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E2C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8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4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7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1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00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80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3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58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1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6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06E8-E93B-4395-A8AC-9E0527993682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BC0C-8212-42CC-8D6B-ED2D625A7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6" t="11562" r="24586" b="9333"/>
          <a:stretch/>
        </p:blipFill>
        <p:spPr>
          <a:xfrm>
            <a:off x="3649220" y="3752856"/>
            <a:ext cx="889225" cy="144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" b="4407"/>
          <a:stretch/>
        </p:blipFill>
        <p:spPr>
          <a:xfrm>
            <a:off x="1804630" y="3752856"/>
            <a:ext cx="1593596" cy="1440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3" b="8097"/>
          <a:stretch/>
        </p:blipFill>
        <p:spPr>
          <a:xfrm>
            <a:off x="-1823" y="3752856"/>
            <a:ext cx="1713275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 t="10370" r="30123" b="6543"/>
          <a:stretch/>
        </p:blipFill>
        <p:spPr>
          <a:xfrm>
            <a:off x="5731919" y="2883897"/>
            <a:ext cx="977028" cy="234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8" t="13637" r="32808" b="11255"/>
          <a:stretch/>
        </p:blipFill>
        <p:spPr>
          <a:xfrm>
            <a:off x="4698946" y="2852856"/>
            <a:ext cx="961578" cy="234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/>
          <a:stretch/>
        </p:blipFill>
        <p:spPr>
          <a:xfrm>
            <a:off x="8768910" y="0"/>
            <a:ext cx="3925062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760883" y="1028981"/>
            <a:ext cx="516757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100" b="1" dirty="0">
                <a:solidFill>
                  <a:srgbClr val="476E2C"/>
                </a:solidFill>
                <a:latin typeface="微軟正黑體" pitchFamily="34" charset="-120"/>
                <a:ea typeface="微軟正黑體" pitchFamily="34" charset="-120"/>
              </a:rPr>
              <a:t>日本原裝   關 </a:t>
            </a:r>
            <a:r>
              <a:rPr lang="en-US" altLang="zh-TW" sz="3100" b="1" dirty="0">
                <a:solidFill>
                  <a:srgbClr val="476E2C"/>
                </a:solidFill>
                <a:latin typeface="微軟正黑體" pitchFamily="34" charset="-120"/>
                <a:ea typeface="微軟正黑體" pitchFamily="34" charset="-120"/>
              </a:rPr>
              <a:t>EYE</a:t>
            </a:r>
            <a:r>
              <a:rPr lang="zh-TW" altLang="en-US" sz="3100" b="1" dirty="0">
                <a:solidFill>
                  <a:srgbClr val="476E2C"/>
                </a:solidFill>
                <a:latin typeface="微軟正黑體" pitchFamily="34" charset="-120"/>
                <a:ea typeface="微軟正黑體" pitchFamily="34" charset="-120"/>
              </a:rPr>
              <a:t> 您的雙眼</a:t>
            </a:r>
            <a:endParaRPr lang="en-US" altLang="zh-TW" sz="3100" b="1" dirty="0">
              <a:solidFill>
                <a:srgbClr val="476E2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b="1" dirty="0">
                <a:solidFill>
                  <a:srgbClr val="476E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全面眼部護理  人氣品牌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413933" y="2204325"/>
            <a:ext cx="40065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參天眼藥水 </a:t>
            </a:r>
            <a:r>
              <a:rPr lang="en-US" altLang="zh-TW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小林洗眼液 </a:t>
            </a:r>
            <a:r>
              <a:rPr lang="en-US" altLang="zh-TW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日本本土版</a:t>
            </a:r>
            <a:endParaRPr lang="en-US" altLang="zh-TW" sz="16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853636" y="2165909"/>
            <a:ext cx="17556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風格示意圖一 </a:t>
            </a:r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895910" y="5939513"/>
            <a:ext cx="426975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海報風格設計自然、清新風格，背景淡色系為主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5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9"/>
          <a:stretch/>
        </p:blipFill>
        <p:spPr>
          <a:xfrm>
            <a:off x="8768910" y="3010900"/>
            <a:ext cx="4720799" cy="19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文字方塊 21"/>
          <p:cNvSpPr txBox="1"/>
          <p:nvPr/>
        </p:nvSpPr>
        <p:spPr>
          <a:xfrm>
            <a:off x="1711452" y="5631736"/>
            <a:ext cx="36237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TW"/>
            </a:defPPr>
            <a:lvl1pPr algn="ctr">
              <a:defRPr sz="15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dirty="0"/>
              <a:t>(</a:t>
            </a:r>
            <a:r>
              <a:rPr lang="zh-TW" altLang="en-US" sz="1400" dirty="0"/>
              <a:t>要放日本版的，放這些款式產品圖↑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851609" y="4996957"/>
            <a:ext cx="17556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風格示意圖二 </a:t>
            </a:r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52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65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CIN</cp:lastModifiedBy>
  <cp:revision>18</cp:revision>
  <cp:lastPrinted>2020-07-27T03:27:56Z</cp:lastPrinted>
  <dcterms:created xsi:type="dcterms:W3CDTF">2020-07-27T00:56:27Z</dcterms:created>
  <dcterms:modified xsi:type="dcterms:W3CDTF">2021-10-21T00:03:32Z</dcterms:modified>
</cp:coreProperties>
</file>