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8300"/>
    <a:srgbClr val="4B4B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7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5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7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8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0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2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2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24C2-0CA3-420C-BCB7-C91E4F54C7A5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CC73-5A17-41C5-AC02-B641CD430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3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t="4445" b="3183"/>
          <a:stretch/>
        </p:blipFill>
        <p:spPr>
          <a:xfrm>
            <a:off x="6727548" y="0"/>
            <a:ext cx="3485378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t="7684" r="28790" b="4627"/>
          <a:stretch/>
        </p:blipFill>
        <p:spPr>
          <a:xfrm>
            <a:off x="1185216" y="2441429"/>
            <a:ext cx="1384523" cy="2880000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2929697" y="4515104"/>
            <a:ext cx="876721" cy="798303"/>
          </a:xfrm>
          <a:prstGeom prst="ellipse">
            <a:avLst/>
          </a:prstGeom>
          <a:noFill/>
          <a:ln w="28575">
            <a:solidFill>
              <a:srgbClr val="C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75441" y="609655"/>
            <a:ext cx="3644589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sz="3000" b="1" dirty="0" smtClean="0">
                <a:solidFill>
                  <a:srgbClr val="4B4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安熱沙小金瓶防曬</a:t>
            </a:r>
            <a:r>
              <a:rPr lang="zh-TW" altLang="en-US" sz="3000" b="1" dirty="0" smtClean="0">
                <a:solidFill>
                  <a:srgbClr val="4B4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霜</a:t>
            </a:r>
            <a:endParaRPr lang="en-US" altLang="zh-TW" sz="3000" b="1" dirty="0" smtClean="0">
              <a:solidFill>
                <a:srgbClr val="4B4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4398" y="187643"/>
            <a:ext cx="140667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ANESSA</a:t>
            </a:r>
          </a:p>
        </p:txBody>
      </p:sp>
      <p:sp>
        <p:nvSpPr>
          <p:cNvPr id="7" name="矩形 6"/>
          <p:cNvSpPr/>
          <p:nvPr/>
        </p:nvSpPr>
        <p:spPr>
          <a:xfrm>
            <a:off x="1801818" y="1737229"/>
            <a:ext cx="206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SPF50+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++++</a:t>
            </a:r>
          </a:p>
        </p:txBody>
      </p:sp>
      <p:sp>
        <p:nvSpPr>
          <p:cNvPr id="8" name="矩形 7"/>
          <p:cNvSpPr/>
          <p:nvPr/>
        </p:nvSpPr>
        <p:spPr>
          <a:xfrm>
            <a:off x="2946194" y="3245650"/>
            <a:ext cx="1524007" cy="3770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潤清透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913312" y="5350243"/>
            <a:ext cx="90133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設計圖標</a:t>
            </a:r>
            <a:r>
              <a:rPr lang="en-US" altLang="zh-TW" sz="1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5036" y="1185555"/>
            <a:ext cx="3465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年新版  新水能防曬技術</a:t>
            </a:r>
            <a:endParaRPr lang="en-US" altLang="ja-JP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96944" y="4589362"/>
            <a:ext cx="962957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</a:p>
          <a:p>
            <a:pPr algn="ctr"/>
            <a:r>
              <a:rPr lang="zh-TW" altLang="en-US" sz="17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新升級</a:t>
            </a:r>
            <a:endParaRPr lang="zh-TW" altLang="en-US" sz="1700" b="1" dirty="0"/>
          </a:p>
        </p:txBody>
      </p:sp>
      <p:sp>
        <p:nvSpPr>
          <p:cNvPr id="36" name="矩形 35"/>
          <p:cNvSpPr/>
          <p:nvPr/>
        </p:nvSpPr>
        <p:spPr>
          <a:xfrm>
            <a:off x="2929697" y="2857878"/>
            <a:ext cx="2237688" cy="3770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抗</a:t>
            </a:r>
            <a:r>
              <a:rPr lang="zh-TW" altLang="en-US" sz="185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磨擦防水</a:t>
            </a: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</a:t>
            </a:r>
            <a:r>
              <a:rPr lang="zh-TW" altLang="en-US" sz="185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汗</a:t>
            </a:r>
            <a:endParaRPr lang="zh-TW" altLang="en-US" sz="185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46194" y="3677442"/>
            <a:ext cx="1534350" cy="3770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185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肌防</a:t>
            </a:r>
            <a:r>
              <a:rPr lang="zh-TW" altLang="en-US" sz="185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曬</a:t>
            </a:r>
            <a:endParaRPr lang="zh-TW" altLang="en-US" sz="185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0" y="6251840"/>
            <a:ext cx="27619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一般版</a:t>
            </a: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7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  <a:r>
              <a:rPr lang="zh-TW" altLang="en-US" sz="17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7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  <a:endParaRPr lang="zh-TW" altLang="en-US" sz="17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771100" y="4320000"/>
            <a:ext cx="137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1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</a:t>
            </a:r>
            <a:r>
              <a:rPr lang="zh-TW" altLang="en-US" sz="17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sz="1700" b="1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r>
              <a:rPr lang="en-US" altLang="zh-TW" sz="17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74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t="4445" b="3183"/>
          <a:stretch/>
        </p:blipFill>
        <p:spPr>
          <a:xfrm>
            <a:off x="6727548" y="0"/>
            <a:ext cx="3485378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t="7684" r="28790" b="4627"/>
          <a:stretch/>
        </p:blipFill>
        <p:spPr>
          <a:xfrm>
            <a:off x="1185216" y="2441429"/>
            <a:ext cx="1384523" cy="2880000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2929697" y="4515104"/>
            <a:ext cx="876721" cy="798303"/>
          </a:xfrm>
          <a:prstGeom prst="ellipse">
            <a:avLst/>
          </a:prstGeom>
          <a:noFill/>
          <a:ln w="28575">
            <a:solidFill>
              <a:srgbClr val="C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5441" y="609655"/>
            <a:ext cx="3644589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4B4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安熱沙小金瓶防曬霜</a:t>
            </a:r>
            <a:endParaRPr lang="en-US" altLang="zh-TW" sz="3000" b="1" dirty="0">
              <a:solidFill>
                <a:srgbClr val="4B4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4398" y="187643"/>
            <a:ext cx="140667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ANESSA</a:t>
            </a:r>
          </a:p>
        </p:txBody>
      </p:sp>
      <p:sp>
        <p:nvSpPr>
          <p:cNvPr id="7" name="矩形 6"/>
          <p:cNvSpPr/>
          <p:nvPr/>
        </p:nvSpPr>
        <p:spPr>
          <a:xfrm>
            <a:off x="1801818" y="1737229"/>
            <a:ext cx="206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SPF50+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++++</a:t>
            </a:r>
          </a:p>
        </p:txBody>
      </p:sp>
      <p:sp>
        <p:nvSpPr>
          <p:cNvPr id="8" name="矩形 7"/>
          <p:cNvSpPr/>
          <p:nvPr/>
        </p:nvSpPr>
        <p:spPr>
          <a:xfrm>
            <a:off x="2946194" y="3459838"/>
            <a:ext cx="1524007" cy="3770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潤清透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913312" y="5350243"/>
            <a:ext cx="90133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設計圖標</a:t>
            </a:r>
            <a:r>
              <a:rPr lang="en-US" altLang="zh-TW" sz="1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5036" y="1185555"/>
            <a:ext cx="3465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年新版  新水能防曬技術</a:t>
            </a:r>
            <a:endParaRPr lang="en-US" altLang="ja-JP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96944" y="4589362"/>
            <a:ext cx="962957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</a:p>
          <a:p>
            <a:pPr algn="ctr"/>
            <a:r>
              <a:rPr lang="zh-TW" altLang="en-US" sz="17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新升級</a:t>
            </a:r>
            <a:endParaRPr lang="zh-TW" altLang="en-US" sz="1700" b="1" dirty="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29697" y="2932020"/>
            <a:ext cx="2237688" cy="3770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18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抗磨擦防水防汗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771100" y="4320000"/>
            <a:ext cx="13729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官網示意圖</a:t>
            </a:r>
            <a:r>
              <a:rPr lang="en-US" altLang="zh-TW" sz="17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6276551"/>
            <a:ext cx="27619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廣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350</a:t>
            </a:r>
            <a:r>
              <a:rPr lang="zh-TW" altLang="en-US" sz="1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350</a:t>
            </a:r>
            <a:endParaRPr lang="zh-TW" altLang="en-US" sz="17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9703" y="5908082"/>
            <a:ext cx="182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廣告版有修改一些內容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39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116</Words>
  <Application>Microsoft Office PowerPoint</Application>
  <PresentationFormat>如螢幕大小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Microsoft YaHei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bt</dc:creator>
  <cp:lastModifiedBy>bt</cp:lastModifiedBy>
  <cp:revision>9</cp:revision>
  <dcterms:created xsi:type="dcterms:W3CDTF">2020-05-05T07:09:27Z</dcterms:created>
  <dcterms:modified xsi:type="dcterms:W3CDTF">2020-05-05T08:59:26Z</dcterms:modified>
</cp:coreProperties>
</file>