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372" r:id="rId3"/>
    <p:sldId id="261" r:id="rId4"/>
    <p:sldId id="267" r:id="rId5"/>
    <p:sldId id="1142" r:id="rId6"/>
    <p:sldId id="1263" r:id="rId7"/>
    <p:sldId id="1143" r:id="rId8"/>
    <p:sldId id="302" r:id="rId9"/>
    <p:sldId id="27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/>
        </p14:section>
        <p14:section name="系統分析" id="{9A21F2E2-4FC0-4A62-9703-93430BA9593A}">
          <p14:sldIdLst/>
        </p14:section>
        <p14:section name="有限狀態機FSM" id="{07794D97-541D-4C6E-9BBB-87E310C88F81}">
          <p14:sldIdLst/>
        </p14:section>
        <p14:section name="專案架構" id="{1EBCE073-09FA-4CD3-BDCF-56A4EDB986FF}">
          <p14:sldIdLst/>
        </p14:section>
        <p14:section name="成果展示(yyyy/mm/dd)" id="{70DC3051-68F9-4DEC-9A31-AFAFBB0B0227}">
          <p14:sldIdLst>
            <p14:sldId id="1263"/>
            <p14:sldId id="1143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FDE"/>
    <a:srgbClr val="FF0000"/>
    <a:srgbClr val="0066FE"/>
    <a:srgbClr val="FFFFFF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2025/3/22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t>2025/3/22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145" indent="-144145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xuanaka/SoC_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qxandroid2012/article/details/8023853" TargetMode="External"/><Relationship Id="rId2" Type="http://schemas.openxmlformats.org/officeDocument/2006/relationships/hyperlink" Target="https://blog.csdn.net/qq_36956923/article/details/1051556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pPr algn="l"/>
            <a:r>
              <a:rPr lang="zh-TW" altLang="en-US" dirty="0"/>
              <a:t>負  責  人：林宣呈</a:t>
            </a:r>
            <a:endParaRPr lang="en-US" altLang="zh-TW" dirty="0"/>
          </a:p>
          <a:p>
            <a:r>
              <a:rPr lang="zh-TW" altLang="en-US" dirty="0"/>
              <a:t>目前成員：林宣呈</a:t>
            </a:r>
            <a:endParaRPr lang="en-US" altLang="zh-TW" dirty="0"/>
          </a:p>
          <a:p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報告日期：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114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年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03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月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21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日</a:t>
            </a:r>
            <a:endParaRPr lang="en-US" altLang="zh-TW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  <a:p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開始日期：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114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年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03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月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05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日</a:t>
            </a:r>
            <a:endParaRPr lang="en-US" altLang="zh-TW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  <a:p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結束日期：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114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年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03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月</a:t>
            </a: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20</a:t>
            </a:r>
            <a:r>
              <a:rPr lang="zh-TW" altLang="en-US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日</a:t>
            </a:r>
            <a:endParaRPr lang="en-US" altLang="zh-TW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  <a:highlight>
                  <a:srgbClr val="FFFF00"/>
                </a:highlight>
              </a:rPr>
              <a:t>2025/03/20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33663" y="5846139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https://github.com/xuanaka/SoC_lab</a:t>
            </a:r>
            <a:r>
              <a:rPr lang="zh-TW" altLang="en-US" dirty="0"/>
              <a:t>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36" y="1168438"/>
            <a:ext cx="7395127" cy="4594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一.第七題程式、成果展示</a:t>
            </a:r>
            <a:endParaRPr lang="en-US" altLang="zh-TW" dirty="0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/>
          <p:cNvSpPr txBox="1"/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144145" indent="-144145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cs typeface="標楷體" panose="03000509000000000000" pitchFamily="65" charset="-120"/>
              </a:rPr>
              <a:t>十一月：</a:t>
            </a:r>
            <a:endParaRPr lang="en-US" altLang="zh-TW" b="1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144145" lvl="1" indent="-144145"/>
            <a:r>
              <a:rPr lang="en-US" altLang="zh-TW" b="1" dirty="0">
                <a:latin typeface="標楷體" panose="03000509000000000000" pitchFamily="65" charset="-120"/>
                <a:cs typeface="標楷體" panose="03000509000000000000" pitchFamily="65" charset="-120"/>
              </a:rPr>
              <a:t>2024/11/11~2024/11/17</a:t>
            </a:r>
            <a:r>
              <a:rPr lang="zh-TW" altLang="en-US" b="1" dirty="0">
                <a:latin typeface="標楷體" panose="03000509000000000000" pitchFamily="65" charset="-120"/>
                <a:cs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285750" lvl="1" indent="-285750"/>
            <a:r>
              <a:rPr lang="zh-TW" altLang="en-US" dirty="0">
                <a:latin typeface="標楷體" panose="03000509000000000000" pitchFamily="65" charset="-120"/>
                <a:cs typeface="標楷體" panose="03000509000000000000" pitchFamily="65" charset="-120"/>
              </a:rPr>
              <a:t>計數器 </a:t>
            </a:r>
            <a:r>
              <a:rPr lang="en-US" altLang="zh-TW" dirty="0">
                <a:latin typeface="標楷體" panose="03000509000000000000" pitchFamily="65" charset="-120"/>
                <a:cs typeface="標楷體" panose="03000509000000000000" pitchFamily="65" charset="-120"/>
              </a:rPr>
              <a:t>0~9 , 9~0</a:t>
            </a:r>
          </a:p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144145" lvl="1" indent="-144145"/>
            <a:r>
              <a:rPr lang="en-US" altLang="zh-TW" b="1" dirty="0">
                <a:latin typeface="標楷體" panose="03000509000000000000" pitchFamily="65" charset="-120"/>
                <a:cs typeface="標楷體" panose="03000509000000000000" pitchFamily="65" charset="-120"/>
              </a:rPr>
              <a:t>2024/11/18~2024/11/21</a:t>
            </a:r>
            <a:r>
              <a:rPr lang="zh-TW" altLang="en-US" b="1" dirty="0">
                <a:latin typeface="標楷體" panose="03000509000000000000" pitchFamily="65" charset="-120"/>
                <a:cs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285750" lvl="1" indent="-285750"/>
            <a:r>
              <a:rPr lang="zh-TW" altLang="en-US" dirty="0">
                <a:latin typeface="標楷體" panose="03000509000000000000" pitchFamily="65" charset="-120"/>
                <a:cs typeface="標楷體" panose="03000509000000000000" pitchFamily="65" charset="-120"/>
              </a:rPr>
              <a:t>兩個計數器，上下限和上下數都可自己設定</a:t>
            </a:r>
            <a:endParaRPr lang="en-US" altLang="zh-TW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285750" lvl="1" indent="-285750"/>
            <a:endParaRPr lang="en-US" altLang="zh-TW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0" lvl="1" indent="0">
              <a:buNone/>
            </a:pPr>
            <a:r>
              <a:rPr lang="zh-TW" altLang="en-US" b="1" dirty="0">
                <a:latin typeface="標楷體" panose="03000509000000000000" pitchFamily="65" charset="-120"/>
                <a:cs typeface="標楷體" panose="03000509000000000000" pitchFamily="65" charset="-120"/>
              </a:rPr>
              <a:t>十二月 </a:t>
            </a:r>
            <a:r>
              <a:rPr lang="en-US" altLang="zh-TW" b="1" dirty="0">
                <a:latin typeface="標楷體" panose="03000509000000000000" pitchFamily="65" charset="-120"/>
                <a:cs typeface="標楷體" panose="03000509000000000000" pitchFamily="65" charset="-120"/>
              </a:rPr>
              <a:t>:</a:t>
            </a:r>
          </a:p>
          <a:p>
            <a:pPr marL="285750" lvl="1" indent="-285750"/>
            <a:r>
              <a:rPr lang="en-US" altLang="zh-TW" b="1" dirty="0">
                <a:latin typeface="標楷體" panose="03000509000000000000" pitchFamily="65" charset="-120"/>
                <a:cs typeface="標楷體" panose="03000509000000000000" pitchFamily="65" charset="-120"/>
              </a:rPr>
              <a:t>2024/11/25~2024/12/13</a:t>
            </a:r>
            <a:r>
              <a:rPr lang="zh-TW" altLang="en-US" b="1" dirty="0">
                <a:latin typeface="標楷體" panose="03000509000000000000" pitchFamily="65" charset="-120"/>
                <a:cs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cs typeface="標楷體" panose="03000509000000000000" pitchFamily="65" charset="-120"/>
              </a:rPr>
              <a:t>:</a:t>
            </a:r>
          </a:p>
          <a:p>
            <a:pPr marL="285750" lvl="1" indent="-285750"/>
            <a:r>
              <a:rPr lang="zh-TW" altLang="en-US" dirty="0">
                <a:latin typeface="標楷體" panose="03000509000000000000" pitchFamily="65" charset="-120"/>
                <a:cs typeface="標楷體" panose="03000509000000000000" pitchFamily="65" charset="-120"/>
              </a:rPr>
              <a:t>上下數輪流計數</a:t>
            </a:r>
          </a:p>
          <a:p>
            <a:pPr marL="285750" lvl="1" indent="-285750"/>
            <a:endParaRPr lang="zh-TW" altLang="en-US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285750" lvl="1" indent="-285750"/>
            <a:r>
              <a:rPr lang="en-US" altLang="zh-TW" b="1" dirty="0">
                <a:latin typeface="標楷體" panose="03000509000000000000" pitchFamily="65" charset="-120"/>
                <a:cs typeface="標楷體" panose="03000509000000000000" pitchFamily="65" charset="-120"/>
              </a:rPr>
              <a:t>2024/12/16~2024/12/26</a:t>
            </a:r>
            <a:r>
              <a:rPr lang="zh-TW" altLang="en-US" b="1" dirty="0">
                <a:latin typeface="標楷體" panose="03000509000000000000" pitchFamily="65" charset="-120"/>
                <a:cs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cs typeface="標楷體" panose="03000509000000000000" pitchFamily="65" charset="-120"/>
              </a:rPr>
              <a:t>:</a:t>
            </a:r>
          </a:p>
          <a:p>
            <a:pPr marL="285750" lvl="1" indent="-285750"/>
            <a:r>
              <a:rPr lang="zh-TW" altLang="en-US" dirty="0">
                <a:latin typeface="標楷體" panose="03000509000000000000" pitchFamily="65" charset="-120"/>
                <a:cs typeface="標楷體" panose="03000509000000000000" pitchFamily="65" charset="-120"/>
              </a:rPr>
              <a:t>設計一個</a:t>
            </a:r>
            <a:r>
              <a:rPr lang="en-US" altLang="zh-TW" dirty="0">
                <a:latin typeface="標楷體" panose="03000509000000000000" pitchFamily="65" charset="-120"/>
                <a:cs typeface="標楷體" panose="03000509000000000000" pitchFamily="65" charset="-120"/>
              </a:rPr>
              <a:t>PWM</a:t>
            </a:r>
            <a:r>
              <a:rPr lang="zh-TW" altLang="en-US" dirty="0">
                <a:latin typeface="標楷體" panose="03000509000000000000" pitchFamily="65" charset="-120"/>
                <a:cs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cs typeface="標楷體" panose="03000509000000000000" pitchFamily="65" charset="-120"/>
              </a:rPr>
              <a:t>FSM</a:t>
            </a:r>
            <a:r>
              <a:rPr lang="zh-TW" altLang="en-US" dirty="0">
                <a:latin typeface="標楷體" panose="03000509000000000000" pitchFamily="65" charset="-120"/>
                <a:cs typeface="標楷體" panose="03000509000000000000" pitchFamily="65" charset="-120"/>
              </a:rPr>
              <a:t>來去控制第三題的輸出</a:t>
            </a:r>
            <a:endParaRPr lang="en-US" altLang="zh-TW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0" lvl="1" indent="0">
              <a:buNone/>
            </a:pPr>
            <a:r>
              <a:rPr lang="zh-TW" altLang="en-US" b="1">
                <a:latin typeface="標楷體" panose="03000509000000000000" pitchFamily="65" charset="-120"/>
                <a:cs typeface="標楷體" panose="03000509000000000000" pitchFamily="65" charset="-120"/>
              </a:rPr>
              <a:t>一月:</a:t>
            </a:r>
          </a:p>
          <a:p>
            <a:pPr marL="285750" lvl="1" indent="-285750"/>
            <a:r>
              <a:rPr lang="zh-TW" altLang="en-US">
                <a:latin typeface="標楷體" panose="03000509000000000000" pitchFamily="65" charset="-120"/>
                <a:cs typeface="標楷體" panose="03000509000000000000" pitchFamily="65" charset="-120"/>
              </a:rPr>
              <a:t>2025/1/13~2025/1/17:</a:t>
            </a:r>
          </a:p>
          <a:p>
            <a:pPr marL="285750" lvl="1" indent="-285750"/>
            <a:r>
              <a:rPr lang="zh-TW" altLang="en-US">
                <a:latin typeface="標楷體" panose="03000509000000000000" pitchFamily="65" charset="-120"/>
                <a:cs typeface="標楷體" panose="03000509000000000000" pitchFamily="65" charset="-120"/>
              </a:rPr>
              <a:t>第四題</a:t>
            </a:r>
            <a:r>
              <a:rPr lang="en-US" altLang="zh-TW" dirty="0" err="1">
                <a:latin typeface="標楷體" panose="03000509000000000000" pitchFamily="65" charset="-120"/>
                <a:cs typeface="標楷體" panose="03000509000000000000" pitchFamily="65" charset="-120"/>
              </a:rPr>
              <a:t>PWM呼吸燈</a:t>
            </a:r>
            <a:endParaRPr lang="zh-TW" altLang="en-US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285750" lvl="1" indent="-285750"/>
            <a:r>
              <a:rPr lang="zh-TW">
                <a:latin typeface="標楷體" panose="03000509000000000000" pitchFamily="65" charset="-120"/>
                <a:cs typeface="標楷體" panose="03000509000000000000" pitchFamily="65" charset="-120"/>
              </a:rPr>
              <a:t>第</a:t>
            </a:r>
            <a:r>
              <a:rPr lang="en-US" altLang="zh-TW" dirty="0">
                <a:latin typeface="標楷體" panose="03000509000000000000" pitchFamily="65" charset="-120"/>
                <a:cs typeface="標楷體" panose="03000509000000000000" pitchFamily="65" charset="-120"/>
              </a:rPr>
              <a:t>1,2,3</a:t>
            </a:r>
            <a:r>
              <a:rPr lang="zh-TW">
                <a:latin typeface="標楷體" panose="03000509000000000000" pitchFamily="65" charset="-120"/>
                <a:cs typeface="標楷體" panose="03000509000000000000" pitchFamily="65" charset="-120"/>
              </a:rPr>
              <a:t>題程式燒入</a:t>
            </a:r>
            <a:endParaRPr lang="zh-TW" altLang="en-US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285750" lvl="1" indent="-285750"/>
            <a:endParaRPr lang="zh-TW" altLang="en-US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0" lvl="1" indent="0">
              <a:buNone/>
            </a:pPr>
            <a:endParaRPr lang="en-US" altLang="zh-TW" b="1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285750" lvl="1" indent="-285750"/>
            <a:endParaRPr lang="en-US" altLang="zh-TW" b="1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285750" lvl="1" indent="-285750"/>
            <a:endParaRPr lang="en-US" altLang="zh-TW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  <a:cs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95395" y="1202191"/>
            <a:ext cx="4028500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TW" altLang="en-US" sz="1600" dirty="0">
                <a:ea typeface="標楷體" panose="03000509000000000000" pitchFamily="65" charset="-120"/>
                <a:cs typeface="Calibri" panose="020F0502020204030204"/>
              </a:rPr>
              <a:t>2025/1/20~2025/1/22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zh-TW" altLang="en-US" sz="1600" dirty="0">
                <a:ea typeface="標楷體" panose="03000509000000000000" pitchFamily="65" charset="-120"/>
                <a:cs typeface="Calibri" panose="020F0502020204030204"/>
              </a:rPr>
              <a:t>第五題乒乓球</a:t>
            </a:r>
            <a:endParaRPr lang="en-US" altLang="zh-TW" sz="1600" dirty="0">
              <a:ea typeface="標楷體" panose="03000509000000000000" pitchFamily="65" charset="-120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altLang="zh-TW" sz="1600" dirty="0">
              <a:ea typeface="標楷體" panose="03000509000000000000" pitchFamily="65" charset="-120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TW" altLang="en-US" sz="1600" dirty="0">
                <a:ea typeface="標楷體" panose="03000509000000000000" pitchFamily="65" charset="-120"/>
                <a:cs typeface="Calibri" panose="020F0502020204030204"/>
              </a:rPr>
              <a:t>第六題乒乓變化球</a:t>
            </a:r>
            <a:endParaRPr lang="en-US" altLang="zh-TW" sz="1600" dirty="0">
              <a:ea typeface="標楷體" panose="03000509000000000000" pitchFamily="65" charset="-120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TW" altLang="en-US" sz="1600" dirty="0">
              <a:ea typeface="標楷體" panose="03000509000000000000" pitchFamily="65" charset="-120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TW" altLang="en-US" dirty="0">
              <a:ea typeface="標楷體" panose="03000509000000000000" pitchFamily="65" charset="-120"/>
              <a:cs typeface="Calibri" panose="020F0502020204030204"/>
            </a:endParaRPr>
          </a:p>
          <a:p>
            <a:endParaRPr lang="zh-TW" altLang="en-US" dirty="0">
              <a:ea typeface="標楷體" panose="03000509000000000000" pitchFamily="65" charset="-120"/>
              <a:cs typeface="Calibri" panose="020F0502020204030204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095395" y="2599055"/>
            <a:ext cx="27178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2025/03/05~2025/03/20: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Vivado2018.3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GitHub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PowerPoint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2025/03/20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成果展示 </a:t>
            </a:r>
            <a:r>
              <a:rPr lang="en-US" altLang="zh-TW" sz="3200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–</a:t>
            </a:r>
            <a:r>
              <a:rPr lang="zh-TW" altLang="en-US" sz="320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 </a:t>
            </a:r>
            <a:r>
              <a:rPr lang="zh-TW" altLang="en-US" sz="32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週進度項目</a:t>
            </a:r>
            <a:r>
              <a:rPr lang="zh-TW" altLang="en-US" sz="320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 </a:t>
            </a:r>
            <a:r>
              <a:rPr lang="en-US" altLang="zh-TW" sz="3200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2025/03/20</a:t>
            </a:r>
            <a:r>
              <a:rPr lang="en-US" altLang="zh-TW" sz="3200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)</a:t>
            </a:r>
            <a:endParaRPr lang="zh-TW" altLang="en-US" sz="3200" dirty="0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312299"/>
            <a:ext cx="929640" cy="36830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>
                <a:ea typeface="新細明體" panose="02020500000000000000" charset="-120"/>
              </a:rPr>
              <a:t>第七題</a:t>
            </a:r>
            <a:r>
              <a:rPr lang="en-US" altLang="zh-TW" dirty="0">
                <a:ea typeface="新細明體" panose="02020500000000000000" charset="-120"/>
              </a:rPr>
              <a:t>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20" y="2219325"/>
            <a:ext cx="9382125" cy="2419350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>
            <a:off x="5498465" y="3917315"/>
            <a:ext cx="168275" cy="84264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上箭號 6"/>
          <p:cNvSpPr/>
          <p:nvPr/>
        </p:nvSpPr>
        <p:spPr>
          <a:xfrm>
            <a:off x="6122670" y="4371340"/>
            <a:ext cx="168275" cy="84264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上箭號 7"/>
          <p:cNvSpPr/>
          <p:nvPr/>
        </p:nvSpPr>
        <p:spPr>
          <a:xfrm>
            <a:off x="5767705" y="4147185"/>
            <a:ext cx="168275" cy="84264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13275" y="4759960"/>
            <a:ext cx="1053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/>
              <a:t>顯示紅色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15305" y="4989830"/>
            <a:ext cx="473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>
                <a:sym typeface="+mn-ea"/>
              </a:rPr>
              <a:t>顯示綠色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290945" y="4820285"/>
            <a:ext cx="4349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>
                <a:sym typeface="+mn-ea"/>
              </a:rPr>
              <a:t>顯示藍色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成果展示 </a:t>
            </a:r>
            <a:r>
              <a:rPr lang="en-US" altLang="zh-TW" sz="3200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–</a:t>
            </a:r>
            <a:r>
              <a:rPr lang="zh-TW" altLang="en-US" sz="320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 </a:t>
            </a:r>
            <a:r>
              <a:rPr lang="zh-TW" altLang="en-US" sz="32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週進度項目</a:t>
            </a:r>
            <a:r>
              <a:rPr lang="zh-TW" altLang="en-US" sz="320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 </a:t>
            </a:r>
            <a:r>
              <a:rPr lang="en-US" altLang="zh-TW" sz="3200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2025/03/20</a:t>
            </a:r>
            <a:r>
              <a:rPr lang="en-US" altLang="zh-TW" sz="3200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)</a:t>
            </a:r>
            <a:endParaRPr lang="zh-TW" altLang="en-US" sz="3200" dirty="0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312299"/>
            <a:ext cx="929640" cy="36830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 dirty="0">
                <a:ea typeface="新細明體" panose="02020500000000000000" charset="-120"/>
              </a:rPr>
              <a:t>第七題</a:t>
            </a:r>
            <a:r>
              <a:rPr lang="en-US" altLang="zh-TW" dirty="0">
                <a:ea typeface="新細明體" panose="02020500000000000000" charset="-120"/>
              </a:rPr>
              <a:t>: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1D411D-C5EB-4ADD-A2CE-89F66EDECD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13"/>
          <a:stretch/>
        </p:blipFill>
        <p:spPr>
          <a:xfrm rot="10800000">
            <a:off x="1140901" y="2205695"/>
            <a:ext cx="4650199" cy="30841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76C7AA-23B7-4DFF-AEE4-0AF0C6668E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4"/>
          <a:stretch/>
        </p:blipFill>
        <p:spPr>
          <a:xfrm rot="10800000">
            <a:off x="6096000" y="2205694"/>
            <a:ext cx="4857225" cy="3084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Q:</a:t>
            </a:r>
            <a:r>
              <a:rPr lang="zh-TW" altLang="en-US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無法連接到螢幕</a:t>
            </a:r>
            <a:endParaRPr lang="en-US" altLang="zh-TW" dirty="0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A:</a:t>
            </a:r>
            <a:r>
              <a:rPr lang="zh-TW" altLang="en-US" dirty="0">
                <a:latin typeface="Times New Roman" panose="02020603050405020304"/>
                <a:ea typeface="標楷體" panose="03000509000000000000" pitchFamily="65" charset="-120"/>
                <a:cs typeface="Times New Roman" panose="02020603050405020304"/>
              </a:rPr>
              <a:t>少了除頻程式</a:t>
            </a:r>
            <a:endParaRPr lang="en-US" altLang="zh-TW" dirty="0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/>
              <a:ea typeface="標楷體" panose="03000509000000000000" pitchFamily="65" charset="-12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微軟正黑體" panose="020B0604030504040204" charset="-120"/>
                <a:cs typeface="Times New Roman" panose="02020603050405020304" pitchFamily="18" charset="0"/>
                <a:hlinkClick r:id="rId2" action="ppaction://hlinkfile"/>
              </a:rPr>
              <a:t>https://blog.csdn.net/qq_36956923/article/details/105155649 </a:t>
            </a:r>
            <a:r>
              <a:rPr lang="en-US" altLang="zh-TW" dirty="0">
                <a:ea typeface="微軟正黑體" panose="020B0604030504040204" charset="-120"/>
                <a:cs typeface="Times New Roman" panose="02020603050405020304" pitchFamily="18" charset="0"/>
              </a:rPr>
              <a:t>..........................VGA</a:t>
            </a:r>
            <a:r>
              <a:rPr lang="zh-TW" altLang="en-US" dirty="0">
                <a:ea typeface="微軟正黑體" panose="020B0604030504040204" charset="-120"/>
                <a:cs typeface="Times New Roman" panose="02020603050405020304" pitchFamily="18" charset="0"/>
              </a:rPr>
              <a:t>原理</a:t>
            </a:r>
          </a:p>
          <a:p>
            <a:r>
              <a:rPr lang="en-US" altLang="zh-TW" dirty="0">
                <a:ea typeface="微軟正黑體" panose="020B0604030504040204" charset="-120"/>
                <a:cs typeface="Times New Roman" panose="02020603050405020304" pitchFamily="18" charset="0"/>
                <a:hlinkClick r:id="rId3" action="ppaction://hlinkfile"/>
              </a:rPr>
              <a:t>https://blog.csdn.net/lqxandroid2012/article/details/8023853</a:t>
            </a:r>
            <a:r>
              <a:rPr lang="en-US" altLang="zh-TW" dirty="0">
                <a:ea typeface="微軟正黑體" panose="020B0604030504040204" charset="-120"/>
                <a:cs typeface="Times New Roman" panose="02020603050405020304" pitchFamily="18" charset="0"/>
              </a:rPr>
              <a:t>  ..........................VGA</a:t>
            </a:r>
            <a:r>
              <a:rPr lang="zh-TW" altLang="en-US" dirty="0">
                <a:ea typeface="微軟正黑體" panose="020B0604030504040204" charset="-120"/>
                <a:cs typeface="Times New Roman" panose="02020603050405020304" pitchFamily="18" charset="0"/>
              </a:rPr>
              <a:t>解析度</a:t>
            </a:r>
          </a:p>
          <a:p>
            <a:pPr marL="0" indent="0">
              <a:buNone/>
            </a:pPr>
            <a:endParaRPr lang="en-US" altLang="zh-TW" dirty="0">
              <a:ea typeface="微軟正黑體" panose="020B060403050404020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ea typeface="微軟正黑體" panose="020B060403050404020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260</Words>
  <Application>Microsoft Office PowerPoint</Application>
  <PresentationFormat>寬螢幕</PresentationFormat>
  <Paragraphs>65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(2025/03/20)</vt:lpstr>
      <vt:lpstr>當週進度</vt:lpstr>
      <vt:lpstr>進度統整</vt:lpstr>
      <vt:lpstr>需求列表 – 軟體需求 (2025/03/20更新)</vt:lpstr>
      <vt:lpstr>成果展示 – 週進度項目 (2025/03/20)</vt:lpstr>
      <vt:lpstr>成果展示 – 週進度項目 (2025/03/20)</vt:lpstr>
      <vt:lpstr>問題記錄 (軟體問題)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3590</cp:revision>
  <dcterms:created xsi:type="dcterms:W3CDTF">2019-03-11T13:47:00Z</dcterms:created>
  <dcterms:modified xsi:type="dcterms:W3CDTF">2025-03-22T08:56:02Z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827CAF62DB074C71B9D72DEC11739F4E_12</vt:lpwstr>
  </property>
  <property fmtid="{D5CDD505-2E9C-101B-9397-08002B2CF9AE}" pid="3" name="KSOProductBuildVer">
    <vt:lpwstr>1028-11.8.2.11660</vt:lpwstr>
  </property>
</Properties>
</file>