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0" r:id="rId8"/>
    <p:sldId id="1256" r:id="rId9"/>
    <p:sldId id="1260" r:id="rId10"/>
    <p:sldId id="1136" r:id="rId11"/>
    <p:sldId id="1143" r:id="rId12"/>
    <p:sldId id="302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</p14:sldIdLst>
        </p14:section>
        <p14:section name="專案架構" id="{1EBCE073-09FA-4CD3-BDCF-56A4EDB986FF}">
          <p14:sldIdLst>
            <p14:sldId id="1260"/>
            <p14:sldId id="1136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b1e38ba5ed213a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00:50:37.3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r3ZAb1" TargetMode="External"/><Relationship Id="rId2" Type="http://schemas.openxmlformats.org/officeDocument/2006/relationships/hyperlink" Target="https://reurl.cc/xp0Z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xuanaka/SoC_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人：林宣呈</a:t>
            </a:r>
            <a:endParaRPr lang="en-US" altLang="zh-TW" dirty="0"/>
          </a:p>
          <a:p>
            <a:r>
              <a:rPr lang="zh-TW" altLang="en-US" dirty="0"/>
              <a:t>目前成員：林宣呈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13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25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結束日期：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12</a:t>
            </a:r>
            <a:r>
              <a:rPr lang="zh-TW" altLang="en-US" dirty="0"/>
              <a:t>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86F0BF-6527-49B3-BEBD-C4A32502B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93382"/>
              </p:ext>
            </p:extLst>
          </p:nvPr>
        </p:nvGraphicFramePr>
        <p:xfrm>
          <a:off x="1268135" y="1424341"/>
          <a:ext cx="965572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194">
                  <a:extLst>
                    <a:ext uri="{9D8B030D-6E8A-4147-A177-3AD203B41FA5}">
                      <a16:colId xmlns:a16="http://schemas.microsoft.com/office/drawing/2014/main" val="2406363284"/>
                    </a:ext>
                  </a:extLst>
                </a:gridCol>
                <a:gridCol w="4842535">
                  <a:extLst>
                    <a:ext uri="{9D8B030D-6E8A-4147-A177-3AD203B41FA5}">
                      <a16:colId xmlns:a16="http://schemas.microsoft.com/office/drawing/2014/main" val="61677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7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輸入訊號</a:t>
                      </a:r>
                      <a:r>
                        <a:rPr lang="en-US" altLang="zh-TW" dirty="0"/>
                        <a:t>:clk,reset,count1, count2,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clk</a:t>
                      </a:r>
                      <a:r>
                        <a:rPr lang="zh-TW" altLang="en-US" dirty="0"/>
                        <a:t>：時鐘信號，用於驅動計數器。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44498"/>
                  </a:ext>
                </a:extLst>
              </a:tr>
              <a:tr h="425385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輸出訊號</a:t>
                      </a:r>
                      <a:r>
                        <a:rPr lang="en-US" altLang="zh-TW" dirty="0"/>
                        <a:t>:count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reset</a:t>
                      </a:r>
                      <a:r>
                        <a:rPr lang="zh-TW" altLang="en-US" dirty="0"/>
                        <a:t>：重設信號，當此信號為高時，計數器會歸零。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3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count1 </a:t>
                      </a:r>
                      <a:r>
                        <a:rPr lang="zh-TW" altLang="en-US" dirty="0"/>
                        <a:t>時模擬時鐘上升沿，觀察計數遞增。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Count2 </a:t>
                      </a:r>
                      <a:r>
                        <a:rPr lang="zh-TW" altLang="en-US" dirty="0"/>
                        <a:t>時模擬時鐘上升沿，觀察計數遞減。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3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F2B939-EF24-4ACE-A81B-956593E5A932}"/>
              </a:ext>
            </a:extLst>
          </p:cNvPr>
          <p:cNvSpPr txBox="1"/>
          <p:nvPr/>
        </p:nvSpPr>
        <p:spPr>
          <a:xfrm>
            <a:off x="838200" y="131229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第三題</a:t>
            </a:r>
            <a:r>
              <a:rPr lang="en-US" altLang="zh-TW" dirty="0"/>
              <a:t>: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C60C5E-92AC-44FA-99CA-DAD2B56C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91" y="2465803"/>
            <a:ext cx="10440857" cy="11336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9797101-2115-4BC7-8647-454F688D5E20}"/>
              </a:ext>
            </a:extLst>
          </p:cNvPr>
          <p:cNvSpPr/>
          <p:nvPr/>
        </p:nvSpPr>
        <p:spPr>
          <a:xfrm>
            <a:off x="1102074" y="2960004"/>
            <a:ext cx="1238454" cy="226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11BCCD-C91C-4C00-9624-6A5AD13B57C5}"/>
              </a:ext>
            </a:extLst>
          </p:cNvPr>
          <p:cNvSpPr txBox="1"/>
          <p:nvPr/>
        </p:nvSpPr>
        <p:spPr>
          <a:xfrm>
            <a:off x="154499" y="2919368"/>
            <a:ext cx="68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上數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E2B63E-4918-47EA-99EC-BC4AA602ECBA}"/>
              </a:ext>
            </a:extLst>
          </p:cNvPr>
          <p:cNvCxnSpPr/>
          <p:nvPr/>
        </p:nvCxnSpPr>
        <p:spPr>
          <a:xfrm>
            <a:off x="645952" y="3073256"/>
            <a:ext cx="45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E97F63-35F9-4611-9234-1E8B4481FA27}"/>
              </a:ext>
            </a:extLst>
          </p:cNvPr>
          <p:cNvSpPr txBox="1"/>
          <p:nvPr/>
        </p:nvSpPr>
        <p:spPr>
          <a:xfrm>
            <a:off x="148265" y="3202766"/>
            <a:ext cx="68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下數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B35C82-F938-4DD1-8C2C-E02B0452BFBF}"/>
              </a:ext>
            </a:extLst>
          </p:cNvPr>
          <p:cNvCxnSpPr/>
          <p:nvPr/>
        </p:nvCxnSpPr>
        <p:spPr>
          <a:xfrm>
            <a:off x="645952" y="3340396"/>
            <a:ext cx="45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18346CE-F186-428C-AA91-32185CC1B232}"/>
              </a:ext>
            </a:extLst>
          </p:cNvPr>
          <p:cNvSpPr/>
          <p:nvPr/>
        </p:nvSpPr>
        <p:spPr>
          <a:xfrm>
            <a:off x="1096103" y="3211617"/>
            <a:ext cx="1238454" cy="25755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D5B17D-244D-48B3-82E5-FB5DF6E5722A}"/>
              </a:ext>
            </a:extLst>
          </p:cNvPr>
          <p:cNvSpPr txBox="1"/>
          <p:nvPr/>
        </p:nvSpPr>
        <p:spPr>
          <a:xfrm>
            <a:off x="5848976" y="5412148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圖</a:t>
            </a:r>
            <a:r>
              <a:rPr lang="en-US" altLang="zh-TW" sz="1600" dirty="0"/>
              <a:t>1</a:t>
            </a:r>
            <a:endParaRPr lang="zh-TW" altLang="en-US" sz="1600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FCB7C98-8F16-4F73-9BA3-83E8C0B2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</a:t>
            </a:r>
          </a:p>
        </p:txBody>
      </p: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https://reurl.cc/xp0Z84</a:t>
            </a:r>
            <a:r>
              <a:rPr lang="zh-TW" altLang="en-US" dirty="0">
                <a:cs typeface="Times New Roman" panose="02020603050405020304" pitchFamily="18" charset="0"/>
              </a:rPr>
              <a:t> 如何上下數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https://reurl.cc/r3ZAb1</a:t>
            </a:r>
            <a:r>
              <a:rPr lang="zh-TW" altLang="en-US" dirty="0">
                <a:cs typeface="Times New Roman" panose="02020603050405020304" pitchFamily="18" charset="0"/>
              </a:rPr>
              <a:t> 參考如何製作</a:t>
            </a:r>
            <a:r>
              <a:rPr lang="en-US" altLang="zh-TW" dirty="0">
                <a:cs typeface="Times New Roman" panose="02020603050405020304" pitchFamily="18" charset="0"/>
              </a:rPr>
              <a:t>AOV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5B2902-827D-4A8B-A9E4-60098EFD6789}"/>
              </a:ext>
            </a:extLst>
          </p:cNvPr>
          <p:cNvSpPr txBox="1"/>
          <p:nvPr/>
        </p:nvSpPr>
        <p:spPr>
          <a:xfrm>
            <a:off x="4233663" y="5846139"/>
            <a:ext cx="37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https://github.com/xuanaka/SoC_lab</a:t>
            </a:r>
            <a:r>
              <a:rPr lang="zh-TW" altLang="en-US" dirty="0"/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8F573C-8FE5-40F2-B802-2221B099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10" y="1188072"/>
            <a:ext cx="9311780" cy="46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759D61-AE8F-40D5-9554-0B233C060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55" y="1305659"/>
            <a:ext cx="584782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latin typeface="標楷體" panose="03000509000000000000" pitchFamily="65" charset="-120"/>
              </a:rPr>
              <a:t>1.count1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上數 (0-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F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)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邏輯分析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: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標楷體" panose="03000509000000000000" pitchFamily="65" charset="-120"/>
              </a:rPr>
              <a:t>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從 0 開始，檢查當前數字是否小於等於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F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。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標楷體" panose="03000509000000000000" pitchFamily="65" charset="-120"/>
              </a:rPr>
              <a:t>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如果條件成立 (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count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≤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F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)，輸出數字並遞增。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標楷體" panose="03000509000000000000" pitchFamily="65" charset="-120"/>
              </a:rPr>
              <a:t>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重複條件檢查，直到條件不成立。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3DF9913-6B28-40E4-8AAA-0EEF6C1B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5464"/>
            <a:ext cx="57851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ount2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下數 (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-0) 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邏輯分析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從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開始，檢查當前數字是否大於等於 0。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如果條件成立 (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count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≥ 0)，輸出數字並遞減。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重複條件檢查，直到條件不成立。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8EB599-658E-47D2-A00A-FA1711E624DC}"/>
              </a:ext>
            </a:extLst>
          </p:cNvPr>
          <p:cNvSpPr txBox="1"/>
          <p:nvPr/>
        </p:nvSpPr>
        <p:spPr>
          <a:xfrm>
            <a:off x="838200" y="441223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count1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count2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整合成一個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</a:p>
          <a:p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邏輯分析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當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條件不成立的時候切換成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當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條件不成立的時候切換成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計數器 </a:t>
            </a:r>
            <a:r>
              <a:rPr lang="en-US" altLang="zh-TW" dirty="0"/>
              <a:t>0~9 , 9~0</a:t>
            </a:r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2024/11/18~2024/11/21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兩個計數器，上下限和上下數都可自己設定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r>
              <a:rPr lang="zh-TW" altLang="en-US" b="1" dirty="0"/>
              <a:t>十二月 </a:t>
            </a:r>
            <a:r>
              <a:rPr lang="en-US" altLang="zh-TW" b="1" dirty="0"/>
              <a:t>:</a:t>
            </a:r>
          </a:p>
          <a:p>
            <a:pPr marL="285750" lvl="1" indent="-285750"/>
            <a:r>
              <a:rPr lang="en-US" altLang="zh-TW" b="1" dirty="0"/>
              <a:t>2024/11/25~2024/12/13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</a:p>
          <a:p>
            <a:pPr marL="285750" lvl="1" indent="-285750"/>
            <a:r>
              <a:rPr lang="zh-TW" altLang="en-US" dirty="0"/>
              <a:t>上下數輪流計數</a:t>
            </a:r>
            <a:endParaRPr lang="en-US" altLang="zh-TW" dirty="0"/>
          </a:p>
          <a:p>
            <a:pPr marL="285750" lvl="1" indent="-285750"/>
            <a:endParaRPr lang="en-US" altLang="zh-TW" b="1" dirty="0"/>
          </a:p>
          <a:p>
            <a:pPr marL="285750" lvl="1" indent="-285750"/>
            <a:endParaRPr lang="en-US" altLang="zh-TW" b="1" dirty="0"/>
          </a:p>
          <a:p>
            <a:pPr marL="285750" lvl="1" indent="-285750"/>
            <a:endParaRPr lang="en-US" altLang="zh-TW" b="1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1800" dirty="0" err="1">
                <a:solidFill>
                  <a:srgbClr val="FF0000"/>
                </a:solidFill>
              </a:rPr>
              <a:t>Vivado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>
                <a:solidFill>
                  <a:srgbClr val="FF0000"/>
                </a:solidFill>
              </a:rPr>
              <a:t>GitHub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PowerPoint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library IEEE;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IEEE.STD_LOGIC_1164.ALL;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IEEE.STD_LOGIC_ARITH.ALL;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IEEE.STD_LOGIC_UNSIGNED.ALL;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B55CB9-FF99-4061-B9D0-C8E1E2C7A6C4}"/>
              </a:ext>
            </a:extLst>
          </p:cNvPr>
          <p:cNvSpPr txBox="1"/>
          <p:nvPr/>
        </p:nvSpPr>
        <p:spPr>
          <a:xfrm>
            <a:off x="887588" y="139075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第三題</a:t>
            </a:r>
            <a:r>
              <a:rPr lang="en-US" altLang="zh-TW" dirty="0"/>
              <a:t>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AC59E8-2DB1-4FC3-B0CF-1EFDB6EB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790471"/>
            <a:ext cx="917385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CDB1AD4-4DE4-4016-A118-6A494103F86C}"/>
              </a:ext>
            </a:extLst>
          </p:cNvPr>
          <p:cNvSpPr txBox="1"/>
          <p:nvPr/>
        </p:nvSpPr>
        <p:spPr>
          <a:xfrm>
            <a:off x="838200" y="138458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第三題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434F866-4284-4ECD-AD0C-BEAF2DA6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87" y="1968374"/>
            <a:ext cx="11105625" cy="38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14AA6F3-D605-4F7A-A6AA-3E80A02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2E783D7-53CE-4F6F-A42A-541D02A09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729" y="2272304"/>
            <a:ext cx="1032654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2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85316</TotalTime>
  <Words>443</Words>
  <Application>Microsoft Office PowerPoint</Application>
  <PresentationFormat>寬螢幕</PresentationFormat>
  <Paragraphs>76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(2024/12/10)</vt:lpstr>
      <vt:lpstr>當週進度</vt:lpstr>
      <vt:lpstr>進度統整</vt:lpstr>
      <vt:lpstr>需求列表 – 軟體需求 (2024/12/10更新)</vt:lpstr>
      <vt:lpstr>模組列表 (2024/12/10更新)</vt:lpstr>
      <vt:lpstr>系統分析 – 系統流程圖 (2024/12/10更新)</vt:lpstr>
      <vt:lpstr>系統分析 – 時序圖 (2024/12/10更新)</vt:lpstr>
      <vt:lpstr>專案架構圖 (2024/12/10更新)</vt:lpstr>
      <vt:lpstr>系統分析 – 設定檔 (2024/12/10更新)</vt:lpstr>
      <vt:lpstr>成果展示 – 週進度項目 (2024/12/10)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3224</cp:revision>
  <dcterms:created xsi:type="dcterms:W3CDTF">2019-03-11T13:47:46Z</dcterms:created>
  <dcterms:modified xsi:type="dcterms:W3CDTF">2024-12-12T13:04:59Z</dcterms:modified>
</cp:coreProperties>
</file>