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372" r:id="rId3"/>
    <p:sldId id="261" r:id="rId4"/>
    <p:sldId id="267" r:id="rId5"/>
    <p:sldId id="1142" r:id="rId6"/>
    <p:sldId id="1250" r:id="rId7"/>
    <p:sldId id="1256" r:id="rId8"/>
    <p:sldId id="1260" r:id="rId9"/>
    <p:sldId id="1143" r:id="rId10"/>
    <p:sldId id="302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/>
        </p14:section>
        <p14:section name="系統分析" id="{9A21F2E2-4FC0-4A62-9703-93430BA9593A}">
          <p14:sldIdLst>
            <p14:sldId id="1250"/>
            <p14:sldId id="1256"/>
          </p14:sldIdLst>
        </p14:section>
        <p14:section name="有限狀態機FSM" id="{07794D97-541D-4C6E-9BBB-87E310C88F81}">
          <p14:sldIdLst/>
        </p14:section>
        <p14:section name="專案架構" id="{1EBCE073-09FA-4CD3-BDCF-56A4EDB986FF}">
          <p14:sldIdLst>
            <p14:sldId id="1260"/>
          </p14:sldIdLst>
        </p14:section>
        <p14:section name="成果展示(yyyy/mm/dd)" id="{70DC3051-68F9-4DEC-9A31-AFAFBB0B0227}">
          <p14:sldIdLst>
            <p14:sldId id="1143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5ACEB-D75F-468F-DE7A-A4388B6D1F29}" v="17" dt="2025-01-19T08:56:10.215"/>
    <p1510:client id="{A1F87AB7-25D8-A0F3-0560-DEBB5DB9B23D}" v="130" dt="2025-01-17T09:16:32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9T00:50:37.393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2025/1/19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t>2025/1/19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 hasCustomPrompt="1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/>
          <a:srcRect/>
          <a:stretch>
            <a:fillRect/>
          </a:stretch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145" indent="-144145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mfgrobots.com/ooip/vhdl/1005005583.html" TargetMode="External"/><Relationship Id="rId2" Type="http://schemas.openxmlformats.org/officeDocument/2006/relationships/hyperlink" Target="https://&#38480;&#29376;&#24907;&#27231;medium.com/pm%E7%9A%84%E7%94%9F%E7%94%A2%E5%8A%9B%E5%B7%A5%E5%85%B7%E7%AE%B1/%E5%A6%82%E4%BD%95%E6%9C%89%E9%82%8F%E8%BC%AF%E7%9A%84%E9%87%90%E6%B8%85%E4%BA%8B%E7%89%A9%E7%9A%84%E7%8B%80%E6%85%8B-f9fb59b1505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.embedfire.com/fpga/altera/ep4ce10_pro/zh/latest/code/breath_led.html" TargetMode="External"/><Relationship Id="rId4" Type="http://schemas.openxmlformats.org/officeDocument/2006/relationships/hyperlink" Target="https://crazymaker.com.tw/Arduino-fade-le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xuanaka/SoC_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人：林宣呈</a:t>
            </a:r>
            <a:endParaRPr lang="en-US" altLang="zh-TW" dirty="0"/>
          </a:p>
          <a:p>
            <a:r>
              <a:rPr lang="zh-TW" altLang="en-US" dirty="0"/>
              <a:t>目前成員：林宣呈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113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27</a:t>
            </a:r>
            <a:r>
              <a:rPr lang="zh-TW" altLang="en-US" dirty="0"/>
              <a:t>日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 dirty="0"/>
              <a:t>113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16</a:t>
            </a:r>
            <a:r>
              <a:rPr lang="zh-TW" altLang="en-US" dirty="0"/>
              <a:t>日</a:t>
            </a:r>
            <a:endParaRPr lang="en-US" altLang="zh-TW" dirty="0"/>
          </a:p>
          <a:p>
            <a:r>
              <a:rPr lang="zh-TW" altLang="en-US" dirty="0"/>
              <a:t>結束日期：</a:t>
            </a:r>
            <a:r>
              <a:rPr lang="en-US" altLang="zh-TW" dirty="0"/>
              <a:t>113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26</a:t>
            </a:r>
            <a:r>
              <a:rPr lang="zh-TW" altLang="en-US" dirty="0"/>
              <a:t>日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5A8683-E712-49F9-A8F0-1C38AB97B9B2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0551E3-187A-49F0-8514-3E186C150017}"/>
              </a:ext>
            </a:extLst>
          </p:cNvPr>
          <p:cNvSpPr txBox="1"/>
          <p:nvPr/>
        </p:nvSpPr>
        <p:spPr>
          <a:xfrm>
            <a:off x="998621" y="1530719"/>
            <a:ext cx="996682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dirty="0">
                <a:ea typeface="新細明體"/>
              </a:rPr>
              <a:t>PWM</a:t>
            </a:r>
            <a:r>
              <a:rPr lang="zh-TW" altLang="en-US">
                <a:ea typeface="新細明體"/>
              </a:rPr>
              <a:t>沒有</a:t>
            </a:r>
            <a:r>
              <a:rPr lang="en-US" altLang="zh-TW" dirty="0">
                <a:ea typeface="新細明體"/>
              </a:rPr>
              <a:t>1</a:t>
            </a:r>
            <a:r>
              <a:rPr lang="zh-TW" altLang="en-US">
                <a:ea typeface="新細明體"/>
              </a:rPr>
              <a:t>、</a:t>
            </a:r>
            <a:r>
              <a:rPr lang="en-US" altLang="zh-TW" dirty="0">
                <a:ea typeface="新細明體"/>
              </a:rPr>
              <a:t>0</a:t>
            </a:r>
            <a:r>
              <a:rPr lang="zh-TW" altLang="en-US">
                <a:ea typeface="新細明體"/>
              </a:rPr>
              <a:t>做切換</a:t>
            </a:r>
            <a:endParaRPr lang="zh-TW" altLang="en-US">
              <a:ea typeface="新細明體"/>
              <a:cs typeface="Calibri"/>
            </a:endParaRPr>
          </a:p>
        </p:txBody>
      </p:sp>
      <p:pic>
        <p:nvPicPr>
          <p:cNvPr id="10" name="內容版面配置區 9" descr="一張含有 螢幕擷取畫面, 文字, 行, 圖表 的圖片&#10;&#10;AI 產生的內容可能不正確。">
            <a:extLst>
              <a:ext uri="{FF2B5EF4-FFF2-40B4-BE49-F238E27FC236}">
                <a16:creationId xmlns:a16="http://schemas.microsoft.com/office/drawing/2014/main" id="{66A94F11-A4F2-E33E-32B3-549C171BD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3987" y="2630125"/>
            <a:ext cx="9344025" cy="21812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https://xn--medium-2u5lx31dsyrej5f.com/pm%E7%9A%84%E7%94%9F%E7%94%A2%E5%8A%9B%E5%B7%A5%E5%85%B7%E7%AE%B1/%E5%A6%82%E4%BD%95%E6%9C%89%E9%82%8F%E8%BC%AF%E7%9A%84%E9%87%90%E6%B8%85%E4%BA%8B%E7%89%A9%E7%9A%84%E7%8B%80%E6%85%8B-f9fb59b15054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------</a:t>
            </a:r>
            <a:r>
              <a:rPr lang="zh-TW" altLang="en-US" dirty="0">
                <a:cs typeface="Times New Roman" panose="02020603050405020304" pitchFamily="18" charset="0"/>
              </a:rPr>
              <a:t>有限狀態機說明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https://zh.mfgrobots.com/ooip/vhdl/1005005583.html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---------------------------------------------PWM</a:t>
            </a:r>
            <a:r>
              <a:rPr lang="zh-TW" altLang="en-US" dirty="0">
                <a:cs typeface="Times New Roman" panose="02020603050405020304" pitchFamily="18" charset="0"/>
              </a:rPr>
              <a:t>工作原理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https://crazymaker.com.tw/Arduino-fade-led/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-------------------------------------------------------PWM</a:t>
            </a:r>
            <a:r>
              <a:rPr lang="zh-TW" altLang="en-US" dirty="0">
                <a:cs typeface="Times New Roman" panose="02020603050405020304" pitchFamily="18" charset="0"/>
              </a:rPr>
              <a:t>呼吸燈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212529"/>
                </a:solidFill>
                <a:latin typeface="Times New Roman"/>
                <a:ea typeface="Microsoft JhengHei"/>
                <a:cs typeface="Times New Roman"/>
                <a:hlinkClick r:id="rId5"/>
              </a:rPr>
              <a:t>https://doc.embedfire.com/fpga/altera/ep4ce10_pro/zh/latest/code/breath_led.html</a:t>
            </a:r>
            <a:r>
              <a:rPr lang="en-US" altLang="zh-TW" dirty="0">
                <a:solidFill>
                  <a:srgbClr val="212529"/>
                </a:solidFill>
                <a:latin typeface="Times New Roman"/>
                <a:ea typeface="Microsoft JhengHei"/>
                <a:cs typeface="Times New Roman"/>
              </a:rPr>
              <a:t> -----------</a:t>
            </a:r>
            <a:r>
              <a:rPr lang="en-US" altLang="zh-TW" dirty="0" err="1">
                <a:solidFill>
                  <a:srgbClr val="212529"/>
                </a:solidFill>
                <a:latin typeface="標楷體" panose="03000509000000000000" pitchFamily="65" charset="-120"/>
                <a:cs typeface="Times New Roman"/>
              </a:rPr>
              <a:t>呼吸燈</a:t>
            </a:r>
            <a:r>
              <a:rPr lang="zh-TW" altLang="en-US" dirty="0">
                <a:solidFill>
                  <a:srgbClr val="212529"/>
                </a:solidFill>
                <a:latin typeface="標楷體" panose="03000509000000000000" pitchFamily="65" charset="-120"/>
                <a:cs typeface="Times New Roman"/>
              </a:rPr>
              <a:t>說明</a:t>
            </a:r>
            <a:endParaRPr lang="zh-TW" dirty="0">
              <a:solidFill>
                <a:srgbClr val="212529"/>
              </a:solidFill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</a:t>
            </a:r>
            <a:r>
              <a:rPr lang="en-US" altLang="zh-TW"/>
              <a:t>(</a:t>
            </a:r>
            <a:r>
              <a:rPr lang="en-US" altLang="zh-TW">
                <a:solidFill>
                  <a:srgbClr val="FF0000"/>
                </a:solidFill>
                <a:highlight>
                  <a:srgbClr val="FFFF00"/>
                </a:highlight>
              </a:rPr>
              <a:t>2024/12/26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33663" y="5846139"/>
            <a:ext cx="37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https://github.com/xuanaka/SoC_lab</a:t>
            </a:r>
            <a:r>
              <a:rPr lang="zh-TW" altLang="en-US" dirty="0"/>
              <a:t>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10" y="1188072"/>
            <a:ext cx="9311780" cy="46730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378009-0720-464C-BDF1-F1D19DE5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latin typeface="Times New Roman"/>
                <a:ea typeface="標楷體"/>
                <a:cs typeface="Times New Roman"/>
              </a:rPr>
              <a:t>一.第1,2,3題程式燒錄</a:t>
            </a:r>
            <a:endParaRPr lang="zh-TW" altLang="en-US" dirty="0">
              <a:cs typeface="Times New Roman"/>
            </a:endParaRPr>
          </a:p>
          <a:p>
            <a:pPr marL="0" indent="0">
              <a:buNone/>
            </a:pPr>
            <a:r>
              <a:rPr lang="zh-TW" altLang="en-US">
                <a:latin typeface="Times New Roman"/>
                <a:ea typeface="標楷體"/>
                <a:cs typeface="Times New Roman"/>
              </a:rPr>
              <a:t>二.第四題AOV、專案架構圖、時序圖</a:t>
            </a:r>
            <a:endParaRPr lang="zh-TW" altLang="en-US" dirty="0">
              <a:cs typeface="Times New Roman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/>
          <p:cNvSpPr txBox="1"/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144145" indent="-144145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144145" lvl="1" indent="-144145"/>
            <a:r>
              <a:rPr lang="en-US" altLang="zh-TW" b="1" dirty="0"/>
              <a:t>2024/11/11~2024/11/17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計數器 </a:t>
            </a:r>
            <a:r>
              <a:rPr lang="en-US" altLang="zh-TW" dirty="0"/>
              <a:t>0~9 , 9~0</a:t>
            </a:r>
          </a:p>
          <a:p>
            <a:pPr marL="0" lvl="1" indent="0">
              <a:buNone/>
            </a:pPr>
            <a:endParaRPr lang="en-US" altLang="zh-TW" dirty="0"/>
          </a:p>
          <a:p>
            <a:pPr marL="144145" lvl="1" indent="-144145"/>
            <a:r>
              <a:rPr lang="en-US" altLang="zh-TW" b="1" dirty="0"/>
              <a:t>2024/11/18~2024/11/21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兩個計數器，上下限和上下數都可自己設定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r>
              <a:rPr lang="zh-TW" altLang="en-US" b="1" dirty="0"/>
              <a:t>十二月 </a:t>
            </a:r>
            <a:r>
              <a:rPr lang="en-US" altLang="zh-TW" b="1" dirty="0"/>
              <a:t>:</a:t>
            </a:r>
          </a:p>
          <a:p>
            <a:pPr marL="285750" lvl="1" indent="-285750"/>
            <a:r>
              <a:rPr lang="en-US" altLang="zh-TW" b="1" dirty="0"/>
              <a:t>2024/11/25~2024/12/13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</a:p>
          <a:p>
            <a:pPr marL="285750" lvl="1" indent="-285750"/>
            <a:r>
              <a:rPr lang="zh-TW" altLang="en-US" dirty="0"/>
              <a:t>上下數輪流計數</a:t>
            </a:r>
          </a:p>
          <a:p>
            <a:pPr marL="285750" lvl="1" indent="-285750"/>
            <a:endParaRPr lang="zh-TW" altLang="en-US" dirty="0"/>
          </a:p>
          <a:p>
            <a:pPr marL="285750" lvl="1" indent="-285750"/>
            <a:r>
              <a:rPr lang="en-US" altLang="zh-TW" b="1" dirty="0"/>
              <a:t>2024/12/16~2024/12/26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</a:p>
          <a:p>
            <a:pPr marL="285750" lvl="1" indent="-285750"/>
            <a:r>
              <a:rPr lang="zh-TW" altLang="en-US" dirty="0"/>
              <a:t>設計一個</a:t>
            </a:r>
            <a:r>
              <a:rPr lang="en-US" altLang="zh-TW" dirty="0"/>
              <a:t>PWM</a:t>
            </a:r>
            <a:r>
              <a:rPr lang="zh-TW" altLang="en-US" dirty="0"/>
              <a:t>的</a:t>
            </a:r>
            <a:r>
              <a:rPr lang="en-US" altLang="zh-TW" dirty="0"/>
              <a:t>FSM</a:t>
            </a:r>
            <a:r>
              <a:rPr lang="zh-TW" altLang="en-US" dirty="0"/>
              <a:t>來去控制第三題的輸出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r>
              <a:rPr lang="zh-TW" altLang="en-US" b="1" dirty="0">
                <a:latin typeface="Times New Roman"/>
                <a:ea typeface="標楷體"/>
                <a:cs typeface="Times New Roman"/>
              </a:rPr>
              <a:t>一月:</a:t>
            </a:r>
            <a:endParaRPr lang="zh-TW" altLang="en-US" b="1" dirty="0">
              <a:cs typeface="Times New Roman"/>
            </a:endParaRPr>
          </a:p>
          <a:p>
            <a:pPr marL="285750" lvl="1" indent="-285750"/>
            <a:r>
              <a:rPr lang="zh-TW" altLang="en-US" b="1" dirty="0">
                <a:latin typeface="Times New Roman"/>
                <a:ea typeface="標楷體"/>
                <a:cs typeface="Times New Roman"/>
              </a:rPr>
              <a:t>2025/1/13~2025/1/17:</a:t>
            </a:r>
            <a:endParaRPr lang="zh-TW" altLang="en-US" b="1" dirty="0">
              <a:cs typeface="Times New Roman"/>
            </a:endParaRPr>
          </a:p>
          <a:p>
            <a:pPr marL="285750" lvl="1" indent="-285750"/>
            <a:r>
              <a:rPr lang="zh-TW" altLang="en-US" dirty="0">
                <a:latin typeface="Times New Roman"/>
                <a:ea typeface="標楷體"/>
                <a:cs typeface="Times New Roman"/>
              </a:rPr>
              <a:t>第四題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PWM呼吸燈</a:t>
            </a:r>
            <a:endParaRPr lang="zh-TW" altLang="en-US" dirty="0" err="1">
              <a:cs typeface="Times New Roman" panose="02020603050405020304" pitchFamily="18" charset="0"/>
            </a:endParaRPr>
          </a:p>
          <a:p>
            <a:pPr marL="285750" lvl="1" indent="-285750"/>
            <a:r>
              <a:rPr lang="zh-TW" dirty="0">
                <a:latin typeface="Times New Roman"/>
                <a:ea typeface="標楷體"/>
                <a:cs typeface="Times New Roman"/>
              </a:rPr>
              <a:t>第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1,2,3</a:t>
            </a:r>
            <a:r>
              <a:rPr lang="zh-TW" dirty="0">
                <a:latin typeface="Times New Roman"/>
                <a:ea typeface="標楷體"/>
                <a:cs typeface="Times New Roman"/>
              </a:rPr>
              <a:t>題程式燒入</a:t>
            </a:r>
            <a:endParaRPr lang="zh-TW" altLang="en-US" dirty="0">
              <a:cs typeface="Times New Roman" panose="02020603050405020304" pitchFamily="18" charset="0"/>
            </a:endParaRPr>
          </a:p>
          <a:p>
            <a:pPr marL="285750" lvl="1" indent="-285750"/>
            <a:endParaRPr lang="zh-TW" altLang="en-US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b="1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b="1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dirty="0"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sz="1800" dirty="0" err="1">
                <a:solidFill>
                  <a:srgbClr val="FF0000"/>
                </a:solidFill>
              </a:rPr>
              <a:t>Vivado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>
                <a:solidFill>
                  <a:srgbClr val="FF0000"/>
                </a:solidFill>
              </a:rPr>
              <a:t>GitHub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PowerPoint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2024/12/26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標楷體"/>
                <a:cs typeface="Times New Roman"/>
              </a:rPr>
              <a:t>系統分析 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–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AOV 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2025/1/17</a:t>
            </a:r>
            <a:r>
              <a:rPr lang="zh-TW" altLang="en-US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更新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87588" y="139075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第四題</a:t>
            </a:r>
            <a:r>
              <a:rPr lang="en-US" altLang="zh-TW" dirty="0"/>
              <a:t>:</a:t>
            </a:r>
          </a:p>
        </p:txBody>
      </p:sp>
      <p:pic>
        <p:nvPicPr>
          <p:cNvPr id="3" name="圖片 2" descr="一張含有 圖表, 圓形, 行, 文字 的圖片&#10;&#10;AI 產生的內容可能不正確。">
            <a:extLst>
              <a:ext uri="{FF2B5EF4-FFF2-40B4-BE49-F238E27FC236}">
                <a16:creationId xmlns:a16="http://schemas.microsoft.com/office/drawing/2014/main" id="{15089B37-B983-DE8D-EB01-6F01B48E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977642"/>
            <a:ext cx="81153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標楷體"/>
                <a:cs typeface="Times New Roman"/>
              </a:rPr>
              <a:t>系統分析 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–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時序圖 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2025/1/17</a:t>
            </a:r>
            <a:r>
              <a:rPr lang="zh-TW" altLang="en-US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更新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198927" y="130069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第四題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CC9396B-442C-4558-800D-0AA97044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17" y="1670028"/>
            <a:ext cx="8539365" cy="45939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>
                <a:latin typeface="Times New Roman"/>
                <a:ea typeface="標楷體"/>
                <a:cs typeface="Times New Roman"/>
              </a:rPr>
              <a:t>專案架構圖 </a:t>
            </a:r>
            <a:r>
              <a:rPr lang="en-US" altLang="zh-TW" sz="4000" dirty="0">
                <a:latin typeface="Times New Roman"/>
                <a:ea typeface="標楷體"/>
                <a:cs typeface="Times New Roman"/>
              </a:rPr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2025/1/17</a:t>
            </a:r>
            <a:r>
              <a:rPr lang="zh-TW" altLang="en-US" sz="400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標楷體"/>
                <a:cs typeface="Times New Roman"/>
              </a:rPr>
              <a:t>更新</a:t>
            </a:r>
            <a:r>
              <a:rPr lang="en-US" altLang="zh-TW" sz="4000" dirty="0">
                <a:latin typeface="Times New Roman"/>
                <a:ea typeface="標楷體"/>
                <a:cs typeface="Times New Roman"/>
              </a:rPr>
              <a:t>)</a:t>
            </a:r>
            <a:endParaRPr lang="zh-TW" altLang="en-US" sz="4000" dirty="0"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C4937B-3717-4F0C-AA3D-56851F16099A}"/>
              </a:ext>
            </a:extLst>
          </p:cNvPr>
          <p:cNvSpPr txBox="1"/>
          <p:nvPr/>
        </p:nvSpPr>
        <p:spPr>
          <a:xfrm>
            <a:off x="805888" y="116807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第四題</a:t>
            </a:r>
            <a:r>
              <a:rPr lang="en-US" altLang="zh-TW" dirty="0"/>
              <a:t>:</a:t>
            </a:r>
          </a:p>
        </p:txBody>
      </p:sp>
      <p:pic>
        <p:nvPicPr>
          <p:cNvPr id="7" name="圖片 6" descr="一張含有 圖表, 正方形, Rectangle, 行 的圖片&#10;&#10;AI 產生的內容可能不正確。">
            <a:extLst>
              <a:ext uri="{FF2B5EF4-FFF2-40B4-BE49-F238E27FC236}">
                <a16:creationId xmlns:a16="http://schemas.microsoft.com/office/drawing/2014/main" id="{0A87DA31-DBBD-57E7-199A-94D388D0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56" y="1983725"/>
            <a:ext cx="9395666" cy="3909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2024/12/26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131229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第四題</a:t>
            </a:r>
            <a:r>
              <a:rPr lang="en-US" altLang="zh-TW" dirty="0"/>
              <a:t>:</a:t>
            </a:r>
          </a:p>
        </p:txBody>
      </p:sp>
      <p:pic>
        <p:nvPicPr>
          <p:cNvPr id="7" name="20250116_114105">
            <a:hlinkClick r:id="" action="ppaction://media"/>
            <a:extLst>
              <a:ext uri="{FF2B5EF4-FFF2-40B4-BE49-F238E27FC236}">
                <a16:creationId xmlns:a16="http://schemas.microsoft.com/office/drawing/2014/main" id="{BEDD064A-FB15-8C79-335F-B2013F0F042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rot="16200000">
            <a:off x="3378039" y="239831"/>
            <a:ext cx="4090820" cy="729113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A59466E-C2DB-44F0-B38E-E1F19F3365B7}"/>
              </a:ext>
            </a:extLst>
          </p:cNvPr>
          <p:cNvSpPr txBox="1"/>
          <p:nvPr/>
        </p:nvSpPr>
        <p:spPr>
          <a:xfrm>
            <a:off x="9798341" y="3059668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Reset </a:t>
            </a:r>
            <a:r>
              <a:rPr lang="zh-TW" altLang="en-US" dirty="0"/>
              <a:t>開關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9500CEF-DC00-42D2-B5E5-151EACD9DDA9}"/>
              </a:ext>
            </a:extLst>
          </p:cNvPr>
          <p:cNvCxnSpPr>
            <a:endCxn id="2" idx="1"/>
          </p:cNvCxnSpPr>
          <p:nvPr/>
        </p:nvCxnSpPr>
        <p:spPr>
          <a:xfrm flipV="1">
            <a:off x="8456103" y="3244334"/>
            <a:ext cx="1342238" cy="13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0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389</Words>
  <Application>Microsoft Office PowerPoint</Application>
  <PresentationFormat>寬螢幕</PresentationFormat>
  <Paragraphs>62</Paragraphs>
  <Slides>11</Slides>
  <Notes>5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JhengHei</vt:lpstr>
      <vt:lpstr>新細明體</vt:lpstr>
      <vt:lpstr>標楷體</vt:lpstr>
      <vt:lpstr>Arial</vt:lpstr>
      <vt:lpstr>Calibri</vt:lpstr>
      <vt:lpstr>Times New Roman</vt:lpstr>
      <vt:lpstr>Office 佈景主題</vt:lpstr>
      <vt:lpstr>進度報告 FPGA專案練習</vt:lpstr>
      <vt:lpstr>控管記錄 - Git (2024/12/26)</vt:lpstr>
      <vt:lpstr>當週進度</vt:lpstr>
      <vt:lpstr>進度統整</vt:lpstr>
      <vt:lpstr>需求列表 – 軟體需求 (2024/12/26更新)</vt:lpstr>
      <vt:lpstr>系統分析 – AOV (2025/1/17更新)</vt:lpstr>
      <vt:lpstr>系統分析 – 時序圖 (2025/1/17更新)</vt:lpstr>
      <vt:lpstr>專案架構圖 (2025/1/17更新)</vt:lpstr>
      <vt:lpstr>成果展示 – 週進度項目 (2024/12/26)</vt:lpstr>
      <vt:lpstr>問題記錄 (軟體問題)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3314</cp:revision>
  <dcterms:created xsi:type="dcterms:W3CDTF">2019-03-11T13:47:00Z</dcterms:created>
  <dcterms:modified xsi:type="dcterms:W3CDTF">2025-01-19T15:14:58Z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827CAF62DB074C71B9D72DEC11739F4E_12</vt:lpwstr>
  </property>
  <property fmtid="{D5CDD505-2E9C-101B-9397-08002B2CF9AE}" pid="3" name="KSOProductBuildVer">
    <vt:lpwstr>1033-12.2.0.19307</vt:lpwstr>
  </property>
</Properties>
</file>