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2"/>
  </p:sldMasterIdLst>
  <p:notesMasterIdLst>
    <p:notesMasterId r:id="rId32"/>
  </p:notesMasterIdLst>
  <p:handoutMasterIdLst>
    <p:handoutMasterId r:id="rId33"/>
  </p:handoutMasterIdLst>
  <p:sldIdLst>
    <p:sldId id="283" r:id="rId3"/>
    <p:sldId id="256" r:id="rId4"/>
    <p:sldId id="260" r:id="rId5"/>
    <p:sldId id="280" r:id="rId6"/>
    <p:sldId id="261" r:id="rId7"/>
    <p:sldId id="257" r:id="rId8"/>
    <p:sldId id="258" r:id="rId9"/>
    <p:sldId id="267" r:id="rId10"/>
    <p:sldId id="271" r:id="rId11"/>
    <p:sldId id="281" r:id="rId12"/>
    <p:sldId id="273" r:id="rId13"/>
    <p:sldId id="259" r:id="rId14"/>
    <p:sldId id="264" r:id="rId15"/>
    <p:sldId id="263" r:id="rId16"/>
    <p:sldId id="268" r:id="rId17"/>
    <p:sldId id="262" r:id="rId18"/>
    <p:sldId id="266" r:id="rId19"/>
    <p:sldId id="265" r:id="rId20"/>
    <p:sldId id="269" r:id="rId21"/>
    <p:sldId id="270" r:id="rId22"/>
    <p:sldId id="274" r:id="rId23"/>
    <p:sldId id="276" r:id="rId24"/>
    <p:sldId id="278" r:id="rId25"/>
    <p:sldId id="272" r:id="rId26"/>
    <p:sldId id="285" r:id="rId27"/>
    <p:sldId id="284" r:id="rId28"/>
    <p:sldId id="277" r:id="rId29"/>
    <p:sldId id="279" r:id="rId30"/>
    <p:sldId id="282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4660"/>
  </p:normalViewPr>
  <p:slideViewPr>
    <p:cSldViewPr>
      <p:cViewPr>
        <p:scale>
          <a:sx n="102" d="100"/>
          <a:sy n="102" d="100"/>
        </p:scale>
        <p:origin x="-408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B45CF-C01C-4CBA-8450-620176A3D883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F5E9A-E412-4146-8451-29EE19AC9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9026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641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326952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4BAF8C-C459-450F-8E59-D7830371C122}" type="datetime1">
              <a:rPr lang="en-US" smtClean="0"/>
              <a:pPr/>
              <a:t>4/5/2018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Premier Havana Nha Trang Hotel - IT Department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6710E4-33EA-4834-B756-4AA74E713F8F}" type="datetime1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Premier Havana Nha Trang Hotel - IT Department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9DB24-E395-4322-B9F0-C0AB87E0FCF7}" type="datetime1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Premier Havana Nha Trang Hotel - IT Department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C62BAE-87D0-4654-9C18-38094330FCDD}" type="datetime1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Premier Havana Nha Trang Hotel - IT Department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25104"/>
            <a:ext cx="6400800" cy="1132284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ACA301-9903-4CC6-8D55-2BEFF79D6713}" type="datetime1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Premier Havana Nha Trang Hotel - IT Department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5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A9171-1132-40E7-BFF9-D517C48E9603}" type="datetime1">
              <a:rPr lang="en-US" smtClean="0"/>
              <a:pPr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Premier Havana Nha Trang Hotel - IT Department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D41395-EA90-43B3-A6A3-2909671DE4E9}" type="datetime1">
              <a:rPr lang="en-US" smtClean="0"/>
              <a:pPr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Premier Havana Nha Trang Hotel - IT Department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26D38B-D472-4262-B5EC-D4661B63C144}" type="datetime1">
              <a:rPr lang="en-US" smtClean="0"/>
              <a:pPr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Premier Havana Nha Trang Hotel - IT Department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DBABFB-4222-48C6-9B6E-B6CDB6BB10A2}" type="datetime1">
              <a:rPr lang="en-US" smtClean="0"/>
              <a:pPr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Premier Havana Nha Trang Hotel - IT Department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76325"/>
            <a:ext cx="3810000" cy="523875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817573-669C-4FFF-8B8B-6011A343717E}" type="datetime1">
              <a:rPr lang="en-US" smtClean="0"/>
              <a:pPr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Premier Havana Nha Trang Hotel - IT Department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981E31-1C34-4336-97A8-FA4BCCB7F046}" type="datetime1">
              <a:rPr lang="en-US" smtClean="0"/>
              <a:pPr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Premier Havana Nha Trang Hotel - IT Department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29B926AE-63DF-4C65-9AE6-1FFCAEEAC402}" type="datetime1">
              <a:rPr lang="en-US" smtClean="0"/>
              <a:pPr algn="r"/>
              <a:t>4/5/2018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Premier Havana Nha Trang Hotel - IT Department</a:t>
            </a:r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4629150"/>
            <a:ext cx="6705600" cy="357188"/>
          </a:xfrm>
        </p:spPr>
        <p:txBody>
          <a:bodyPr/>
          <a:lstStyle/>
          <a:p>
            <a:r>
              <a:rPr lang="en-US" dirty="0" smtClean="0"/>
              <a:t>Premier Havana Nha Trang Hotel - IT Department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Picture 6" descr="Picture2x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209550"/>
            <a:ext cx="3621321" cy="4705350"/>
          </a:xfrm>
          <a:prstGeom prst="rect">
            <a:avLst/>
          </a:prstGeom>
        </p:spPr>
      </p:pic>
      <p:pic>
        <p:nvPicPr>
          <p:cNvPr id="8" name="Picture 7" descr="20171010_new logo HVN_P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1276350"/>
            <a:ext cx="2218949" cy="2011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4786312"/>
            <a:ext cx="4572000" cy="357188"/>
          </a:xfrm>
        </p:spPr>
        <p:txBody>
          <a:bodyPr/>
          <a:lstStyle/>
          <a:p>
            <a:r>
              <a:rPr lang="en-US" dirty="0" smtClean="0"/>
              <a:t>Premier Havana Nha Trang Hotel - IT Department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285750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Internet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wifi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742950"/>
            <a:ext cx="820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-5143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internet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ngủ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00150"/>
            <a:ext cx="87725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6800" y="4786312"/>
            <a:ext cx="4038600" cy="357188"/>
          </a:xfrm>
        </p:spPr>
        <p:txBody>
          <a:bodyPr/>
          <a:lstStyle/>
          <a:p>
            <a:r>
              <a:rPr lang="en-US" dirty="0" smtClean="0"/>
              <a:t>Premier Havana Nha Trang Hotel - IT Department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285750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Internet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wifi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76350"/>
            <a:ext cx="874395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066800" y="819150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-5143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Premier Havana Nha Trang Hotel - IT Department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13335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khóa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cửa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, key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điện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&amp; thang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máy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17500" t="24000" r="18125" b="10000"/>
          <a:stretch>
            <a:fillRect/>
          </a:stretch>
        </p:blipFill>
        <p:spPr bwMode="auto">
          <a:xfrm>
            <a:off x="0" y="749053"/>
            <a:ext cx="9144000" cy="4394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13335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khóa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cửa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, key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điện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&amp; thang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máy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3125" t="24000" r="9375" b="10000"/>
          <a:stretch>
            <a:fillRect/>
          </a:stretch>
        </p:blipFill>
        <p:spPr bwMode="auto">
          <a:xfrm>
            <a:off x="1981200" y="895350"/>
            <a:ext cx="6400800" cy="39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6800" y="4786312"/>
            <a:ext cx="3886200" cy="357188"/>
          </a:xfrm>
        </p:spPr>
        <p:txBody>
          <a:bodyPr/>
          <a:lstStyle/>
          <a:p>
            <a:r>
              <a:rPr lang="en-US" dirty="0" smtClean="0"/>
              <a:t>Premier Havana Nha Trang Hotel - IT Department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13335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khóa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cửa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, key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điện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&amp; thang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máy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6800" y="571500"/>
            <a:ext cx="7863840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-5143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Cách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thức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chép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thông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tin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khóa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cửa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vào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khóa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</a:p>
          <a:p>
            <a:pPr lvl="1"/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sẵn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chép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handheld qua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cáp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USB -&gt;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chép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ổ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1-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handheld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USB</a:t>
            </a:r>
          </a:p>
          <a:p>
            <a:pPr lvl="1"/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2-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handheld -&gt;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endParaRPr lang="en-US" sz="14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3-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“Communicate with PC”</a:t>
            </a:r>
          </a:p>
          <a:p>
            <a:pPr lvl="1"/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4-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menu Handset </a:t>
            </a:r>
          </a:p>
          <a:p>
            <a:pPr lvl="1"/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5-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Setting information -&gt;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mục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Lock -&gt; OK</a:t>
            </a:r>
          </a:p>
          <a:p>
            <a:pPr lvl="1"/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6-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mã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số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phòng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cần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cài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đặt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1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hoặc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nhiều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 -&gt; click Next -&gt; Completed</a:t>
            </a:r>
          </a:p>
          <a:p>
            <a:pPr lvl="1"/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7-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Kết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nối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handheld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với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ổ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khóa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cửa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cần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cài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đặt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mục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Set lock info</a:t>
            </a:r>
          </a:p>
          <a:p>
            <a:pPr lvl="1"/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8-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mã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số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phòng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-&gt; OK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để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chép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sang</a:t>
            </a:r>
          </a:p>
          <a:p>
            <a:pPr lvl="1"/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Lưu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ý: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hiện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tại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phòng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đã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được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gán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cố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định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tầng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để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di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chuyển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thang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máy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</a:p>
          <a:p>
            <a:pPr lvl="1"/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Vd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phòng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1234: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đã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gán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phòng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34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chỉ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được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đi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thang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tầng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12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mà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thôi</a:t>
            </a:r>
            <a:endParaRPr lang="en-US" sz="1400" i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1"/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Wingdings" pitchFamily="2" charset="2"/>
              </a:rPr>
              <a:t>** </a:t>
            </a:r>
            <a:r>
              <a:rPr kumimoji="0" lang="en-US" sz="1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Wingdings" pitchFamily="2" charset="2"/>
              </a:rPr>
              <a:t>xem</a:t>
            </a: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kumimoji="0" lang="en-US" sz="1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Wingdings" pitchFamily="2" charset="2"/>
              </a:rPr>
              <a:t>thêm</a:t>
            </a:r>
            <a:r>
              <a:rPr kumimoji="0" lang="en-US" sz="1400" b="0" i="1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Wingdings" pitchFamily="2" charset="2"/>
              </a:rPr>
              <a:t> clip **</a:t>
            </a: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-5143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+mj-lt"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6800" y="4786312"/>
            <a:ext cx="4800600" cy="357188"/>
          </a:xfrm>
        </p:spPr>
        <p:txBody>
          <a:bodyPr/>
          <a:lstStyle/>
          <a:p>
            <a:r>
              <a:rPr lang="en-US" dirty="0" smtClean="0"/>
              <a:t>Premier Havana Nha Trang Hotel - IT Department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13335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khóa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cửa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, key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điện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&amp; thang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máy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990600" y="571500"/>
            <a:ext cx="7863840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indent="-5143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chép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tin key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Energy-Saver:</a:t>
            </a:r>
          </a:p>
          <a:p>
            <a:pPr lvl="1"/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1-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bộ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Encorder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endParaRPr lang="en-US" sz="14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2- Cho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S50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Encorder</a:t>
            </a:r>
            <a:endParaRPr lang="en-US" sz="14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3-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mã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số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phòng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cần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cài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đặt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chỉ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1)</a:t>
            </a:r>
          </a:p>
          <a:p>
            <a:pPr lvl="1"/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4- Click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chuột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phải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“Lock setting”  -&gt; click ISSUE</a:t>
            </a:r>
          </a:p>
          <a:p>
            <a:pPr lvl="1"/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5-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Quẹt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thẻ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“SID”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vào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phía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trước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bộ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khe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đọc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-&gt;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thấy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đèn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xanh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nhấp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nháy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thì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quẹt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tiếp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thẻ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“lock setting”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của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phòng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vừa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tạo</a:t>
            </a:r>
            <a:endParaRPr lang="en-US" sz="1400" i="1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Lưu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ý: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khi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M&amp;E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có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thay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khe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đọc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mới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khác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thì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bắt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buộc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phải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đi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cài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đặt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lại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bước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trên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cho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phòng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đó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</a:p>
          <a:p>
            <a:pPr lvl="1"/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**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xem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thêm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clip **</a:t>
            </a:r>
            <a:endParaRPr lang="en-US" sz="2000" i="1" dirty="0" smtClean="0">
              <a:latin typeface="Arial" pitchFamily="34" charset="0"/>
              <a:cs typeface="Arial" pitchFamily="34" charset="0"/>
            </a:endParaRPr>
          </a:p>
          <a:p>
            <a:pPr lvl="0" indent="-5143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defRPr/>
            </a:pPr>
            <a:endParaRPr lang="en-US" sz="5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-5143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2" indent="-5143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defRPr/>
            </a:pP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(Enable)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(Disable)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board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thang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endParaRPr lang="en-US" sz="1400" i="1" dirty="0" smtClean="0">
              <a:latin typeface="Times New Roman" pitchFamily="18" charset="0"/>
              <a:cs typeface="Times New Roman" pitchFamily="18" charset="0"/>
            </a:endParaRPr>
          </a:p>
          <a:p>
            <a:pPr lvl="2" indent="-5143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defRPr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1400" b="1" i="1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1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thang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key):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thang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-&gt;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khe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thang -&gt;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nghe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bíp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đèn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khe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sz="1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1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đỏ</a:t>
            </a:r>
            <a:r>
              <a:rPr lang="en-US" sz="1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-&gt;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bấm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do</a:t>
            </a:r>
          </a:p>
          <a:p>
            <a:pPr lvl="2" indent="-5143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defRPr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1400" b="1" i="1" dirty="0" err="1" smtClean="0"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thang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key):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thang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-&gt;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khe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thang -&gt;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nghe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bíp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đèn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khe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sz="1400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14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xanh</a:t>
            </a:r>
            <a:r>
              <a:rPr lang="en-US" sz="14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-&gt;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bấm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thẻ</a:t>
            </a:r>
            <a:endParaRPr lang="en-US" sz="14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6800" y="4786312"/>
            <a:ext cx="4495800" cy="357188"/>
          </a:xfrm>
        </p:spPr>
        <p:txBody>
          <a:bodyPr/>
          <a:lstStyle/>
          <a:p>
            <a:r>
              <a:rPr lang="en-US" dirty="0" smtClean="0"/>
              <a:t>Premier Havana Nha Trang Hotel - IT Department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13335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khóa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cửa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, key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điện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&amp; thang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máy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990600" y="438150"/>
            <a:ext cx="7863840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indent="-5143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-5143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đèn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-5143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-5143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-5143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+mj-lt"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85800" y="1428750"/>
          <a:ext cx="8275983" cy="3276602"/>
        </p:xfrm>
        <a:graphic>
          <a:graphicData uri="http://schemas.openxmlformats.org/drawingml/2006/table">
            <a:tbl>
              <a:tblPr/>
              <a:tblGrid>
                <a:gridCol w="593214"/>
                <a:gridCol w="2224553"/>
                <a:gridCol w="1408884"/>
                <a:gridCol w="2891919"/>
                <a:gridCol w="1157413"/>
              </a:tblGrid>
              <a:tr h="4273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TT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730" marR="7973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Trạng thái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730" marR="7973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Nguyên nhân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730" marR="7973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Các bước xử lý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730" marR="7973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Bộ phận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730" marR="7973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2738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730" marR="797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Đèn cam sáng, không tiếng bíp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730" marR="797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Hư ổ khóa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730" marR="797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Sử dụng key card master hoặc key cơ mở thử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730" marR="797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FO, M&amp;E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730" marR="797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9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Nếu các bước trên không được -&gt; thay ổ khác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730" marR="797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M&amp;E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730" marR="797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76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730" marR="797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Đèn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cam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sáng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, 1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tiếng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bíp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730" marR="797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Số ID của khách bị sai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730" marR="797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Kiểm tra key và checkin lại key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730" marR="797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FO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730" marR="797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Cài đặt lại ổ khóa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730" marR="797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IT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730" marR="797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9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Nếu các bước trên không được -&gt; thay ổ khác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730" marR="797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M&amp;E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730" marR="797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922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730" marR="797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Đèn đỏ sáng, 1 tiếng bíp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730" marR="797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Key quá hạn sử dụng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730" marR="797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Kiểm tra lại ngày giờ của khóa đúng với hệ thống làm key không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730" marR="797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IT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730" marR="797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Nếu ngày của khóa bị sai -&gt; điều chỉnh lại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730" marR="797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IT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730" marR="797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9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Nếu các bước trên không được -&gt; thay ổ khác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730" marR="797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M&amp;E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730" marR="797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9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730" marR="797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Đèn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cam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sáng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, 2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tiếng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bíp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730" marR="797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Khóa bị chốt trong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730" marR="797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Làm key mở có thể mở chốt trong -&gt; mở lại cửa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730" marR="797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IT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730" marR="797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922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730" marR="797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Đèn đỏ nhấp nháy 2 lần, 2 tiếng bíp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730" marR="797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Sai số phòng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730" marR="797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Cài lại key theo đúng số phòng, nếu không được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730" marR="797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FO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730" marR="797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Cài lại ổ khóa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730" marR="797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IT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730" marR="797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666750"/>
            <a:ext cx="4714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-5143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Betech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13335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khóa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cửa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, key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điện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&amp; thang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máy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23950"/>
            <a:ext cx="8482013" cy="381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6800" y="4786312"/>
            <a:ext cx="4114800" cy="357188"/>
          </a:xfrm>
        </p:spPr>
        <p:txBody>
          <a:bodyPr/>
          <a:lstStyle/>
          <a:p>
            <a:r>
              <a:rPr lang="en-US" dirty="0" smtClean="0"/>
              <a:t>Premier Havana Nha Trang Hotel - IT Department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133350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bộ đàm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lạc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nội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bộ: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990600" y="666750"/>
            <a:ext cx="7863840" cy="32766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indent="-5143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bộ đàm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bộ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 indent="-5143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Tx/>
              <a:buChar char="-"/>
              <a:defRPr/>
            </a:pP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1: bộ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FO</a:t>
            </a:r>
          </a:p>
          <a:p>
            <a:pPr lvl="2" indent="-5143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Tx/>
              <a:buChar char="-"/>
              <a:defRPr/>
            </a:pP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2: bộ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P.A 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– Housekeeping)</a:t>
            </a:r>
          </a:p>
          <a:p>
            <a:pPr lvl="2" indent="-5143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Tx/>
              <a:buChar char="-"/>
              <a:defRPr/>
            </a:pP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3: bộ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Bảo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vệ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lvl="2" indent="-5143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Tx/>
              <a:buChar char="-"/>
              <a:defRPr/>
            </a:pP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4: </a:t>
            </a:r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trống</a:t>
            </a:r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lvl="2" indent="-5143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Tx/>
              <a:buChar char="-"/>
              <a:defRPr/>
            </a:pP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5: bộ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Bảo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(M&amp;E)</a:t>
            </a:r>
          </a:p>
          <a:p>
            <a:pPr lvl="2" indent="-5143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Tx/>
              <a:buChar char="-"/>
              <a:defRPr/>
            </a:pP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6: </a:t>
            </a:r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trống</a:t>
            </a:r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lvl="2" indent="-5143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Tx/>
              <a:buChar char="-"/>
              <a:defRPr/>
            </a:pP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7: bộ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Housekeeping</a:t>
            </a:r>
          </a:p>
          <a:p>
            <a:pPr lvl="0" indent="-5143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-5143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-5143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+mj-lt"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4786312"/>
            <a:ext cx="4038600" cy="357188"/>
          </a:xfrm>
        </p:spPr>
        <p:txBody>
          <a:bodyPr/>
          <a:lstStyle/>
          <a:p>
            <a:r>
              <a:rPr lang="en-US" dirty="0" smtClean="0"/>
              <a:t>Premier Havana Nha Trang Hotel - IT Department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133350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bộ đàm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lạc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nội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bộ: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990600" y="666750"/>
            <a:ext cx="7863840" cy="32766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indent="-5143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  <a:defRPr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bộ đàm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(repeater)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1 (FO),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2 (PA-HK),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3 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5 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bộ đàm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thu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Clone (thu-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lắp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01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anten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khuếch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sóng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phía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9 </a:t>
            </a:r>
          </a:p>
          <a:p>
            <a:pPr lvl="0" indent="-5143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-5143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+mj-lt"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3400" y="2114550"/>
            <a:ext cx="459024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038350"/>
            <a:ext cx="2819400" cy="191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71500"/>
            <a:ext cx="7863840" cy="4572000"/>
          </a:xfrm>
        </p:spPr>
        <p:txBody>
          <a:bodyPr>
            <a:noAutofit/>
          </a:bodyPr>
          <a:lstStyle/>
          <a:p>
            <a:pPr mar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qui, qui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bộ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ITO			</a:t>
            </a:r>
            <a:endParaRPr lang="en-US" sz="16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(SOP)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</a:t>
            </a:r>
          </a:p>
          <a:p>
            <a:pPr mar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đài</a:t>
            </a:r>
            <a:r>
              <a:rPr lang="en-US" sz="20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0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thoại</a:t>
            </a:r>
            <a:r>
              <a:rPr lang="en-US" sz="20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bộ</a:t>
            </a:r>
          </a:p>
          <a:p>
            <a:pPr mar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internet &amp; </a:t>
            </a:r>
            <a:r>
              <a:rPr lang="en-US" sz="2000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sz="20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0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20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key </a:t>
            </a:r>
            <a:r>
              <a:rPr lang="en-US" sz="2000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0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&amp; thang </a:t>
            </a:r>
            <a:r>
              <a:rPr lang="en-US" sz="2000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endParaRPr lang="en-US" sz="2000" u="sng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bộ đàm </a:t>
            </a:r>
            <a:r>
              <a:rPr lang="en-US" sz="2000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bộ</a:t>
            </a:r>
          </a:p>
          <a:p>
            <a:pPr mar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email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bộ</a:t>
            </a:r>
          </a:p>
          <a:p>
            <a:pPr mar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bộ</a:t>
            </a:r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Hê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PMS Smile</a:t>
            </a:r>
          </a:p>
          <a:p>
            <a:pPr mar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camera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giám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CCTV</a:t>
            </a:r>
          </a:p>
          <a:p>
            <a:pPr mar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LCD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quảng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(thang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xảy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-5143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-5143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-5143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-5143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17145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Tài</a:t>
            </a:r>
            <a:r>
              <a:rPr lang="en-US" sz="2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Training IT Officer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0600" y="4786312"/>
            <a:ext cx="7772400" cy="357188"/>
          </a:xfrm>
        </p:spPr>
        <p:txBody>
          <a:bodyPr/>
          <a:lstStyle/>
          <a:p>
            <a:r>
              <a:rPr lang="en-US" smtClean="0"/>
              <a:t>Premier Havana Nha Trang Hotel - IT Department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6800" y="4786312"/>
            <a:ext cx="3657600" cy="357188"/>
          </a:xfrm>
        </p:spPr>
        <p:txBody>
          <a:bodyPr/>
          <a:lstStyle/>
          <a:p>
            <a:r>
              <a:rPr lang="en-US" dirty="0" smtClean="0"/>
              <a:t>Premier Havana Nha Trang Hotel - IT Department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57150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bộ đàm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lạc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nội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bộ: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9200" y="438150"/>
            <a:ext cx="7467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bộ đàm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khuếch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(repeater)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01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7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bp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Housekeeping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bộ đàm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qua bộ repeater + 01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anten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mái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Skylight: thu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02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81150"/>
            <a:ext cx="7696200" cy="333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6800" y="4786312"/>
            <a:ext cx="4038600" cy="357188"/>
          </a:xfrm>
        </p:spPr>
        <p:txBody>
          <a:bodyPr/>
          <a:lstStyle/>
          <a:p>
            <a:r>
              <a:rPr lang="en-US" dirty="0" smtClean="0"/>
              <a:t>Premier Havana Nha Trang Hotel - IT Department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285750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nội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bộ: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990600" y="666750"/>
            <a:ext cx="7863840" cy="1905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indent="-5143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bộ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03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685800" lvl="2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Tx/>
              <a:buChar char="-"/>
              <a:defRPr/>
            </a:pP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1: 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trục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internet &amp;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trú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685800" lvl="2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defRPr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Internet &amp;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685800" lvl="2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Tx/>
              <a:buChar char="-"/>
              <a:defRPr/>
            </a:pP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2: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trục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internet &amp; LAN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685800" lvl="2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Tx/>
              <a:buChar char="-"/>
              <a:defRPr/>
            </a:pP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3: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trục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internet &amp; LAN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camera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giám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CCTV</a:t>
            </a:r>
          </a:p>
          <a:p>
            <a:pPr lvl="0" indent="-5143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-5143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-5143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+mj-lt"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6800" y="4786312"/>
            <a:ext cx="4038600" cy="357188"/>
          </a:xfrm>
        </p:spPr>
        <p:txBody>
          <a:bodyPr/>
          <a:lstStyle/>
          <a:p>
            <a:r>
              <a:rPr lang="en-US" dirty="0" smtClean="0"/>
              <a:t>Premier Havana Nha Trang Hotel - IT Department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285750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nội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bộ -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phòng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990600" y="666750"/>
            <a:ext cx="7863840" cy="1905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5800" lvl="2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Tx/>
              <a:buChar char="-"/>
              <a:defRPr/>
            </a:pP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2: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trục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internet &amp; LAN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-5143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-5143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+mj-lt"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1123950"/>
            <a:ext cx="7467600" cy="2162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trang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: ACC/FB/FO/HK/KIT/M&amp;E/RESV/SALES/Security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bộ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Internet, email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Smile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3, Nhân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đem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laptop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cá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sạn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trừ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HODs (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trưởng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BP)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4,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link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Domain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6800" y="4786312"/>
            <a:ext cx="4038600" cy="357188"/>
          </a:xfrm>
        </p:spPr>
        <p:txBody>
          <a:bodyPr/>
          <a:lstStyle/>
          <a:p>
            <a:r>
              <a:rPr lang="en-US" dirty="0" smtClean="0"/>
              <a:t>Premier Havana Nha Trang Hotel - IT Department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Right Arrow Callout 7"/>
          <p:cNvSpPr/>
          <p:nvPr/>
        </p:nvSpPr>
        <p:spPr>
          <a:xfrm>
            <a:off x="0" y="1276350"/>
            <a:ext cx="6096000" cy="3657600"/>
          </a:xfrm>
          <a:prstGeom prst="rightArrowCallout">
            <a:avLst>
              <a:gd name="adj1" fmla="val 7083"/>
              <a:gd name="adj2" fmla="val 16667"/>
              <a:gd name="adj3" fmla="val 53571"/>
              <a:gd name="adj4" fmla="val 649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0" y="209550"/>
            <a:ext cx="4267200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200" y="361950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HỆ THỐNG MÁY CHỦ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 descr="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809750"/>
            <a:ext cx="2971800" cy="5281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200" y="1428750"/>
            <a:ext cx="372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Máy </a:t>
            </a:r>
            <a:r>
              <a:rPr lang="en-US" sz="1600" dirty="0" err="1" smtClean="0"/>
              <a:t>chủ</a:t>
            </a:r>
            <a:r>
              <a:rPr lang="en-US" sz="1600" dirty="0" smtClean="0"/>
              <a:t> </a:t>
            </a:r>
            <a:r>
              <a:rPr lang="en-US" sz="1600" dirty="0" err="1" smtClean="0"/>
              <a:t>cho</a:t>
            </a:r>
            <a:r>
              <a:rPr lang="en-US" sz="1600" dirty="0" smtClean="0"/>
              <a:t> </a:t>
            </a:r>
            <a:r>
              <a:rPr lang="en-US" sz="1600" dirty="0" err="1" smtClean="0"/>
              <a:t>hệ</a:t>
            </a:r>
            <a:r>
              <a:rPr lang="en-US" sz="1600" dirty="0" smtClean="0"/>
              <a:t> </a:t>
            </a:r>
            <a:r>
              <a:rPr lang="en-US" sz="1600" dirty="0" err="1" smtClean="0"/>
              <a:t>thống</a:t>
            </a:r>
            <a:r>
              <a:rPr lang="en-US" sz="1600" dirty="0" smtClean="0"/>
              <a:t> PMS (Smile)_MAIN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52400" y="2495550"/>
            <a:ext cx="3815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Máy </a:t>
            </a:r>
            <a:r>
              <a:rPr lang="en-US" sz="1600" dirty="0" err="1" smtClean="0"/>
              <a:t>chủ</a:t>
            </a:r>
            <a:r>
              <a:rPr lang="en-US" sz="1600" dirty="0" smtClean="0"/>
              <a:t> </a:t>
            </a:r>
            <a:r>
              <a:rPr lang="en-US" sz="1600" dirty="0" err="1" smtClean="0"/>
              <a:t>cho</a:t>
            </a:r>
            <a:r>
              <a:rPr lang="en-US" sz="1600" dirty="0" smtClean="0"/>
              <a:t> </a:t>
            </a:r>
            <a:r>
              <a:rPr lang="en-US" sz="1600" dirty="0" err="1" smtClean="0"/>
              <a:t>hệ</a:t>
            </a:r>
            <a:r>
              <a:rPr lang="en-US" sz="1600" dirty="0" smtClean="0"/>
              <a:t> </a:t>
            </a:r>
            <a:r>
              <a:rPr lang="en-US" sz="1600" dirty="0" err="1" smtClean="0"/>
              <a:t>thống</a:t>
            </a:r>
            <a:r>
              <a:rPr lang="en-US" sz="1600" dirty="0" smtClean="0"/>
              <a:t> PMS (Smile)_Backup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" y="3638550"/>
            <a:ext cx="35269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Máy </a:t>
            </a:r>
            <a:r>
              <a:rPr lang="en-US" sz="1600" dirty="0" err="1" smtClean="0"/>
              <a:t>chủ</a:t>
            </a:r>
            <a:r>
              <a:rPr lang="en-US" sz="1600" dirty="0" smtClean="0"/>
              <a:t> </a:t>
            </a:r>
            <a:r>
              <a:rPr lang="en-US" sz="1600" dirty="0" err="1" smtClean="0"/>
              <a:t>cho</a:t>
            </a:r>
            <a:r>
              <a:rPr lang="en-US" sz="1600" dirty="0" smtClean="0"/>
              <a:t> </a:t>
            </a:r>
            <a:r>
              <a:rPr lang="en-US" sz="1600" dirty="0" err="1" smtClean="0"/>
              <a:t>hệ</a:t>
            </a:r>
            <a:r>
              <a:rPr lang="en-US" sz="1600" dirty="0" smtClean="0"/>
              <a:t> </a:t>
            </a:r>
            <a:r>
              <a:rPr lang="en-US" sz="1600" dirty="0" err="1" smtClean="0"/>
              <a:t>thống</a:t>
            </a:r>
            <a:r>
              <a:rPr lang="en-US" sz="1600" dirty="0" smtClean="0"/>
              <a:t> </a:t>
            </a:r>
            <a:r>
              <a:rPr lang="en-US" sz="1600" dirty="0" err="1" smtClean="0"/>
              <a:t>khóa</a:t>
            </a:r>
            <a:r>
              <a:rPr lang="en-US" sz="1600" dirty="0" smtClean="0"/>
              <a:t> </a:t>
            </a:r>
            <a:r>
              <a:rPr lang="en-US" sz="1600" dirty="0" err="1" smtClean="0"/>
              <a:t>từ_Betech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&amp; File Server</a:t>
            </a:r>
            <a:endParaRPr lang="en-US" sz="1600" dirty="0"/>
          </a:p>
        </p:txBody>
      </p:sp>
      <p:pic>
        <p:nvPicPr>
          <p:cNvPr id="15" name="Picture 14" descr="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2876550"/>
            <a:ext cx="2971800" cy="528191"/>
          </a:xfrm>
          <a:prstGeom prst="rect">
            <a:avLst/>
          </a:prstGeom>
        </p:spPr>
      </p:pic>
      <p:pic>
        <p:nvPicPr>
          <p:cNvPr id="16" name="Picture 15" descr="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4324350"/>
            <a:ext cx="2971800" cy="528191"/>
          </a:xfrm>
          <a:prstGeom prst="rect">
            <a:avLst/>
          </a:prstGeom>
        </p:spPr>
      </p:pic>
      <p:pic>
        <p:nvPicPr>
          <p:cNvPr id="17" name="Picture 16" descr="IMG_20150917_081247.jpg"/>
          <p:cNvPicPr>
            <a:picLocks noChangeAspect="1"/>
          </p:cNvPicPr>
          <p:nvPr/>
        </p:nvPicPr>
        <p:blipFill>
          <a:blip r:embed="rId3" cstate="print"/>
          <a:srcRect l="8092" t="4762" r="13684"/>
          <a:stretch>
            <a:fillRect/>
          </a:stretch>
        </p:blipFill>
        <p:spPr>
          <a:xfrm>
            <a:off x="6310873" y="133350"/>
            <a:ext cx="2375927" cy="4895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6800" y="4786312"/>
            <a:ext cx="4038600" cy="357188"/>
          </a:xfrm>
        </p:spPr>
        <p:txBody>
          <a:bodyPr/>
          <a:lstStyle/>
          <a:p>
            <a:r>
              <a:rPr lang="en-US" dirty="0" smtClean="0"/>
              <a:t>Premier Havana Nha Trang Hotel - IT Department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0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nội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bộ -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phòng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</a:t>
            </a:r>
          </a:p>
        </p:txBody>
      </p:sp>
      <p:pic>
        <p:nvPicPr>
          <p:cNvPr id="8" name="Picture 7" descr="Network  Switch HVN-OFFICE_201508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79383" y="133350"/>
            <a:ext cx="4088417" cy="4953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6800" y="4786312"/>
            <a:ext cx="4038600" cy="357188"/>
          </a:xfrm>
        </p:spPr>
        <p:txBody>
          <a:bodyPr/>
          <a:lstStyle/>
          <a:p>
            <a:r>
              <a:rPr lang="en-US" dirty="0" smtClean="0"/>
              <a:t>Premier Havana Nha Trang Hotel - IT Department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0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mềm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sạn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Smile: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4092" y="381000"/>
            <a:ext cx="7410308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6800" y="4786312"/>
            <a:ext cx="4038600" cy="357188"/>
          </a:xfrm>
        </p:spPr>
        <p:txBody>
          <a:bodyPr/>
          <a:lstStyle/>
          <a:p>
            <a:r>
              <a:rPr lang="en-US" dirty="0" smtClean="0"/>
              <a:t>Premier Havana Nha Trang Hotel - IT Department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0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mềm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sạn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Smile: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438150"/>
            <a:ext cx="746760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2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defRPr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Bao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85800" lvl="2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Smile FO: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bộ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phòng&amp;Sales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bộ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Lễ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tân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bộ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Buồng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bộ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Kế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685800" lvl="2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Smile BO: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bộ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685800" lvl="2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Smile POS: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Spa,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quầy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bar,…)</a:t>
            </a:r>
          </a:p>
          <a:p>
            <a:pPr marL="685800" lvl="2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4,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Smile PBX Link: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đài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Panasonic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checkin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-out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post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minibar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cước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thoại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khách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685800" lvl="2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defRPr/>
            </a:pPr>
            <a:endParaRPr lang="en-US" sz="1600" i="1" dirty="0" smtClean="0">
              <a:latin typeface="Times New Roman" pitchFamily="18" charset="0"/>
              <a:cs typeface="Times New Roman" pitchFamily="18" charset="0"/>
            </a:endParaRPr>
          </a:p>
          <a:p>
            <a:pPr marL="685800" lvl="2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defRPr/>
            </a:pP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Havana :</a:t>
            </a:r>
          </a:p>
          <a:p>
            <a:pPr marL="685800" lvl="2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Smile Maintenance: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bộ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HK, bộ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Lễ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tân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bộ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Bảo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HODs -&gt;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dõi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chữa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khách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685800" lvl="2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Smile HK Online: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bộ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HK,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dành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HK Supervisor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Tablet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85800" lvl="2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defRPr/>
            </a:pPr>
            <a:endParaRPr lang="en-US" sz="16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6800" y="4786312"/>
            <a:ext cx="4038600" cy="357188"/>
          </a:xfrm>
        </p:spPr>
        <p:txBody>
          <a:bodyPr/>
          <a:lstStyle/>
          <a:p>
            <a:r>
              <a:rPr lang="en-US" dirty="0" smtClean="0"/>
              <a:t>Premier Havana Nha Trang Hotel - IT Department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133350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camera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giám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sát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CCTV 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666750"/>
            <a:ext cx="33201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lắp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camera:</a:t>
            </a:r>
          </a:p>
          <a:p>
            <a:pPr lvl="1">
              <a:buFontTx/>
              <a:buChar char="-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Khu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Tx/>
              <a:buChar char="-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Khu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buFontTx/>
              <a:buChar char="-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Khu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thang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Tx/>
              <a:buChar char="-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…………………</a:t>
            </a:r>
          </a:p>
        </p:txBody>
      </p:sp>
      <p:pic>
        <p:nvPicPr>
          <p:cNvPr id="9" name="Picture 8" descr="CCTV tai phong BV.jpg"/>
          <p:cNvPicPr>
            <a:picLocks noChangeAspect="1"/>
          </p:cNvPicPr>
          <p:nvPr/>
        </p:nvPicPr>
        <p:blipFill>
          <a:blip r:embed="rId2" cstate="print"/>
          <a:srcRect t="7080" r="17367" b="4425"/>
          <a:stretch>
            <a:fillRect/>
          </a:stretch>
        </p:blipFill>
        <p:spPr>
          <a:xfrm>
            <a:off x="4267200" y="666750"/>
            <a:ext cx="4648200" cy="28001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400" y="2114550"/>
            <a:ext cx="889737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2,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CCTV:</a:t>
            </a:r>
          </a:p>
          <a:p>
            <a:pPr lvl="1">
              <a:buFontTx/>
              <a:buChar char="-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camera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thầu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Visco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lắp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1, 2, 4, 6, 12, 17, 21, 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22, 29, 33, 37, 40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02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vệ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Tx/>
              <a:buChar char="-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camera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lắp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Avtech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VANtech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lắp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1, 2, 5, 15, 25, 26, 30, 36,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LCD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Bảo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Tx/>
              <a:buChar char="-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camera IP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lắp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HK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25 x1,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9x1,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Spa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5 x 1</a:t>
            </a:r>
          </a:p>
          <a:p>
            <a:pPr lvl="1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hầm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x 1,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quầy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FO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1 x 2,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lối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xe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sảnh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ATM x 1.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6800" y="4786312"/>
            <a:ext cx="4038600" cy="357188"/>
          </a:xfrm>
        </p:spPr>
        <p:txBody>
          <a:bodyPr/>
          <a:lstStyle/>
          <a:p>
            <a:r>
              <a:rPr lang="en-US" dirty="0" smtClean="0"/>
              <a:t>Premier Havana Nha Trang Hotel - IT Department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285750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camera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giám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sát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CCTV :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990600" y="666750"/>
            <a:ext cx="7863840" cy="1905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5800" lvl="2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Tx/>
              <a:buChar char="-"/>
              <a:defRPr/>
            </a:pP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		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file word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685800" lvl="2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Tx/>
              <a:buChar char="-"/>
              <a:defRPr/>
            </a:pP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685800" lvl="2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Tx/>
              <a:buChar char="-"/>
              <a:defRPr/>
            </a:pP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-5143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-5143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+mj-lt"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6800" y="4786312"/>
            <a:ext cx="4038600" cy="357188"/>
          </a:xfrm>
        </p:spPr>
        <p:txBody>
          <a:bodyPr/>
          <a:lstStyle/>
          <a:p>
            <a:r>
              <a:rPr lang="en-US" dirty="0" smtClean="0"/>
              <a:t>Premier Havana Nha Trang Hotel - IT Department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09550"/>
            <a:ext cx="7863840" cy="381000"/>
          </a:xfrm>
        </p:spPr>
        <p:txBody>
          <a:bodyPr>
            <a:noAutofit/>
          </a:bodyPr>
          <a:lstStyle/>
          <a:p>
            <a:pPr marL="0" indent="-5143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ITO			</a:t>
            </a:r>
            <a:endParaRPr lang="en-US" sz="16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-5143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-5143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-5143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-5143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0600" y="4786312"/>
            <a:ext cx="7772400" cy="357188"/>
          </a:xfrm>
        </p:spPr>
        <p:txBody>
          <a:bodyPr/>
          <a:lstStyle/>
          <a:p>
            <a:r>
              <a:rPr lang="en-US" smtClean="0"/>
              <a:t>Premier Havana Nha Trang Hotel - IT Department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0" y="819150"/>
            <a:ext cx="7848600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Xử lý các công việc liên quan đến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IT&amp;T:</a:t>
            </a:r>
            <a:endParaRPr lang="vi-V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Cập nhật các thông tin về thời tiết, tỷ giá ngoại tệ xuống lễ tân khi có thay đổi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Lắp ráp, cài đặt, sửa chữa máy tính &amp; các thiết bị liên quan đến CNTT của các BP trong KS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Sạc mực máy in các BP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Duy trì, cài đặt hoạt động của hệ thống mạng nội bộ, hệ thống tổng đài trong KS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Duy trì, cài đặt hoạt động của hệ thống camera trong KS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Setup &amp; trực các sự kiện diễn ra trong KS (hội nghị, tiệc, tiệc cưới,...)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Hỗ trợ khách lưu trú trong KS (wifi, TV)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Bảo dưỡng các thiết bị CNTT trong KS theo lịch định kỳ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Cài đặt, kiểm tra hệ thống cửa bằng khóa từ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Nhận, xử lý và phản hồi các sự việc liên quan đến CNTT từ các BP qua Skype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71500"/>
            <a:ext cx="7863840" cy="4572000"/>
          </a:xfrm>
        </p:spPr>
        <p:txBody>
          <a:bodyPr>
            <a:noAutofit/>
          </a:bodyPr>
          <a:lstStyle/>
          <a:p>
            <a:pPr marL="0" indent="-5143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qui, qui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bộ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-514350" algn="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sổ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HR)</a:t>
            </a:r>
          </a:p>
          <a:p>
            <a:pPr marL="0" indent="-5143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ITO			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gởi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file word) </a:t>
            </a:r>
          </a:p>
          <a:p>
            <a:pPr marL="0" indent="-5143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checklist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	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gởi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file) </a:t>
            </a:r>
          </a:p>
          <a:p>
            <a:pPr marL="0" indent="-5143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(SOP)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IT:</a:t>
            </a:r>
          </a:p>
          <a:p>
            <a:pPr marL="0" indent="-5143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Qui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gởi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file word)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-5143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Qui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tin		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gởi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file word) </a:t>
            </a:r>
          </a:p>
          <a:p>
            <a:pPr marL="0" indent="-5143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Qui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key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/private)</a:t>
            </a:r>
          </a:p>
          <a:p>
            <a:pPr marL="0" indent="-5143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Qui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setup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họp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tiệc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nghị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-5143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-5143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-5143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-5143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17145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Tài</a:t>
            </a:r>
            <a:r>
              <a:rPr lang="en-US" sz="2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Training IT Officer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0600" y="4786312"/>
            <a:ext cx="7772400" cy="357188"/>
          </a:xfrm>
        </p:spPr>
        <p:txBody>
          <a:bodyPr/>
          <a:lstStyle/>
          <a:p>
            <a:r>
              <a:rPr lang="en-US" smtClean="0"/>
              <a:t>Premier Havana Nha Trang Hotel - IT Department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71500"/>
            <a:ext cx="7863840" cy="4572000"/>
          </a:xfrm>
        </p:spPr>
        <p:txBody>
          <a:bodyPr>
            <a:noAutofit/>
          </a:bodyPr>
          <a:lstStyle/>
          <a:p>
            <a:pPr marL="0" indent="-5143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đài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thoại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bộ</a:t>
            </a:r>
          </a:p>
          <a:p>
            <a:pPr marL="0" indent="-5143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internet &amp;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-5143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key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&amp; thang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-5143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bộ đàm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bộ</a:t>
            </a:r>
          </a:p>
          <a:p>
            <a:pPr marL="0" indent="-5143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bộ</a:t>
            </a:r>
          </a:p>
          <a:p>
            <a:pPr marL="0" indent="-5143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email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bộ</a:t>
            </a:r>
          </a:p>
          <a:p>
            <a:pPr marL="0" indent="-5143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Hê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PMS Smile</a:t>
            </a:r>
          </a:p>
          <a:p>
            <a:pPr marL="0" indent="-5143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camera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giám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CCTV</a:t>
            </a:r>
          </a:p>
          <a:p>
            <a:pPr marL="0" indent="-5143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LCD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quảng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(thang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-5143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xảy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-5143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-5143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-5143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-5143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17145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Tài</a:t>
            </a:r>
            <a:r>
              <a:rPr lang="en-US" sz="2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Training IT Officer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0600" y="4786312"/>
            <a:ext cx="7772400" cy="357188"/>
          </a:xfrm>
        </p:spPr>
        <p:txBody>
          <a:bodyPr/>
          <a:lstStyle/>
          <a:p>
            <a:r>
              <a:rPr lang="en-US" smtClean="0"/>
              <a:t>Premier Havana Nha Trang Hotel - IT Department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4786312"/>
            <a:ext cx="4495800" cy="357188"/>
          </a:xfrm>
        </p:spPr>
        <p:txBody>
          <a:bodyPr/>
          <a:lstStyle/>
          <a:p>
            <a:r>
              <a:rPr lang="en-US" dirty="0" smtClean="0"/>
              <a:t>Premier Havana Nha Trang Hotel - IT Department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33350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Tổng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đài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nội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bộ Panasonic PBX –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khối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phòng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khách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9676" y="1202531"/>
            <a:ext cx="7934325" cy="3579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066800" y="514350"/>
            <a:ext cx="472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02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đài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1,000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con: </a:t>
            </a:r>
          </a:p>
          <a:p>
            <a:pPr>
              <a:buFontTx/>
              <a:buChar char="-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TDA600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04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(shelf)</a:t>
            </a:r>
          </a:p>
          <a:p>
            <a:pPr>
              <a:buFontTx/>
              <a:buChar char="-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TDE600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02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(shelf)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4786312"/>
            <a:ext cx="4495800" cy="357188"/>
          </a:xfrm>
        </p:spPr>
        <p:txBody>
          <a:bodyPr/>
          <a:lstStyle/>
          <a:p>
            <a:r>
              <a:rPr lang="en-US" dirty="0" smtClean="0"/>
              <a:t>Premier Havana Nha Trang Hotel - IT Department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33350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Arial" pitchFamily="34" charset="0"/>
                <a:cs typeface="Arial" pitchFamily="34" charset="0"/>
              </a:rPr>
              <a:t>Tổng đài nội bộ Panasonic PBX – khối văn phòng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666750"/>
            <a:ext cx="6802437" cy="423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219200" y="51435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01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Panasonic-TDA100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4786312"/>
            <a:ext cx="4495800" cy="357188"/>
          </a:xfrm>
        </p:spPr>
        <p:txBody>
          <a:bodyPr/>
          <a:lstStyle/>
          <a:p>
            <a:r>
              <a:rPr lang="en-US" dirty="0" smtClean="0"/>
              <a:t>Premier Havana Nha Trang Hotel - IT Department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285750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Tổng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đài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nội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bộ Panasonic PBX – </a:t>
            </a:r>
            <a:r>
              <a:rPr lang="en-US" sz="20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tình</a:t>
            </a:r>
            <a:r>
              <a:rPr lang="en-US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huống</a:t>
            </a:r>
            <a:r>
              <a:rPr lang="en-US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lỗi</a:t>
            </a:r>
            <a:endParaRPr lang="en-US" sz="20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819150"/>
            <a:ext cx="838200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4786312"/>
            <a:ext cx="4572000" cy="357188"/>
          </a:xfrm>
        </p:spPr>
        <p:txBody>
          <a:bodyPr/>
          <a:lstStyle/>
          <a:p>
            <a:r>
              <a:rPr lang="en-US" dirty="0" smtClean="0"/>
              <a:t>Premier Havana Nha Trang Hotel - IT Department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285750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Internet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wifi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" y="742950"/>
            <a:ext cx="7620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Khu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sảnh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&amp; business center</a:t>
            </a:r>
          </a:p>
          <a:p>
            <a:pPr lvl="1"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Spice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3: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Atichoke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4: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Rose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sauna</a:t>
            </a:r>
          </a:p>
          <a:p>
            <a:pPr lvl="1"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41: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Skybar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2,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Khu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02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ngủ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wifi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/>
              <a:buChar char="à"/>
            </a:pP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Tất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cả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các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nút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mạng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trên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phòng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đều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tập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trung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về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tủ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rack </a:t>
            </a: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kỹ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thuật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của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từng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tầng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và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sau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cùng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tập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trung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về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phòng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IT </a:t>
            </a: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tại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tầng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1 qua </a:t>
            </a: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CoreSwitch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TrainingPresentation</Template>
  <TotalTime>0</TotalTime>
  <Words>2346</Words>
  <Application>Microsoft Office PowerPoint</Application>
  <PresentationFormat>On-screen Show (16:9)</PresentationFormat>
  <Paragraphs>281</Paragraphs>
  <Slides>29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TrainingPresentation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2017-07-10T08:59:37Z</dcterms:created>
  <dcterms:modified xsi:type="dcterms:W3CDTF">2018-04-05T03:26:07Z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