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9" r:id="rId14"/>
    <p:sldId id="270" r:id="rId15"/>
    <p:sldId id="268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18A661F-26B4-423D-A301-E4B18ABE022A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6"/>
            <p14:sldId id="265"/>
            <p14:sldId id="267"/>
            <p14:sldId id="269"/>
            <p14:sldId id="270"/>
            <p14:sldId id="268"/>
            <p14:sldId id="27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3F028-95F2-43A3-93CE-6D2483D8DCCF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07FD7-2E5F-402D-8A5E-690131D99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310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3F028-95F2-43A3-93CE-6D2483D8DCCF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07FD7-2E5F-402D-8A5E-690131D99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049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3F028-95F2-43A3-93CE-6D2483D8DCCF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07FD7-2E5F-402D-8A5E-690131D995C8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246920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3F028-95F2-43A3-93CE-6D2483D8DCCF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07FD7-2E5F-402D-8A5E-690131D99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8382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3F028-95F2-43A3-93CE-6D2483D8DCCF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07FD7-2E5F-402D-8A5E-690131D995C8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457896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3F028-95F2-43A3-93CE-6D2483D8DCCF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07FD7-2E5F-402D-8A5E-690131D99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6196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3F028-95F2-43A3-93CE-6D2483D8DCCF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07FD7-2E5F-402D-8A5E-690131D99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9963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3F028-95F2-43A3-93CE-6D2483D8DCCF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07FD7-2E5F-402D-8A5E-690131D99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370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3F028-95F2-43A3-93CE-6D2483D8DCCF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07FD7-2E5F-402D-8A5E-690131D99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815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3F028-95F2-43A3-93CE-6D2483D8DCCF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07FD7-2E5F-402D-8A5E-690131D99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210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3F028-95F2-43A3-93CE-6D2483D8DCCF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07FD7-2E5F-402D-8A5E-690131D99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560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3F028-95F2-43A3-93CE-6D2483D8DCCF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07FD7-2E5F-402D-8A5E-690131D99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212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3F028-95F2-43A3-93CE-6D2483D8DCCF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07FD7-2E5F-402D-8A5E-690131D99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469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3F028-95F2-43A3-93CE-6D2483D8DCCF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07FD7-2E5F-402D-8A5E-690131D99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536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3F028-95F2-43A3-93CE-6D2483D8DCCF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07FD7-2E5F-402D-8A5E-690131D99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672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3F028-95F2-43A3-93CE-6D2483D8DCCF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07FD7-2E5F-402D-8A5E-690131D99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130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13F028-95F2-43A3-93CE-6D2483D8DCCF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C007FD7-2E5F-402D-8A5E-690131D99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595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B153D-C2D0-FAB3-E431-B67337B085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NHẬP MÔN </a:t>
            </a:r>
            <a:br>
              <a:rPr lang="en-US" b="1" dirty="0"/>
            </a:br>
            <a:r>
              <a:rPr lang="en-US" b="1" dirty="0"/>
              <a:t>LẬP TRÌNH WEB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066F76-F50A-39F5-E6A6-5F25696E98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err="1"/>
              <a:t>Giảng</a:t>
            </a:r>
            <a:r>
              <a:rPr lang="en-US" b="1" dirty="0"/>
              <a:t> </a:t>
            </a:r>
            <a:r>
              <a:rPr lang="en-US" b="1" dirty="0" err="1"/>
              <a:t>viên</a:t>
            </a:r>
            <a:r>
              <a:rPr lang="en-US" b="1" dirty="0"/>
              <a:t>: </a:t>
            </a:r>
            <a:r>
              <a:rPr lang="en-US" b="1" dirty="0" err="1"/>
              <a:t>Tạ</a:t>
            </a:r>
            <a:r>
              <a:rPr lang="en-US" b="1" dirty="0"/>
              <a:t> Hoàng An</a:t>
            </a:r>
          </a:p>
        </p:txBody>
      </p:sp>
    </p:spTree>
    <p:extLst>
      <p:ext uri="{BB962C8B-B14F-4D97-AF65-F5344CB8AC3E}">
        <p14:creationId xmlns:p14="http://schemas.microsoft.com/office/powerpoint/2010/main" val="18344896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E3E9F-00F5-13FC-B51B-FD8BF20C0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840" y="2644589"/>
            <a:ext cx="8596668" cy="1320800"/>
          </a:xfrm>
        </p:spPr>
        <p:txBody>
          <a:bodyPr/>
          <a:lstStyle/>
          <a:p>
            <a:pPr algn="ctr"/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WEBSITE HOẠT ĐỘNG NHƯ THẾ NÀO?</a:t>
            </a:r>
          </a:p>
        </p:txBody>
      </p:sp>
    </p:spTree>
    <p:extLst>
      <p:ext uri="{BB962C8B-B14F-4D97-AF65-F5344CB8AC3E}">
        <p14:creationId xmlns:p14="http://schemas.microsoft.com/office/powerpoint/2010/main" val="38425186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F6B7015-BF70-99C8-EF6A-104FB153E3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8866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E0A80-F4A9-810E-B2FD-47927B3CA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HTTP REQUEST - RESPONSE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97C86B3B-316C-13D4-F81E-E4C1F78D74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988" y="1647825"/>
            <a:ext cx="8118475" cy="460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032797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E0A80-F4A9-810E-B2FD-47927B3CA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HTTP REQUEST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EBB3FB-E692-D879-B019-AC0386AE11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476" y="1585838"/>
            <a:ext cx="8471296" cy="4591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9520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E0A80-F4A9-810E-B2FD-47927B3CA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HTTP RESPONSE</a:t>
            </a:r>
          </a:p>
        </p:txBody>
      </p:sp>
      <p:sp>
        <p:nvSpPr>
          <p:cNvPr id="3" name="AutoShape 2">
            <a:extLst>
              <a:ext uri="{FF2B5EF4-FFF2-40B4-BE49-F238E27FC236}">
                <a16:creationId xmlns:a16="http://schemas.microsoft.com/office/drawing/2014/main" id="{FEEF1498-B9CE-C844-D0E4-8ADE96667C8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4346567-C41F-7D55-F539-5DA028C79D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572" y="1509893"/>
            <a:ext cx="8962173" cy="3417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3096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78DBD-B1B4-5E0E-9BDD-38BB0775E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CẤU TRÚC URL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6867E0-90A9-1D1A-D47F-81766D02D4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717" y="1464519"/>
            <a:ext cx="9708483" cy="3036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1977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7383F-7F9B-4C50-9458-5A0E5917B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PHƯƠNG PHÁP HỌC LẬP TRÌNH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E13A7D1-B46C-6056-E77B-650E94F9A2DF}"/>
              </a:ext>
            </a:extLst>
          </p:cNvPr>
          <p:cNvSpPr/>
          <p:nvPr/>
        </p:nvSpPr>
        <p:spPr>
          <a:xfrm>
            <a:off x="1341120" y="1676400"/>
            <a:ext cx="263144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GÕ LẠI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56293F22-F2B6-78C6-FA27-F2FE080BCB22}"/>
              </a:ext>
            </a:extLst>
          </p:cNvPr>
          <p:cNvSpPr/>
          <p:nvPr/>
        </p:nvSpPr>
        <p:spPr>
          <a:xfrm>
            <a:off x="4460240" y="2032000"/>
            <a:ext cx="609600" cy="4978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37EC9FA-F7B5-DCCA-0431-FFACBF4D70EE}"/>
              </a:ext>
            </a:extLst>
          </p:cNvPr>
          <p:cNvSpPr/>
          <p:nvPr/>
        </p:nvSpPr>
        <p:spPr>
          <a:xfrm>
            <a:off x="5437678" y="1676400"/>
            <a:ext cx="263144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HIỂU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2193B5-876F-BADB-4DCE-DA8F7CBFDDB2}"/>
              </a:ext>
            </a:extLst>
          </p:cNvPr>
          <p:cNvSpPr/>
          <p:nvPr/>
        </p:nvSpPr>
        <p:spPr>
          <a:xfrm>
            <a:off x="1333038" y="3205480"/>
            <a:ext cx="263144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TỰ LÀM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CEABAE-972B-61ED-B112-E79BC51D0C57}"/>
              </a:ext>
            </a:extLst>
          </p:cNvPr>
          <p:cNvSpPr/>
          <p:nvPr/>
        </p:nvSpPr>
        <p:spPr>
          <a:xfrm>
            <a:off x="5429596" y="3124200"/>
            <a:ext cx="263144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TĂNG ĐỘ KHÓ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A4E1FABF-0F8A-ECEF-00D0-10AA1DCAB85C}"/>
              </a:ext>
            </a:extLst>
          </p:cNvPr>
          <p:cNvSpPr/>
          <p:nvPr/>
        </p:nvSpPr>
        <p:spPr>
          <a:xfrm>
            <a:off x="4452158" y="3403601"/>
            <a:ext cx="609600" cy="4978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7AB25D-E3BE-DA60-8171-D917E5CC923D}"/>
              </a:ext>
            </a:extLst>
          </p:cNvPr>
          <p:cNvSpPr/>
          <p:nvPr/>
        </p:nvSpPr>
        <p:spPr>
          <a:xfrm>
            <a:off x="3436158" y="5364482"/>
            <a:ext cx="263144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TƯ DUY LÀM RA SẢN PHẨM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F805AAC1-8860-0665-8BFD-3850695A9FE9}"/>
              </a:ext>
            </a:extLst>
          </p:cNvPr>
          <p:cNvSpPr/>
          <p:nvPr/>
        </p:nvSpPr>
        <p:spPr>
          <a:xfrm rot="5400000">
            <a:off x="4467668" y="4678680"/>
            <a:ext cx="609600" cy="4978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710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B107B-ADE5-D372-8F55-120EFD568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LẬP TRÌNH WEB LÀ GÌ?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1CD5C5-2622-6EB0-A77B-D60B6ADF0A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sz="2400" dirty="0">
                <a:latin typeface="Roboto" panose="02000000000000000000" pitchFamily="2" charset="0"/>
                <a:ea typeface="Roboto" panose="02000000000000000000" pitchFamily="2" charset="0"/>
              </a:rPr>
              <a:t>Lập trình web là công việc sử dụng các </a:t>
            </a:r>
            <a:r>
              <a:rPr lang="vi-VN" sz="2400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kỹ thuật lập trình </a:t>
            </a:r>
            <a:r>
              <a:rPr lang="vi-VN" sz="2400" dirty="0">
                <a:latin typeface="Roboto" panose="02000000000000000000" pitchFamily="2" charset="0"/>
                <a:ea typeface="Roboto" panose="02000000000000000000" pitchFamily="2" charset="0"/>
              </a:rPr>
              <a:t>thông qua các </a:t>
            </a:r>
            <a:r>
              <a:rPr lang="vi-VN" sz="2400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ngôn ngữ lập trình web </a:t>
            </a:r>
            <a:r>
              <a:rPr lang="vi-VN" sz="2400" dirty="0">
                <a:latin typeface="Roboto" panose="02000000000000000000" pitchFamily="2" charset="0"/>
                <a:ea typeface="Roboto" panose="02000000000000000000" pitchFamily="2" charset="0"/>
              </a:rPr>
              <a:t>để tạo ra hệ thống website hoàn chỉnh có tương tác với cơ sở dữ liệu (CSDL) và tương tác với người dùng.</a:t>
            </a:r>
          </a:p>
          <a:p>
            <a:r>
              <a:rPr lang="vi-VN" sz="2400" dirty="0"/>
              <a:t>Những chuyên viên lập trình web được gọi là Web Developer</a:t>
            </a:r>
          </a:p>
          <a:p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ngôn</a:t>
            </a:r>
            <a:r>
              <a:rPr lang="en-US" sz="2400" dirty="0"/>
              <a:t> </a:t>
            </a:r>
            <a:r>
              <a:rPr lang="en-US" sz="2400" dirty="0" err="1"/>
              <a:t>ngữ</a:t>
            </a:r>
            <a:r>
              <a:rPr lang="en-US" sz="2400" dirty="0"/>
              <a:t> </a:t>
            </a:r>
            <a:r>
              <a:rPr lang="en-US" sz="2400" dirty="0" err="1"/>
              <a:t>lập</a:t>
            </a:r>
            <a:r>
              <a:rPr lang="en-US" sz="2400" dirty="0"/>
              <a:t> </a:t>
            </a:r>
            <a:r>
              <a:rPr lang="en-US" sz="2400" dirty="0" err="1"/>
              <a:t>trình</a:t>
            </a:r>
            <a:r>
              <a:rPr lang="en-US" sz="2400" dirty="0"/>
              <a:t> web: PHP, </a:t>
            </a:r>
            <a:r>
              <a:rPr lang="en-US" sz="2400" dirty="0" err="1"/>
              <a:t>Javascript</a:t>
            </a:r>
            <a:r>
              <a:rPr lang="en-US" sz="2400" dirty="0"/>
              <a:t>, ASP.NET, Java,...</a:t>
            </a:r>
            <a:endParaRPr lang="en-US" sz="2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42077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C4145CC-4D0A-2CC1-912E-0B8A5B5814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207799" cy="6992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267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C2BC4-AB37-B3F7-707C-8C9440824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LẬP TRÌNH FRONT-END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909955-6FD2-834B-F844-3B5BDFF84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rgbClr val="292929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Front</a:t>
            </a:r>
            <a:r>
              <a:rPr lang="vi-VN" sz="2400" b="0" i="0" dirty="0">
                <a:solidFill>
                  <a:srgbClr val="29292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-end là phần giao diện người dùng nhìn thấy và có thể tương tác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để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tra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cứu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thông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tin,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gửi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thông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tin,…</a:t>
            </a:r>
          </a:p>
          <a:p>
            <a:r>
              <a:rPr lang="en-US" sz="2400" dirty="0">
                <a:solidFill>
                  <a:srgbClr val="292929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</a:t>
            </a:r>
            <a:r>
              <a:rPr lang="vi-VN" sz="2400" b="0" i="0" dirty="0">
                <a:solidFill>
                  <a:srgbClr val="29292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hiệm vụ của lập trình viên Front-end là xây dựng các giao diện đẹp, dễ sử dụng và tối ưu trải nghiệm người dùng</a:t>
            </a:r>
            <a:endParaRPr lang="en-US" sz="2400" b="0" i="0" dirty="0">
              <a:solidFill>
                <a:srgbClr val="292929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en-US" sz="2400" dirty="0" err="1">
                <a:solidFill>
                  <a:srgbClr val="292929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Lập</a:t>
            </a:r>
            <a:r>
              <a:rPr lang="en-US" sz="2400" dirty="0">
                <a:solidFill>
                  <a:srgbClr val="292929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rgbClr val="292929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trình</a:t>
            </a:r>
            <a:r>
              <a:rPr lang="en-US" sz="2400" dirty="0">
                <a:solidFill>
                  <a:srgbClr val="292929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rgbClr val="292929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viên</a:t>
            </a:r>
            <a:r>
              <a:rPr lang="en-US" sz="2400" dirty="0">
                <a:solidFill>
                  <a:srgbClr val="292929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Front-End </a:t>
            </a:r>
            <a:r>
              <a:rPr lang="en-US" sz="2400" dirty="0" err="1">
                <a:solidFill>
                  <a:srgbClr val="292929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gọi</a:t>
            </a:r>
            <a:r>
              <a:rPr lang="en-US" sz="2400" dirty="0">
                <a:solidFill>
                  <a:srgbClr val="292929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rgbClr val="292929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là</a:t>
            </a:r>
            <a:r>
              <a:rPr lang="en-US" sz="2400" dirty="0">
                <a:solidFill>
                  <a:srgbClr val="292929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Front-End Developer</a:t>
            </a:r>
          </a:p>
          <a:p>
            <a:r>
              <a:rPr lang="en-US" sz="2400" dirty="0" err="1">
                <a:solidFill>
                  <a:srgbClr val="292929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Các</a:t>
            </a:r>
            <a:r>
              <a:rPr lang="en-US" sz="2400" dirty="0">
                <a:solidFill>
                  <a:srgbClr val="292929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rgbClr val="292929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ngôn</a:t>
            </a:r>
            <a:r>
              <a:rPr lang="en-US" sz="2400" dirty="0">
                <a:solidFill>
                  <a:srgbClr val="292929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rgbClr val="292929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ngữ</a:t>
            </a:r>
            <a:r>
              <a:rPr lang="en-US" sz="2400" dirty="0">
                <a:solidFill>
                  <a:srgbClr val="292929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rgbClr val="292929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sử</a:t>
            </a:r>
            <a:r>
              <a:rPr lang="en-US" sz="2400" dirty="0">
                <a:solidFill>
                  <a:srgbClr val="292929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rgbClr val="292929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dụng</a:t>
            </a:r>
            <a:r>
              <a:rPr lang="en-US" sz="2400" dirty="0">
                <a:solidFill>
                  <a:srgbClr val="292929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HTML – CSS - JAVASCRIPT</a:t>
            </a:r>
            <a:endParaRPr lang="en-US" sz="24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0250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FCD64-5BE4-7B59-88E7-C6966D381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LẬP TRÌNH BACK-END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BCAC56-F779-E22C-EA10-8DF06E6442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Back-end là nơi xử lý và lưu trữ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dữ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liệu</a:t>
            </a:r>
            <a:endParaRPr lang="en-US" sz="20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Back-end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là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phần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không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nhìn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thấy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trên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website,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ứng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dụng</a:t>
            </a:r>
            <a:endParaRPr lang="en-US" sz="20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Back-end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sẽ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tiếp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nhận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yêu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cầu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dữ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liệu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từ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Front-End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sau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đó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xử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lý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và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trả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về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Front-End</a:t>
            </a:r>
          </a:p>
          <a:p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Nhiệm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vụ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của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lập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trình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viên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Back-end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là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phân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tích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thiết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kế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dữ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liệu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xử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lý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logic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nghiệp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vụ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của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các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chức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năng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trong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ứng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dụng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</a:p>
          <a:p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Lập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trình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viên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Back-End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gọi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là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Back-End Developer</a:t>
            </a:r>
          </a:p>
          <a:p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Các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ngôn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ngữ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sử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dụng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Javascript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(NodeJS), PHP, Java,…</a:t>
            </a:r>
          </a:p>
          <a:p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Hệ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quản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trị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CSDL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sử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dụng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MySQL, SQL Server,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MogoDB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,…</a:t>
            </a:r>
          </a:p>
        </p:txBody>
      </p:sp>
    </p:spTree>
    <p:extLst>
      <p:ext uri="{BB962C8B-B14F-4D97-AF65-F5344CB8AC3E}">
        <p14:creationId xmlns:p14="http://schemas.microsoft.com/office/powerpoint/2010/main" val="2809349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9B894-984D-3B29-BDF1-BA87A02D2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LỘ TRÌNH HỌC FRONT-END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FB1C671-3407-D16B-43E5-E8B0FC6458E9}"/>
              </a:ext>
            </a:extLst>
          </p:cNvPr>
          <p:cNvSpPr/>
          <p:nvPr/>
        </p:nvSpPr>
        <p:spPr>
          <a:xfrm>
            <a:off x="995082" y="2164976"/>
            <a:ext cx="1873623" cy="770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HTML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AB425213-D9D2-CCCF-1A14-E436F6BB8740}"/>
              </a:ext>
            </a:extLst>
          </p:cNvPr>
          <p:cNvSpPr/>
          <p:nvPr/>
        </p:nvSpPr>
        <p:spPr>
          <a:xfrm>
            <a:off x="3159559" y="2338293"/>
            <a:ext cx="358588" cy="4183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5AF9219-8302-99DA-AD2A-C463FACE9458}"/>
              </a:ext>
            </a:extLst>
          </p:cNvPr>
          <p:cNvSpPr/>
          <p:nvPr/>
        </p:nvSpPr>
        <p:spPr>
          <a:xfrm>
            <a:off x="3729318" y="2164976"/>
            <a:ext cx="1873623" cy="770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CSS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E1E4C9E8-5060-C69B-9E60-6219083F4431}"/>
              </a:ext>
            </a:extLst>
          </p:cNvPr>
          <p:cNvSpPr/>
          <p:nvPr/>
        </p:nvSpPr>
        <p:spPr>
          <a:xfrm>
            <a:off x="5844989" y="2356223"/>
            <a:ext cx="358588" cy="4183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2E9AA79-465B-A67F-EE60-2F11C55D600E}"/>
              </a:ext>
            </a:extLst>
          </p:cNvPr>
          <p:cNvSpPr/>
          <p:nvPr/>
        </p:nvSpPr>
        <p:spPr>
          <a:xfrm>
            <a:off x="6438906" y="2179917"/>
            <a:ext cx="1873623" cy="770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SASS/LESS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05170C2-D599-13CB-6C09-79352998E448}"/>
              </a:ext>
            </a:extLst>
          </p:cNvPr>
          <p:cNvSpPr/>
          <p:nvPr/>
        </p:nvSpPr>
        <p:spPr>
          <a:xfrm>
            <a:off x="995082" y="3434977"/>
            <a:ext cx="2232212" cy="770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CSS FRAMEWORK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825378DC-DA5C-9DFF-2A5D-96091EB2E246}"/>
              </a:ext>
            </a:extLst>
          </p:cNvPr>
          <p:cNvSpPr/>
          <p:nvPr/>
        </p:nvSpPr>
        <p:spPr>
          <a:xfrm>
            <a:off x="3518147" y="3611282"/>
            <a:ext cx="358588" cy="4183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2B58B04-9783-315F-B5EC-14B1FAFDBE5E}"/>
              </a:ext>
            </a:extLst>
          </p:cNvPr>
          <p:cNvSpPr/>
          <p:nvPr/>
        </p:nvSpPr>
        <p:spPr>
          <a:xfrm>
            <a:off x="4150660" y="3434975"/>
            <a:ext cx="1873623" cy="770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JAVASCRIPT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CE0B1D6A-5280-18F9-BAD2-E951662E117E}"/>
              </a:ext>
            </a:extLst>
          </p:cNvPr>
          <p:cNvSpPr/>
          <p:nvPr/>
        </p:nvSpPr>
        <p:spPr>
          <a:xfrm>
            <a:off x="6300455" y="3627716"/>
            <a:ext cx="358588" cy="4183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373F34D-90E1-C7DF-8665-3405B00D7B4B}"/>
              </a:ext>
            </a:extLst>
          </p:cNvPr>
          <p:cNvSpPr/>
          <p:nvPr/>
        </p:nvSpPr>
        <p:spPr>
          <a:xfrm>
            <a:off x="6947649" y="3431987"/>
            <a:ext cx="2232212" cy="770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JAVASCRIPT FRAMEWORK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52F0859-B023-3CA7-447A-F5C7925F9C36}"/>
              </a:ext>
            </a:extLst>
          </p:cNvPr>
          <p:cNvSpPr/>
          <p:nvPr/>
        </p:nvSpPr>
        <p:spPr>
          <a:xfrm>
            <a:off x="995082" y="4704978"/>
            <a:ext cx="2312894" cy="770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FRONT-END PROJECT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F1A5F7FC-F9D4-2266-CC86-E13AD2089274}"/>
              </a:ext>
            </a:extLst>
          </p:cNvPr>
          <p:cNvSpPr/>
          <p:nvPr/>
        </p:nvSpPr>
        <p:spPr>
          <a:xfrm>
            <a:off x="3550024" y="4881283"/>
            <a:ext cx="358588" cy="4183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CAA68C7-ECD3-EC30-FFF3-6E66C381034A}"/>
              </a:ext>
            </a:extLst>
          </p:cNvPr>
          <p:cNvSpPr/>
          <p:nvPr/>
        </p:nvSpPr>
        <p:spPr>
          <a:xfrm>
            <a:off x="4166855" y="4704978"/>
            <a:ext cx="2312894" cy="770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DEPLOYMENT</a:t>
            </a:r>
          </a:p>
        </p:txBody>
      </p:sp>
    </p:spTree>
    <p:extLst>
      <p:ext uri="{BB962C8B-B14F-4D97-AF65-F5344CB8AC3E}">
        <p14:creationId xmlns:p14="http://schemas.microsoft.com/office/powerpoint/2010/main" val="2559294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9B894-984D-3B29-BDF1-BA87A02D2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LỘ TRÌNH HỌC BACK-END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FB1C671-3407-D16B-43E5-E8B0FC6458E9}"/>
              </a:ext>
            </a:extLst>
          </p:cNvPr>
          <p:cNvSpPr/>
          <p:nvPr/>
        </p:nvSpPr>
        <p:spPr>
          <a:xfrm>
            <a:off x="2232211" y="3327808"/>
            <a:ext cx="2429437" cy="770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LỰA CHỌN NGÔN NGỮ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0D7D8ED-8D74-0DB3-FB97-FF931EA59546}"/>
              </a:ext>
            </a:extLst>
          </p:cNvPr>
          <p:cNvSpPr/>
          <p:nvPr/>
        </p:nvSpPr>
        <p:spPr>
          <a:xfrm>
            <a:off x="5115316" y="2135502"/>
            <a:ext cx="1757083" cy="7351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JavaScript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ECD9AB3-B293-5000-46BF-45B33059F443}"/>
              </a:ext>
            </a:extLst>
          </p:cNvPr>
          <p:cNvSpPr/>
          <p:nvPr/>
        </p:nvSpPr>
        <p:spPr>
          <a:xfrm>
            <a:off x="5115316" y="3327808"/>
            <a:ext cx="1757083" cy="7351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PHP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E267CE3-D94C-7FDD-2482-1B735D354C0A}"/>
              </a:ext>
            </a:extLst>
          </p:cNvPr>
          <p:cNvSpPr/>
          <p:nvPr/>
        </p:nvSpPr>
        <p:spPr>
          <a:xfrm>
            <a:off x="5115316" y="4494306"/>
            <a:ext cx="1757083" cy="7351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</a:t>
            </a:r>
          </a:p>
        </p:txBody>
      </p:sp>
    </p:spTree>
    <p:extLst>
      <p:ext uri="{BB962C8B-B14F-4D97-AF65-F5344CB8AC3E}">
        <p14:creationId xmlns:p14="http://schemas.microsoft.com/office/powerpoint/2010/main" val="2040439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9B894-984D-3B29-BDF1-BA87A02D2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LỘ TRÌNH HỌC BACK-END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FB1C671-3407-D16B-43E5-E8B0FC6458E9}"/>
              </a:ext>
            </a:extLst>
          </p:cNvPr>
          <p:cNvSpPr/>
          <p:nvPr/>
        </p:nvSpPr>
        <p:spPr>
          <a:xfrm>
            <a:off x="2306644" y="3286108"/>
            <a:ext cx="2429437" cy="770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LỰA CHỌN CSDL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0D7D8ED-8D74-0DB3-FB97-FF931EA59546}"/>
              </a:ext>
            </a:extLst>
          </p:cNvPr>
          <p:cNvSpPr/>
          <p:nvPr/>
        </p:nvSpPr>
        <p:spPr>
          <a:xfrm>
            <a:off x="5217458" y="2763575"/>
            <a:ext cx="1757083" cy="7351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SQL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ECD9AB3-B293-5000-46BF-45B33059F443}"/>
              </a:ext>
            </a:extLst>
          </p:cNvPr>
          <p:cNvSpPr/>
          <p:nvPr/>
        </p:nvSpPr>
        <p:spPr>
          <a:xfrm>
            <a:off x="5217458" y="3955881"/>
            <a:ext cx="1757083" cy="7351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NOSQL</a:t>
            </a:r>
          </a:p>
        </p:txBody>
      </p:sp>
    </p:spTree>
    <p:extLst>
      <p:ext uri="{BB962C8B-B14F-4D97-AF65-F5344CB8AC3E}">
        <p14:creationId xmlns:p14="http://schemas.microsoft.com/office/powerpoint/2010/main" val="17515657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9B894-984D-3B29-BDF1-BA87A02D2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LỘ TRÌNH HỌC BACK-END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FB1C671-3407-D16B-43E5-E8B0FC6458E9}"/>
              </a:ext>
            </a:extLst>
          </p:cNvPr>
          <p:cNvSpPr/>
          <p:nvPr/>
        </p:nvSpPr>
        <p:spPr>
          <a:xfrm>
            <a:off x="1965985" y="2380127"/>
            <a:ext cx="2429437" cy="770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LỰA CHỌN FRAMEWORK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5AC90F06-6D30-41CD-4F2F-A91D21FA30E4}"/>
              </a:ext>
            </a:extLst>
          </p:cNvPr>
          <p:cNvSpPr/>
          <p:nvPr/>
        </p:nvSpPr>
        <p:spPr>
          <a:xfrm>
            <a:off x="4760259" y="2581834"/>
            <a:ext cx="430306" cy="3854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9C23010-F7AC-86FF-5508-9D88E0B3A781}"/>
              </a:ext>
            </a:extLst>
          </p:cNvPr>
          <p:cNvSpPr/>
          <p:nvPr/>
        </p:nvSpPr>
        <p:spPr>
          <a:xfrm>
            <a:off x="5555402" y="2380126"/>
            <a:ext cx="2429437" cy="770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LÀM DỰ ÁN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1ED48DC-62FB-F94C-597F-F07096524165}"/>
              </a:ext>
            </a:extLst>
          </p:cNvPr>
          <p:cNvSpPr/>
          <p:nvPr/>
        </p:nvSpPr>
        <p:spPr>
          <a:xfrm>
            <a:off x="3760693" y="3765177"/>
            <a:ext cx="2429437" cy="770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DEPLOYMENT</a:t>
            </a:r>
          </a:p>
        </p:txBody>
      </p:sp>
    </p:spTree>
    <p:extLst>
      <p:ext uri="{BB962C8B-B14F-4D97-AF65-F5344CB8AC3E}">
        <p14:creationId xmlns:p14="http://schemas.microsoft.com/office/powerpoint/2010/main" val="97287743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130</TotalTime>
  <Words>358</Words>
  <Application>Microsoft Office PowerPoint</Application>
  <PresentationFormat>Widescreen</PresentationFormat>
  <Paragraphs>52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Roboto</vt:lpstr>
      <vt:lpstr>Trebuchet MS</vt:lpstr>
      <vt:lpstr>Wingdings 3</vt:lpstr>
      <vt:lpstr>Facet</vt:lpstr>
      <vt:lpstr>NHẬP MÔN  LẬP TRÌNH WEB</vt:lpstr>
      <vt:lpstr>LẬP TRÌNH WEB LÀ GÌ?</vt:lpstr>
      <vt:lpstr>PowerPoint Presentation</vt:lpstr>
      <vt:lpstr>LẬP TRÌNH FRONT-END</vt:lpstr>
      <vt:lpstr>LẬP TRÌNH BACK-END</vt:lpstr>
      <vt:lpstr>LỘ TRÌNH HỌC FRONT-END</vt:lpstr>
      <vt:lpstr>LỘ TRÌNH HỌC BACK-END</vt:lpstr>
      <vt:lpstr>LỘ TRÌNH HỌC BACK-END</vt:lpstr>
      <vt:lpstr>LỘ TRÌNH HỌC BACK-END</vt:lpstr>
      <vt:lpstr>WEBSITE HOẠT ĐỘNG NHƯ THẾ NÀO?</vt:lpstr>
      <vt:lpstr>PowerPoint Presentation</vt:lpstr>
      <vt:lpstr>HTTP REQUEST - RESPONSE</vt:lpstr>
      <vt:lpstr>HTTP REQUEST</vt:lpstr>
      <vt:lpstr>HTTP RESPONSE</vt:lpstr>
      <vt:lpstr>CẤU TRÚC URL</vt:lpstr>
      <vt:lpstr>PHƯƠNG PHÁP HỌC LẬP TRÌNH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KHÓA HỌC  FULLSTACK WEB</dc:title>
  <dc:creator>Hoang An Ta</dc:creator>
  <cp:lastModifiedBy>Hoang An Ta</cp:lastModifiedBy>
  <cp:revision>79</cp:revision>
  <dcterms:created xsi:type="dcterms:W3CDTF">2023-06-04T07:28:52Z</dcterms:created>
  <dcterms:modified xsi:type="dcterms:W3CDTF">2023-06-04T09:39:27Z</dcterms:modified>
</cp:coreProperties>
</file>