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796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DD074-E10E-4821-AA52-6DFB3C1A75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FFEC-ADBF-4D01-82DB-95EFDD4B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session-based authentication,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session,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session ID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cookie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User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lên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session cookie, user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session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JWT,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JWT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secret key,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JWT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JWT,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client. Server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JWT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. </a:t>
            </a:r>
          </a:p>
          <a:p>
            <a:r>
              <a:rPr lang="en-US" dirty="0" err="1"/>
              <a:t>Với</a:t>
            </a:r>
            <a:r>
              <a:rPr lang="en-US" dirty="0"/>
              <a:t> JWT, Server </a:t>
            </a:r>
            <a:r>
              <a:rPr lang="en-US" dirty="0" err="1"/>
              <a:t>khôgn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JWT.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server,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Session cookies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server </a:t>
            </a:r>
            <a:r>
              <a:rPr lang="en-US" dirty="0" err="1"/>
              <a:t>có</a:t>
            </a:r>
            <a:r>
              <a:rPr lang="en-US" dirty="0"/>
              <a:t> session id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server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2FFEC-ADBF-4D01-82DB-95EFDD4B30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5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8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90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69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99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58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E904A-F489-484F-8950-6F88C435AAB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708952-9958-4E14-8AE7-29F1716E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5E6A-FC50-96F8-B533-946C5DDE7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WEB TOKEN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946AF-6731-6296-E0C8-C76E68E72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Anh- </a:t>
            </a:r>
            <a:r>
              <a:rPr lang="en-US" dirty="0" err="1"/>
              <a:t>WebFullStack</a:t>
            </a:r>
            <a:r>
              <a:rPr lang="en-US" dirty="0"/>
              <a:t> 60</a:t>
            </a:r>
          </a:p>
        </p:txBody>
      </p:sp>
    </p:spTree>
    <p:extLst>
      <p:ext uri="{BB962C8B-B14F-4D97-AF65-F5344CB8AC3E}">
        <p14:creationId xmlns:p14="http://schemas.microsoft.com/office/powerpoint/2010/main" val="94242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40D1-7566-DAA2-D592-C8772E45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Web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F284-1F59-62C2-4AA6-3954DCD9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Web Token – JWT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chuẩn mở định nghĩa một cách nhỏ gọn và khép kín để truyền một cách an toàn thông tin giữa các bên dưới dạng đối tượng JSON.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Authorization,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7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56F6-3000-7DF3-08C5-70CE6F9E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3343A-D205-823E-D9B2-D8654DA87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606" y="2631863"/>
            <a:ext cx="3482787" cy="3267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1C908-026D-948A-EAFD-9FD91BD99063}"/>
              </a:ext>
            </a:extLst>
          </p:cNvPr>
          <p:cNvSpPr txBox="1"/>
          <p:nvPr/>
        </p:nvSpPr>
        <p:spPr>
          <a:xfrm>
            <a:off x="5041784" y="2788072"/>
            <a:ext cx="5914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(HMAC SHA256 - HS256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RSA).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lang="en-US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 </a:t>
            </a:r>
            <a:r>
              <a:rPr lang="vi-VN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tạo bằng cách kết hợp 2 phần Header + Payload, rồi mã hóa nó lại bằng 1 giải thuật encode bất kỳ ví dụ như HMAC SHA-256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3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9430-8B09-E69A-C813-C571A382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EE80-B56B-E5E0-9B91-B9FF1CE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279" y="2556932"/>
            <a:ext cx="4084317" cy="33189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client,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CA04E-E6C9-DD48-F426-9DB75BAD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97" y="2835275"/>
            <a:ext cx="5321647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0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542D-426A-975E-E131-1D8BFC29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Session cookies </a:t>
            </a:r>
            <a:r>
              <a:rPr lang="en-US" dirty="0" err="1"/>
              <a:t>và</a:t>
            </a:r>
            <a:r>
              <a:rPr lang="en-US" dirty="0"/>
              <a:t> JWT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2B7B49-63E0-2B0C-90A3-C7C2C706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73" y="2483696"/>
            <a:ext cx="4470337" cy="3551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8B8DC-E77A-7FEA-09B4-072A72A7D287}"/>
              </a:ext>
            </a:extLst>
          </p:cNvPr>
          <p:cNvSpPr txBox="1"/>
          <p:nvPr/>
        </p:nvSpPr>
        <p:spPr>
          <a:xfrm>
            <a:off x="5760720" y="2483696"/>
            <a:ext cx="51358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session-based authentication,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JWT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Session-cookies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authorize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user. </a:t>
            </a:r>
          </a:p>
        </p:txBody>
      </p:sp>
    </p:spTree>
    <p:extLst>
      <p:ext uri="{BB962C8B-B14F-4D97-AF65-F5344CB8AC3E}">
        <p14:creationId xmlns:p14="http://schemas.microsoft.com/office/powerpoint/2010/main" val="267334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496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Organic</vt:lpstr>
      <vt:lpstr>JSON WEB TOKEN </vt:lpstr>
      <vt:lpstr>JSON Web Token là gì?</vt:lpstr>
      <vt:lpstr>Cấu trúc của JWT </vt:lpstr>
      <vt:lpstr>Cách JWT được server xác minh</vt:lpstr>
      <vt:lpstr>So sánh Session cookies và JWT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WEB TOKEN </dc:title>
  <dc:creator>Нгуен Мань Чунг</dc:creator>
  <cp:lastModifiedBy>Нгуен Мань Чунг</cp:lastModifiedBy>
  <cp:revision>5</cp:revision>
  <dcterms:created xsi:type="dcterms:W3CDTF">2022-07-27T07:37:58Z</dcterms:created>
  <dcterms:modified xsi:type="dcterms:W3CDTF">2022-07-27T08:40:11Z</dcterms:modified>
</cp:coreProperties>
</file>