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6" r:id="rId9"/>
    <p:sldId id="287" r:id="rId10"/>
    <p:sldId id="278" r:id="rId11"/>
    <p:sldId id="268" r:id="rId12"/>
    <p:sldId id="265" r:id="rId13"/>
    <p:sldId id="269" r:id="rId14"/>
    <p:sldId id="282" r:id="rId15"/>
    <p:sldId id="273" r:id="rId16"/>
    <p:sldId id="308" r:id="rId17"/>
    <p:sldId id="257" r:id="rId18"/>
    <p:sldId id="280" r:id="rId1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Patrick Hand SC" panose="00000500000000000000" pitchFamily="2" charset="0"/>
      <p:regular r:id="rId26"/>
    </p:embeddedFont>
    <p:embeddedFont>
      <p:font typeface="Roboto Condensed Light" panose="02000000000000000000" pitchFamily="2" charset="0"/>
      <p:regular r:id="rId27"/>
      <p:italic r:id="rId28"/>
    </p:embeddedFont>
    <p:embeddedFont>
      <p:font typeface="Zilla Slab" panose="020B0604020202020204" charset="0"/>
      <p:regular r:id="rId29"/>
      <p:bold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3C5373-1C3F-4467-BB00-2CB9AB4E0348}">
  <a:tblStyle styleId="{6B3C5373-1C3F-4467-BB00-2CB9AB4E03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e836ad14b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e836ad14b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gd362d286f3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4" name="Google Shape;2524;gd362d286f3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9" name="Google Shape;2029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e82ca8035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e82ca8035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Google Shape;2753;gd362d286f3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4" name="Google Shape;2754;gd362d286f3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ge82ca8035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0" name="Google Shape;2300;ge82ca8035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e82ca8035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e82ca8035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028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e836ad14b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e836ad14b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gd362d286f3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4" name="Google Shape;2634;gd362d286f3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e82ca803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e82ca803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6" name="Google Shape;1796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e82ca8035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e82ca8035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8" name="Google Shape;3968;ge2812c4e9a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9" name="Google Shape;3969;ge2812c4e9a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" name="Google Shape;26;p2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27" name="Google Shape;27;p2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" name="Google Shape;37;p2"/>
          <p:cNvSpPr txBox="1">
            <a:spLocks noGrp="1"/>
          </p:cNvSpPr>
          <p:nvPr>
            <p:ph type="ctrTitle"/>
          </p:nvPr>
        </p:nvSpPr>
        <p:spPr>
          <a:xfrm>
            <a:off x="1349825" y="1588325"/>
            <a:ext cx="6444300" cy="16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ubTitle" idx="1"/>
          </p:nvPr>
        </p:nvSpPr>
        <p:spPr>
          <a:xfrm>
            <a:off x="2350172" y="3812584"/>
            <a:ext cx="44436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40" name="Google Shape;40;p2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2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42" name="Google Shape;42;p2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3" name="Google Shape;43;p2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" name="Google Shape;44;p2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5" name="Google Shape;45;p2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" name="Google Shape;46;p2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15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568" name="Google Shape;568;p15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569" name="Google Shape;569;p15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5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5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5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5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5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5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5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5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5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15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15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5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5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3" name="Google Shape;583;p15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4" name="Google Shape;584;p15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585" name="Google Shape;585;p15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15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7" name="Google Shape;587;p15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" name="Google Shape;588;p15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15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15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15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15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15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15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95" name="Google Shape;595;p15"/>
          <p:cNvSpPr txBox="1">
            <a:spLocks noGrp="1"/>
          </p:cNvSpPr>
          <p:nvPr>
            <p:ph type="title"/>
          </p:nvPr>
        </p:nvSpPr>
        <p:spPr>
          <a:xfrm>
            <a:off x="2903350" y="1963282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6" name="Google Shape;596;p15"/>
          <p:cNvSpPr txBox="1">
            <a:spLocks noGrp="1"/>
          </p:cNvSpPr>
          <p:nvPr>
            <p:ph type="title" idx="2" hasCustomPrompt="1"/>
          </p:nvPr>
        </p:nvSpPr>
        <p:spPr>
          <a:xfrm>
            <a:off x="932800" y="2114541"/>
            <a:ext cx="1371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7" name="Google Shape;597;p15"/>
          <p:cNvSpPr txBox="1">
            <a:spLocks noGrp="1"/>
          </p:cNvSpPr>
          <p:nvPr>
            <p:ph type="subTitle" idx="1"/>
          </p:nvPr>
        </p:nvSpPr>
        <p:spPr>
          <a:xfrm>
            <a:off x="3448188" y="3366035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98" name="Google Shape;598;p15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599" name="Google Shape;599;p15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0" name="Google Shape;600;p15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601" name="Google Shape;601;p15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2" name="Google Shape;602;p15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3" name="Google Shape;603;p15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4" name="Google Shape;604;p15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05" name="Google Shape;605;p15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16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608" name="Google Shape;608;p16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609" name="Google Shape;609;p16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0" name="Google Shape;610;p16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6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6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6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4" name="Google Shape;614;p16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5" name="Google Shape;615;p16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6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7" name="Google Shape;617;p16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8" name="Google Shape;618;p16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6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6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16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16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6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24" name="Google Shape;624;p16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625" name="Google Shape;625;p16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6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6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16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16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0" name="Google Shape;630;p16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1" name="Google Shape;631;p16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2" name="Google Shape;632;p16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3" name="Google Shape;633;p16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16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35" name="Google Shape;635;p16"/>
          <p:cNvSpPr txBox="1">
            <a:spLocks noGrp="1"/>
          </p:cNvSpPr>
          <p:nvPr>
            <p:ph type="title"/>
          </p:nvPr>
        </p:nvSpPr>
        <p:spPr>
          <a:xfrm>
            <a:off x="2057350" y="1975272"/>
            <a:ext cx="25611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6" name="Google Shape;636;p16"/>
          <p:cNvSpPr txBox="1">
            <a:spLocks noGrp="1"/>
          </p:cNvSpPr>
          <p:nvPr>
            <p:ph type="title" idx="2" hasCustomPrompt="1"/>
          </p:nvPr>
        </p:nvSpPr>
        <p:spPr>
          <a:xfrm>
            <a:off x="4847500" y="1441566"/>
            <a:ext cx="1371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37" name="Google Shape;637;p16"/>
          <p:cNvSpPr txBox="1">
            <a:spLocks noGrp="1"/>
          </p:cNvSpPr>
          <p:nvPr>
            <p:ph type="subTitle" idx="1"/>
          </p:nvPr>
        </p:nvSpPr>
        <p:spPr>
          <a:xfrm>
            <a:off x="2332438" y="343371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38" name="Google Shape;638;p16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639" name="Google Shape;639;p16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0" name="Google Shape;640;p16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641" name="Google Shape;641;p16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2" name="Google Shape;642;p16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3" name="Google Shape;643;p16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4" name="Google Shape;644;p16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5" name="Google Shape;645;p16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17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648" name="Google Shape;648;p17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649" name="Google Shape;649;p17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17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7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7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7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7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7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7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7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17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7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7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17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17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7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4" name="Google Shape;664;p17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665" name="Google Shape;665;p17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17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7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7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7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17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17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17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17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17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75" name="Google Shape;675;p17"/>
          <p:cNvSpPr txBox="1">
            <a:spLocks noGrp="1"/>
          </p:cNvSpPr>
          <p:nvPr>
            <p:ph type="title"/>
          </p:nvPr>
        </p:nvSpPr>
        <p:spPr>
          <a:xfrm>
            <a:off x="1738025" y="1956451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6" name="Google Shape;676;p17"/>
          <p:cNvSpPr txBox="1">
            <a:spLocks noGrp="1"/>
          </p:cNvSpPr>
          <p:nvPr>
            <p:ph type="title" idx="2" hasCustomPrompt="1"/>
          </p:nvPr>
        </p:nvSpPr>
        <p:spPr>
          <a:xfrm>
            <a:off x="6579050" y="2719400"/>
            <a:ext cx="1371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7" name="Google Shape;677;p17"/>
          <p:cNvSpPr txBox="1">
            <a:spLocks noGrp="1"/>
          </p:cNvSpPr>
          <p:nvPr>
            <p:ph type="subTitle" idx="1"/>
          </p:nvPr>
        </p:nvSpPr>
        <p:spPr>
          <a:xfrm>
            <a:off x="1634413" y="3366044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78" name="Google Shape;678;p17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679" name="Google Shape;679;p17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17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681" name="Google Shape;681;p17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82" name="Google Shape;682;p17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83" name="Google Shape;683;p17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84" name="Google Shape;684;p17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85" name="Google Shape;685;p17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18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688" name="Google Shape;688;p18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689" name="Google Shape;689;p18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8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18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18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8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8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8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18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18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8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8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18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18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18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3" name="Google Shape;703;p18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04" name="Google Shape;704;p18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705" name="Google Shape;705;p18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18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18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18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18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18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18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18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3" name="Google Shape;713;p18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4" name="Google Shape;714;p18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15" name="Google Shape;715;p18"/>
          <p:cNvSpPr/>
          <p:nvPr/>
        </p:nvSpPr>
        <p:spPr>
          <a:xfrm>
            <a:off x="720000" y="425075"/>
            <a:ext cx="7704000" cy="410400"/>
          </a:xfrm>
          <a:prstGeom prst="round2SameRect">
            <a:avLst>
              <a:gd name="adj1" fmla="val 357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18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8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18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18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18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18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18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18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18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18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18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8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18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831182" y="1919738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0" name="Google Shape;730;p18"/>
          <p:cNvSpPr txBox="1">
            <a:spLocks noGrp="1"/>
          </p:cNvSpPr>
          <p:nvPr>
            <p:ph type="title" idx="2" hasCustomPrompt="1"/>
          </p:nvPr>
        </p:nvSpPr>
        <p:spPr>
          <a:xfrm>
            <a:off x="1608332" y="1246113"/>
            <a:ext cx="640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1" name="Google Shape;731;p18"/>
          <p:cNvSpPr txBox="1">
            <a:spLocks noGrp="1"/>
          </p:cNvSpPr>
          <p:nvPr>
            <p:ph type="subTitle" idx="1"/>
          </p:nvPr>
        </p:nvSpPr>
        <p:spPr>
          <a:xfrm>
            <a:off x="831182" y="2201025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2" name="Google Shape;732;p18"/>
          <p:cNvSpPr txBox="1">
            <a:spLocks noGrp="1"/>
          </p:cNvSpPr>
          <p:nvPr>
            <p:ph type="title" idx="3"/>
          </p:nvPr>
        </p:nvSpPr>
        <p:spPr>
          <a:xfrm>
            <a:off x="3476264" y="1919738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3" name="Google Shape;733;p18"/>
          <p:cNvSpPr txBox="1">
            <a:spLocks noGrp="1"/>
          </p:cNvSpPr>
          <p:nvPr>
            <p:ph type="title" idx="4" hasCustomPrompt="1"/>
          </p:nvPr>
        </p:nvSpPr>
        <p:spPr>
          <a:xfrm>
            <a:off x="4253414" y="1246113"/>
            <a:ext cx="640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4" name="Google Shape;734;p18"/>
          <p:cNvSpPr txBox="1">
            <a:spLocks noGrp="1"/>
          </p:cNvSpPr>
          <p:nvPr>
            <p:ph type="subTitle" idx="5"/>
          </p:nvPr>
        </p:nvSpPr>
        <p:spPr>
          <a:xfrm>
            <a:off x="3476264" y="2201025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18"/>
          <p:cNvSpPr txBox="1">
            <a:spLocks noGrp="1"/>
          </p:cNvSpPr>
          <p:nvPr>
            <p:ph type="title" idx="6"/>
          </p:nvPr>
        </p:nvSpPr>
        <p:spPr>
          <a:xfrm>
            <a:off x="6121360" y="1919738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6" name="Google Shape;736;p18"/>
          <p:cNvSpPr txBox="1">
            <a:spLocks noGrp="1"/>
          </p:cNvSpPr>
          <p:nvPr>
            <p:ph type="title" idx="7" hasCustomPrompt="1"/>
          </p:nvPr>
        </p:nvSpPr>
        <p:spPr>
          <a:xfrm>
            <a:off x="6898510" y="1246113"/>
            <a:ext cx="640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7" name="Google Shape;737;p18"/>
          <p:cNvSpPr txBox="1">
            <a:spLocks noGrp="1"/>
          </p:cNvSpPr>
          <p:nvPr>
            <p:ph type="subTitle" idx="8"/>
          </p:nvPr>
        </p:nvSpPr>
        <p:spPr>
          <a:xfrm>
            <a:off x="6121360" y="2201025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18"/>
          <p:cNvSpPr txBox="1">
            <a:spLocks noGrp="1"/>
          </p:cNvSpPr>
          <p:nvPr>
            <p:ph type="title" idx="9"/>
          </p:nvPr>
        </p:nvSpPr>
        <p:spPr>
          <a:xfrm>
            <a:off x="831182" y="3777366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9" name="Google Shape;739;p18"/>
          <p:cNvSpPr txBox="1">
            <a:spLocks noGrp="1"/>
          </p:cNvSpPr>
          <p:nvPr>
            <p:ph type="title" idx="13" hasCustomPrompt="1"/>
          </p:nvPr>
        </p:nvSpPr>
        <p:spPr>
          <a:xfrm>
            <a:off x="1608332" y="3107725"/>
            <a:ext cx="640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0" name="Google Shape;740;p18"/>
          <p:cNvSpPr txBox="1">
            <a:spLocks noGrp="1"/>
          </p:cNvSpPr>
          <p:nvPr>
            <p:ph type="subTitle" idx="14"/>
          </p:nvPr>
        </p:nvSpPr>
        <p:spPr>
          <a:xfrm>
            <a:off x="831182" y="4051566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18"/>
          <p:cNvSpPr txBox="1">
            <a:spLocks noGrp="1"/>
          </p:cNvSpPr>
          <p:nvPr>
            <p:ph type="title" idx="15"/>
          </p:nvPr>
        </p:nvSpPr>
        <p:spPr>
          <a:xfrm>
            <a:off x="3476264" y="3777366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2" name="Google Shape;742;p18"/>
          <p:cNvSpPr txBox="1">
            <a:spLocks noGrp="1"/>
          </p:cNvSpPr>
          <p:nvPr>
            <p:ph type="title" idx="16" hasCustomPrompt="1"/>
          </p:nvPr>
        </p:nvSpPr>
        <p:spPr>
          <a:xfrm>
            <a:off x="4253414" y="3107725"/>
            <a:ext cx="640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3" name="Google Shape;743;p18"/>
          <p:cNvSpPr txBox="1">
            <a:spLocks noGrp="1"/>
          </p:cNvSpPr>
          <p:nvPr>
            <p:ph type="subTitle" idx="17"/>
          </p:nvPr>
        </p:nvSpPr>
        <p:spPr>
          <a:xfrm>
            <a:off x="3476264" y="4051566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18"/>
          <p:cNvSpPr txBox="1">
            <a:spLocks noGrp="1"/>
          </p:cNvSpPr>
          <p:nvPr>
            <p:ph type="title" idx="18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45" name="Google Shape;745;p18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746" name="Google Shape;746;p18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7" name="Google Shape;747;p18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49" name="Google Shape;749;p18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50" name="Google Shape;750;p18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1" name="Google Shape;751;p18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52" name="Google Shape;752;p18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18"/>
          <p:cNvGrpSpPr/>
          <p:nvPr/>
        </p:nvGrpSpPr>
        <p:grpSpPr>
          <a:xfrm>
            <a:off x="872405" y="135143"/>
            <a:ext cx="815291" cy="298136"/>
            <a:chOff x="7613525" y="0"/>
            <a:chExt cx="939275" cy="343475"/>
          </a:xfrm>
        </p:grpSpPr>
        <p:sp>
          <p:nvSpPr>
            <p:cNvPr id="754" name="Google Shape;754;p18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20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835" name="Google Shape;835;p20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836" name="Google Shape;836;p20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7" name="Google Shape;837;p20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20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20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20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1" name="Google Shape;841;p20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2" name="Google Shape;842;p20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20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4" name="Google Shape;844;p20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5" name="Google Shape;845;p20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6" name="Google Shape;846;p20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7" name="Google Shape;847;p20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8" name="Google Shape;848;p20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9" name="Google Shape;849;p20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0" name="Google Shape;850;p20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51" name="Google Shape;851;p20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852" name="Google Shape;852;p20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3" name="Google Shape;853;p20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20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20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6" name="Google Shape;856;p20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7" name="Google Shape;857;p20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8" name="Google Shape;858;p20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9" name="Google Shape;859;p20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0" name="Google Shape;860;p20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1" name="Google Shape;861;p20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62" name="Google Shape;862;p20"/>
          <p:cNvSpPr/>
          <p:nvPr/>
        </p:nvSpPr>
        <p:spPr>
          <a:xfrm rot="10800000" flipH="1">
            <a:off x="720000" y="832701"/>
            <a:ext cx="7704000" cy="3887700"/>
          </a:xfrm>
          <a:prstGeom prst="round2SameRect">
            <a:avLst>
              <a:gd name="adj1" fmla="val 3879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3" name="Google Shape;863;p20"/>
          <p:cNvGrpSpPr/>
          <p:nvPr/>
        </p:nvGrpSpPr>
        <p:grpSpPr>
          <a:xfrm>
            <a:off x="7794167" y="4435528"/>
            <a:ext cx="815291" cy="298136"/>
            <a:chOff x="7613525" y="0"/>
            <a:chExt cx="939275" cy="343475"/>
          </a:xfrm>
        </p:grpSpPr>
        <p:sp>
          <p:nvSpPr>
            <p:cNvPr id="864" name="Google Shape;864;p20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6" name="Google Shape;866;p20"/>
          <p:cNvSpPr/>
          <p:nvPr/>
        </p:nvSpPr>
        <p:spPr>
          <a:xfrm>
            <a:off x="720000" y="425075"/>
            <a:ext cx="7704000" cy="410400"/>
          </a:xfrm>
          <a:prstGeom prst="round2SameRect">
            <a:avLst>
              <a:gd name="adj1" fmla="val 357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0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0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0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0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0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0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0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0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0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0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0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0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0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0"/>
          <p:cNvSpPr txBox="1">
            <a:spLocks noGrp="1"/>
          </p:cNvSpPr>
          <p:nvPr>
            <p:ph type="subTitle" idx="1"/>
          </p:nvPr>
        </p:nvSpPr>
        <p:spPr>
          <a:xfrm>
            <a:off x="4959828" y="1955213"/>
            <a:ext cx="30174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1" name="Google Shape;881;p20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82" name="Google Shape;882;p20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883" name="Google Shape;883;p20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4" name="Google Shape;884;p20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885" name="Google Shape;885;p20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86" name="Google Shape;886;p20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7" name="Google Shape;887;p20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88" name="Google Shape;888;p20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89" name="Google Shape;889;p20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20"/>
          <p:cNvGrpSpPr/>
          <p:nvPr/>
        </p:nvGrpSpPr>
        <p:grpSpPr>
          <a:xfrm>
            <a:off x="872405" y="135143"/>
            <a:ext cx="815291" cy="298136"/>
            <a:chOff x="7613525" y="0"/>
            <a:chExt cx="939275" cy="343475"/>
          </a:xfrm>
        </p:grpSpPr>
        <p:sp>
          <p:nvSpPr>
            <p:cNvPr id="891" name="Google Shape;891;p20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0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4" name="Google Shape;954;p22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955" name="Google Shape;955;p22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956" name="Google Shape;956;p22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22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22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22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22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22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22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22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22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22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22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22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22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22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22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71" name="Google Shape;971;p22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972" name="Google Shape;972;p22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22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22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22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22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22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22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22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22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22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82" name="Google Shape;982;p22"/>
          <p:cNvSpPr/>
          <p:nvPr/>
        </p:nvSpPr>
        <p:spPr>
          <a:xfrm>
            <a:off x="720000" y="425075"/>
            <a:ext cx="7704000" cy="410400"/>
          </a:xfrm>
          <a:prstGeom prst="round2SameRect">
            <a:avLst>
              <a:gd name="adj1" fmla="val 357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22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22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22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22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22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22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22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22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22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22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22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22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22"/>
          <p:cNvSpPr txBox="1">
            <a:spLocks noGrp="1"/>
          </p:cNvSpPr>
          <p:nvPr>
            <p:ph type="subTitle" idx="1"/>
          </p:nvPr>
        </p:nvSpPr>
        <p:spPr>
          <a:xfrm>
            <a:off x="2075100" y="4224377"/>
            <a:ext cx="49941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7" name="Google Shape;997;p22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98" name="Google Shape;998;p22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999" name="Google Shape;999;p22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0" name="Google Shape;1000;p22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1001" name="Google Shape;1001;p22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02" name="Google Shape;1002;p22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03" name="Google Shape;1003;p22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04" name="Google Shape;1004;p22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05" name="Google Shape;1005;p22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22"/>
          <p:cNvGrpSpPr/>
          <p:nvPr/>
        </p:nvGrpSpPr>
        <p:grpSpPr>
          <a:xfrm>
            <a:off x="872405" y="135143"/>
            <a:ext cx="815291" cy="298136"/>
            <a:chOff x="7613525" y="0"/>
            <a:chExt cx="939275" cy="343475"/>
          </a:xfrm>
        </p:grpSpPr>
        <p:sp>
          <p:nvSpPr>
            <p:cNvPr id="1007" name="Google Shape;1007;p22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2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2" name="Google Shape;1122;p25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1123" name="Google Shape;1123;p25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1124" name="Google Shape;1124;p25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25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25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7" name="Google Shape;1127;p25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8" name="Google Shape;1128;p25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25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0" name="Google Shape;1130;p25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1" name="Google Shape;1131;p25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2" name="Google Shape;1132;p25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3" name="Google Shape;1133;p25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25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25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25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25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25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39" name="Google Shape;1139;p25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1140" name="Google Shape;1140;p25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25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25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25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25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5" name="Google Shape;1145;p25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6" name="Google Shape;1146;p25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25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25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25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50" name="Google Shape;1150;p25"/>
          <p:cNvSpPr/>
          <p:nvPr/>
        </p:nvSpPr>
        <p:spPr>
          <a:xfrm>
            <a:off x="720000" y="425075"/>
            <a:ext cx="7704000" cy="410400"/>
          </a:xfrm>
          <a:prstGeom prst="round2SameRect">
            <a:avLst>
              <a:gd name="adj1" fmla="val 357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25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25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25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25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25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25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25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25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25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25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25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25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25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25"/>
          <p:cNvSpPr txBox="1">
            <a:spLocks noGrp="1"/>
          </p:cNvSpPr>
          <p:nvPr>
            <p:ph type="title"/>
          </p:nvPr>
        </p:nvSpPr>
        <p:spPr>
          <a:xfrm>
            <a:off x="892291" y="2746098"/>
            <a:ext cx="2011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5" name="Google Shape;1165;p25"/>
          <p:cNvSpPr txBox="1">
            <a:spLocks noGrp="1"/>
          </p:cNvSpPr>
          <p:nvPr>
            <p:ph type="subTitle" idx="1"/>
          </p:nvPr>
        </p:nvSpPr>
        <p:spPr>
          <a:xfrm>
            <a:off x="822375" y="3356174"/>
            <a:ext cx="2151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5"/>
          <p:cNvSpPr txBox="1">
            <a:spLocks noGrp="1"/>
          </p:cNvSpPr>
          <p:nvPr>
            <p:ph type="title" idx="2"/>
          </p:nvPr>
        </p:nvSpPr>
        <p:spPr>
          <a:xfrm>
            <a:off x="3575875" y="2746098"/>
            <a:ext cx="2011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7" name="Google Shape;1167;p25"/>
          <p:cNvSpPr txBox="1">
            <a:spLocks noGrp="1"/>
          </p:cNvSpPr>
          <p:nvPr>
            <p:ph type="subTitle" idx="3"/>
          </p:nvPr>
        </p:nvSpPr>
        <p:spPr>
          <a:xfrm>
            <a:off x="3505975" y="3356174"/>
            <a:ext cx="2151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5"/>
          <p:cNvSpPr txBox="1">
            <a:spLocks noGrp="1"/>
          </p:cNvSpPr>
          <p:nvPr>
            <p:ph type="title" idx="4"/>
          </p:nvPr>
        </p:nvSpPr>
        <p:spPr>
          <a:xfrm>
            <a:off x="6239900" y="2746098"/>
            <a:ext cx="2011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9" name="Google Shape;1169;p25"/>
          <p:cNvSpPr txBox="1">
            <a:spLocks noGrp="1"/>
          </p:cNvSpPr>
          <p:nvPr>
            <p:ph type="subTitle" idx="5"/>
          </p:nvPr>
        </p:nvSpPr>
        <p:spPr>
          <a:xfrm>
            <a:off x="6170013" y="3356174"/>
            <a:ext cx="2151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5"/>
          <p:cNvSpPr txBox="1">
            <a:spLocks noGrp="1"/>
          </p:cNvSpPr>
          <p:nvPr>
            <p:ph type="title" idx="6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71" name="Google Shape;1171;p25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1172" name="Google Shape;1172;p25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3" name="Google Shape;1173;p25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1174" name="Google Shape;1174;p25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75" name="Google Shape;1175;p25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76" name="Google Shape;1176;p25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77" name="Google Shape;1177;p25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78" name="Google Shape;1178;p25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5"/>
          <p:cNvGrpSpPr/>
          <p:nvPr/>
        </p:nvGrpSpPr>
        <p:grpSpPr>
          <a:xfrm>
            <a:off x="872405" y="135143"/>
            <a:ext cx="815291" cy="298136"/>
            <a:chOff x="7613525" y="0"/>
            <a:chExt cx="939275" cy="343475"/>
          </a:xfrm>
        </p:grpSpPr>
        <p:sp>
          <p:nvSpPr>
            <p:cNvPr id="1180" name="Google Shape;1180;p25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3" name="Google Shape;1183;p26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1184" name="Google Shape;1184;p26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1185" name="Google Shape;1185;p26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6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6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6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6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26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26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6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6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6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26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6" name="Google Shape;1196;p26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6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6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26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0" name="Google Shape;1200;p26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1201" name="Google Shape;1201;p26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26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26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26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26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6" name="Google Shape;1206;p26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7" name="Google Shape;1207;p26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8" name="Google Shape;1208;p26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6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6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11" name="Google Shape;1211;p26"/>
          <p:cNvSpPr/>
          <p:nvPr/>
        </p:nvSpPr>
        <p:spPr>
          <a:xfrm>
            <a:off x="720000" y="425075"/>
            <a:ext cx="7704000" cy="410400"/>
          </a:xfrm>
          <a:prstGeom prst="round2SameRect">
            <a:avLst>
              <a:gd name="adj1" fmla="val 357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26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26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26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26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26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26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26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26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26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26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26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26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26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26"/>
          <p:cNvSpPr txBox="1">
            <a:spLocks noGrp="1"/>
          </p:cNvSpPr>
          <p:nvPr>
            <p:ph type="title"/>
          </p:nvPr>
        </p:nvSpPr>
        <p:spPr>
          <a:xfrm>
            <a:off x="892291" y="2828373"/>
            <a:ext cx="2011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6" name="Google Shape;1226;p26"/>
          <p:cNvSpPr txBox="1">
            <a:spLocks noGrp="1"/>
          </p:cNvSpPr>
          <p:nvPr>
            <p:ph type="subTitle" idx="1"/>
          </p:nvPr>
        </p:nvSpPr>
        <p:spPr>
          <a:xfrm>
            <a:off x="822391" y="3413973"/>
            <a:ext cx="21516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26"/>
          <p:cNvSpPr txBox="1">
            <a:spLocks noGrp="1"/>
          </p:cNvSpPr>
          <p:nvPr>
            <p:ph type="title" idx="2"/>
          </p:nvPr>
        </p:nvSpPr>
        <p:spPr>
          <a:xfrm>
            <a:off x="3566100" y="2828373"/>
            <a:ext cx="2011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8" name="Google Shape;1228;p26"/>
          <p:cNvSpPr txBox="1">
            <a:spLocks noGrp="1"/>
          </p:cNvSpPr>
          <p:nvPr>
            <p:ph type="subTitle" idx="3"/>
          </p:nvPr>
        </p:nvSpPr>
        <p:spPr>
          <a:xfrm>
            <a:off x="3496200" y="3413973"/>
            <a:ext cx="21516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6"/>
          <p:cNvSpPr txBox="1">
            <a:spLocks noGrp="1"/>
          </p:cNvSpPr>
          <p:nvPr>
            <p:ph type="title" idx="4"/>
          </p:nvPr>
        </p:nvSpPr>
        <p:spPr>
          <a:xfrm>
            <a:off x="6239900" y="2828373"/>
            <a:ext cx="2011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0" name="Google Shape;1230;p26"/>
          <p:cNvSpPr txBox="1">
            <a:spLocks noGrp="1"/>
          </p:cNvSpPr>
          <p:nvPr>
            <p:ph type="subTitle" idx="5"/>
          </p:nvPr>
        </p:nvSpPr>
        <p:spPr>
          <a:xfrm>
            <a:off x="6170013" y="3413973"/>
            <a:ext cx="21516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1" name="Google Shape;1231;p26"/>
          <p:cNvSpPr txBox="1">
            <a:spLocks noGrp="1"/>
          </p:cNvSpPr>
          <p:nvPr>
            <p:ph type="title" idx="6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32" name="Google Shape;1232;p26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1233" name="Google Shape;1233;p26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4" name="Google Shape;1234;p26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1235" name="Google Shape;1235;p26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36" name="Google Shape;1236;p26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37" name="Google Shape;1237;p26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38" name="Google Shape;1238;p26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39" name="Google Shape;1239;p26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0" name="Google Shape;1240;p26"/>
          <p:cNvGrpSpPr/>
          <p:nvPr/>
        </p:nvGrpSpPr>
        <p:grpSpPr>
          <a:xfrm>
            <a:off x="872405" y="135143"/>
            <a:ext cx="815291" cy="298136"/>
            <a:chOff x="7613525" y="0"/>
            <a:chExt cx="939275" cy="343475"/>
          </a:xfrm>
        </p:grpSpPr>
        <p:sp>
          <p:nvSpPr>
            <p:cNvPr id="1241" name="Google Shape;1241;p26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1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1494" name="Google Shape;1494;p31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1495" name="Google Shape;1495;p31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6" name="Google Shape;1496;p31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7" name="Google Shape;1497;p31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31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9" name="Google Shape;1499;p31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0" name="Google Shape;1500;p31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31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31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3" name="Google Shape;1503;p31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4" name="Google Shape;1504;p31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5" name="Google Shape;1505;p31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6" name="Google Shape;1506;p31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7" name="Google Shape;1507;p31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31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9" name="Google Shape;1509;p31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10" name="Google Shape;1510;p31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1511" name="Google Shape;1511;p31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31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3" name="Google Shape;1513;p31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4" name="Google Shape;1514;p31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5" name="Google Shape;1515;p31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6" name="Google Shape;1516;p31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7" name="Google Shape;1517;p31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8" name="Google Shape;1518;p31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9" name="Google Shape;1519;p31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0" name="Google Shape;1520;p31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21" name="Google Shape;1521;p31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1522" name="Google Shape;1522;p31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3" name="Google Shape;1523;p31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1524" name="Google Shape;1524;p31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25" name="Google Shape;1525;p31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26" name="Google Shape;1526;p31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27" name="Google Shape;1527;p31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28" name="Google Shape;1528;p31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3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49" name="Google Shape;49;p3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50" name="Google Shape;50;p3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3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3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3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3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3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3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3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3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3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3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3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3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3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" name="Google Shape;65;p3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66" name="Google Shape;66;p3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3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3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3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3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3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" name="Google Shape;76;p3"/>
          <p:cNvSpPr txBox="1">
            <a:spLocks noGrp="1"/>
          </p:cNvSpPr>
          <p:nvPr>
            <p:ph type="title"/>
          </p:nvPr>
        </p:nvSpPr>
        <p:spPr>
          <a:xfrm>
            <a:off x="2057850" y="2194788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 idx="2" hasCustomPrompt="1"/>
          </p:nvPr>
        </p:nvSpPr>
        <p:spPr>
          <a:xfrm>
            <a:off x="3886650" y="858784"/>
            <a:ext cx="1371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" name="Google Shape;78;p3"/>
          <p:cNvSpPr txBox="1">
            <a:spLocks noGrp="1"/>
          </p:cNvSpPr>
          <p:nvPr>
            <p:ph type="subTitle" idx="1"/>
          </p:nvPr>
        </p:nvSpPr>
        <p:spPr>
          <a:xfrm>
            <a:off x="2327950" y="3684625"/>
            <a:ext cx="4313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9" name="Google Shape;79;p3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80" name="Google Shape;80;p3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3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82" name="Google Shape;82;p3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3" name="Google Shape;83;p3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" name="Google Shape;84;p3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" name="Google Shape;85;p3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6" name="Google Shape;86;p3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4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89" name="Google Shape;89;p4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90" name="Google Shape;90;p4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4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4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4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4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4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4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4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4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4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4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4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4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4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4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5" name="Google Shape;105;p4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106" name="Google Shape;106;p4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4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4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4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4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4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4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4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4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4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6" name="Google Shape;116;p4"/>
          <p:cNvSpPr/>
          <p:nvPr/>
        </p:nvSpPr>
        <p:spPr>
          <a:xfrm rot="10800000" flipH="1">
            <a:off x="723200" y="738225"/>
            <a:ext cx="7700700" cy="3995100"/>
          </a:xfrm>
          <a:prstGeom prst="round2SameRect">
            <a:avLst>
              <a:gd name="adj1" fmla="val 3879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4"/>
          <p:cNvGrpSpPr/>
          <p:nvPr/>
        </p:nvGrpSpPr>
        <p:grpSpPr>
          <a:xfrm>
            <a:off x="7480330" y="4448453"/>
            <a:ext cx="815291" cy="298136"/>
            <a:chOff x="7613525" y="0"/>
            <a:chExt cx="939275" cy="343475"/>
          </a:xfrm>
        </p:grpSpPr>
        <p:sp>
          <p:nvSpPr>
            <p:cNvPr id="118" name="Google Shape;118;p4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4"/>
          <p:cNvSpPr/>
          <p:nvPr/>
        </p:nvSpPr>
        <p:spPr>
          <a:xfrm>
            <a:off x="720025" y="425075"/>
            <a:ext cx="7704000" cy="410400"/>
          </a:xfrm>
          <a:prstGeom prst="round2SameRect">
            <a:avLst>
              <a:gd name="adj1" fmla="val 357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36" name="Google Shape;136;p4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137" name="Google Shape;137;p4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138;p4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139" name="Google Shape;139;p4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0" name="Google Shape;140;p4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" name="Google Shape;141;p4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2" name="Google Shape;142;p4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3" name="Google Shape;143;p4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4"/>
          <p:cNvGrpSpPr/>
          <p:nvPr/>
        </p:nvGrpSpPr>
        <p:grpSpPr>
          <a:xfrm>
            <a:off x="872405" y="135143"/>
            <a:ext cx="815291" cy="298136"/>
            <a:chOff x="7613525" y="0"/>
            <a:chExt cx="939275" cy="343475"/>
          </a:xfrm>
        </p:grpSpPr>
        <p:sp>
          <p:nvSpPr>
            <p:cNvPr id="145" name="Google Shape;145;p4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5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149" name="Google Shape;149;p5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150" name="Google Shape;150;p5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5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5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5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5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5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5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5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5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5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5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5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5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5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5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5" name="Google Shape;165;p5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166" name="Google Shape;166;p5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5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5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5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5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5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5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5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5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5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6" name="Google Shape;176;p5"/>
          <p:cNvSpPr/>
          <p:nvPr/>
        </p:nvSpPr>
        <p:spPr>
          <a:xfrm>
            <a:off x="720000" y="425075"/>
            <a:ext cx="7704000" cy="410400"/>
          </a:xfrm>
          <a:prstGeom prst="round2SameRect">
            <a:avLst>
              <a:gd name="adj1" fmla="val 357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5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5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5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5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5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5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5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5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5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5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5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5"/>
          <p:cNvSpPr txBox="1">
            <a:spLocks noGrp="1"/>
          </p:cNvSpPr>
          <p:nvPr>
            <p:ph type="subTitle" idx="1"/>
          </p:nvPr>
        </p:nvSpPr>
        <p:spPr>
          <a:xfrm>
            <a:off x="1394550" y="2583301"/>
            <a:ext cx="2907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" name="Google Shape;191;p5"/>
          <p:cNvSpPr txBox="1">
            <a:spLocks noGrp="1"/>
          </p:cNvSpPr>
          <p:nvPr>
            <p:ph type="subTitle" idx="2"/>
          </p:nvPr>
        </p:nvSpPr>
        <p:spPr>
          <a:xfrm>
            <a:off x="4841850" y="2583301"/>
            <a:ext cx="2907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2" name="Google Shape;192;p5"/>
          <p:cNvSpPr txBox="1">
            <a:spLocks noGrp="1"/>
          </p:cNvSpPr>
          <p:nvPr>
            <p:ph type="subTitle" idx="3"/>
          </p:nvPr>
        </p:nvSpPr>
        <p:spPr>
          <a:xfrm>
            <a:off x="1394550" y="3076625"/>
            <a:ext cx="29076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5"/>
          <p:cNvSpPr txBox="1">
            <a:spLocks noGrp="1"/>
          </p:cNvSpPr>
          <p:nvPr>
            <p:ph type="subTitle" idx="4"/>
          </p:nvPr>
        </p:nvSpPr>
        <p:spPr>
          <a:xfrm>
            <a:off x="4841850" y="3076625"/>
            <a:ext cx="29076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5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196" name="Google Shape;196;p5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" name="Google Shape;197;p5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9" name="Google Shape;199;p5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5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1" name="Google Shape;201;p5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2" name="Google Shape;202;p5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5"/>
          <p:cNvGrpSpPr/>
          <p:nvPr/>
        </p:nvGrpSpPr>
        <p:grpSpPr>
          <a:xfrm>
            <a:off x="872405" y="135143"/>
            <a:ext cx="815291" cy="298136"/>
            <a:chOff x="7613525" y="0"/>
            <a:chExt cx="939275" cy="343475"/>
          </a:xfrm>
        </p:grpSpPr>
        <p:sp>
          <p:nvSpPr>
            <p:cNvPr id="204" name="Google Shape;204;p5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6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208" name="Google Shape;208;p6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209" name="Google Shape;209;p6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6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6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6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6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6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6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6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6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6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6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6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6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6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6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4" name="Google Shape;224;p6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225" name="Google Shape;225;p6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6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6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6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6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6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6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6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6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6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5" name="Google Shape;235;p6"/>
          <p:cNvSpPr/>
          <p:nvPr/>
        </p:nvSpPr>
        <p:spPr>
          <a:xfrm>
            <a:off x="720000" y="425075"/>
            <a:ext cx="7704000" cy="410400"/>
          </a:xfrm>
          <a:prstGeom prst="round2SameRect">
            <a:avLst>
              <a:gd name="adj1" fmla="val 357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6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6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6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6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6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0" name="Google Shape;250;p6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251" name="Google Shape;251;p6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" name="Google Shape;252;p6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253" name="Google Shape;253;p6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4" name="Google Shape;254;p6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5" name="Google Shape;255;p6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6" name="Google Shape;256;p6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57" name="Google Shape;257;p6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6"/>
          <p:cNvSpPr/>
          <p:nvPr/>
        </p:nvSpPr>
        <p:spPr>
          <a:xfrm rot="10800000" flipH="1">
            <a:off x="720000" y="832862"/>
            <a:ext cx="7704000" cy="3887700"/>
          </a:xfrm>
          <a:prstGeom prst="round2SameRect">
            <a:avLst>
              <a:gd name="adj1" fmla="val 3879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6"/>
          <p:cNvGrpSpPr/>
          <p:nvPr/>
        </p:nvGrpSpPr>
        <p:grpSpPr>
          <a:xfrm>
            <a:off x="7480330" y="4435690"/>
            <a:ext cx="815291" cy="298136"/>
            <a:chOff x="7613525" y="0"/>
            <a:chExt cx="939275" cy="343475"/>
          </a:xfrm>
        </p:grpSpPr>
        <p:sp>
          <p:nvSpPr>
            <p:cNvPr id="260" name="Google Shape;260;p6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6"/>
          <p:cNvGrpSpPr/>
          <p:nvPr/>
        </p:nvGrpSpPr>
        <p:grpSpPr>
          <a:xfrm>
            <a:off x="872405" y="135143"/>
            <a:ext cx="815291" cy="298136"/>
            <a:chOff x="7613525" y="0"/>
            <a:chExt cx="939275" cy="343475"/>
          </a:xfrm>
        </p:grpSpPr>
        <p:sp>
          <p:nvSpPr>
            <p:cNvPr id="263" name="Google Shape;263;p6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7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267" name="Google Shape;267;p7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268" name="Google Shape;268;p7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7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7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7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7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" name="Google Shape;273;p7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" name="Google Shape;274;p7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7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7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7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7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7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7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7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7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3" name="Google Shape;283;p7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284" name="Google Shape;284;p7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7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7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7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7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7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7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7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7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7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4" name="Google Shape;294;p7"/>
          <p:cNvSpPr/>
          <p:nvPr/>
        </p:nvSpPr>
        <p:spPr>
          <a:xfrm rot="10800000" flipH="1">
            <a:off x="718175" y="839325"/>
            <a:ext cx="7705800" cy="3894000"/>
          </a:xfrm>
          <a:prstGeom prst="round2SameRect">
            <a:avLst>
              <a:gd name="adj1" fmla="val 3879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7"/>
          <p:cNvGrpSpPr/>
          <p:nvPr/>
        </p:nvGrpSpPr>
        <p:grpSpPr>
          <a:xfrm>
            <a:off x="7480330" y="4448453"/>
            <a:ext cx="815291" cy="298136"/>
            <a:chOff x="7613525" y="0"/>
            <a:chExt cx="939275" cy="343475"/>
          </a:xfrm>
        </p:grpSpPr>
        <p:sp>
          <p:nvSpPr>
            <p:cNvPr id="296" name="Google Shape;296;p7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7"/>
          <p:cNvSpPr/>
          <p:nvPr/>
        </p:nvSpPr>
        <p:spPr>
          <a:xfrm>
            <a:off x="720000" y="425075"/>
            <a:ext cx="7704000" cy="410400"/>
          </a:xfrm>
          <a:prstGeom prst="round2SameRect">
            <a:avLst>
              <a:gd name="adj1" fmla="val 357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7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7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7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7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7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7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7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7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7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7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7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7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7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7"/>
          <p:cNvSpPr txBox="1">
            <a:spLocks noGrp="1"/>
          </p:cNvSpPr>
          <p:nvPr>
            <p:ph type="body" idx="1"/>
          </p:nvPr>
        </p:nvSpPr>
        <p:spPr>
          <a:xfrm>
            <a:off x="796200" y="1355900"/>
            <a:ext cx="3549600" cy="27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7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14" name="Google Shape;314;p7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315" name="Google Shape;315;p7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" name="Google Shape;316;p7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317" name="Google Shape;317;p7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8" name="Google Shape;318;p7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9" name="Google Shape;319;p7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0" name="Google Shape;320;p7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21" name="Google Shape;321;p7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7"/>
          <p:cNvGrpSpPr/>
          <p:nvPr/>
        </p:nvGrpSpPr>
        <p:grpSpPr>
          <a:xfrm>
            <a:off x="872405" y="135143"/>
            <a:ext cx="815291" cy="298136"/>
            <a:chOff x="7613525" y="0"/>
            <a:chExt cx="939275" cy="343475"/>
          </a:xfrm>
        </p:grpSpPr>
        <p:sp>
          <p:nvSpPr>
            <p:cNvPr id="323" name="Google Shape;323;p7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8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327" name="Google Shape;327;p8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328" name="Google Shape;328;p8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8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8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8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8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8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8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5" name="Google Shape;335;p8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Google Shape;336;p8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8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8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8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8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8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8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43" name="Google Shape;343;p8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344" name="Google Shape;344;p8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8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8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8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8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8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8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8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8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8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4" name="Google Shape;354;p8"/>
          <p:cNvSpPr txBox="1">
            <a:spLocks noGrp="1"/>
          </p:cNvSpPr>
          <p:nvPr>
            <p:ph type="title"/>
          </p:nvPr>
        </p:nvSpPr>
        <p:spPr>
          <a:xfrm>
            <a:off x="1388100" y="1682575"/>
            <a:ext cx="6367800" cy="24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0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55" name="Google Shape;355;p8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356" name="Google Shape;356;p8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8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358" name="Google Shape;358;p8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9" name="Google Shape;359;p8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0" name="Google Shape;360;p8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61" name="Google Shape;361;p8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62" name="Google Shape;362;p8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9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365" name="Google Shape;365;p9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366" name="Google Shape;366;p9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9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9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9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9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9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9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9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9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9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9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9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9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9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9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81" name="Google Shape;381;p9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382" name="Google Shape;382;p9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" name="Google Shape;383;p9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9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9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9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9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9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9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9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9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2" name="Google Shape;392;p9"/>
          <p:cNvSpPr txBox="1">
            <a:spLocks noGrp="1"/>
          </p:cNvSpPr>
          <p:nvPr>
            <p:ph type="title"/>
          </p:nvPr>
        </p:nvSpPr>
        <p:spPr>
          <a:xfrm>
            <a:off x="2224400" y="1277636"/>
            <a:ext cx="4696200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3" name="Google Shape;393;p9"/>
          <p:cNvSpPr txBox="1">
            <a:spLocks noGrp="1"/>
          </p:cNvSpPr>
          <p:nvPr>
            <p:ph type="subTitle" idx="1"/>
          </p:nvPr>
        </p:nvSpPr>
        <p:spPr>
          <a:xfrm>
            <a:off x="2026400" y="3488000"/>
            <a:ext cx="5092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4" name="Google Shape;394;p9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395" name="Google Shape;395;p9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9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397" name="Google Shape;397;p9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8" name="Google Shape;398;p9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9" name="Google Shape;399;p9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00" name="Google Shape;400;p9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01" name="Google Shape;401;p9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●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○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■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●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○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■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●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○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Zilla Slab"/>
              <a:buChar char="■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8" r:id="rId9"/>
    <p:sldLayoutId id="2147483661" r:id="rId10"/>
    <p:sldLayoutId id="2147483662" r:id="rId11"/>
    <p:sldLayoutId id="2147483663" r:id="rId12"/>
    <p:sldLayoutId id="2147483664" r:id="rId13"/>
    <p:sldLayoutId id="2147483666" r:id="rId14"/>
    <p:sldLayoutId id="2147483668" r:id="rId15"/>
    <p:sldLayoutId id="2147483671" r:id="rId16"/>
    <p:sldLayoutId id="2147483672" r:id="rId17"/>
    <p:sldLayoutId id="2147483677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34"/>
          <p:cNvSpPr/>
          <p:nvPr/>
        </p:nvSpPr>
        <p:spPr>
          <a:xfrm rot="10800000" flipH="1">
            <a:off x="720175" y="1395750"/>
            <a:ext cx="7703700" cy="2339100"/>
          </a:xfrm>
          <a:prstGeom prst="round2SameRect">
            <a:avLst>
              <a:gd name="adj1" fmla="val 5721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8" name="Google Shape;1538;p34"/>
          <p:cNvGrpSpPr/>
          <p:nvPr/>
        </p:nvGrpSpPr>
        <p:grpSpPr>
          <a:xfrm>
            <a:off x="1565975" y="3324504"/>
            <a:ext cx="6012000" cy="1015062"/>
            <a:chOff x="2411775" y="425075"/>
            <a:chExt cx="6012000" cy="1015062"/>
          </a:xfrm>
        </p:grpSpPr>
        <p:sp>
          <p:nvSpPr>
            <p:cNvPr id="1539" name="Google Shape;1539;p34"/>
            <p:cNvSpPr/>
            <p:nvPr/>
          </p:nvSpPr>
          <p:spPr>
            <a:xfrm rot="10800000" flipH="1">
              <a:off x="2411775" y="738137"/>
              <a:ext cx="6012000" cy="7020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2411775" y="425075"/>
              <a:ext cx="6012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4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4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4" name="Google Shape;1554;p34"/>
          <p:cNvSpPr txBox="1">
            <a:spLocks noGrp="1"/>
          </p:cNvSpPr>
          <p:nvPr>
            <p:ph type="ctrTitle"/>
          </p:nvPr>
        </p:nvSpPr>
        <p:spPr>
          <a:xfrm>
            <a:off x="1349825" y="1588325"/>
            <a:ext cx="6444300" cy="16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Python</a:t>
            </a:r>
            <a:endParaRPr dirty="0"/>
          </a:p>
        </p:txBody>
      </p:sp>
      <p:sp>
        <p:nvSpPr>
          <p:cNvPr id="1555" name="Google Shape;1555;p34"/>
          <p:cNvSpPr txBox="1">
            <a:spLocks noGrp="1"/>
          </p:cNvSpPr>
          <p:nvPr>
            <p:ph type="subTitle" idx="1"/>
          </p:nvPr>
        </p:nvSpPr>
        <p:spPr>
          <a:xfrm>
            <a:off x="2806262" y="3812584"/>
            <a:ext cx="3997762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IE221.M21.CNCL – VN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GVHD: Nguyễn Thanh Sơn, Phạm Thế Sơn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556" name="Google Shape;1556;p34"/>
          <p:cNvSpPr/>
          <p:nvPr/>
        </p:nvSpPr>
        <p:spPr>
          <a:xfrm>
            <a:off x="720175" y="1212351"/>
            <a:ext cx="7703700" cy="3708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34"/>
          <p:cNvSpPr/>
          <p:nvPr/>
        </p:nvSpPr>
        <p:spPr>
          <a:xfrm>
            <a:off x="7480325" y="1313000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34"/>
          <p:cNvSpPr/>
          <p:nvPr/>
        </p:nvSpPr>
        <p:spPr>
          <a:xfrm>
            <a:off x="7522125" y="1400763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34"/>
          <p:cNvSpPr/>
          <p:nvPr/>
        </p:nvSpPr>
        <p:spPr>
          <a:xfrm>
            <a:off x="8024425" y="1313000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34"/>
          <p:cNvSpPr/>
          <p:nvPr/>
        </p:nvSpPr>
        <p:spPr>
          <a:xfrm>
            <a:off x="8024425" y="1313000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34"/>
          <p:cNvSpPr/>
          <p:nvPr/>
        </p:nvSpPr>
        <p:spPr>
          <a:xfrm>
            <a:off x="8029725" y="1316800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34"/>
          <p:cNvSpPr/>
          <p:nvPr/>
        </p:nvSpPr>
        <p:spPr>
          <a:xfrm>
            <a:off x="8028975" y="1316800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34"/>
          <p:cNvSpPr/>
          <p:nvPr/>
        </p:nvSpPr>
        <p:spPr>
          <a:xfrm>
            <a:off x="8024425" y="1313000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34"/>
          <p:cNvSpPr/>
          <p:nvPr/>
        </p:nvSpPr>
        <p:spPr>
          <a:xfrm>
            <a:off x="7752375" y="1313000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34"/>
          <p:cNvSpPr/>
          <p:nvPr/>
        </p:nvSpPr>
        <p:spPr>
          <a:xfrm>
            <a:off x="7752375" y="1313000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34"/>
          <p:cNvSpPr/>
          <p:nvPr/>
        </p:nvSpPr>
        <p:spPr>
          <a:xfrm>
            <a:off x="7752375" y="1313000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34"/>
          <p:cNvSpPr/>
          <p:nvPr/>
        </p:nvSpPr>
        <p:spPr>
          <a:xfrm>
            <a:off x="7794175" y="1368475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34"/>
          <p:cNvSpPr/>
          <p:nvPr/>
        </p:nvSpPr>
        <p:spPr>
          <a:xfrm>
            <a:off x="7480325" y="1313000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34"/>
          <p:cNvSpPr/>
          <p:nvPr/>
        </p:nvSpPr>
        <p:spPr>
          <a:xfrm>
            <a:off x="7480325" y="1313000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0" name="Google Shape;1570;p34"/>
          <p:cNvGrpSpPr/>
          <p:nvPr/>
        </p:nvGrpSpPr>
        <p:grpSpPr>
          <a:xfrm>
            <a:off x="1760705" y="929711"/>
            <a:ext cx="815291" cy="298136"/>
            <a:chOff x="7613525" y="0"/>
            <a:chExt cx="939275" cy="343475"/>
          </a:xfrm>
        </p:grpSpPr>
        <p:sp>
          <p:nvSpPr>
            <p:cNvPr id="1571" name="Google Shape;1571;p34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34"/>
          <p:cNvGrpSpPr/>
          <p:nvPr/>
        </p:nvGrpSpPr>
        <p:grpSpPr>
          <a:xfrm>
            <a:off x="6937080" y="4057849"/>
            <a:ext cx="815291" cy="298136"/>
            <a:chOff x="7613525" y="0"/>
            <a:chExt cx="939275" cy="343475"/>
          </a:xfrm>
        </p:grpSpPr>
        <p:sp>
          <p:nvSpPr>
            <p:cNvPr id="1574" name="Google Shape;1574;p34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6" name="Google Shape;1576;p34"/>
          <p:cNvGrpSpPr/>
          <p:nvPr/>
        </p:nvGrpSpPr>
        <p:grpSpPr>
          <a:xfrm>
            <a:off x="4023666" y="461607"/>
            <a:ext cx="1114668" cy="914429"/>
            <a:chOff x="904850" y="2929892"/>
            <a:chExt cx="732900" cy="593400"/>
          </a:xfrm>
        </p:grpSpPr>
        <p:sp>
          <p:nvSpPr>
            <p:cNvPr id="1577" name="Google Shape;1577;p34"/>
            <p:cNvSpPr/>
            <p:nvPr/>
          </p:nvSpPr>
          <p:spPr>
            <a:xfrm flipH="1">
              <a:off x="904850" y="2929892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 flipH="1">
              <a:off x="913719" y="2939378"/>
              <a:ext cx="121800" cy="1227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34"/>
          <p:cNvGrpSpPr/>
          <p:nvPr/>
        </p:nvGrpSpPr>
        <p:grpSpPr>
          <a:xfrm>
            <a:off x="4206398" y="553058"/>
            <a:ext cx="731508" cy="731537"/>
            <a:chOff x="4123450" y="3297450"/>
            <a:chExt cx="629200" cy="629225"/>
          </a:xfrm>
        </p:grpSpPr>
        <p:sp>
          <p:nvSpPr>
            <p:cNvPr id="1580" name="Google Shape;1580;p34"/>
            <p:cNvSpPr/>
            <p:nvPr/>
          </p:nvSpPr>
          <p:spPr>
            <a:xfrm>
              <a:off x="4151550" y="3326325"/>
              <a:ext cx="572225" cy="572225"/>
            </a:xfrm>
            <a:custGeom>
              <a:avLst/>
              <a:gdLst/>
              <a:ahLst/>
              <a:cxnLst/>
              <a:rect l="l" t="t" r="r" b="b"/>
              <a:pathLst>
                <a:path w="22889" h="22889" extrusionOk="0">
                  <a:moveTo>
                    <a:pt x="22889" y="11429"/>
                  </a:moveTo>
                  <a:cubicBezTo>
                    <a:pt x="22889" y="17752"/>
                    <a:pt x="17782" y="22888"/>
                    <a:pt x="11460" y="22888"/>
                  </a:cubicBezTo>
                  <a:cubicBezTo>
                    <a:pt x="5138" y="22888"/>
                    <a:pt x="1" y="17752"/>
                    <a:pt x="1" y="11429"/>
                  </a:cubicBezTo>
                  <a:cubicBezTo>
                    <a:pt x="1" y="5107"/>
                    <a:pt x="5138" y="1"/>
                    <a:pt x="11460" y="1"/>
                  </a:cubicBezTo>
                  <a:cubicBezTo>
                    <a:pt x="17782" y="1"/>
                    <a:pt x="22889" y="5107"/>
                    <a:pt x="22889" y="11429"/>
                  </a:cubicBezTo>
                  <a:close/>
                </a:path>
              </a:pathLst>
            </a:custGeom>
            <a:solidFill>
              <a:srgbClr val="F7A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4257950" y="3531500"/>
              <a:ext cx="86650" cy="43325"/>
            </a:xfrm>
            <a:custGeom>
              <a:avLst/>
              <a:gdLst/>
              <a:ahLst/>
              <a:cxnLst/>
              <a:rect l="l" t="t" r="r" b="b"/>
              <a:pathLst>
                <a:path w="3466" h="1733" fill="none" extrusionOk="0">
                  <a:moveTo>
                    <a:pt x="0" y="1733"/>
                  </a:moveTo>
                  <a:cubicBezTo>
                    <a:pt x="0" y="791"/>
                    <a:pt x="760" y="0"/>
                    <a:pt x="1733" y="0"/>
                  </a:cubicBezTo>
                  <a:lnTo>
                    <a:pt x="1733" y="0"/>
                  </a:lnTo>
                  <a:cubicBezTo>
                    <a:pt x="2675" y="0"/>
                    <a:pt x="3465" y="760"/>
                    <a:pt x="3465" y="1733"/>
                  </a:cubicBez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4531500" y="3531500"/>
              <a:ext cx="86650" cy="43325"/>
            </a:xfrm>
            <a:custGeom>
              <a:avLst/>
              <a:gdLst/>
              <a:ahLst/>
              <a:cxnLst/>
              <a:rect l="l" t="t" r="r" b="b"/>
              <a:pathLst>
                <a:path w="3466" h="1733" fill="none" extrusionOk="0">
                  <a:moveTo>
                    <a:pt x="3466" y="1733"/>
                  </a:moveTo>
                  <a:cubicBezTo>
                    <a:pt x="3466" y="791"/>
                    <a:pt x="2676" y="0"/>
                    <a:pt x="1733" y="0"/>
                  </a:cubicBezTo>
                  <a:lnTo>
                    <a:pt x="1733" y="0"/>
                  </a:lnTo>
                  <a:cubicBezTo>
                    <a:pt x="761" y="0"/>
                    <a:pt x="1" y="760"/>
                    <a:pt x="1" y="1733"/>
                  </a:cubicBez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4355975" y="3678925"/>
              <a:ext cx="160350" cy="89675"/>
            </a:xfrm>
            <a:custGeom>
              <a:avLst/>
              <a:gdLst/>
              <a:ahLst/>
              <a:cxnLst/>
              <a:rect l="l" t="t" r="r" b="b"/>
              <a:pathLst>
                <a:path w="6414" h="3587" extrusionOk="0">
                  <a:moveTo>
                    <a:pt x="0" y="0"/>
                  </a:moveTo>
                  <a:lnTo>
                    <a:pt x="0" y="395"/>
                  </a:lnTo>
                  <a:cubicBezTo>
                    <a:pt x="0" y="2158"/>
                    <a:pt x="1429" y="3587"/>
                    <a:pt x="3192" y="3587"/>
                  </a:cubicBezTo>
                  <a:cubicBezTo>
                    <a:pt x="4985" y="3587"/>
                    <a:pt x="6414" y="2158"/>
                    <a:pt x="6414" y="395"/>
                  </a:cubicBezTo>
                  <a:lnTo>
                    <a:pt x="6414" y="0"/>
                  </a:lnTo>
                  <a:close/>
                </a:path>
              </a:pathLst>
            </a:custGeom>
            <a:solidFill>
              <a:srgbClr val="423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4355975" y="3678925"/>
              <a:ext cx="160350" cy="89675"/>
            </a:xfrm>
            <a:custGeom>
              <a:avLst/>
              <a:gdLst/>
              <a:ahLst/>
              <a:cxnLst/>
              <a:rect l="l" t="t" r="r" b="b"/>
              <a:pathLst>
                <a:path w="6414" h="3587" fill="none" extrusionOk="0">
                  <a:moveTo>
                    <a:pt x="0" y="0"/>
                  </a:moveTo>
                  <a:lnTo>
                    <a:pt x="0" y="395"/>
                  </a:lnTo>
                  <a:cubicBezTo>
                    <a:pt x="0" y="2158"/>
                    <a:pt x="1429" y="3587"/>
                    <a:pt x="3192" y="3587"/>
                  </a:cubicBezTo>
                  <a:lnTo>
                    <a:pt x="3192" y="3587"/>
                  </a:lnTo>
                  <a:cubicBezTo>
                    <a:pt x="4985" y="3587"/>
                    <a:pt x="6414" y="2158"/>
                    <a:pt x="6414" y="395"/>
                  </a:cubicBezTo>
                  <a:lnTo>
                    <a:pt x="6414" y="0"/>
                  </a:lnTo>
                  <a:close/>
                </a:path>
              </a:pathLst>
            </a:custGeom>
            <a:noFill/>
            <a:ln w="2280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4402325" y="3711600"/>
              <a:ext cx="67650" cy="50175"/>
            </a:xfrm>
            <a:custGeom>
              <a:avLst/>
              <a:gdLst/>
              <a:ahLst/>
              <a:cxnLst/>
              <a:rect l="l" t="t" r="r" b="b"/>
              <a:pathLst>
                <a:path w="2706" h="2007" extrusionOk="0">
                  <a:moveTo>
                    <a:pt x="2706" y="1003"/>
                  </a:moveTo>
                  <a:cubicBezTo>
                    <a:pt x="2706" y="1550"/>
                    <a:pt x="2098" y="2006"/>
                    <a:pt x="1338" y="2006"/>
                  </a:cubicBezTo>
                  <a:cubicBezTo>
                    <a:pt x="608" y="2006"/>
                    <a:pt x="0" y="1550"/>
                    <a:pt x="0" y="1003"/>
                  </a:cubicBezTo>
                  <a:cubicBezTo>
                    <a:pt x="0" y="456"/>
                    <a:pt x="608" y="0"/>
                    <a:pt x="1338" y="0"/>
                  </a:cubicBezTo>
                  <a:cubicBezTo>
                    <a:pt x="2098" y="0"/>
                    <a:pt x="2706" y="456"/>
                    <a:pt x="2706" y="1003"/>
                  </a:cubicBezTo>
                  <a:close/>
                </a:path>
              </a:pathLst>
            </a:custGeom>
            <a:solidFill>
              <a:srgbClr val="C79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4402325" y="3711600"/>
              <a:ext cx="67650" cy="50175"/>
            </a:xfrm>
            <a:custGeom>
              <a:avLst/>
              <a:gdLst/>
              <a:ahLst/>
              <a:cxnLst/>
              <a:rect l="l" t="t" r="r" b="b"/>
              <a:pathLst>
                <a:path w="2706" h="2007" extrusionOk="0">
                  <a:moveTo>
                    <a:pt x="2706" y="1003"/>
                  </a:moveTo>
                  <a:cubicBezTo>
                    <a:pt x="2706" y="1550"/>
                    <a:pt x="2098" y="2006"/>
                    <a:pt x="1338" y="2006"/>
                  </a:cubicBezTo>
                  <a:cubicBezTo>
                    <a:pt x="608" y="2006"/>
                    <a:pt x="0" y="1550"/>
                    <a:pt x="0" y="1003"/>
                  </a:cubicBezTo>
                  <a:cubicBezTo>
                    <a:pt x="0" y="456"/>
                    <a:pt x="608" y="0"/>
                    <a:pt x="1338" y="0"/>
                  </a:cubicBezTo>
                  <a:cubicBezTo>
                    <a:pt x="2098" y="0"/>
                    <a:pt x="2706" y="456"/>
                    <a:pt x="2706" y="1003"/>
                  </a:cubicBezTo>
                  <a:close/>
                </a:path>
              </a:pathLst>
            </a:custGeom>
            <a:solidFill>
              <a:srgbClr val="D57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4419050" y="3355950"/>
              <a:ext cx="204425" cy="139375"/>
            </a:xfrm>
            <a:custGeom>
              <a:avLst/>
              <a:gdLst/>
              <a:ahLst/>
              <a:cxnLst/>
              <a:rect l="l" t="t" r="r" b="b"/>
              <a:pathLst>
                <a:path w="8177" h="5575" extrusionOk="0">
                  <a:moveTo>
                    <a:pt x="3236" y="1"/>
                  </a:moveTo>
                  <a:cubicBezTo>
                    <a:pt x="1926" y="1"/>
                    <a:pt x="829" y="557"/>
                    <a:pt x="486" y="1521"/>
                  </a:cubicBezTo>
                  <a:cubicBezTo>
                    <a:pt x="0" y="2889"/>
                    <a:pt x="1246" y="4591"/>
                    <a:pt x="3222" y="5290"/>
                  </a:cubicBezTo>
                  <a:cubicBezTo>
                    <a:pt x="3792" y="5483"/>
                    <a:pt x="4365" y="5574"/>
                    <a:pt x="4903" y="5574"/>
                  </a:cubicBezTo>
                  <a:cubicBezTo>
                    <a:pt x="6229" y="5574"/>
                    <a:pt x="7344" y="5017"/>
                    <a:pt x="7690" y="4044"/>
                  </a:cubicBezTo>
                  <a:cubicBezTo>
                    <a:pt x="8177" y="2676"/>
                    <a:pt x="6961" y="974"/>
                    <a:pt x="4955" y="305"/>
                  </a:cubicBezTo>
                  <a:cubicBezTo>
                    <a:pt x="4371" y="98"/>
                    <a:pt x="3785" y="1"/>
                    <a:pt x="3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4628000" y="3450075"/>
              <a:ext cx="44100" cy="40525"/>
            </a:xfrm>
            <a:custGeom>
              <a:avLst/>
              <a:gdLst/>
              <a:ahLst/>
              <a:cxnLst/>
              <a:rect l="l" t="t" r="r" b="b"/>
              <a:pathLst>
                <a:path w="1764" h="1621" extrusionOk="0">
                  <a:moveTo>
                    <a:pt x="616" y="0"/>
                  </a:moveTo>
                  <a:cubicBezTo>
                    <a:pt x="481" y="0"/>
                    <a:pt x="361" y="40"/>
                    <a:pt x="275" y="127"/>
                  </a:cubicBezTo>
                  <a:cubicBezTo>
                    <a:pt x="1" y="370"/>
                    <a:pt x="62" y="856"/>
                    <a:pt x="427" y="1251"/>
                  </a:cubicBezTo>
                  <a:cubicBezTo>
                    <a:pt x="642" y="1487"/>
                    <a:pt x="922" y="1621"/>
                    <a:pt x="1166" y="1621"/>
                  </a:cubicBezTo>
                  <a:cubicBezTo>
                    <a:pt x="1300" y="1621"/>
                    <a:pt x="1424" y="1581"/>
                    <a:pt x="1521" y="1494"/>
                  </a:cubicBezTo>
                  <a:cubicBezTo>
                    <a:pt x="1764" y="1282"/>
                    <a:pt x="1703" y="765"/>
                    <a:pt x="1369" y="370"/>
                  </a:cubicBezTo>
                  <a:cubicBezTo>
                    <a:pt x="1153" y="134"/>
                    <a:pt x="861" y="0"/>
                    <a:pt x="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4123450" y="3297450"/>
              <a:ext cx="629200" cy="629225"/>
            </a:xfrm>
            <a:custGeom>
              <a:avLst/>
              <a:gdLst/>
              <a:ahLst/>
              <a:cxnLst/>
              <a:rect l="l" t="t" r="r" b="b"/>
              <a:pathLst>
                <a:path w="25168" h="25169" extrusionOk="0">
                  <a:moveTo>
                    <a:pt x="12584" y="1125"/>
                  </a:moveTo>
                  <a:cubicBezTo>
                    <a:pt x="18906" y="1125"/>
                    <a:pt x="24013" y="6262"/>
                    <a:pt x="24013" y="12584"/>
                  </a:cubicBezTo>
                  <a:cubicBezTo>
                    <a:pt x="24013" y="18907"/>
                    <a:pt x="18906" y="24013"/>
                    <a:pt x="12584" y="24013"/>
                  </a:cubicBezTo>
                  <a:cubicBezTo>
                    <a:pt x="6262" y="24013"/>
                    <a:pt x="1125" y="18907"/>
                    <a:pt x="1125" y="12584"/>
                  </a:cubicBezTo>
                  <a:cubicBezTo>
                    <a:pt x="1125" y="6262"/>
                    <a:pt x="6262" y="1125"/>
                    <a:pt x="12584" y="1125"/>
                  </a:cubicBezTo>
                  <a:close/>
                  <a:moveTo>
                    <a:pt x="12584" y="1"/>
                  </a:moveTo>
                  <a:cubicBezTo>
                    <a:pt x="5654" y="1"/>
                    <a:pt x="0" y="5654"/>
                    <a:pt x="0" y="12584"/>
                  </a:cubicBezTo>
                  <a:cubicBezTo>
                    <a:pt x="0" y="19515"/>
                    <a:pt x="5654" y="25168"/>
                    <a:pt x="12584" y="25168"/>
                  </a:cubicBezTo>
                  <a:cubicBezTo>
                    <a:pt x="19514" y="25168"/>
                    <a:pt x="25168" y="19515"/>
                    <a:pt x="25168" y="12584"/>
                  </a:cubicBezTo>
                  <a:cubicBezTo>
                    <a:pt x="25168" y="5654"/>
                    <a:pt x="19514" y="1"/>
                    <a:pt x="12584" y="1"/>
                  </a:cubicBezTo>
                  <a:close/>
                </a:path>
              </a:pathLst>
            </a:custGeom>
            <a:solidFill>
              <a:srgbClr val="423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st collision physics schematic and notations showing optimal driving speed calculation notations.">
            <a:extLst>
              <a:ext uri="{FF2B5EF4-FFF2-40B4-BE49-F238E27FC236}">
                <a16:creationId xmlns:a16="http://schemas.microsoft.com/office/drawing/2014/main" id="{DF78B8CC-DB62-4B6B-5418-6A3832A9B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514" y="830679"/>
            <a:ext cx="3537617" cy="231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26" name="Google Shape;2526;p56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18287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Vật Lý, Toán Học, Trắc Địa</a:t>
            </a:r>
            <a:endParaRPr dirty="0"/>
          </a:p>
        </p:txBody>
      </p:sp>
      <p:sp>
        <p:nvSpPr>
          <p:cNvPr id="2577" name="Google Shape;2577;p56"/>
          <p:cNvSpPr txBox="1">
            <a:spLocks noGrp="1"/>
          </p:cNvSpPr>
          <p:nvPr>
            <p:ph type="subTitle" idx="4294967295"/>
          </p:nvPr>
        </p:nvSpPr>
        <p:spPr>
          <a:xfrm>
            <a:off x="547475" y="1527287"/>
            <a:ext cx="2887800" cy="603475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Viết hàm tính hướng và tốc độ của 2 bi sau khi va chạm</a:t>
            </a:r>
            <a:endParaRPr dirty="0"/>
          </a:p>
        </p:txBody>
      </p:sp>
      <p:sp>
        <p:nvSpPr>
          <p:cNvPr id="2578" name="Google Shape;2578;p56"/>
          <p:cNvSpPr txBox="1">
            <a:spLocks noGrp="1"/>
          </p:cNvSpPr>
          <p:nvPr>
            <p:ph type="subTitle" idx="4294967295"/>
          </p:nvPr>
        </p:nvSpPr>
        <p:spPr>
          <a:xfrm>
            <a:off x="547475" y="2687606"/>
            <a:ext cx="2887800" cy="760177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điểm</a:t>
            </a:r>
            <a:r>
              <a:rPr lang="en-US" dirty="0"/>
              <a:t>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chênh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,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,….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579" name="Google Shape;2579;p56"/>
          <p:cNvSpPr/>
          <p:nvPr/>
        </p:nvSpPr>
        <p:spPr>
          <a:xfrm>
            <a:off x="547475" y="1127838"/>
            <a:ext cx="2887800" cy="393300"/>
          </a:xfrm>
          <a:prstGeom prst="round2SameRect">
            <a:avLst>
              <a:gd name="adj1" fmla="val 3030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1400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Vật Lý</a:t>
            </a:r>
            <a:endParaRPr dirty="0"/>
          </a:p>
        </p:txBody>
      </p:sp>
      <p:sp>
        <p:nvSpPr>
          <p:cNvPr id="2580" name="Google Shape;2580;p56"/>
          <p:cNvSpPr/>
          <p:nvPr/>
        </p:nvSpPr>
        <p:spPr>
          <a:xfrm>
            <a:off x="547475" y="2294306"/>
            <a:ext cx="2887800" cy="393300"/>
          </a:xfrm>
          <a:prstGeom prst="round2SameRect">
            <a:avLst>
              <a:gd name="adj1" fmla="val 3030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1400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accent6"/>
                </a:solidFill>
                <a:latin typeface="Patrick Hand SC"/>
                <a:sym typeface="Patrick Hand SC"/>
              </a:rPr>
              <a:t>Toán Học</a:t>
            </a:r>
            <a:endParaRPr dirty="0"/>
          </a:p>
        </p:txBody>
      </p:sp>
      <p:sp>
        <p:nvSpPr>
          <p:cNvPr id="2581" name="Google Shape;2581;p56"/>
          <p:cNvSpPr txBox="1">
            <a:spLocks noGrp="1"/>
          </p:cNvSpPr>
          <p:nvPr>
            <p:ph type="subTitle" idx="4294967295"/>
          </p:nvPr>
        </p:nvSpPr>
        <p:spPr>
          <a:xfrm>
            <a:off x="547475" y="3978589"/>
            <a:ext cx="2887800" cy="538196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Tính toán góc phương vị của 2 bi khi va chạm</a:t>
            </a:r>
            <a:endParaRPr dirty="0"/>
          </a:p>
        </p:txBody>
      </p:sp>
      <p:sp>
        <p:nvSpPr>
          <p:cNvPr id="2582" name="Google Shape;2582;p56"/>
          <p:cNvSpPr/>
          <p:nvPr/>
        </p:nvSpPr>
        <p:spPr>
          <a:xfrm>
            <a:off x="547484" y="3585289"/>
            <a:ext cx="2887800" cy="393300"/>
          </a:xfrm>
          <a:prstGeom prst="round2SameRect">
            <a:avLst>
              <a:gd name="adj1" fmla="val 3030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1400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accent6"/>
                </a:solidFill>
                <a:latin typeface="Patrick Hand SC"/>
                <a:sym typeface="Patrick Hand SC"/>
              </a:rPr>
              <a:t>Trắc Địa</a:t>
            </a:r>
            <a:endParaRPr dirty="0"/>
          </a:p>
        </p:txBody>
      </p:sp>
      <p:cxnSp>
        <p:nvCxnSpPr>
          <p:cNvPr id="2583" name="Google Shape;2583;p56"/>
          <p:cNvCxnSpPr>
            <a:cxnSpLocks/>
            <a:stCxn id="2579" idx="0"/>
          </p:cNvCxnSpPr>
          <p:nvPr/>
        </p:nvCxnSpPr>
        <p:spPr>
          <a:xfrm>
            <a:off x="3435275" y="1324488"/>
            <a:ext cx="1293581" cy="11014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84" name="Google Shape;2584;p56"/>
          <p:cNvCxnSpPr>
            <a:cxnSpLocks/>
            <a:stCxn id="2580" idx="0"/>
            <a:endCxn id="1026" idx="1"/>
          </p:cNvCxnSpPr>
          <p:nvPr/>
        </p:nvCxnSpPr>
        <p:spPr>
          <a:xfrm flipV="1">
            <a:off x="3435275" y="1985685"/>
            <a:ext cx="1288239" cy="50527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85" name="Google Shape;2585;p56"/>
          <p:cNvCxnSpPr>
            <a:cxnSpLocks/>
          </p:cNvCxnSpPr>
          <p:nvPr/>
        </p:nvCxnSpPr>
        <p:spPr>
          <a:xfrm flipV="1">
            <a:off x="3435275" y="2851150"/>
            <a:ext cx="1293581" cy="124726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84BB7C19-81C8-2C77-E203-B842AD711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191" y="2523434"/>
            <a:ext cx="2843750" cy="219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46"/>
          <p:cNvSpPr/>
          <p:nvPr/>
        </p:nvSpPr>
        <p:spPr>
          <a:xfrm rot="10800000" flipH="1">
            <a:off x="4738050" y="2844820"/>
            <a:ext cx="3115200" cy="1769220"/>
          </a:xfrm>
          <a:prstGeom prst="round2SameRect">
            <a:avLst>
              <a:gd name="adj1" fmla="val 13379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46"/>
          <p:cNvSpPr/>
          <p:nvPr/>
        </p:nvSpPr>
        <p:spPr>
          <a:xfrm>
            <a:off x="4738050" y="2571750"/>
            <a:ext cx="3115200" cy="457200"/>
          </a:xfrm>
          <a:prstGeom prst="round2SameRect">
            <a:avLst>
              <a:gd name="adj1" fmla="val 41147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" name="Google Shape;2033;p46"/>
          <p:cNvSpPr/>
          <p:nvPr/>
        </p:nvSpPr>
        <p:spPr>
          <a:xfrm rot="10800000" flipH="1">
            <a:off x="1290750" y="2844819"/>
            <a:ext cx="3115200" cy="1769221"/>
          </a:xfrm>
          <a:prstGeom prst="round2SameRect">
            <a:avLst>
              <a:gd name="adj1" fmla="val 13379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4" name="Google Shape;2034;p46"/>
          <p:cNvSpPr/>
          <p:nvPr/>
        </p:nvSpPr>
        <p:spPr>
          <a:xfrm>
            <a:off x="1290750" y="2571750"/>
            <a:ext cx="3115200" cy="457200"/>
          </a:xfrm>
          <a:prstGeom prst="round2SameRect">
            <a:avLst>
              <a:gd name="adj1" fmla="val 41147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" name="Google Shape;2035;p46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182875" tIns="0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Thiết Kế Luật Chơi</a:t>
            </a:r>
            <a:endParaRPr dirty="0"/>
          </a:p>
        </p:txBody>
      </p:sp>
      <p:sp>
        <p:nvSpPr>
          <p:cNvPr id="2036" name="Google Shape;2036;p46"/>
          <p:cNvSpPr txBox="1">
            <a:spLocks noGrp="1"/>
          </p:cNvSpPr>
          <p:nvPr>
            <p:ph type="subTitle" idx="1"/>
          </p:nvPr>
        </p:nvSpPr>
        <p:spPr>
          <a:xfrm>
            <a:off x="1394550" y="2583301"/>
            <a:ext cx="2907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8 Bi</a:t>
            </a:r>
            <a:endParaRPr b="1" dirty="0"/>
          </a:p>
        </p:txBody>
      </p:sp>
      <p:sp>
        <p:nvSpPr>
          <p:cNvPr id="2037" name="Google Shape;2037;p46"/>
          <p:cNvSpPr txBox="1">
            <a:spLocks noGrp="1"/>
          </p:cNvSpPr>
          <p:nvPr>
            <p:ph type="subTitle" idx="2"/>
          </p:nvPr>
        </p:nvSpPr>
        <p:spPr>
          <a:xfrm>
            <a:off x="4841850" y="2583301"/>
            <a:ext cx="2907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9 Bi</a:t>
            </a:r>
            <a:endParaRPr b="1" dirty="0"/>
          </a:p>
        </p:txBody>
      </p:sp>
      <p:sp>
        <p:nvSpPr>
          <p:cNvPr id="2038" name="Google Shape;2038;p46"/>
          <p:cNvSpPr txBox="1">
            <a:spLocks noGrp="1"/>
          </p:cNvSpPr>
          <p:nvPr>
            <p:ph type="subTitle" idx="3"/>
          </p:nvPr>
        </p:nvSpPr>
        <p:spPr>
          <a:xfrm>
            <a:off x="1290748" y="3076625"/>
            <a:ext cx="3011402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bi </a:t>
            </a:r>
            <a:r>
              <a:rPr lang="en-US" dirty="0" err="1"/>
              <a:t>sọc</a:t>
            </a:r>
            <a:r>
              <a:rPr lang="en-US" dirty="0"/>
              <a:t>, </a:t>
            </a:r>
            <a:r>
              <a:rPr lang="en-US" dirty="0" err="1"/>
              <a:t>trơn</a:t>
            </a:r>
            <a:r>
              <a:rPr lang="en-US" dirty="0"/>
              <a:t>, </a:t>
            </a:r>
            <a:r>
              <a:rPr lang="en-US" dirty="0" err="1"/>
              <a:t>đen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Nếu</a:t>
            </a:r>
            <a:r>
              <a:rPr lang="en-US" dirty="0"/>
              <a:t> bi </a:t>
            </a:r>
            <a:r>
              <a:rPr lang="en-US" dirty="0" err="1"/>
              <a:t>đen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bi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hay </a:t>
            </a:r>
            <a:r>
              <a:rPr lang="en-US" dirty="0" err="1"/>
              <a:t>thắng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bi </a:t>
            </a:r>
            <a:r>
              <a:rPr lang="en-US" dirty="0" err="1"/>
              <a:t>cái</a:t>
            </a:r>
            <a:endParaRPr lang="en-US" dirty="0"/>
          </a:p>
        </p:txBody>
      </p:sp>
      <p:sp>
        <p:nvSpPr>
          <p:cNvPr id="2039" name="Google Shape;2039;p46"/>
          <p:cNvSpPr txBox="1">
            <a:spLocks noGrp="1"/>
          </p:cNvSpPr>
          <p:nvPr>
            <p:ph type="subTitle" idx="4"/>
          </p:nvPr>
        </p:nvSpPr>
        <p:spPr>
          <a:xfrm>
            <a:off x="4841850" y="3317495"/>
            <a:ext cx="29076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Tương tự bi 8 nhưng kiểm tra điều kiện chạm bóng trước </a:t>
            </a:r>
          </a:p>
        </p:txBody>
      </p:sp>
      <p:grpSp>
        <p:nvGrpSpPr>
          <p:cNvPr id="2040" name="Google Shape;2040;p46"/>
          <p:cNvGrpSpPr/>
          <p:nvPr/>
        </p:nvGrpSpPr>
        <p:grpSpPr>
          <a:xfrm>
            <a:off x="2291016" y="1504919"/>
            <a:ext cx="1114668" cy="914429"/>
            <a:chOff x="904850" y="2929900"/>
            <a:chExt cx="732900" cy="593400"/>
          </a:xfrm>
        </p:grpSpPr>
        <p:sp>
          <p:nvSpPr>
            <p:cNvPr id="2041" name="Google Shape;2041;p46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6"/>
            <p:cNvSpPr/>
            <p:nvPr/>
          </p:nvSpPr>
          <p:spPr>
            <a:xfrm flipH="1">
              <a:off x="914553" y="2939054"/>
              <a:ext cx="119700" cy="1218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2043;p46"/>
          <p:cNvGrpSpPr/>
          <p:nvPr/>
        </p:nvGrpSpPr>
        <p:grpSpPr>
          <a:xfrm>
            <a:off x="5738316" y="1504919"/>
            <a:ext cx="1114668" cy="914429"/>
            <a:chOff x="904850" y="2929900"/>
            <a:chExt cx="732900" cy="593400"/>
          </a:xfrm>
        </p:grpSpPr>
        <p:sp>
          <p:nvSpPr>
            <p:cNvPr id="2044" name="Google Shape;2044;p46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6"/>
            <p:cNvSpPr/>
            <p:nvPr/>
          </p:nvSpPr>
          <p:spPr>
            <a:xfrm flipH="1">
              <a:off x="914553" y="2939054"/>
              <a:ext cx="119700" cy="1218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46"/>
          <p:cNvGrpSpPr/>
          <p:nvPr/>
        </p:nvGrpSpPr>
        <p:grpSpPr>
          <a:xfrm>
            <a:off x="6025344" y="1687809"/>
            <a:ext cx="540613" cy="548654"/>
            <a:chOff x="4726247" y="3185162"/>
            <a:chExt cx="325357" cy="326094"/>
          </a:xfrm>
        </p:grpSpPr>
        <p:sp>
          <p:nvSpPr>
            <p:cNvPr id="2047" name="Google Shape;2047;p46"/>
            <p:cNvSpPr/>
            <p:nvPr/>
          </p:nvSpPr>
          <p:spPr>
            <a:xfrm>
              <a:off x="4909544" y="3408127"/>
              <a:ext cx="22928" cy="44349"/>
            </a:xfrm>
            <a:custGeom>
              <a:avLst/>
              <a:gdLst/>
              <a:ahLst/>
              <a:cxnLst/>
              <a:rect l="l" t="t" r="r" b="b"/>
              <a:pathLst>
                <a:path w="715" h="1383" extrusionOk="0">
                  <a:moveTo>
                    <a:pt x="0" y="1"/>
                  </a:moveTo>
                  <a:lnTo>
                    <a:pt x="0" y="1382"/>
                  </a:lnTo>
                  <a:cubicBezTo>
                    <a:pt x="405" y="1382"/>
                    <a:pt x="714" y="1073"/>
                    <a:pt x="714" y="691"/>
                  </a:cubicBezTo>
                  <a:cubicBezTo>
                    <a:pt x="714" y="310"/>
                    <a:pt x="405" y="1"/>
                    <a:pt x="0" y="1"/>
                  </a:cubicBezTo>
                  <a:close/>
                </a:path>
              </a:pathLst>
            </a:custGeom>
            <a:solidFill>
              <a:srgbClr val="D7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6"/>
            <p:cNvSpPr/>
            <p:nvPr/>
          </p:nvSpPr>
          <p:spPr>
            <a:xfrm>
              <a:off x="4732371" y="3399725"/>
              <a:ext cx="66444" cy="60383"/>
            </a:xfrm>
            <a:custGeom>
              <a:avLst/>
              <a:gdLst/>
              <a:ahLst/>
              <a:cxnLst/>
              <a:rect l="l" t="t" r="r" b="b"/>
              <a:pathLst>
                <a:path w="2072" h="1883" extrusionOk="0">
                  <a:moveTo>
                    <a:pt x="929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77"/>
                    <a:pt x="429" y="1882"/>
                    <a:pt x="929" y="1882"/>
                  </a:cubicBezTo>
                  <a:lnTo>
                    <a:pt x="2072" y="188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D7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6"/>
            <p:cNvSpPr/>
            <p:nvPr/>
          </p:nvSpPr>
          <p:spPr>
            <a:xfrm>
              <a:off x="4772841" y="3460076"/>
              <a:ext cx="25975" cy="45087"/>
            </a:xfrm>
            <a:custGeom>
              <a:avLst/>
              <a:gdLst/>
              <a:ahLst/>
              <a:cxnLst/>
              <a:rect l="l" t="t" r="r" b="b"/>
              <a:pathLst>
                <a:path w="810" h="1406" extrusionOk="0">
                  <a:moveTo>
                    <a:pt x="0" y="0"/>
                  </a:moveTo>
                  <a:lnTo>
                    <a:pt x="0" y="1405"/>
                  </a:lnTo>
                  <a:lnTo>
                    <a:pt x="810" y="140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4BA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6"/>
            <p:cNvSpPr/>
            <p:nvPr/>
          </p:nvSpPr>
          <p:spPr>
            <a:xfrm>
              <a:off x="4798783" y="3355440"/>
              <a:ext cx="110793" cy="149723"/>
            </a:xfrm>
            <a:custGeom>
              <a:avLst/>
              <a:gdLst/>
              <a:ahLst/>
              <a:cxnLst/>
              <a:rect l="l" t="t" r="r" b="b"/>
              <a:pathLst>
                <a:path w="3455" h="4669" extrusionOk="0">
                  <a:moveTo>
                    <a:pt x="3454" y="1"/>
                  </a:moveTo>
                  <a:lnTo>
                    <a:pt x="1" y="1382"/>
                  </a:lnTo>
                  <a:lnTo>
                    <a:pt x="1" y="3263"/>
                  </a:lnTo>
                  <a:lnTo>
                    <a:pt x="3454" y="4668"/>
                  </a:lnTo>
                  <a:lnTo>
                    <a:pt x="3454" y="1"/>
                  </a:lnTo>
                  <a:close/>
                </a:path>
              </a:pathLst>
            </a:custGeom>
            <a:solidFill>
              <a:srgbClr val="B0D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6"/>
            <p:cNvSpPr/>
            <p:nvPr/>
          </p:nvSpPr>
          <p:spPr>
            <a:xfrm>
              <a:off x="4881261" y="3355440"/>
              <a:ext cx="28316" cy="149723"/>
            </a:xfrm>
            <a:custGeom>
              <a:avLst/>
              <a:gdLst/>
              <a:ahLst/>
              <a:cxnLst/>
              <a:rect l="l" t="t" r="r" b="b"/>
              <a:pathLst>
                <a:path w="883" h="4669" extrusionOk="0">
                  <a:moveTo>
                    <a:pt x="882" y="1"/>
                  </a:moveTo>
                  <a:lnTo>
                    <a:pt x="1" y="358"/>
                  </a:lnTo>
                  <a:lnTo>
                    <a:pt x="1" y="4311"/>
                  </a:lnTo>
                  <a:lnTo>
                    <a:pt x="882" y="4668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6"/>
            <p:cNvSpPr/>
            <p:nvPr/>
          </p:nvSpPr>
          <p:spPr>
            <a:xfrm>
              <a:off x="4766716" y="3219506"/>
              <a:ext cx="185607" cy="144368"/>
            </a:xfrm>
            <a:custGeom>
              <a:avLst/>
              <a:gdLst/>
              <a:ahLst/>
              <a:cxnLst/>
              <a:rect l="l" t="t" r="r" b="b"/>
              <a:pathLst>
                <a:path w="5788" h="4502" extrusionOk="0">
                  <a:moveTo>
                    <a:pt x="287" y="1"/>
                  </a:moveTo>
                  <a:cubicBezTo>
                    <a:pt x="120" y="1"/>
                    <a:pt x="1" y="144"/>
                    <a:pt x="1" y="286"/>
                  </a:cubicBezTo>
                  <a:lnTo>
                    <a:pt x="1" y="3430"/>
                  </a:lnTo>
                  <a:cubicBezTo>
                    <a:pt x="1" y="3573"/>
                    <a:pt x="120" y="3692"/>
                    <a:pt x="287" y="3692"/>
                  </a:cubicBezTo>
                  <a:lnTo>
                    <a:pt x="691" y="3692"/>
                  </a:lnTo>
                  <a:lnTo>
                    <a:pt x="691" y="4502"/>
                  </a:lnTo>
                  <a:lnTo>
                    <a:pt x="1477" y="3692"/>
                  </a:lnTo>
                  <a:lnTo>
                    <a:pt x="5502" y="3692"/>
                  </a:lnTo>
                  <a:cubicBezTo>
                    <a:pt x="5669" y="3692"/>
                    <a:pt x="5788" y="3573"/>
                    <a:pt x="5788" y="3430"/>
                  </a:cubicBezTo>
                  <a:lnTo>
                    <a:pt x="5788" y="2692"/>
                  </a:lnTo>
                  <a:lnTo>
                    <a:pt x="3811" y="1"/>
                  </a:lnTo>
                  <a:close/>
                </a:path>
              </a:pathLst>
            </a:custGeom>
            <a:solidFill>
              <a:srgbClr val="4BA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6"/>
            <p:cNvSpPr/>
            <p:nvPr/>
          </p:nvSpPr>
          <p:spPr>
            <a:xfrm>
              <a:off x="4888925" y="3192024"/>
              <a:ext cx="156586" cy="111531"/>
            </a:xfrm>
            <a:custGeom>
              <a:avLst/>
              <a:gdLst/>
              <a:ahLst/>
              <a:cxnLst/>
              <a:rect l="l" t="t" r="r" b="b"/>
              <a:pathLst>
                <a:path w="4883" h="3478" extrusionOk="0">
                  <a:moveTo>
                    <a:pt x="595" y="0"/>
                  </a:moveTo>
                  <a:cubicBezTo>
                    <a:pt x="262" y="0"/>
                    <a:pt x="0" y="262"/>
                    <a:pt x="0" y="596"/>
                  </a:cubicBezTo>
                  <a:lnTo>
                    <a:pt x="0" y="2882"/>
                  </a:lnTo>
                  <a:cubicBezTo>
                    <a:pt x="0" y="3215"/>
                    <a:pt x="262" y="3477"/>
                    <a:pt x="595" y="3477"/>
                  </a:cubicBezTo>
                  <a:lnTo>
                    <a:pt x="4287" y="3477"/>
                  </a:lnTo>
                  <a:cubicBezTo>
                    <a:pt x="4620" y="3477"/>
                    <a:pt x="4882" y="3215"/>
                    <a:pt x="4882" y="2882"/>
                  </a:cubicBezTo>
                  <a:lnTo>
                    <a:pt x="4882" y="596"/>
                  </a:lnTo>
                  <a:cubicBezTo>
                    <a:pt x="4882" y="262"/>
                    <a:pt x="4620" y="0"/>
                    <a:pt x="4287" y="0"/>
                  </a:cubicBezTo>
                  <a:close/>
                </a:path>
              </a:pathLst>
            </a:custGeom>
            <a:solidFill>
              <a:srgbClr val="B0D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6"/>
            <p:cNvSpPr/>
            <p:nvPr/>
          </p:nvSpPr>
          <p:spPr>
            <a:xfrm>
              <a:off x="4946198" y="3222552"/>
              <a:ext cx="43548" cy="50442"/>
            </a:xfrm>
            <a:custGeom>
              <a:avLst/>
              <a:gdLst/>
              <a:ahLst/>
              <a:cxnLst/>
              <a:rect l="l" t="t" r="r" b="b"/>
              <a:pathLst>
                <a:path w="1358" h="1573" extrusionOk="0">
                  <a:moveTo>
                    <a:pt x="0" y="1"/>
                  </a:moveTo>
                  <a:lnTo>
                    <a:pt x="0" y="1573"/>
                  </a:lnTo>
                  <a:lnTo>
                    <a:pt x="1358" y="7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7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6"/>
            <p:cNvSpPr/>
            <p:nvPr/>
          </p:nvSpPr>
          <p:spPr>
            <a:xfrm>
              <a:off x="4875168" y="3459307"/>
              <a:ext cx="13019" cy="12250"/>
            </a:xfrm>
            <a:custGeom>
              <a:avLst/>
              <a:gdLst/>
              <a:ahLst/>
              <a:cxnLst/>
              <a:rect l="l" t="t" r="r" b="b"/>
              <a:pathLst>
                <a:path w="406" h="382" extrusionOk="0">
                  <a:moveTo>
                    <a:pt x="191" y="0"/>
                  </a:moveTo>
                  <a:cubicBezTo>
                    <a:pt x="143" y="0"/>
                    <a:pt x="96" y="24"/>
                    <a:pt x="48" y="48"/>
                  </a:cubicBezTo>
                  <a:cubicBezTo>
                    <a:pt x="24" y="96"/>
                    <a:pt x="0" y="143"/>
                    <a:pt x="0" y="191"/>
                  </a:cubicBezTo>
                  <a:cubicBezTo>
                    <a:pt x="0" y="239"/>
                    <a:pt x="24" y="286"/>
                    <a:pt x="48" y="334"/>
                  </a:cubicBezTo>
                  <a:cubicBezTo>
                    <a:pt x="96" y="358"/>
                    <a:pt x="143" y="381"/>
                    <a:pt x="191" y="381"/>
                  </a:cubicBezTo>
                  <a:cubicBezTo>
                    <a:pt x="239" y="381"/>
                    <a:pt x="310" y="381"/>
                    <a:pt x="334" y="334"/>
                  </a:cubicBezTo>
                  <a:cubicBezTo>
                    <a:pt x="381" y="286"/>
                    <a:pt x="405" y="239"/>
                    <a:pt x="405" y="191"/>
                  </a:cubicBezTo>
                  <a:cubicBezTo>
                    <a:pt x="405" y="143"/>
                    <a:pt x="381" y="96"/>
                    <a:pt x="334" y="48"/>
                  </a:cubicBezTo>
                  <a:cubicBezTo>
                    <a:pt x="286" y="24"/>
                    <a:pt x="239" y="0"/>
                    <a:pt x="1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6"/>
            <p:cNvSpPr/>
            <p:nvPr/>
          </p:nvSpPr>
          <p:spPr>
            <a:xfrm>
              <a:off x="4726247" y="3349027"/>
              <a:ext cx="212319" cy="162229"/>
            </a:xfrm>
            <a:custGeom>
              <a:avLst/>
              <a:gdLst/>
              <a:ahLst/>
              <a:cxnLst/>
              <a:rect l="l" t="t" r="r" b="b"/>
              <a:pathLst>
                <a:path w="6621" h="5059" extrusionOk="0">
                  <a:moveTo>
                    <a:pt x="5930" y="2082"/>
                  </a:moveTo>
                  <a:cubicBezTo>
                    <a:pt x="6097" y="2153"/>
                    <a:pt x="6216" y="2320"/>
                    <a:pt x="6216" y="2534"/>
                  </a:cubicBezTo>
                  <a:cubicBezTo>
                    <a:pt x="6216" y="2725"/>
                    <a:pt x="6097" y="2916"/>
                    <a:pt x="5930" y="2987"/>
                  </a:cubicBezTo>
                  <a:lnTo>
                    <a:pt x="5930" y="2082"/>
                  </a:lnTo>
                  <a:close/>
                  <a:moveTo>
                    <a:pt x="2072" y="1796"/>
                  </a:moveTo>
                  <a:lnTo>
                    <a:pt x="2072" y="3273"/>
                  </a:lnTo>
                  <a:lnTo>
                    <a:pt x="1144" y="3273"/>
                  </a:lnTo>
                  <a:cubicBezTo>
                    <a:pt x="715" y="3273"/>
                    <a:pt x="382" y="2939"/>
                    <a:pt x="382" y="2534"/>
                  </a:cubicBezTo>
                  <a:cubicBezTo>
                    <a:pt x="382" y="2130"/>
                    <a:pt x="715" y="1796"/>
                    <a:pt x="1144" y="1796"/>
                  </a:cubicBezTo>
                  <a:close/>
                  <a:moveTo>
                    <a:pt x="5526" y="486"/>
                  </a:moveTo>
                  <a:lnTo>
                    <a:pt x="5526" y="4559"/>
                  </a:lnTo>
                  <a:lnTo>
                    <a:pt x="2477" y="3344"/>
                  </a:lnTo>
                  <a:lnTo>
                    <a:pt x="2477" y="1725"/>
                  </a:lnTo>
                  <a:lnTo>
                    <a:pt x="4644" y="844"/>
                  </a:lnTo>
                  <a:lnTo>
                    <a:pt x="4644" y="2820"/>
                  </a:lnTo>
                  <a:cubicBezTo>
                    <a:pt x="4644" y="2939"/>
                    <a:pt x="4740" y="3011"/>
                    <a:pt x="4835" y="3011"/>
                  </a:cubicBezTo>
                  <a:cubicBezTo>
                    <a:pt x="4954" y="3011"/>
                    <a:pt x="5049" y="2939"/>
                    <a:pt x="5049" y="2820"/>
                  </a:cubicBezTo>
                  <a:lnTo>
                    <a:pt x="5049" y="701"/>
                  </a:lnTo>
                  <a:lnTo>
                    <a:pt x="5526" y="486"/>
                  </a:lnTo>
                  <a:close/>
                  <a:moveTo>
                    <a:pt x="2072" y="3678"/>
                  </a:moveTo>
                  <a:lnTo>
                    <a:pt x="2072" y="4654"/>
                  </a:lnTo>
                  <a:lnTo>
                    <a:pt x="1668" y="4654"/>
                  </a:lnTo>
                  <a:lnTo>
                    <a:pt x="1668" y="3678"/>
                  </a:lnTo>
                  <a:close/>
                  <a:moveTo>
                    <a:pt x="5707" y="0"/>
                  </a:moveTo>
                  <a:cubicBezTo>
                    <a:pt x="5686" y="0"/>
                    <a:pt x="5666" y="3"/>
                    <a:pt x="5645" y="10"/>
                  </a:cubicBezTo>
                  <a:lnTo>
                    <a:pt x="2239" y="1391"/>
                  </a:lnTo>
                  <a:lnTo>
                    <a:pt x="1120" y="1391"/>
                  </a:lnTo>
                  <a:cubicBezTo>
                    <a:pt x="501" y="1391"/>
                    <a:pt x="1" y="1915"/>
                    <a:pt x="1" y="2534"/>
                  </a:cubicBezTo>
                  <a:cubicBezTo>
                    <a:pt x="1" y="3154"/>
                    <a:pt x="501" y="3678"/>
                    <a:pt x="1120" y="3678"/>
                  </a:cubicBezTo>
                  <a:lnTo>
                    <a:pt x="1263" y="3678"/>
                  </a:lnTo>
                  <a:lnTo>
                    <a:pt x="1263" y="4868"/>
                  </a:lnTo>
                  <a:cubicBezTo>
                    <a:pt x="1263" y="4964"/>
                    <a:pt x="1358" y="5059"/>
                    <a:pt x="1453" y="5059"/>
                  </a:cubicBezTo>
                  <a:lnTo>
                    <a:pt x="2263" y="5059"/>
                  </a:lnTo>
                  <a:cubicBezTo>
                    <a:pt x="2382" y="5059"/>
                    <a:pt x="2477" y="4964"/>
                    <a:pt x="2477" y="4868"/>
                  </a:cubicBezTo>
                  <a:lnTo>
                    <a:pt x="2477" y="3773"/>
                  </a:lnTo>
                  <a:lnTo>
                    <a:pt x="5645" y="5059"/>
                  </a:lnTo>
                  <a:lnTo>
                    <a:pt x="5716" y="5059"/>
                  </a:lnTo>
                  <a:cubicBezTo>
                    <a:pt x="5764" y="5059"/>
                    <a:pt x="5811" y="5059"/>
                    <a:pt x="5835" y="5035"/>
                  </a:cubicBezTo>
                  <a:cubicBezTo>
                    <a:pt x="5883" y="4987"/>
                    <a:pt x="5930" y="4940"/>
                    <a:pt x="5930" y="4868"/>
                  </a:cubicBezTo>
                  <a:lnTo>
                    <a:pt x="5930" y="3416"/>
                  </a:lnTo>
                  <a:cubicBezTo>
                    <a:pt x="6311" y="3320"/>
                    <a:pt x="6621" y="2963"/>
                    <a:pt x="6621" y="2534"/>
                  </a:cubicBezTo>
                  <a:cubicBezTo>
                    <a:pt x="6621" y="2106"/>
                    <a:pt x="6311" y="1749"/>
                    <a:pt x="5930" y="1653"/>
                  </a:cubicBezTo>
                  <a:lnTo>
                    <a:pt x="5930" y="201"/>
                  </a:lnTo>
                  <a:cubicBezTo>
                    <a:pt x="5930" y="129"/>
                    <a:pt x="5883" y="82"/>
                    <a:pt x="5835" y="34"/>
                  </a:cubicBezTo>
                  <a:cubicBezTo>
                    <a:pt x="5801" y="17"/>
                    <a:pt x="5756" y="0"/>
                    <a:pt x="570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6"/>
            <p:cNvSpPr/>
            <p:nvPr/>
          </p:nvSpPr>
          <p:spPr>
            <a:xfrm>
              <a:off x="4956876" y="3424161"/>
              <a:ext cx="48903" cy="13019"/>
            </a:xfrm>
            <a:custGeom>
              <a:avLst/>
              <a:gdLst/>
              <a:ahLst/>
              <a:cxnLst/>
              <a:rect l="l" t="t" r="r" b="b"/>
              <a:pathLst>
                <a:path w="1525" h="406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1"/>
                    <a:pt x="96" y="406"/>
                    <a:pt x="191" y="406"/>
                  </a:cubicBezTo>
                  <a:lnTo>
                    <a:pt x="1310" y="406"/>
                  </a:lnTo>
                  <a:cubicBezTo>
                    <a:pt x="1429" y="406"/>
                    <a:pt x="1525" y="311"/>
                    <a:pt x="1525" y="191"/>
                  </a:cubicBezTo>
                  <a:cubicBezTo>
                    <a:pt x="1525" y="72"/>
                    <a:pt x="1429" y="1"/>
                    <a:pt x="131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6"/>
            <p:cNvSpPr/>
            <p:nvPr/>
          </p:nvSpPr>
          <p:spPr>
            <a:xfrm>
              <a:off x="4945428" y="3375290"/>
              <a:ext cx="26744" cy="25237"/>
            </a:xfrm>
            <a:custGeom>
              <a:avLst/>
              <a:gdLst/>
              <a:ahLst/>
              <a:cxnLst/>
              <a:rect l="l" t="t" r="r" b="b"/>
              <a:pathLst>
                <a:path w="834" h="787" extrusionOk="0">
                  <a:moveTo>
                    <a:pt x="611" y="1"/>
                  </a:moveTo>
                  <a:cubicBezTo>
                    <a:pt x="560" y="1"/>
                    <a:pt x="512" y="25"/>
                    <a:pt x="477" y="72"/>
                  </a:cubicBezTo>
                  <a:lnTo>
                    <a:pt x="96" y="453"/>
                  </a:lnTo>
                  <a:cubicBezTo>
                    <a:pt x="0" y="525"/>
                    <a:pt x="0" y="644"/>
                    <a:pt x="96" y="739"/>
                  </a:cubicBezTo>
                  <a:cubicBezTo>
                    <a:pt x="119" y="763"/>
                    <a:pt x="167" y="787"/>
                    <a:pt x="238" y="787"/>
                  </a:cubicBezTo>
                  <a:cubicBezTo>
                    <a:pt x="286" y="787"/>
                    <a:pt x="334" y="763"/>
                    <a:pt x="358" y="739"/>
                  </a:cubicBezTo>
                  <a:lnTo>
                    <a:pt x="762" y="334"/>
                  </a:lnTo>
                  <a:cubicBezTo>
                    <a:pt x="834" y="263"/>
                    <a:pt x="834" y="144"/>
                    <a:pt x="762" y="72"/>
                  </a:cubicBezTo>
                  <a:cubicBezTo>
                    <a:pt x="715" y="25"/>
                    <a:pt x="661" y="1"/>
                    <a:pt x="61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6"/>
            <p:cNvSpPr/>
            <p:nvPr/>
          </p:nvSpPr>
          <p:spPr>
            <a:xfrm>
              <a:off x="4945428" y="3459114"/>
              <a:ext cx="27514" cy="25430"/>
            </a:xfrm>
            <a:custGeom>
              <a:avLst/>
              <a:gdLst/>
              <a:ahLst/>
              <a:cxnLst/>
              <a:rect l="l" t="t" r="r" b="b"/>
              <a:pathLst>
                <a:path w="858" h="793" extrusionOk="0">
                  <a:moveTo>
                    <a:pt x="230" y="0"/>
                  </a:moveTo>
                  <a:cubicBezTo>
                    <a:pt x="179" y="0"/>
                    <a:pt x="131" y="18"/>
                    <a:pt x="96" y="54"/>
                  </a:cubicBezTo>
                  <a:cubicBezTo>
                    <a:pt x="0" y="125"/>
                    <a:pt x="24" y="268"/>
                    <a:pt x="96" y="340"/>
                  </a:cubicBezTo>
                  <a:lnTo>
                    <a:pt x="500" y="745"/>
                  </a:lnTo>
                  <a:cubicBezTo>
                    <a:pt x="524" y="768"/>
                    <a:pt x="572" y="792"/>
                    <a:pt x="643" y="792"/>
                  </a:cubicBezTo>
                  <a:cubicBezTo>
                    <a:pt x="691" y="792"/>
                    <a:pt x="739" y="768"/>
                    <a:pt x="762" y="745"/>
                  </a:cubicBezTo>
                  <a:cubicBezTo>
                    <a:pt x="858" y="649"/>
                    <a:pt x="858" y="530"/>
                    <a:pt x="762" y="459"/>
                  </a:cubicBezTo>
                  <a:lnTo>
                    <a:pt x="381" y="54"/>
                  </a:lnTo>
                  <a:cubicBezTo>
                    <a:pt x="334" y="18"/>
                    <a:pt x="280" y="0"/>
                    <a:pt x="23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6"/>
            <p:cNvSpPr/>
            <p:nvPr/>
          </p:nvSpPr>
          <p:spPr>
            <a:xfrm>
              <a:off x="4760623" y="3185162"/>
              <a:ext cx="290980" cy="185575"/>
            </a:xfrm>
            <a:custGeom>
              <a:avLst/>
              <a:gdLst/>
              <a:ahLst/>
              <a:cxnLst/>
              <a:rect l="l" t="t" r="r" b="b"/>
              <a:pathLst>
                <a:path w="9074" h="5787" extrusionOk="0">
                  <a:moveTo>
                    <a:pt x="8288" y="405"/>
                  </a:moveTo>
                  <a:cubicBezTo>
                    <a:pt x="8502" y="405"/>
                    <a:pt x="8693" y="595"/>
                    <a:pt x="8693" y="810"/>
                  </a:cubicBezTo>
                  <a:lnTo>
                    <a:pt x="8693" y="3096"/>
                  </a:lnTo>
                  <a:cubicBezTo>
                    <a:pt x="8693" y="3334"/>
                    <a:pt x="8502" y="3501"/>
                    <a:pt x="8288" y="3501"/>
                  </a:cubicBezTo>
                  <a:lnTo>
                    <a:pt x="4596" y="3501"/>
                  </a:lnTo>
                  <a:cubicBezTo>
                    <a:pt x="4382" y="3501"/>
                    <a:pt x="4192" y="3334"/>
                    <a:pt x="4192" y="3096"/>
                  </a:cubicBezTo>
                  <a:lnTo>
                    <a:pt x="4192" y="810"/>
                  </a:lnTo>
                  <a:cubicBezTo>
                    <a:pt x="4192" y="595"/>
                    <a:pt x="4382" y="405"/>
                    <a:pt x="4596" y="405"/>
                  </a:cubicBezTo>
                  <a:close/>
                  <a:moveTo>
                    <a:pt x="3787" y="1286"/>
                  </a:moveTo>
                  <a:lnTo>
                    <a:pt x="3787" y="3096"/>
                  </a:lnTo>
                  <a:cubicBezTo>
                    <a:pt x="3787" y="3548"/>
                    <a:pt x="4144" y="3906"/>
                    <a:pt x="4596" y="3906"/>
                  </a:cubicBezTo>
                  <a:lnTo>
                    <a:pt x="5787" y="3906"/>
                  </a:lnTo>
                  <a:lnTo>
                    <a:pt x="5787" y="4501"/>
                  </a:lnTo>
                  <a:cubicBezTo>
                    <a:pt x="5787" y="4549"/>
                    <a:pt x="5740" y="4572"/>
                    <a:pt x="5692" y="4572"/>
                  </a:cubicBezTo>
                  <a:lnTo>
                    <a:pt x="1667" y="4572"/>
                  </a:lnTo>
                  <a:cubicBezTo>
                    <a:pt x="1620" y="4572"/>
                    <a:pt x="1572" y="4596"/>
                    <a:pt x="1524" y="4644"/>
                  </a:cubicBezTo>
                  <a:lnTo>
                    <a:pt x="1072" y="5096"/>
                  </a:lnTo>
                  <a:lnTo>
                    <a:pt x="1072" y="4787"/>
                  </a:lnTo>
                  <a:cubicBezTo>
                    <a:pt x="1072" y="4668"/>
                    <a:pt x="977" y="4572"/>
                    <a:pt x="858" y="4572"/>
                  </a:cubicBezTo>
                  <a:lnTo>
                    <a:pt x="453" y="4572"/>
                  </a:lnTo>
                  <a:cubicBezTo>
                    <a:pt x="429" y="4572"/>
                    <a:pt x="381" y="4549"/>
                    <a:pt x="381" y="4501"/>
                  </a:cubicBezTo>
                  <a:lnTo>
                    <a:pt x="381" y="1357"/>
                  </a:lnTo>
                  <a:cubicBezTo>
                    <a:pt x="381" y="1310"/>
                    <a:pt x="429" y="1286"/>
                    <a:pt x="453" y="1286"/>
                  </a:cubicBezTo>
                  <a:close/>
                  <a:moveTo>
                    <a:pt x="4596" y="0"/>
                  </a:moveTo>
                  <a:cubicBezTo>
                    <a:pt x="4168" y="0"/>
                    <a:pt x="3811" y="357"/>
                    <a:pt x="3811" y="810"/>
                  </a:cubicBezTo>
                  <a:lnTo>
                    <a:pt x="3811" y="881"/>
                  </a:lnTo>
                  <a:lnTo>
                    <a:pt x="477" y="881"/>
                  </a:lnTo>
                  <a:cubicBezTo>
                    <a:pt x="215" y="881"/>
                    <a:pt x="0" y="1096"/>
                    <a:pt x="0" y="1357"/>
                  </a:cubicBezTo>
                  <a:lnTo>
                    <a:pt x="0" y="4501"/>
                  </a:lnTo>
                  <a:cubicBezTo>
                    <a:pt x="0" y="4763"/>
                    <a:pt x="215" y="4977"/>
                    <a:pt x="477" y="4977"/>
                  </a:cubicBezTo>
                  <a:lnTo>
                    <a:pt x="667" y="4977"/>
                  </a:lnTo>
                  <a:lnTo>
                    <a:pt x="667" y="5573"/>
                  </a:lnTo>
                  <a:cubicBezTo>
                    <a:pt x="667" y="5668"/>
                    <a:pt x="715" y="5739"/>
                    <a:pt x="786" y="5763"/>
                  </a:cubicBezTo>
                  <a:cubicBezTo>
                    <a:pt x="810" y="5763"/>
                    <a:pt x="834" y="5787"/>
                    <a:pt x="858" y="5787"/>
                  </a:cubicBezTo>
                  <a:cubicBezTo>
                    <a:pt x="929" y="5787"/>
                    <a:pt x="977" y="5763"/>
                    <a:pt x="1000" y="5716"/>
                  </a:cubicBezTo>
                  <a:lnTo>
                    <a:pt x="1762" y="4977"/>
                  </a:lnTo>
                  <a:lnTo>
                    <a:pt x="5692" y="4977"/>
                  </a:lnTo>
                  <a:cubicBezTo>
                    <a:pt x="5954" y="4977"/>
                    <a:pt x="6168" y="4763"/>
                    <a:pt x="6168" y="4501"/>
                  </a:cubicBezTo>
                  <a:lnTo>
                    <a:pt x="6168" y="3906"/>
                  </a:lnTo>
                  <a:lnTo>
                    <a:pt x="8288" y="3906"/>
                  </a:lnTo>
                  <a:cubicBezTo>
                    <a:pt x="8716" y="3906"/>
                    <a:pt x="9074" y="3548"/>
                    <a:pt x="9074" y="3096"/>
                  </a:cubicBezTo>
                  <a:lnTo>
                    <a:pt x="9074" y="810"/>
                  </a:lnTo>
                  <a:cubicBezTo>
                    <a:pt x="9074" y="357"/>
                    <a:pt x="8716" y="0"/>
                    <a:pt x="828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6"/>
            <p:cNvSpPr/>
            <p:nvPr/>
          </p:nvSpPr>
          <p:spPr>
            <a:xfrm>
              <a:off x="4939303" y="3216652"/>
              <a:ext cx="56567" cy="62467"/>
            </a:xfrm>
            <a:custGeom>
              <a:avLst/>
              <a:gdLst/>
              <a:ahLst/>
              <a:cxnLst/>
              <a:rect l="l" t="t" r="r" b="b"/>
              <a:pathLst>
                <a:path w="1764" h="1948" extrusionOk="0">
                  <a:moveTo>
                    <a:pt x="406" y="542"/>
                  </a:moveTo>
                  <a:lnTo>
                    <a:pt x="1168" y="971"/>
                  </a:lnTo>
                  <a:lnTo>
                    <a:pt x="406" y="1423"/>
                  </a:lnTo>
                  <a:lnTo>
                    <a:pt x="406" y="542"/>
                  </a:lnTo>
                  <a:close/>
                  <a:moveTo>
                    <a:pt x="203" y="0"/>
                  </a:moveTo>
                  <a:cubicBezTo>
                    <a:pt x="168" y="0"/>
                    <a:pt x="132" y="6"/>
                    <a:pt x="96" y="18"/>
                  </a:cubicBezTo>
                  <a:cubicBezTo>
                    <a:pt x="48" y="66"/>
                    <a:pt x="1" y="114"/>
                    <a:pt x="1" y="185"/>
                  </a:cubicBezTo>
                  <a:lnTo>
                    <a:pt x="1" y="1757"/>
                  </a:lnTo>
                  <a:cubicBezTo>
                    <a:pt x="1" y="1828"/>
                    <a:pt x="48" y="1900"/>
                    <a:pt x="96" y="1923"/>
                  </a:cubicBezTo>
                  <a:cubicBezTo>
                    <a:pt x="144" y="1947"/>
                    <a:pt x="168" y="1947"/>
                    <a:pt x="215" y="1947"/>
                  </a:cubicBezTo>
                  <a:cubicBezTo>
                    <a:pt x="239" y="1947"/>
                    <a:pt x="263" y="1947"/>
                    <a:pt x="310" y="1923"/>
                  </a:cubicBezTo>
                  <a:lnTo>
                    <a:pt x="1668" y="1161"/>
                  </a:lnTo>
                  <a:cubicBezTo>
                    <a:pt x="1715" y="1114"/>
                    <a:pt x="1763" y="1042"/>
                    <a:pt x="1763" y="971"/>
                  </a:cubicBezTo>
                  <a:cubicBezTo>
                    <a:pt x="1763" y="899"/>
                    <a:pt x="1715" y="828"/>
                    <a:pt x="1668" y="804"/>
                  </a:cubicBezTo>
                  <a:lnTo>
                    <a:pt x="310" y="18"/>
                  </a:lnTo>
                  <a:cubicBezTo>
                    <a:pt x="275" y="6"/>
                    <a:pt x="239" y="0"/>
                    <a:pt x="20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6"/>
            <p:cNvSpPr/>
            <p:nvPr/>
          </p:nvSpPr>
          <p:spPr>
            <a:xfrm>
              <a:off x="4791921" y="3252343"/>
              <a:ext cx="77154" cy="13019"/>
            </a:xfrm>
            <a:custGeom>
              <a:avLst/>
              <a:gdLst/>
              <a:ahLst/>
              <a:cxnLst/>
              <a:rect l="l" t="t" r="r" b="b"/>
              <a:pathLst>
                <a:path w="2406" h="406" extrusionOk="0">
                  <a:moveTo>
                    <a:pt x="215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0"/>
                    <a:pt x="96" y="406"/>
                    <a:pt x="215" y="406"/>
                  </a:cubicBezTo>
                  <a:lnTo>
                    <a:pt x="2192" y="406"/>
                  </a:lnTo>
                  <a:cubicBezTo>
                    <a:pt x="2311" y="406"/>
                    <a:pt x="2406" y="310"/>
                    <a:pt x="2406" y="191"/>
                  </a:cubicBezTo>
                  <a:cubicBezTo>
                    <a:pt x="2406" y="96"/>
                    <a:pt x="2311" y="1"/>
                    <a:pt x="2192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6"/>
            <p:cNvSpPr/>
            <p:nvPr/>
          </p:nvSpPr>
          <p:spPr>
            <a:xfrm>
              <a:off x="4856088" y="3288259"/>
              <a:ext cx="12987" cy="12250"/>
            </a:xfrm>
            <a:custGeom>
              <a:avLst/>
              <a:gdLst/>
              <a:ahLst/>
              <a:cxnLst/>
              <a:rect l="l" t="t" r="r" b="b"/>
              <a:pathLst>
                <a:path w="405" h="382" extrusionOk="0">
                  <a:moveTo>
                    <a:pt x="191" y="0"/>
                  </a:moveTo>
                  <a:cubicBezTo>
                    <a:pt x="143" y="0"/>
                    <a:pt x="95" y="24"/>
                    <a:pt x="48" y="48"/>
                  </a:cubicBezTo>
                  <a:cubicBezTo>
                    <a:pt x="24" y="95"/>
                    <a:pt x="0" y="143"/>
                    <a:pt x="0" y="191"/>
                  </a:cubicBezTo>
                  <a:cubicBezTo>
                    <a:pt x="0" y="238"/>
                    <a:pt x="24" y="286"/>
                    <a:pt x="48" y="333"/>
                  </a:cubicBezTo>
                  <a:cubicBezTo>
                    <a:pt x="95" y="357"/>
                    <a:pt x="143" y="381"/>
                    <a:pt x="191" y="381"/>
                  </a:cubicBezTo>
                  <a:cubicBezTo>
                    <a:pt x="262" y="381"/>
                    <a:pt x="310" y="381"/>
                    <a:pt x="333" y="333"/>
                  </a:cubicBezTo>
                  <a:cubicBezTo>
                    <a:pt x="381" y="286"/>
                    <a:pt x="405" y="238"/>
                    <a:pt x="405" y="191"/>
                  </a:cubicBezTo>
                  <a:cubicBezTo>
                    <a:pt x="405" y="143"/>
                    <a:pt x="381" y="95"/>
                    <a:pt x="333" y="48"/>
                  </a:cubicBezTo>
                  <a:cubicBezTo>
                    <a:pt x="310" y="24"/>
                    <a:pt x="262" y="0"/>
                    <a:pt x="1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6"/>
            <p:cNvSpPr/>
            <p:nvPr/>
          </p:nvSpPr>
          <p:spPr>
            <a:xfrm>
              <a:off x="4791921" y="3288259"/>
              <a:ext cx="52719" cy="12250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15" y="0"/>
                  </a:moveTo>
                  <a:cubicBezTo>
                    <a:pt x="96" y="0"/>
                    <a:pt x="1" y="71"/>
                    <a:pt x="1" y="191"/>
                  </a:cubicBezTo>
                  <a:cubicBezTo>
                    <a:pt x="1" y="310"/>
                    <a:pt x="96" y="381"/>
                    <a:pt x="215" y="381"/>
                  </a:cubicBezTo>
                  <a:lnTo>
                    <a:pt x="1453" y="381"/>
                  </a:lnTo>
                  <a:cubicBezTo>
                    <a:pt x="1572" y="381"/>
                    <a:pt x="1644" y="310"/>
                    <a:pt x="1644" y="191"/>
                  </a:cubicBezTo>
                  <a:cubicBezTo>
                    <a:pt x="1644" y="71"/>
                    <a:pt x="1572" y="0"/>
                    <a:pt x="145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5" name="Google Shape;2065;p46"/>
          <p:cNvGrpSpPr/>
          <p:nvPr/>
        </p:nvGrpSpPr>
        <p:grpSpPr>
          <a:xfrm>
            <a:off x="2577406" y="1687809"/>
            <a:ext cx="541892" cy="548654"/>
            <a:chOff x="4097756" y="3185162"/>
            <a:chExt cx="326126" cy="326094"/>
          </a:xfrm>
        </p:grpSpPr>
        <p:sp>
          <p:nvSpPr>
            <p:cNvPr id="2066" name="Google Shape;2066;p46"/>
            <p:cNvSpPr/>
            <p:nvPr/>
          </p:nvSpPr>
          <p:spPr>
            <a:xfrm>
              <a:off x="4229104" y="3192024"/>
              <a:ext cx="188653" cy="226076"/>
            </a:xfrm>
            <a:custGeom>
              <a:avLst/>
              <a:gdLst/>
              <a:ahLst/>
              <a:cxnLst/>
              <a:rect l="l" t="t" r="r" b="b"/>
              <a:pathLst>
                <a:path w="5883" h="7050" extrusionOk="0">
                  <a:moveTo>
                    <a:pt x="0" y="0"/>
                  </a:moveTo>
                  <a:lnTo>
                    <a:pt x="0" y="2644"/>
                  </a:lnTo>
                  <a:lnTo>
                    <a:pt x="2144" y="7049"/>
                  </a:lnTo>
                  <a:lnTo>
                    <a:pt x="5883" y="7049"/>
                  </a:lnTo>
                  <a:lnTo>
                    <a:pt x="5883" y="1548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6"/>
            <p:cNvSpPr/>
            <p:nvPr/>
          </p:nvSpPr>
          <p:spPr>
            <a:xfrm>
              <a:off x="4261172" y="3230954"/>
              <a:ext cx="122209" cy="61153"/>
            </a:xfrm>
            <a:custGeom>
              <a:avLst/>
              <a:gdLst/>
              <a:ahLst/>
              <a:cxnLst/>
              <a:rect l="l" t="t" r="r" b="b"/>
              <a:pathLst>
                <a:path w="3811" h="1907" extrusionOk="0">
                  <a:moveTo>
                    <a:pt x="1" y="1"/>
                  </a:moveTo>
                  <a:lnTo>
                    <a:pt x="1" y="1906"/>
                  </a:lnTo>
                  <a:lnTo>
                    <a:pt x="3811" y="1906"/>
                  </a:lnTo>
                  <a:lnTo>
                    <a:pt x="3811" y="1"/>
                  </a:lnTo>
                  <a:close/>
                </a:path>
              </a:pathLst>
            </a:custGeom>
            <a:solidFill>
              <a:srgbClr val="D7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6"/>
            <p:cNvSpPr/>
            <p:nvPr/>
          </p:nvSpPr>
          <p:spPr>
            <a:xfrm>
              <a:off x="4104618" y="3278318"/>
              <a:ext cx="187883" cy="45857"/>
            </a:xfrm>
            <a:custGeom>
              <a:avLst/>
              <a:gdLst/>
              <a:ahLst/>
              <a:cxnLst/>
              <a:rect l="l" t="t" r="r" b="b"/>
              <a:pathLst>
                <a:path w="5859" h="1430" extrusionOk="0">
                  <a:moveTo>
                    <a:pt x="1" y="0"/>
                  </a:moveTo>
                  <a:lnTo>
                    <a:pt x="1" y="1429"/>
                  </a:lnTo>
                  <a:lnTo>
                    <a:pt x="5859" y="1429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9B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6"/>
            <p:cNvSpPr/>
            <p:nvPr/>
          </p:nvSpPr>
          <p:spPr>
            <a:xfrm>
              <a:off x="4104618" y="3324142"/>
              <a:ext cx="187883" cy="181021"/>
            </a:xfrm>
            <a:custGeom>
              <a:avLst/>
              <a:gdLst/>
              <a:ahLst/>
              <a:cxnLst/>
              <a:rect l="l" t="t" r="r" b="b"/>
              <a:pathLst>
                <a:path w="5859" h="5645" extrusionOk="0">
                  <a:moveTo>
                    <a:pt x="1" y="0"/>
                  </a:moveTo>
                  <a:lnTo>
                    <a:pt x="1" y="5644"/>
                  </a:lnTo>
                  <a:lnTo>
                    <a:pt x="5859" y="564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6"/>
            <p:cNvSpPr/>
            <p:nvPr/>
          </p:nvSpPr>
          <p:spPr>
            <a:xfrm>
              <a:off x="4104618" y="3376829"/>
              <a:ext cx="44317" cy="128334"/>
            </a:xfrm>
            <a:custGeom>
              <a:avLst/>
              <a:gdLst/>
              <a:ahLst/>
              <a:cxnLst/>
              <a:rect l="l" t="t" r="r" b="b"/>
              <a:pathLst>
                <a:path w="1382" h="4002" extrusionOk="0">
                  <a:moveTo>
                    <a:pt x="1382" y="0"/>
                  </a:moveTo>
                  <a:lnTo>
                    <a:pt x="1" y="1382"/>
                  </a:lnTo>
                  <a:lnTo>
                    <a:pt x="1" y="4001"/>
                  </a:lnTo>
                  <a:lnTo>
                    <a:pt x="1382" y="4001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A89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6"/>
            <p:cNvSpPr/>
            <p:nvPr/>
          </p:nvSpPr>
          <p:spPr>
            <a:xfrm>
              <a:off x="4148903" y="3376829"/>
              <a:ext cx="49673" cy="128334"/>
            </a:xfrm>
            <a:custGeom>
              <a:avLst/>
              <a:gdLst/>
              <a:ahLst/>
              <a:cxnLst/>
              <a:rect l="l" t="t" r="r" b="b"/>
              <a:pathLst>
                <a:path w="1549" h="4002" extrusionOk="0">
                  <a:moveTo>
                    <a:pt x="1" y="0"/>
                  </a:moveTo>
                  <a:lnTo>
                    <a:pt x="1" y="4001"/>
                  </a:lnTo>
                  <a:lnTo>
                    <a:pt x="1549" y="4001"/>
                  </a:lnTo>
                  <a:lnTo>
                    <a:pt x="1549" y="15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BA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6"/>
            <p:cNvSpPr/>
            <p:nvPr/>
          </p:nvSpPr>
          <p:spPr>
            <a:xfrm>
              <a:off x="4197774" y="3379106"/>
              <a:ext cx="49673" cy="126057"/>
            </a:xfrm>
            <a:custGeom>
              <a:avLst/>
              <a:gdLst/>
              <a:ahLst/>
              <a:cxnLst/>
              <a:rect l="l" t="t" r="r" b="b"/>
              <a:pathLst>
                <a:path w="1549" h="3931" extrusionOk="0">
                  <a:moveTo>
                    <a:pt x="1549" y="1"/>
                  </a:moveTo>
                  <a:lnTo>
                    <a:pt x="1" y="1501"/>
                  </a:lnTo>
                  <a:lnTo>
                    <a:pt x="1" y="3930"/>
                  </a:lnTo>
                  <a:lnTo>
                    <a:pt x="1549" y="3930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FE8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6"/>
            <p:cNvSpPr/>
            <p:nvPr/>
          </p:nvSpPr>
          <p:spPr>
            <a:xfrm>
              <a:off x="4245907" y="3334821"/>
              <a:ext cx="49673" cy="170343"/>
            </a:xfrm>
            <a:custGeom>
              <a:avLst/>
              <a:gdLst/>
              <a:ahLst/>
              <a:cxnLst/>
              <a:rect l="l" t="t" r="r" b="b"/>
              <a:pathLst>
                <a:path w="1549" h="5312" extrusionOk="0">
                  <a:moveTo>
                    <a:pt x="1548" y="1"/>
                  </a:moveTo>
                  <a:lnTo>
                    <a:pt x="0" y="1477"/>
                  </a:lnTo>
                  <a:lnTo>
                    <a:pt x="0" y="5311"/>
                  </a:lnTo>
                  <a:lnTo>
                    <a:pt x="1548" y="5311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F7A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6"/>
            <p:cNvSpPr/>
            <p:nvPr/>
          </p:nvSpPr>
          <p:spPr>
            <a:xfrm>
              <a:off x="4367315" y="3192024"/>
              <a:ext cx="50442" cy="49673"/>
            </a:xfrm>
            <a:custGeom>
              <a:avLst/>
              <a:gdLst/>
              <a:ahLst/>
              <a:cxnLst/>
              <a:rect l="l" t="t" r="r" b="b"/>
              <a:pathLst>
                <a:path w="1573" h="1549" extrusionOk="0">
                  <a:moveTo>
                    <a:pt x="1" y="0"/>
                  </a:moveTo>
                  <a:lnTo>
                    <a:pt x="1" y="1548"/>
                  </a:lnTo>
                  <a:lnTo>
                    <a:pt x="1573" y="15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7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6"/>
            <p:cNvSpPr/>
            <p:nvPr/>
          </p:nvSpPr>
          <p:spPr>
            <a:xfrm>
              <a:off x="4184049" y="3412713"/>
              <a:ext cx="29053" cy="28284"/>
            </a:xfrm>
            <a:custGeom>
              <a:avLst/>
              <a:gdLst/>
              <a:ahLst/>
              <a:cxnLst/>
              <a:rect l="l" t="t" r="r" b="b"/>
              <a:pathLst>
                <a:path w="906" h="882" extrusionOk="0">
                  <a:moveTo>
                    <a:pt x="453" y="1"/>
                  </a:moveTo>
                  <a:cubicBezTo>
                    <a:pt x="215" y="1"/>
                    <a:pt x="0" y="191"/>
                    <a:pt x="0" y="429"/>
                  </a:cubicBezTo>
                  <a:cubicBezTo>
                    <a:pt x="0" y="691"/>
                    <a:pt x="215" y="882"/>
                    <a:pt x="453" y="882"/>
                  </a:cubicBezTo>
                  <a:cubicBezTo>
                    <a:pt x="715" y="882"/>
                    <a:pt x="905" y="691"/>
                    <a:pt x="905" y="429"/>
                  </a:cubicBezTo>
                  <a:cubicBezTo>
                    <a:pt x="905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rgbClr val="4BA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6"/>
            <p:cNvSpPr/>
            <p:nvPr/>
          </p:nvSpPr>
          <p:spPr>
            <a:xfrm>
              <a:off x="4134409" y="3362302"/>
              <a:ext cx="29053" cy="29053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5" y="1"/>
                    <a:pt x="0" y="192"/>
                    <a:pt x="0" y="453"/>
                  </a:cubicBezTo>
                  <a:cubicBezTo>
                    <a:pt x="0" y="692"/>
                    <a:pt x="215" y="906"/>
                    <a:pt x="453" y="906"/>
                  </a:cubicBezTo>
                  <a:cubicBezTo>
                    <a:pt x="691" y="906"/>
                    <a:pt x="905" y="692"/>
                    <a:pt x="905" y="453"/>
                  </a:cubicBezTo>
                  <a:cubicBezTo>
                    <a:pt x="905" y="192"/>
                    <a:pt x="691" y="1"/>
                    <a:pt x="453" y="1"/>
                  </a:cubicBezTo>
                  <a:close/>
                </a:path>
              </a:pathLst>
            </a:custGeom>
            <a:solidFill>
              <a:srgbClr val="F7A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6"/>
            <p:cNvSpPr/>
            <p:nvPr/>
          </p:nvSpPr>
          <p:spPr>
            <a:xfrm>
              <a:off x="4233690" y="3364611"/>
              <a:ext cx="29053" cy="29053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0"/>
                  </a:moveTo>
                  <a:cubicBezTo>
                    <a:pt x="215" y="0"/>
                    <a:pt x="0" y="215"/>
                    <a:pt x="0" y="453"/>
                  </a:cubicBezTo>
                  <a:cubicBezTo>
                    <a:pt x="0" y="715"/>
                    <a:pt x="215" y="905"/>
                    <a:pt x="453" y="905"/>
                  </a:cubicBezTo>
                  <a:cubicBezTo>
                    <a:pt x="691" y="905"/>
                    <a:pt x="905" y="715"/>
                    <a:pt x="905" y="453"/>
                  </a:cubicBezTo>
                  <a:cubicBezTo>
                    <a:pt x="905" y="215"/>
                    <a:pt x="691" y="0"/>
                    <a:pt x="453" y="0"/>
                  </a:cubicBezTo>
                  <a:close/>
                </a:path>
              </a:pathLst>
            </a:custGeom>
            <a:solidFill>
              <a:srgbClr val="817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6"/>
            <p:cNvSpPr/>
            <p:nvPr/>
          </p:nvSpPr>
          <p:spPr>
            <a:xfrm>
              <a:off x="4310042" y="3347038"/>
              <a:ext cx="79463" cy="13019"/>
            </a:xfrm>
            <a:custGeom>
              <a:avLst/>
              <a:gdLst/>
              <a:ahLst/>
              <a:cxnLst/>
              <a:rect l="l" t="t" r="r" b="b"/>
              <a:pathLst>
                <a:path w="2478" h="406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0"/>
                    <a:pt x="96" y="406"/>
                    <a:pt x="191" y="406"/>
                  </a:cubicBezTo>
                  <a:lnTo>
                    <a:pt x="2287" y="406"/>
                  </a:lnTo>
                  <a:cubicBezTo>
                    <a:pt x="2382" y="406"/>
                    <a:pt x="2477" y="310"/>
                    <a:pt x="2477" y="191"/>
                  </a:cubicBezTo>
                  <a:cubicBezTo>
                    <a:pt x="2477" y="96"/>
                    <a:pt x="2382" y="1"/>
                    <a:pt x="228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6"/>
            <p:cNvSpPr/>
            <p:nvPr/>
          </p:nvSpPr>
          <p:spPr>
            <a:xfrm>
              <a:off x="4310042" y="3316510"/>
              <a:ext cx="79463" cy="12987"/>
            </a:xfrm>
            <a:custGeom>
              <a:avLst/>
              <a:gdLst/>
              <a:ahLst/>
              <a:cxnLst/>
              <a:rect l="l" t="t" r="r" b="b"/>
              <a:pathLst>
                <a:path w="2478" h="405" extrusionOk="0">
                  <a:moveTo>
                    <a:pt x="191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10"/>
                    <a:pt x="96" y="405"/>
                    <a:pt x="191" y="405"/>
                  </a:cubicBezTo>
                  <a:lnTo>
                    <a:pt x="2287" y="405"/>
                  </a:lnTo>
                  <a:cubicBezTo>
                    <a:pt x="2382" y="405"/>
                    <a:pt x="2477" y="310"/>
                    <a:pt x="2477" y="214"/>
                  </a:cubicBezTo>
                  <a:cubicBezTo>
                    <a:pt x="2477" y="95"/>
                    <a:pt x="2382" y="0"/>
                    <a:pt x="228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6"/>
            <p:cNvSpPr/>
            <p:nvPr/>
          </p:nvSpPr>
          <p:spPr>
            <a:xfrm>
              <a:off x="4310042" y="3377599"/>
              <a:ext cx="53489" cy="13019"/>
            </a:xfrm>
            <a:custGeom>
              <a:avLst/>
              <a:gdLst/>
              <a:ahLst/>
              <a:cxnLst/>
              <a:rect l="l" t="t" r="r" b="b"/>
              <a:pathLst>
                <a:path w="1668" h="406" extrusionOk="0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1" y="310"/>
                    <a:pt x="96" y="405"/>
                    <a:pt x="191" y="405"/>
                  </a:cubicBezTo>
                  <a:lnTo>
                    <a:pt x="1477" y="405"/>
                  </a:lnTo>
                  <a:cubicBezTo>
                    <a:pt x="1572" y="405"/>
                    <a:pt x="1668" y="310"/>
                    <a:pt x="1668" y="191"/>
                  </a:cubicBezTo>
                  <a:cubicBezTo>
                    <a:pt x="1668" y="96"/>
                    <a:pt x="1572" y="0"/>
                    <a:pt x="147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6"/>
            <p:cNvSpPr/>
            <p:nvPr/>
          </p:nvSpPr>
          <p:spPr>
            <a:xfrm>
              <a:off x="4376486" y="3377599"/>
              <a:ext cx="13019" cy="13019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215" y="0"/>
                  </a:moveTo>
                  <a:cubicBezTo>
                    <a:pt x="143" y="0"/>
                    <a:pt x="96" y="24"/>
                    <a:pt x="72" y="72"/>
                  </a:cubicBezTo>
                  <a:cubicBezTo>
                    <a:pt x="24" y="96"/>
                    <a:pt x="1" y="143"/>
                    <a:pt x="1" y="191"/>
                  </a:cubicBezTo>
                  <a:cubicBezTo>
                    <a:pt x="1" y="262"/>
                    <a:pt x="24" y="310"/>
                    <a:pt x="72" y="334"/>
                  </a:cubicBezTo>
                  <a:cubicBezTo>
                    <a:pt x="96" y="381"/>
                    <a:pt x="167" y="405"/>
                    <a:pt x="215" y="405"/>
                  </a:cubicBezTo>
                  <a:cubicBezTo>
                    <a:pt x="262" y="405"/>
                    <a:pt x="310" y="381"/>
                    <a:pt x="358" y="334"/>
                  </a:cubicBezTo>
                  <a:cubicBezTo>
                    <a:pt x="382" y="310"/>
                    <a:pt x="405" y="262"/>
                    <a:pt x="405" y="191"/>
                  </a:cubicBezTo>
                  <a:cubicBezTo>
                    <a:pt x="405" y="143"/>
                    <a:pt x="382" y="96"/>
                    <a:pt x="358" y="72"/>
                  </a:cubicBezTo>
                  <a:cubicBezTo>
                    <a:pt x="310" y="24"/>
                    <a:pt x="262" y="0"/>
                    <a:pt x="21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6"/>
            <p:cNvSpPr/>
            <p:nvPr/>
          </p:nvSpPr>
          <p:spPr>
            <a:xfrm>
              <a:off x="4097756" y="3185162"/>
              <a:ext cx="326126" cy="326094"/>
            </a:xfrm>
            <a:custGeom>
              <a:avLst/>
              <a:gdLst/>
              <a:ahLst/>
              <a:cxnLst/>
              <a:rect l="l" t="t" r="r" b="b"/>
              <a:pathLst>
                <a:path w="10170" h="10169" extrusionOk="0">
                  <a:moveTo>
                    <a:pt x="8621" y="691"/>
                  </a:moveTo>
                  <a:lnTo>
                    <a:pt x="9502" y="1572"/>
                  </a:lnTo>
                  <a:lnTo>
                    <a:pt x="8621" y="1572"/>
                  </a:lnTo>
                  <a:lnTo>
                    <a:pt x="8621" y="691"/>
                  </a:lnTo>
                  <a:close/>
                  <a:moveTo>
                    <a:pt x="5882" y="3096"/>
                  </a:moveTo>
                  <a:lnTo>
                    <a:pt x="5882" y="4144"/>
                  </a:lnTo>
                  <a:lnTo>
                    <a:pt x="405" y="4144"/>
                  </a:lnTo>
                  <a:lnTo>
                    <a:pt x="405" y="3096"/>
                  </a:lnTo>
                  <a:close/>
                  <a:moveTo>
                    <a:pt x="1596" y="5716"/>
                  </a:moveTo>
                  <a:cubicBezTo>
                    <a:pt x="1739" y="5716"/>
                    <a:pt x="1834" y="5835"/>
                    <a:pt x="1834" y="5977"/>
                  </a:cubicBezTo>
                  <a:cubicBezTo>
                    <a:pt x="1834" y="6120"/>
                    <a:pt x="1739" y="6216"/>
                    <a:pt x="1596" y="6216"/>
                  </a:cubicBezTo>
                  <a:cubicBezTo>
                    <a:pt x="1453" y="6216"/>
                    <a:pt x="1334" y="6120"/>
                    <a:pt x="1334" y="5977"/>
                  </a:cubicBezTo>
                  <a:cubicBezTo>
                    <a:pt x="1334" y="5835"/>
                    <a:pt x="1453" y="5716"/>
                    <a:pt x="1596" y="5716"/>
                  </a:cubicBezTo>
                  <a:close/>
                  <a:moveTo>
                    <a:pt x="4692" y="5811"/>
                  </a:moveTo>
                  <a:cubicBezTo>
                    <a:pt x="4739" y="5811"/>
                    <a:pt x="4787" y="5811"/>
                    <a:pt x="4835" y="5858"/>
                  </a:cubicBezTo>
                  <a:cubicBezTo>
                    <a:pt x="4835" y="5858"/>
                    <a:pt x="4858" y="5858"/>
                    <a:pt x="4858" y="5882"/>
                  </a:cubicBezTo>
                  <a:cubicBezTo>
                    <a:pt x="4906" y="5930"/>
                    <a:pt x="4930" y="5977"/>
                    <a:pt x="4930" y="6049"/>
                  </a:cubicBezTo>
                  <a:cubicBezTo>
                    <a:pt x="4930" y="6192"/>
                    <a:pt x="4835" y="6311"/>
                    <a:pt x="4692" y="6311"/>
                  </a:cubicBezTo>
                  <a:cubicBezTo>
                    <a:pt x="4549" y="6311"/>
                    <a:pt x="4430" y="6192"/>
                    <a:pt x="4430" y="6049"/>
                  </a:cubicBezTo>
                  <a:cubicBezTo>
                    <a:pt x="4430" y="5930"/>
                    <a:pt x="4549" y="5811"/>
                    <a:pt x="4692" y="5811"/>
                  </a:cubicBezTo>
                  <a:close/>
                  <a:moveTo>
                    <a:pt x="5859" y="4549"/>
                  </a:moveTo>
                  <a:lnTo>
                    <a:pt x="4954" y="5454"/>
                  </a:lnTo>
                  <a:cubicBezTo>
                    <a:pt x="4858" y="5430"/>
                    <a:pt x="4787" y="5406"/>
                    <a:pt x="4692" y="5406"/>
                  </a:cubicBezTo>
                  <a:cubicBezTo>
                    <a:pt x="4334" y="5406"/>
                    <a:pt x="4049" y="5692"/>
                    <a:pt x="4049" y="6049"/>
                  </a:cubicBezTo>
                  <a:cubicBezTo>
                    <a:pt x="4049" y="6144"/>
                    <a:pt x="4049" y="6239"/>
                    <a:pt x="4096" y="6311"/>
                  </a:cubicBezTo>
                  <a:lnTo>
                    <a:pt x="3430" y="6954"/>
                  </a:lnTo>
                  <a:cubicBezTo>
                    <a:pt x="3358" y="6930"/>
                    <a:pt x="3263" y="6882"/>
                    <a:pt x="3144" y="6882"/>
                  </a:cubicBezTo>
                  <a:cubicBezTo>
                    <a:pt x="3048" y="6882"/>
                    <a:pt x="2929" y="6906"/>
                    <a:pt x="2858" y="6954"/>
                  </a:cubicBezTo>
                  <a:lnTo>
                    <a:pt x="2167" y="6287"/>
                  </a:lnTo>
                  <a:cubicBezTo>
                    <a:pt x="2215" y="6192"/>
                    <a:pt x="2239" y="6097"/>
                    <a:pt x="2239" y="5977"/>
                  </a:cubicBezTo>
                  <a:cubicBezTo>
                    <a:pt x="2239" y="5620"/>
                    <a:pt x="1953" y="5334"/>
                    <a:pt x="1596" y="5334"/>
                  </a:cubicBezTo>
                  <a:cubicBezTo>
                    <a:pt x="1239" y="5334"/>
                    <a:pt x="953" y="5620"/>
                    <a:pt x="953" y="5977"/>
                  </a:cubicBezTo>
                  <a:cubicBezTo>
                    <a:pt x="953" y="6073"/>
                    <a:pt x="977" y="6168"/>
                    <a:pt x="1000" y="6239"/>
                  </a:cubicBezTo>
                  <a:lnTo>
                    <a:pt x="405" y="6835"/>
                  </a:lnTo>
                  <a:lnTo>
                    <a:pt x="405" y="4549"/>
                  </a:lnTo>
                  <a:close/>
                  <a:moveTo>
                    <a:pt x="8216" y="405"/>
                  </a:moveTo>
                  <a:lnTo>
                    <a:pt x="8216" y="1762"/>
                  </a:lnTo>
                  <a:cubicBezTo>
                    <a:pt x="8216" y="1881"/>
                    <a:pt x="8311" y="1953"/>
                    <a:pt x="8407" y="1953"/>
                  </a:cubicBezTo>
                  <a:lnTo>
                    <a:pt x="8693" y="1953"/>
                  </a:lnTo>
                  <a:lnTo>
                    <a:pt x="8693" y="3144"/>
                  </a:lnTo>
                  <a:lnTo>
                    <a:pt x="6954" y="3144"/>
                  </a:lnTo>
                  <a:cubicBezTo>
                    <a:pt x="6835" y="3144"/>
                    <a:pt x="6740" y="3239"/>
                    <a:pt x="6740" y="3334"/>
                  </a:cubicBezTo>
                  <a:cubicBezTo>
                    <a:pt x="6740" y="3453"/>
                    <a:pt x="6835" y="3548"/>
                    <a:pt x="6954" y="3548"/>
                  </a:cubicBezTo>
                  <a:lnTo>
                    <a:pt x="8907" y="3548"/>
                  </a:lnTo>
                  <a:cubicBezTo>
                    <a:pt x="9002" y="3548"/>
                    <a:pt x="9097" y="3453"/>
                    <a:pt x="9097" y="3334"/>
                  </a:cubicBezTo>
                  <a:lnTo>
                    <a:pt x="9097" y="1953"/>
                  </a:lnTo>
                  <a:lnTo>
                    <a:pt x="9764" y="1953"/>
                  </a:lnTo>
                  <a:lnTo>
                    <a:pt x="9764" y="7073"/>
                  </a:lnTo>
                  <a:lnTo>
                    <a:pt x="6287" y="7073"/>
                  </a:lnTo>
                  <a:lnTo>
                    <a:pt x="6287" y="2905"/>
                  </a:lnTo>
                  <a:cubicBezTo>
                    <a:pt x="6287" y="2786"/>
                    <a:pt x="6192" y="2715"/>
                    <a:pt x="6073" y="2715"/>
                  </a:cubicBezTo>
                  <a:lnTo>
                    <a:pt x="5287" y="2715"/>
                  </a:lnTo>
                  <a:lnTo>
                    <a:pt x="5287" y="1643"/>
                  </a:lnTo>
                  <a:lnTo>
                    <a:pt x="7454" y="1643"/>
                  </a:lnTo>
                  <a:cubicBezTo>
                    <a:pt x="7573" y="1643"/>
                    <a:pt x="7645" y="1548"/>
                    <a:pt x="7645" y="1429"/>
                  </a:cubicBezTo>
                  <a:cubicBezTo>
                    <a:pt x="7645" y="1334"/>
                    <a:pt x="7573" y="1238"/>
                    <a:pt x="7454" y="1238"/>
                  </a:cubicBezTo>
                  <a:lnTo>
                    <a:pt x="5097" y="1238"/>
                  </a:lnTo>
                  <a:cubicBezTo>
                    <a:pt x="4977" y="1238"/>
                    <a:pt x="4882" y="1334"/>
                    <a:pt x="4882" y="1429"/>
                  </a:cubicBezTo>
                  <a:lnTo>
                    <a:pt x="4882" y="2715"/>
                  </a:lnTo>
                  <a:lnTo>
                    <a:pt x="4287" y="2715"/>
                  </a:lnTo>
                  <a:lnTo>
                    <a:pt x="4287" y="405"/>
                  </a:lnTo>
                  <a:close/>
                  <a:moveTo>
                    <a:pt x="3144" y="7287"/>
                  </a:moveTo>
                  <a:cubicBezTo>
                    <a:pt x="3287" y="7287"/>
                    <a:pt x="3406" y="7406"/>
                    <a:pt x="3406" y="7525"/>
                  </a:cubicBezTo>
                  <a:cubicBezTo>
                    <a:pt x="3406" y="7668"/>
                    <a:pt x="3287" y="7787"/>
                    <a:pt x="3144" y="7787"/>
                  </a:cubicBezTo>
                  <a:cubicBezTo>
                    <a:pt x="3001" y="7787"/>
                    <a:pt x="2906" y="7668"/>
                    <a:pt x="2906" y="7525"/>
                  </a:cubicBezTo>
                  <a:cubicBezTo>
                    <a:pt x="2906" y="7406"/>
                    <a:pt x="3001" y="7287"/>
                    <a:pt x="3144" y="7287"/>
                  </a:cubicBezTo>
                  <a:close/>
                  <a:moveTo>
                    <a:pt x="1262" y="6525"/>
                  </a:moveTo>
                  <a:cubicBezTo>
                    <a:pt x="1310" y="6549"/>
                    <a:pt x="1358" y="6573"/>
                    <a:pt x="1405" y="6597"/>
                  </a:cubicBezTo>
                  <a:lnTo>
                    <a:pt x="1405" y="9764"/>
                  </a:lnTo>
                  <a:lnTo>
                    <a:pt x="405" y="9764"/>
                  </a:lnTo>
                  <a:lnTo>
                    <a:pt x="405" y="7383"/>
                  </a:lnTo>
                  <a:lnTo>
                    <a:pt x="1262" y="6525"/>
                  </a:lnTo>
                  <a:close/>
                  <a:moveTo>
                    <a:pt x="1882" y="6549"/>
                  </a:moveTo>
                  <a:lnTo>
                    <a:pt x="2572" y="7240"/>
                  </a:lnTo>
                  <a:cubicBezTo>
                    <a:pt x="2525" y="7335"/>
                    <a:pt x="2501" y="7430"/>
                    <a:pt x="2501" y="7549"/>
                  </a:cubicBezTo>
                  <a:cubicBezTo>
                    <a:pt x="2501" y="7835"/>
                    <a:pt x="2691" y="8073"/>
                    <a:pt x="2953" y="8145"/>
                  </a:cubicBezTo>
                  <a:lnTo>
                    <a:pt x="2953" y="9764"/>
                  </a:lnTo>
                  <a:lnTo>
                    <a:pt x="1786" y="9764"/>
                  </a:lnTo>
                  <a:lnTo>
                    <a:pt x="1786" y="6597"/>
                  </a:lnTo>
                  <a:cubicBezTo>
                    <a:pt x="1810" y="6573"/>
                    <a:pt x="1858" y="6573"/>
                    <a:pt x="1882" y="6549"/>
                  </a:cubicBezTo>
                  <a:close/>
                  <a:moveTo>
                    <a:pt x="5882" y="5073"/>
                  </a:moveTo>
                  <a:lnTo>
                    <a:pt x="5882" y="9764"/>
                  </a:lnTo>
                  <a:lnTo>
                    <a:pt x="4882" y="9764"/>
                  </a:lnTo>
                  <a:lnTo>
                    <a:pt x="4882" y="6668"/>
                  </a:lnTo>
                  <a:cubicBezTo>
                    <a:pt x="5144" y="6597"/>
                    <a:pt x="5335" y="6335"/>
                    <a:pt x="5335" y="6049"/>
                  </a:cubicBezTo>
                  <a:cubicBezTo>
                    <a:pt x="5335" y="5930"/>
                    <a:pt x="5311" y="5811"/>
                    <a:pt x="5239" y="5716"/>
                  </a:cubicBezTo>
                  <a:lnTo>
                    <a:pt x="5882" y="5073"/>
                  </a:lnTo>
                  <a:close/>
                  <a:moveTo>
                    <a:pt x="4358" y="6620"/>
                  </a:moveTo>
                  <a:cubicBezTo>
                    <a:pt x="4382" y="6644"/>
                    <a:pt x="4430" y="6668"/>
                    <a:pt x="4477" y="6668"/>
                  </a:cubicBezTo>
                  <a:lnTo>
                    <a:pt x="4477" y="9788"/>
                  </a:lnTo>
                  <a:lnTo>
                    <a:pt x="3334" y="9788"/>
                  </a:lnTo>
                  <a:lnTo>
                    <a:pt x="3334" y="8145"/>
                  </a:lnTo>
                  <a:cubicBezTo>
                    <a:pt x="3596" y="8073"/>
                    <a:pt x="3787" y="7835"/>
                    <a:pt x="3787" y="7549"/>
                  </a:cubicBezTo>
                  <a:cubicBezTo>
                    <a:pt x="3787" y="7430"/>
                    <a:pt x="3763" y="7335"/>
                    <a:pt x="3715" y="7240"/>
                  </a:cubicBezTo>
                  <a:lnTo>
                    <a:pt x="4358" y="6620"/>
                  </a:lnTo>
                  <a:close/>
                  <a:moveTo>
                    <a:pt x="4096" y="0"/>
                  </a:moveTo>
                  <a:cubicBezTo>
                    <a:pt x="3977" y="0"/>
                    <a:pt x="3906" y="95"/>
                    <a:pt x="3906" y="214"/>
                  </a:cubicBezTo>
                  <a:lnTo>
                    <a:pt x="3906" y="2715"/>
                  </a:lnTo>
                  <a:lnTo>
                    <a:pt x="215" y="2715"/>
                  </a:lnTo>
                  <a:cubicBezTo>
                    <a:pt x="96" y="2715"/>
                    <a:pt x="0" y="2810"/>
                    <a:pt x="0" y="2905"/>
                  </a:cubicBezTo>
                  <a:lnTo>
                    <a:pt x="0" y="9978"/>
                  </a:lnTo>
                  <a:cubicBezTo>
                    <a:pt x="0" y="10074"/>
                    <a:pt x="96" y="10169"/>
                    <a:pt x="215" y="10169"/>
                  </a:cubicBezTo>
                  <a:lnTo>
                    <a:pt x="6073" y="10169"/>
                  </a:lnTo>
                  <a:cubicBezTo>
                    <a:pt x="6192" y="10169"/>
                    <a:pt x="6263" y="10074"/>
                    <a:pt x="6263" y="9978"/>
                  </a:cubicBezTo>
                  <a:lnTo>
                    <a:pt x="6263" y="7478"/>
                  </a:lnTo>
                  <a:lnTo>
                    <a:pt x="9979" y="7478"/>
                  </a:lnTo>
                  <a:cubicBezTo>
                    <a:pt x="10074" y="7478"/>
                    <a:pt x="10169" y="7383"/>
                    <a:pt x="10169" y="7263"/>
                  </a:cubicBezTo>
                  <a:lnTo>
                    <a:pt x="10169" y="1762"/>
                  </a:lnTo>
                  <a:cubicBezTo>
                    <a:pt x="10169" y="1715"/>
                    <a:pt x="10145" y="1667"/>
                    <a:pt x="10121" y="1619"/>
                  </a:cubicBezTo>
                  <a:lnTo>
                    <a:pt x="8550" y="72"/>
                  </a:lnTo>
                  <a:cubicBezTo>
                    <a:pt x="8526" y="24"/>
                    <a:pt x="8454" y="0"/>
                    <a:pt x="840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6"/>
            <p:cNvSpPr/>
            <p:nvPr/>
          </p:nvSpPr>
          <p:spPr>
            <a:xfrm>
              <a:off x="4206945" y="3295121"/>
              <a:ext cx="60383" cy="12250"/>
            </a:xfrm>
            <a:custGeom>
              <a:avLst/>
              <a:gdLst/>
              <a:ahLst/>
              <a:cxnLst/>
              <a:rect l="l" t="t" r="r" b="b"/>
              <a:pathLst>
                <a:path w="1883" h="382" extrusionOk="0">
                  <a:moveTo>
                    <a:pt x="191" y="0"/>
                  </a:moveTo>
                  <a:cubicBezTo>
                    <a:pt x="96" y="0"/>
                    <a:pt x="1" y="72"/>
                    <a:pt x="1" y="191"/>
                  </a:cubicBezTo>
                  <a:cubicBezTo>
                    <a:pt x="1" y="310"/>
                    <a:pt x="96" y="381"/>
                    <a:pt x="191" y="381"/>
                  </a:cubicBezTo>
                  <a:lnTo>
                    <a:pt x="1692" y="381"/>
                  </a:lnTo>
                  <a:cubicBezTo>
                    <a:pt x="1811" y="381"/>
                    <a:pt x="1882" y="310"/>
                    <a:pt x="1882" y="191"/>
                  </a:cubicBezTo>
                  <a:cubicBezTo>
                    <a:pt x="1882" y="72"/>
                    <a:pt x="1811" y="0"/>
                    <a:pt x="169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6"/>
            <p:cNvSpPr/>
            <p:nvPr/>
          </p:nvSpPr>
          <p:spPr>
            <a:xfrm>
              <a:off x="4158075" y="3295121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1" y="0"/>
                  </a:moveTo>
                  <a:cubicBezTo>
                    <a:pt x="143" y="0"/>
                    <a:pt x="96" y="0"/>
                    <a:pt x="48" y="48"/>
                  </a:cubicBezTo>
                  <a:cubicBezTo>
                    <a:pt x="24" y="96"/>
                    <a:pt x="1" y="143"/>
                    <a:pt x="1" y="191"/>
                  </a:cubicBezTo>
                  <a:cubicBezTo>
                    <a:pt x="1" y="238"/>
                    <a:pt x="1" y="286"/>
                    <a:pt x="48" y="334"/>
                  </a:cubicBezTo>
                  <a:cubicBezTo>
                    <a:pt x="96" y="381"/>
                    <a:pt x="143" y="381"/>
                    <a:pt x="191" y="381"/>
                  </a:cubicBezTo>
                  <a:cubicBezTo>
                    <a:pt x="239" y="381"/>
                    <a:pt x="286" y="381"/>
                    <a:pt x="334" y="334"/>
                  </a:cubicBezTo>
                  <a:cubicBezTo>
                    <a:pt x="358" y="286"/>
                    <a:pt x="382" y="238"/>
                    <a:pt x="382" y="191"/>
                  </a:cubicBezTo>
                  <a:cubicBezTo>
                    <a:pt x="382" y="143"/>
                    <a:pt x="358" y="96"/>
                    <a:pt x="334" y="48"/>
                  </a:cubicBezTo>
                  <a:cubicBezTo>
                    <a:pt x="286" y="24"/>
                    <a:pt x="239" y="0"/>
                    <a:pt x="1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6"/>
            <p:cNvSpPr/>
            <p:nvPr/>
          </p:nvSpPr>
          <p:spPr>
            <a:xfrm>
              <a:off x="4134409" y="3295121"/>
              <a:ext cx="13019" cy="12250"/>
            </a:xfrm>
            <a:custGeom>
              <a:avLst/>
              <a:gdLst/>
              <a:ahLst/>
              <a:cxnLst/>
              <a:rect l="l" t="t" r="r" b="b"/>
              <a:pathLst>
                <a:path w="406" h="382" extrusionOk="0">
                  <a:moveTo>
                    <a:pt x="191" y="0"/>
                  </a:moveTo>
                  <a:cubicBezTo>
                    <a:pt x="143" y="0"/>
                    <a:pt x="96" y="0"/>
                    <a:pt x="48" y="48"/>
                  </a:cubicBezTo>
                  <a:cubicBezTo>
                    <a:pt x="24" y="96"/>
                    <a:pt x="0" y="143"/>
                    <a:pt x="0" y="191"/>
                  </a:cubicBezTo>
                  <a:cubicBezTo>
                    <a:pt x="0" y="238"/>
                    <a:pt x="24" y="286"/>
                    <a:pt x="48" y="334"/>
                  </a:cubicBezTo>
                  <a:cubicBezTo>
                    <a:pt x="96" y="381"/>
                    <a:pt x="143" y="381"/>
                    <a:pt x="191" y="381"/>
                  </a:cubicBezTo>
                  <a:cubicBezTo>
                    <a:pt x="262" y="381"/>
                    <a:pt x="310" y="381"/>
                    <a:pt x="334" y="334"/>
                  </a:cubicBezTo>
                  <a:cubicBezTo>
                    <a:pt x="381" y="286"/>
                    <a:pt x="405" y="238"/>
                    <a:pt x="405" y="191"/>
                  </a:cubicBezTo>
                  <a:cubicBezTo>
                    <a:pt x="405" y="143"/>
                    <a:pt x="381" y="96"/>
                    <a:pt x="334" y="48"/>
                  </a:cubicBezTo>
                  <a:cubicBezTo>
                    <a:pt x="310" y="24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6"/>
            <p:cNvSpPr/>
            <p:nvPr/>
          </p:nvSpPr>
          <p:spPr>
            <a:xfrm>
              <a:off x="4181003" y="3295121"/>
              <a:ext cx="12987" cy="12250"/>
            </a:xfrm>
            <a:custGeom>
              <a:avLst/>
              <a:gdLst/>
              <a:ahLst/>
              <a:cxnLst/>
              <a:rect l="l" t="t" r="r" b="b"/>
              <a:pathLst>
                <a:path w="405" h="382" extrusionOk="0">
                  <a:moveTo>
                    <a:pt x="214" y="0"/>
                  </a:moveTo>
                  <a:cubicBezTo>
                    <a:pt x="143" y="0"/>
                    <a:pt x="95" y="0"/>
                    <a:pt x="71" y="48"/>
                  </a:cubicBezTo>
                  <a:cubicBezTo>
                    <a:pt x="24" y="96"/>
                    <a:pt x="0" y="143"/>
                    <a:pt x="0" y="191"/>
                  </a:cubicBezTo>
                  <a:cubicBezTo>
                    <a:pt x="0" y="238"/>
                    <a:pt x="24" y="286"/>
                    <a:pt x="71" y="334"/>
                  </a:cubicBezTo>
                  <a:cubicBezTo>
                    <a:pt x="95" y="381"/>
                    <a:pt x="143" y="381"/>
                    <a:pt x="214" y="381"/>
                  </a:cubicBezTo>
                  <a:cubicBezTo>
                    <a:pt x="262" y="381"/>
                    <a:pt x="310" y="381"/>
                    <a:pt x="333" y="334"/>
                  </a:cubicBezTo>
                  <a:cubicBezTo>
                    <a:pt x="381" y="286"/>
                    <a:pt x="405" y="238"/>
                    <a:pt x="405" y="191"/>
                  </a:cubicBezTo>
                  <a:cubicBezTo>
                    <a:pt x="405" y="143"/>
                    <a:pt x="381" y="96"/>
                    <a:pt x="333" y="48"/>
                  </a:cubicBezTo>
                  <a:cubicBezTo>
                    <a:pt x="310" y="24"/>
                    <a:pt x="262" y="0"/>
                    <a:pt x="21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43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182875" tIns="0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Ví dụ kiểm tra điều kiện chạm bóng</a:t>
            </a:r>
            <a:endParaRPr dirty="0"/>
          </a:p>
        </p:txBody>
      </p:sp>
      <p:sp>
        <p:nvSpPr>
          <p:cNvPr id="1937" name="Google Shape;1937;p43"/>
          <p:cNvSpPr txBox="1">
            <a:spLocks noGrp="1"/>
          </p:cNvSpPr>
          <p:nvPr>
            <p:ph type="subTitle" idx="1"/>
          </p:nvPr>
        </p:nvSpPr>
        <p:spPr>
          <a:xfrm>
            <a:off x="5096463" y="1894650"/>
            <a:ext cx="30174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00150" lvl="2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C616CFD0-565A-59FE-7C94-30C0EEDA4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15" y="1105802"/>
            <a:ext cx="4152313" cy="3109121"/>
          </a:xfrm>
          <a:prstGeom prst="rect">
            <a:avLst/>
          </a:prstGeom>
        </p:spPr>
      </p:pic>
      <p:sp>
        <p:nvSpPr>
          <p:cNvPr id="7" name="Google Shape;2031;p46">
            <a:extLst>
              <a:ext uri="{FF2B5EF4-FFF2-40B4-BE49-F238E27FC236}">
                <a16:creationId xmlns:a16="http://schemas.microsoft.com/office/drawing/2014/main" id="{4A6A85D0-8B36-5D62-537C-C878519E9DBD}"/>
              </a:ext>
            </a:extLst>
          </p:cNvPr>
          <p:cNvSpPr/>
          <p:nvPr/>
        </p:nvSpPr>
        <p:spPr>
          <a:xfrm rot="10800000" flipH="1">
            <a:off x="5221285" y="2445704"/>
            <a:ext cx="3115200" cy="1769220"/>
          </a:xfrm>
          <a:prstGeom prst="round2SameRect">
            <a:avLst>
              <a:gd name="adj1" fmla="val 13379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32;p46">
            <a:extLst>
              <a:ext uri="{FF2B5EF4-FFF2-40B4-BE49-F238E27FC236}">
                <a16:creationId xmlns:a16="http://schemas.microsoft.com/office/drawing/2014/main" id="{87EF3A39-179D-1964-9B5B-2FD6C9A2BB09}"/>
              </a:ext>
            </a:extLst>
          </p:cNvPr>
          <p:cNvSpPr/>
          <p:nvPr/>
        </p:nvSpPr>
        <p:spPr>
          <a:xfrm>
            <a:off x="5221285" y="2172634"/>
            <a:ext cx="3115200" cy="457200"/>
          </a:xfrm>
          <a:prstGeom prst="round2SameRect">
            <a:avLst>
              <a:gd name="adj1" fmla="val 41147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037;p46">
            <a:extLst>
              <a:ext uri="{FF2B5EF4-FFF2-40B4-BE49-F238E27FC236}">
                <a16:creationId xmlns:a16="http://schemas.microsoft.com/office/drawing/2014/main" id="{69CCFB56-6335-79D2-6F51-2E2E032F2234}"/>
              </a:ext>
            </a:extLst>
          </p:cNvPr>
          <p:cNvSpPr txBox="1">
            <a:spLocks/>
          </p:cNvSpPr>
          <p:nvPr/>
        </p:nvSpPr>
        <p:spPr>
          <a:xfrm>
            <a:off x="5325085" y="2184185"/>
            <a:ext cx="2907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/>
              <a:t>9 Bi</a:t>
            </a:r>
            <a:endParaRPr lang="en-US" b="1" dirty="0"/>
          </a:p>
        </p:txBody>
      </p:sp>
      <p:sp>
        <p:nvSpPr>
          <p:cNvPr id="10" name="Google Shape;2039;p46">
            <a:extLst>
              <a:ext uri="{FF2B5EF4-FFF2-40B4-BE49-F238E27FC236}">
                <a16:creationId xmlns:a16="http://schemas.microsoft.com/office/drawing/2014/main" id="{24CB9F03-6072-4117-9D1E-F47BEE22327E}"/>
              </a:ext>
            </a:extLst>
          </p:cNvPr>
          <p:cNvSpPr txBox="1">
            <a:spLocks/>
          </p:cNvSpPr>
          <p:nvPr/>
        </p:nvSpPr>
        <p:spPr>
          <a:xfrm>
            <a:off x="5325085" y="2918379"/>
            <a:ext cx="29076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/>
              <a:t>Tương tự bi 8 nhưng kiểm tra điều kiện chạm bóng trước </a:t>
            </a:r>
            <a:endParaRPr lang="pt-BR" dirty="0"/>
          </a:p>
        </p:txBody>
      </p:sp>
      <p:grpSp>
        <p:nvGrpSpPr>
          <p:cNvPr id="11" name="Google Shape;2043;p46">
            <a:extLst>
              <a:ext uri="{FF2B5EF4-FFF2-40B4-BE49-F238E27FC236}">
                <a16:creationId xmlns:a16="http://schemas.microsoft.com/office/drawing/2014/main" id="{1C4F993D-D66A-C571-55F1-7D97B031FD5E}"/>
              </a:ext>
            </a:extLst>
          </p:cNvPr>
          <p:cNvGrpSpPr/>
          <p:nvPr/>
        </p:nvGrpSpPr>
        <p:grpSpPr>
          <a:xfrm>
            <a:off x="6221551" y="1105803"/>
            <a:ext cx="1114668" cy="914429"/>
            <a:chOff x="904850" y="2929900"/>
            <a:chExt cx="732900" cy="593400"/>
          </a:xfrm>
        </p:grpSpPr>
        <p:sp>
          <p:nvSpPr>
            <p:cNvPr id="12" name="Google Shape;2044;p46">
              <a:extLst>
                <a:ext uri="{FF2B5EF4-FFF2-40B4-BE49-F238E27FC236}">
                  <a16:creationId xmlns:a16="http://schemas.microsoft.com/office/drawing/2014/main" id="{8DCB3DE6-55D3-5EB4-C2A9-B50077F98B19}"/>
                </a:ext>
              </a:extLst>
            </p:cNvPr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45;p46">
              <a:extLst>
                <a:ext uri="{FF2B5EF4-FFF2-40B4-BE49-F238E27FC236}">
                  <a16:creationId xmlns:a16="http://schemas.microsoft.com/office/drawing/2014/main" id="{C915BE2D-BC0F-36E5-17C2-EB6507651237}"/>
                </a:ext>
              </a:extLst>
            </p:cNvPr>
            <p:cNvSpPr/>
            <p:nvPr/>
          </p:nvSpPr>
          <p:spPr>
            <a:xfrm flipH="1">
              <a:off x="914553" y="2939054"/>
              <a:ext cx="119700" cy="1218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2046;p46">
            <a:extLst>
              <a:ext uri="{FF2B5EF4-FFF2-40B4-BE49-F238E27FC236}">
                <a16:creationId xmlns:a16="http://schemas.microsoft.com/office/drawing/2014/main" id="{F61C17EB-4E98-8960-0CF3-0E895D5B7384}"/>
              </a:ext>
            </a:extLst>
          </p:cNvPr>
          <p:cNvGrpSpPr/>
          <p:nvPr/>
        </p:nvGrpSpPr>
        <p:grpSpPr>
          <a:xfrm>
            <a:off x="6508579" y="1288693"/>
            <a:ext cx="540613" cy="548654"/>
            <a:chOff x="4726247" y="3185162"/>
            <a:chExt cx="325357" cy="326094"/>
          </a:xfrm>
        </p:grpSpPr>
        <p:sp>
          <p:nvSpPr>
            <p:cNvPr id="15" name="Google Shape;2047;p46">
              <a:extLst>
                <a:ext uri="{FF2B5EF4-FFF2-40B4-BE49-F238E27FC236}">
                  <a16:creationId xmlns:a16="http://schemas.microsoft.com/office/drawing/2014/main" id="{75F7191F-447B-D91B-68BF-AF632CF72470}"/>
                </a:ext>
              </a:extLst>
            </p:cNvPr>
            <p:cNvSpPr/>
            <p:nvPr/>
          </p:nvSpPr>
          <p:spPr>
            <a:xfrm>
              <a:off x="4909544" y="3408127"/>
              <a:ext cx="22928" cy="44349"/>
            </a:xfrm>
            <a:custGeom>
              <a:avLst/>
              <a:gdLst/>
              <a:ahLst/>
              <a:cxnLst/>
              <a:rect l="l" t="t" r="r" b="b"/>
              <a:pathLst>
                <a:path w="715" h="1383" extrusionOk="0">
                  <a:moveTo>
                    <a:pt x="0" y="1"/>
                  </a:moveTo>
                  <a:lnTo>
                    <a:pt x="0" y="1382"/>
                  </a:lnTo>
                  <a:cubicBezTo>
                    <a:pt x="405" y="1382"/>
                    <a:pt x="714" y="1073"/>
                    <a:pt x="714" y="691"/>
                  </a:cubicBezTo>
                  <a:cubicBezTo>
                    <a:pt x="714" y="310"/>
                    <a:pt x="405" y="1"/>
                    <a:pt x="0" y="1"/>
                  </a:cubicBezTo>
                  <a:close/>
                </a:path>
              </a:pathLst>
            </a:custGeom>
            <a:solidFill>
              <a:srgbClr val="D7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8;p46">
              <a:extLst>
                <a:ext uri="{FF2B5EF4-FFF2-40B4-BE49-F238E27FC236}">
                  <a16:creationId xmlns:a16="http://schemas.microsoft.com/office/drawing/2014/main" id="{9805C149-F062-E9D0-6AED-8549A6F2F3E5}"/>
                </a:ext>
              </a:extLst>
            </p:cNvPr>
            <p:cNvSpPr/>
            <p:nvPr/>
          </p:nvSpPr>
          <p:spPr>
            <a:xfrm>
              <a:off x="4732371" y="3399725"/>
              <a:ext cx="66444" cy="60383"/>
            </a:xfrm>
            <a:custGeom>
              <a:avLst/>
              <a:gdLst/>
              <a:ahLst/>
              <a:cxnLst/>
              <a:rect l="l" t="t" r="r" b="b"/>
              <a:pathLst>
                <a:path w="2072" h="1883" extrusionOk="0">
                  <a:moveTo>
                    <a:pt x="929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77"/>
                    <a:pt x="429" y="1882"/>
                    <a:pt x="929" y="1882"/>
                  </a:cubicBezTo>
                  <a:lnTo>
                    <a:pt x="2072" y="188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D7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49;p46">
              <a:extLst>
                <a:ext uri="{FF2B5EF4-FFF2-40B4-BE49-F238E27FC236}">
                  <a16:creationId xmlns:a16="http://schemas.microsoft.com/office/drawing/2014/main" id="{DBCA9644-D123-631D-B09F-DA99E20F1926}"/>
                </a:ext>
              </a:extLst>
            </p:cNvPr>
            <p:cNvSpPr/>
            <p:nvPr/>
          </p:nvSpPr>
          <p:spPr>
            <a:xfrm>
              <a:off x="4772841" y="3460076"/>
              <a:ext cx="25975" cy="45087"/>
            </a:xfrm>
            <a:custGeom>
              <a:avLst/>
              <a:gdLst/>
              <a:ahLst/>
              <a:cxnLst/>
              <a:rect l="l" t="t" r="r" b="b"/>
              <a:pathLst>
                <a:path w="810" h="1406" extrusionOk="0">
                  <a:moveTo>
                    <a:pt x="0" y="0"/>
                  </a:moveTo>
                  <a:lnTo>
                    <a:pt x="0" y="1405"/>
                  </a:lnTo>
                  <a:lnTo>
                    <a:pt x="810" y="140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4BA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50;p46">
              <a:extLst>
                <a:ext uri="{FF2B5EF4-FFF2-40B4-BE49-F238E27FC236}">
                  <a16:creationId xmlns:a16="http://schemas.microsoft.com/office/drawing/2014/main" id="{8CE17057-5A0C-56E8-971B-DB9B1CEB6FC2}"/>
                </a:ext>
              </a:extLst>
            </p:cNvPr>
            <p:cNvSpPr/>
            <p:nvPr/>
          </p:nvSpPr>
          <p:spPr>
            <a:xfrm>
              <a:off x="4798783" y="3355440"/>
              <a:ext cx="110793" cy="149723"/>
            </a:xfrm>
            <a:custGeom>
              <a:avLst/>
              <a:gdLst/>
              <a:ahLst/>
              <a:cxnLst/>
              <a:rect l="l" t="t" r="r" b="b"/>
              <a:pathLst>
                <a:path w="3455" h="4669" extrusionOk="0">
                  <a:moveTo>
                    <a:pt x="3454" y="1"/>
                  </a:moveTo>
                  <a:lnTo>
                    <a:pt x="1" y="1382"/>
                  </a:lnTo>
                  <a:lnTo>
                    <a:pt x="1" y="3263"/>
                  </a:lnTo>
                  <a:lnTo>
                    <a:pt x="3454" y="4668"/>
                  </a:lnTo>
                  <a:lnTo>
                    <a:pt x="3454" y="1"/>
                  </a:lnTo>
                  <a:close/>
                </a:path>
              </a:pathLst>
            </a:custGeom>
            <a:solidFill>
              <a:srgbClr val="B0D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51;p46">
              <a:extLst>
                <a:ext uri="{FF2B5EF4-FFF2-40B4-BE49-F238E27FC236}">
                  <a16:creationId xmlns:a16="http://schemas.microsoft.com/office/drawing/2014/main" id="{F12579CE-C601-32F0-B392-814D1864D810}"/>
                </a:ext>
              </a:extLst>
            </p:cNvPr>
            <p:cNvSpPr/>
            <p:nvPr/>
          </p:nvSpPr>
          <p:spPr>
            <a:xfrm>
              <a:off x="4881261" y="3355440"/>
              <a:ext cx="28316" cy="149723"/>
            </a:xfrm>
            <a:custGeom>
              <a:avLst/>
              <a:gdLst/>
              <a:ahLst/>
              <a:cxnLst/>
              <a:rect l="l" t="t" r="r" b="b"/>
              <a:pathLst>
                <a:path w="883" h="4669" extrusionOk="0">
                  <a:moveTo>
                    <a:pt x="882" y="1"/>
                  </a:moveTo>
                  <a:lnTo>
                    <a:pt x="1" y="358"/>
                  </a:lnTo>
                  <a:lnTo>
                    <a:pt x="1" y="4311"/>
                  </a:lnTo>
                  <a:lnTo>
                    <a:pt x="882" y="4668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52;p46">
              <a:extLst>
                <a:ext uri="{FF2B5EF4-FFF2-40B4-BE49-F238E27FC236}">
                  <a16:creationId xmlns:a16="http://schemas.microsoft.com/office/drawing/2014/main" id="{62C2511F-E2FC-5E44-97A5-BBB16AC81D4C}"/>
                </a:ext>
              </a:extLst>
            </p:cNvPr>
            <p:cNvSpPr/>
            <p:nvPr/>
          </p:nvSpPr>
          <p:spPr>
            <a:xfrm>
              <a:off x="4766716" y="3219506"/>
              <a:ext cx="185607" cy="144368"/>
            </a:xfrm>
            <a:custGeom>
              <a:avLst/>
              <a:gdLst/>
              <a:ahLst/>
              <a:cxnLst/>
              <a:rect l="l" t="t" r="r" b="b"/>
              <a:pathLst>
                <a:path w="5788" h="4502" extrusionOk="0">
                  <a:moveTo>
                    <a:pt x="287" y="1"/>
                  </a:moveTo>
                  <a:cubicBezTo>
                    <a:pt x="120" y="1"/>
                    <a:pt x="1" y="144"/>
                    <a:pt x="1" y="286"/>
                  </a:cubicBezTo>
                  <a:lnTo>
                    <a:pt x="1" y="3430"/>
                  </a:lnTo>
                  <a:cubicBezTo>
                    <a:pt x="1" y="3573"/>
                    <a:pt x="120" y="3692"/>
                    <a:pt x="287" y="3692"/>
                  </a:cubicBezTo>
                  <a:lnTo>
                    <a:pt x="691" y="3692"/>
                  </a:lnTo>
                  <a:lnTo>
                    <a:pt x="691" y="4502"/>
                  </a:lnTo>
                  <a:lnTo>
                    <a:pt x="1477" y="3692"/>
                  </a:lnTo>
                  <a:lnTo>
                    <a:pt x="5502" y="3692"/>
                  </a:lnTo>
                  <a:cubicBezTo>
                    <a:pt x="5669" y="3692"/>
                    <a:pt x="5788" y="3573"/>
                    <a:pt x="5788" y="3430"/>
                  </a:cubicBezTo>
                  <a:lnTo>
                    <a:pt x="5788" y="2692"/>
                  </a:lnTo>
                  <a:lnTo>
                    <a:pt x="3811" y="1"/>
                  </a:lnTo>
                  <a:close/>
                </a:path>
              </a:pathLst>
            </a:custGeom>
            <a:solidFill>
              <a:srgbClr val="4BA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53;p46">
              <a:extLst>
                <a:ext uri="{FF2B5EF4-FFF2-40B4-BE49-F238E27FC236}">
                  <a16:creationId xmlns:a16="http://schemas.microsoft.com/office/drawing/2014/main" id="{435653A9-D0AA-1A39-1F26-18CBAED83121}"/>
                </a:ext>
              </a:extLst>
            </p:cNvPr>
            <p:cNvSpPr/>
            <p:nvPr/>
          </p:nvSpPr>
          <p:spPr>
            <a:xfrm>
              <a:off x="4888925" y="3192024"/>
              <a:ext cx="156586" cy="111531"/>
            </a:xfrm>
            <a:custGeom>
              <a:avLst/>
              <a:gdLst/>
              <a:ahLst/>
              <a:cxnLst/>
              <a:rect l="l" t="t" r="r" b="b"/>
              <a:pathLst>
                <a:path w="4883" h="3478" extrusionOk="0">
                  <a:moveTo>
                    <a:pt x="595" y="0"/>
                  </a:moveTo>
                  <a:cubicBezTo>
                    <a:pt x="262" y="0"/>
                    <a:pt x="0" y="262"/>
                    <a:pt x="0" y="596"/>
                  </a:cubicBezTo>
                  <a:lnTo>
                    <a:pt x="0" y="2882"/>
                  </a:lnTo>
                  <a:cubicBezTo>
                    <a:pt x="0" y="3215"/>
                    <a:pt x="262" y="3477"/>
                    <a:pt x="595" y="3477"/>
                  </a:cubicBezTo>
                  <a:lnTo>
                    <a:pt x="4287" y="3477"/>
                  </a:lnTo>
                  <a:cubicBezTo>
                    <a:pt x="4620" y="3477"/>
                    <a:pt x="4882" y="3215"/>
                    <a:pt x="4882" y="2882"/>
                  </a:cubicBezTo>
                  <a:lnTo>
                    <a:pt x="4882" y="596"/>
                  </a:lnTo>
                  <a:cubicBezTo>
                    <a:pt x="4882" y="262"/>
                    <a:pt x="4620" y="0"/>
                    <a:pt x="4287" y="0"/>
                  </a:cubicBezTo>
                  <a:close/>
                </a:path>
              </a:pathLst>
            </a:custGeom>
            <a:solidFill>
              <a:srgbClr val="B0D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54;p46">
              <a:extLst>
                <a:ext uri="{FF2B5EF4-FFF2-40B4-BE49-F238E27FC236}">
                  <a16:creationId xmlns:a16="http://schemas.microsoft.com/office/drawing/2014/main" id="{B5E12CF9-85A8-1078-C8A1-A17F8B2A445B}"/>
                </a:ext>
              </a:extLst>
            </p:cNvPr>
            <p:cNvSpPr/>
            <p:nvPr/>
          </p:nvSpPr>
          <p:spPr>
            <a:xfrm>
              <a:off x="4946198" y="3222552"/>
              <a:ext cx="43548" cy="50442"/>
            </a:xfrm>
            <a:custGeom>
              <a:avLst/>
              <a:gdLst/>
              <a:ahLst/>
              <a:cxnLst/>
              <a:rect l="l" t="t" r="r" b="b"/>
              <a:pathLst>
                <a:path w="1358" h="1573" extrusionOk="0">
                  <a:moveTo>
                    <a:pt x="0" y="1"/>
                  </a:moveTo>
                  <a:lnTo>
                    <a:pt x="0" y="1573"/>
                  </a:lnTo>
                  <a:lnTo>
                    <a:pt x="1358" y="7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7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55;p46">
              <a:extLst>
                <a:ext uri="{FF2B5EF4-FFF2-40B4-BE49-F238E27FC236}">
                  <a16:creationId xmlns:a16="http://schemas.microsoft.com/office/drawing/2014/main" id="{FBA96468-580F-0864-EC2C-07DCA55ACE1C}"/>
                </a:ext>
              </a:extLst>
            </p:cNvPr>
            <p:cNvSpPr/>
            <p:nvPr/>
          </p:nvSpPr>
          <p:spPr>
            <a:xfrm>
              <a:off x="4875168" y="3459307"/>
              <a:ext cx="13019" cy="12250"/>
            </a:xfrm>
            <a:custGeom>
              <a:avLst/>
              <a:gdLst/>
              <a:ahLst/>
              <a:cxnLst/>
              <a:rect l="l" t="t" r="r" b="b"/>
              <a:pathLst>
                <a:path w="406" h="382" extrusionOk="0">
                  <a:moveTo>
                    <a:pt x="191" y="0"/>
                  </a:moveTo>
                  <a:cubicBezTo>
                    <a:pt x="143" y="0"/>
                    <a:pt x="96" y="24"/>
                    <a:pt x="48" y="48"/>
                  </a:cubicBezTo>
                  <a:cubicBezTo>
                    <a:pt x="24" y="96"/>
                    <a:pt x="0" y="143"/>
                    <a:pt x="0" y="191"/>
                  </a:cubicBezTo>
                  <a:cubicBezTo>
                    <a:pt x="0" y="239"/>
                    <a:pt x="24" y="286"/>
                    <a:pt x="48" y="334"/>
                  </a:cubicBezTo>
                  <a:cubicBezTo>
                    <a:pt x="96" y="358"/>
                    <a:pt x="143" y="381"/>
                    <a:pt x="191" y="381"/>
                  </a:cubicBezTo>
                  <a:cubicBezTo>
                    <a:pt x="239" y="381"/>
                    <a:pt x="310" y="381"/>
                    <a:pt x="334" y="334"/>
                  </a:cubicBezTo>
                  <a:cubicBezTo>
                    <a:pt x="381" y="286"/>
                    <a:pt x="405" y="239"/>
                    <a:pt x="405" y="191"/>
                  </a:cubicBezTo>
                  <a:cubicBezTo>
                    <a:pt x="405" y="143"/>
                    <a:pt x="381" y="96"/>
                    <a:pt x="334" y="48"/>
                  </a:cubicBezTo>
                  <a:cubicBezTo>
                    <a:pt x="286" y="24"/>
                    <a:pt x="239" y="0"/>
                    <a:pt x="1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56;p46">
              <a:extLst>
                <a:ext uri="{FF2B5EF4-FFF2-40B4-BE49-F238E27FC236}">
                  <a16:creationId xmlns:a16="http://schemas.microsoft.com/office/drawing/2014/main" id="{6A8F1606-8762-C2F6-2C98-5CF65B180EE9}"/>
                </a:ext>
              </a:extLst>
            </p:cNvPr>
            <p:cNvSpPr/>
            <p:nvPr/>
          </p:nvSpPr>
          <p:spPr>
            <a:xfrm>
              <a:off x="4726247" y="3349027"/>
              <a:ext cx="212319" cy="162229"/>
            </a:xfrm>
            <a:custGeom>
              <a:avLst/>
              <a:gdLst/>
              <a:ahLst/>
              <a:cxnLst/>
              <a:rect l="l" t="t" r="r" b="b"/>
              <a:pathLst>
                <a:path w="6621" h="5059" extrusionOk="0">
                  <a:moveTo>
                    <a:pt x="5930" y="2082"/>
                  </a:moveTo>
                  <a:cubicBezTo>
                    <a:pt x="6097" y="2153"/>
                    <a:pt x="6216" y="2320"/>
                    <a:pt x="6216" y="2534"/>
                  </a:cubicBezTo>
                  <a:cubicBezTo>
                    <a:pt x="6216" y="2725"/>
                    <a:pt x="6097" y="2916"/>
                    <a:pt x="5930" y="2987"/>
                  </a:cubicBezTo>
                  <a:lnTo>
                    <a:pt x="5930" y="2082"/>
                  </a:lnTo>
                  <a:close/>
                  <a:moveTo>
                    <a:pt x="2072" y="1796"/>
                  </a:moveTo>
                  <a:lnTo>
                    <a:pt x="2072" y="3273"/>
                  </a:lnTo>
                  <a:lnTo>
                    <a:pt x="1144" y="3273"/>
                  </a:lnTo>
                  <a:cubicBezTo>
                    <a:pt x="715" y="3273"/>
                    <a:pt x="382" y="2939"/>
                    <a:pt x="382" y="2534"/>
                  </a:cubicBezTo>
                  <a:cubicBezTo>
                    <a:pt x="382" y="2130"/>
                    <a:pt x="715" y="1796"/>
                    <a:pt x="1144" y="1796"/>
                  </a:cubicBezTo>
                  <a:close/>
                  <a:moveTo>
                    <a:pt x="5526" y="486"/>
                  </a:moveTo>
                  <a:lnTo>
                    <a:pt x="5526" y="4559"/>
                  </a:lnTo>
                  <a:lnTo>
                    <a:pt x="2477" y="3344"/>
                  </a:lnTo>
                  <a:lnTo>
                    <a:pt x="2477" y="1725"/>
                  </a:lnTo>
                  <a:lnTo>
                    <a:pt x="4644" y="844"/>
                  </a:lnTo>
                  <a:lnTo>
                    <a:pt x="4644" y="2820"/>
                  </a:lnTo>
                  <a:cubicBezTo>
                    <a:pt x="4644" y="2939"/>
                    <a:pt x="4740" y="3011"/>
                    <a:pt x="4835" y="3011"/>
                  </a:cubicBezTo>
                  <a:cubicBezTo>
                    <a:pt x="4954" y="3011"/>
                    <a:pt x="5049" y="2939"/>
                    <a:pt x="5049" y="2820"/>
                  </a:cubicBezTo>
                  <a:lnTo>
                    <a:pt x="5049" y="701"/>
                  </a:lnTo>
                  <a:lnTo>
                    <a:pt x="5526" y="486"/>
                  </a:lnTo>
                  <a:close/>
                  <a:moveTo>
                    <a:pt x="2072" y="3678"/>
                  </a:moveTo>
                  <a:lnTo>
                    <a:pt x="2072" y="4654"/>
                  </a:lnTo>
                  <a:lnTo>
                    <a:pt x="1668" y="4654"/>
                  </a:lnTo>
                  <a:lnTo>
                    <a:pt x="1668" y="3678"/>
                  </a:lnTo>
                  <a:close/>
                  <a:moveTo>
                    <a:pt x="5707" y="0"/>
                  </a:moveTo>
                  <a:cubicBezTo>
                    <a:pt x="5686" y="0"/>
                    <a:pt x="5666" y="3"/>
                    <a:pt x="5645" y="10"/>
                  </a:cubicBezTo>
                  <a:lnTo>
                    <a:pt x="2239" y="1391"/>
                  </a:lnTo>
                  <a:lnTo>
                    <a:pt x="1120" y="1391"/>
                  </a:lnTo>
                  <a:cubicBezTo>
                    <a:pt x="501" y="1391"/>
                    <a:pt x="1" y="1915"/>
                    <a:pt x="1" y="2534"/>
                  </a:cubicBezTo>
                  <a:cubicBezTo>
                    <a:pt x="1" y="3154"/>
                    <a:pt x="501" y="3678"/>
                    <a:pt x="1120" y="3678"/>
                  </a:cubicBezTo>
                  <a:lnTo>
                    <a:pt x="1263" y="3678"/>
                  </a:lnTo>
                  <a:lnTo>
                    <a:pt x="1263" y="4868"/>
                  </a:lnTo>
                  <a:cubicBezTo>
                    <a:pt x="1263" y="4964"/>
                    <a:pt x="1358" y="5059"/>
                    <a:pt x="1453" y="5059"/>
                  </a:cubicBezTo>
                  <a:lnTo>
                    <a:pt x="2263" y="5059"/>
                  </a:lnTo>
                  <a:cubicBezTo>
                    <a:pt x="2382" y="5059"/>
                    <a:pt x="2477" y="4964"/>
                    <a:pt x="2477" y="4868"/>
                  </a:cubicBezTo>
                  <a:lnTo>
                    <a:pt x="2477" y="3773"/>
                  </a:lnTo>
                  <a:lnTo>
                    <a:pt x="5645" y="5059"/>
                  </a:lnTo>
                  <a:lnTo>
                    <a:pt x="5716" y="5059"/>
                  </a:lnTo>
                  <a:cubicBezTo>
                    <a:pt x="5764" y="5059"/>
                    <a:pt x="5811" y="5059"/>
                    <a:pt x="5835" y="5035"/>
                  </a:cubicBezTo>
                  <a:cubicBezTo>
                    <a:pt x="5883" y="4987"/>
                    <a:pt x="5930" y="4940"/>
                    <a:pt x="5930" y="4868"/>
                  </a:cubicBezTo>
                  <a:lnTo>
                    <a:pt x="5930" y="3416"/>
                  </a:lnTo>
                  <a:cubicBezTo>
                    <a:pt x="6311" y="3320"/>
                    <a:pt x="6621" y="2963"/>
                    <a:pt x="6621" y="2534"/>
                  </a:cubicBezTo>
                  <a:cubicBezTo>
                    <a:pt x="6621" y="2106"/>
                    <a:pt x="6311" y="1749"/>
                    <a:pt x="5930" y="1653"/>
                  </a:cubicBezTo>
                  <a:lnTo>
                    <a:pt x="5930" y="201"/>
                  </a:lnTo>
                  <a:cubicBezTo>
                    <a:pt x="5930" y="129"/>
                    <a:pt x="5883" y="82"/>
                    <a:pt x="5835" y="34"/>
                  </a:cubicBezTo>
                  <a:cubicBezTo>
                    <a:pt x="5801" y="17"/>
                    <a:pt x="5756" y="0"/>
                    <a:pt x="570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57;p46">
              <a:extLst>
                <a:ext uri="{FF2B5EF4-FFF2-40B4-BE49-F238E27FC236}">
                  <a16:creationId xmlns:a16="http://schemas.microsoft.com/office/drawing/2014/main" id="{2F3F69FB-19B6-5AA5-765C-6EA4259A2780}"/>
                </a:ext>
              </a:extLst>
            </p:cNvPr>
            <p:cNvSpPr/>
            <p:nvPr/>
          </p:nvSpPr>
          <p:spPr>
            <a:xfrm>
              <a:off x="4956876" y="3424161"/>
              <a:ext cx="48903" cy="13019"/>
            </a:xfrm>
            <a:custGeom>
              <a:avLst/>
              <a:gdLst/>
              <a:ahLst/>
              <a:cxnLst/>
              <a:rect l="l" t="t" r="r" b="b"/>
              <a:pathLst>
                <a:path w="1525" h="406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1"/>
                    <a:pt x="96" y="406"/>
                    <a:pt x="191" y="406"/>
                  </a:cubicBezTo>
                  <a:lnTo>
                    <a:pt x="1310" y="406"/>
                  </a:lnTo>
                  <a:cubicBezTo>
                    <a:pt x="1429" y="406"/>
                    <a:pt x="1525" y="311"/>
                    <a:pt x="1525" y="191"/>
                  </a:cubicBezTo>
                  <a:cubicBezTo>
                    <a:pt x="1525" y="72"/>
                    <a:pt x="1429" y="1"/>
                    <a:pt x="131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58;p46">
              <a:extLst>
                <a:ext uri="{FF2B5EF4-FFF2-40B4-BE49-F238E27FC236}">
                  <a16:creationId xmlns:a16="http://schemas.microsoft.com/office/drawing/2014/main" id="{1C6D34F4-38E5-87B4-4F2A-169F683639A9}"/>
                </a:ext>
              </a:extLst>
            </p:cNvPr>
            <p:cNvSpPr/>
            <p:nvPr/>
          </p:nvSpPr>
          <p:spPr>
            <a:xfrm>
              <a:off x="4945428" y="3375290"/>
              <a:ext cx="26744" cy="25237"/>
            </a:xfrm>
            <a:custGeom>
              <a:avLst/>
              <a:gdLst/>
              <a:ahLst/>
              <a:cxnLst/>
              <a:rect l="l" t="t" r="r" b="b"/>
              <a:pathLst>
                <a:path w="834" h="787" extrusionOk="0">
                  <a:moveTo>
                    <a:pt x="611" y="1"/>
                  </a:moveTo>
                  <a:cubicBezTo>
                    <a:pt x="560" y="1"/>
                    <a:pt x="512" y="25"/>
                    <a:pt x="477" y="72"/>
                  </a:cubicBezTo>
                  <a:lnTo>
                    <a:pt x="96" y="453"/>
                  </a:lnTo>
                  <a:cubicBezTo>
                    <a:pt x="0" y="525"/>
                    <a:pt x="0" y="644"/>
                    <a:pt x="96" y="739"/>
                  </a:cubicBezTo>
                  <a:cubicBezTo>
                    <a:pt x="119" y="763"/>
                    <a:pt x="167" y="787"/>
                    <a:pt x="238" y="787"/>
                  </a:cubicBezTo>
                  <a:cubicBezTo>
                    <a:pt x="286" y="787"/>
                    <a:pt x="334" y="763"/>
                    <a:pt x="358" y="739"/>
                  </a:cubicBezTo>
                  <a:lnTo>
                    <a:pt x="762" y="334"/>
                  </a:lnTo>
                  <a:cubicBezTo>
                    <a:pt x="834" y="263"/>
                    <a:pt x="834" y="144"/>
                    <a:pt x="762" y="72"/>
                  </a:cubicBezTo>
                  <a:cubicBezTo>
                    <a:pt x="715" y="25"/>
                    <a:pt x="661" y="1"/>
                    <a:pt x="61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59;p46">
              <a:extLst>
                <a:ext uri="{FF2B5EF4-FFF2-40B4-BE49-F238E27FC236}">
                  <a16:creationId xmlns:a16="http://schemas.microsoft.com/office/drawing/2014/main" id="{E2E5C72F-E732-FB24-951A-D55B38A80A14}"/>
                </a:ext>
              </a:extLst>
            </p:cNvPr>
            <p:cNvSpPr/>
            <p:nvPr/>
          </p:nvSpPr>
          <p:spPr>
            <a:xfrm>
              <a:off x="4945428" y="3459114"/>
              <a:ext cx="27514" cy="25430"/>
            </a:xfrm>
            <a:custGeom>
              <a:avLst/>
              <a:gdLst/>
              <a:ahLst/>
              <a:cxnLst/>
              <a:rect l="l" t="t" r="r" b="b"/>
              <a:pathLst>
                <a:path w="858" h="793" extrusionOk="0">
                  <a:moveTo>
                    <a:pt x="230" y="0"/>
                  </a:moveTo>
                  <a:cubicBezTo>
                    <a:pt x="179" y="0"/>
                    <a:pt x="131" y="18"/>
                    <a:pt x="96" y="54"/>
                  </a:cubicBezTo>
                  <a:cubicBezTo>
                    <a:pt x="0" y="125"/>
                    <a:pt x="24" y="268"/>
                    <a:pt x="96" y="340"/>
                  </a:cubicBezTo>
                  <a:lnTo>
                    <a:pt x="500" y="745"/>
                  </a:lnTo>
                  <a:cubicBezTo>
                    <a:pt x="524" y="768"/>
                    <a:pt x="572" y="792"/>
                    <a:pt x="643" y="792"/>
                  </a:cubicBezTo>
                  <a:cubicBezTo>
                    <a:pt x="691" y="792"/>
                    <a:pt x="739" y="768"/>
                    <a:pt x="762" y="745"/>
                  </a:cubicBezTo>
                  <a:cubicBezTo>
                    <a:pt x="858" y="649"/>
                    <a:pt x="858" y="530"/>
                    <a:pt x="762" y="459"/>
                  </a:cubicBezTo>
                  <a:lnTo>
                    <a:pt x="381" y="54"/>
                  </a:lnTo>
                  <a:cubicBezTo>
                    <a:pt x="334" y="18"/>
                    <a:pt x="280" y="0"/>
                    <a:pt x="23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60;p46">
              <a:extLst>
                <a:ext uri="{FF2B5EF4-FFF2-40B4-BE49-F238E27FC236}">
                  <a16:creationId xmlns:a16="http://schemas.microsoft.com/office/drawing/2014/main" id="{D7D613F6-8816-533C-75B8-6C93008BF475}"/>
                </a:ext>
              </a:extLst>
            </p:cNvPr>
            <p:cNvSpPr/>
            <p:nvPr/>
          </p:nvSpPr>
          <p:spPr>
            <a:xfrm>
              <a:off x="4760623" y="3185162"/>
              <a:ext cx="290980" cy="185575"/>
            </a:xfrm>
            <a:custGeom>
              <a:avLst/>
              <a:gdLst/>
              <a:ahLst/>
              <a:cxnLst/>
              <a:rect l="l" t="t" r="r" b="b"/>
              <a:pathLst>
                <a:path w="9074" h="5787" extrusionOk="0">
                  <a:moveTo>
                    <a:pt x="8288" y="405"/>
                  </a:moveTo>
                  <a:cubicBezTo>
                    <a:pt x="8502" y="405"/>
                    <a:pt x="8693" y="595"/>
                    <a:pt x="8693" y="810"/>
                  </a:cubicBezTo>
                  <a:lnTo>
                    <a:pt x="8693" y="3096"/>
                  </a:lnTo>
                  <a:cubicBezTo>
                    <a:pt x="8693" y="3334"/>
                    <a:pt x="8502" y="3501"/>
                    <a:pt x="8288" y="3501"/>
                  </a:cubicBezTo>
                  <a:lnTo>
                    <a:pt x="4596" y="3501"/>
                  </a:lnTo>
                  <a:cubicBezTo>
                    <a:pt x="4382" y="3501"/>
                    <a:pt x="4192" y="3334"/>
                    <a:pt x="4192" y="3096"/>
                  </a:cubicBezTo>
                  <a:lnTo>
                    <a:pt x="4192" y="810"/>
                  </a:lnTo>
                  <a:cubicBezTo>
                    <a:pt x="4192" y="595"/>
                    <a:pt x="4382" y="405"/>
                    <a:pt x="4596" y="405"/>
                  </a:cubicBezTo>
                  <a:close/>
                  <a:moveTo>
                    <a:pt x="3787" y="1286"/>
                  </a:moveTo>
                  <a:lnTo>
                    <a:pt x="3787" y="3096"/>
                  </a:lnTo>
                  <a:cubicBezTo>
                    <a:pt x="3787" y="3548"/>
                    <a:pt x="4144" y="3906"/>
                    <a:pt x="4596" y="3906"/>
                  </a:cubicBezTo>
                  <a:lnTo>
                    <a:pt x="5787" y="3906"/>
                  </a:lnTo>
                  <a:lnTo>
                    <a:pt x="5787" y="4501"/>
                  </a:lnTo>
                  <a:cubicBezTo>
                    <a:pt x="5787" y="4549"/>
                    <a:pt x="5740" y="4572"/>
                    <a:pt x="5692" y="4572"/>
                  </a:cubicBezTo>
                  <a:lnTo>
                    <a:pt x="1667" y="4572"/>
                  </a:lnTo>
                  <a:cubicBezTo>
                    <a:pt x="1620" y="4572"/>
                    <a:pt x="1572" y="4596"/>
                    <a:pt x="1524" y="4644"/>
                  </a:cubicBezTo>
                  <a:lnTo>
                    <a:pt x="1072" y="5096"/>
                  </a:lnTo>
                  <a:lnTo>
                    <a:pt x="1072" y="4787"/>
                  </a:lnTo>
                  <a:cubicBezTo>
                    <a:pt x="1072" y="4668"/>
                    <a:pt x="977" y="4572"/>
                    <a:pt x="858" y="4572"/>
                  </a:cubicBezTo>
                  <a:lnTo>
                    <a:pt x="453" y="4572"/>
                  </a:lnTo>
                  <a:cubicBezTo>
                    <a:pt x="429" y="4572"/>
                    <a:pt x="381" y="4549"/>
                    <a:pt x="381" y="4501"/>
                  </a:cubicBezTo>
                  <a:lnTo>
                    <a:pt x="381" y="1357"/>
                  </a:lnTo>
                  <a:cubicBezTo>
                    <a:pt x="381" y="1310"/>
                    <a:pt x="429" y="1286"/>
                    <a:pt x="453" y="1286"/>
                  </a:cubicBezTo>
                  <a:close/>
                  <a:moveTo>
                    <a:pt x="4596" y="0"/>
                  </a:moveTo>
                  <a:cubicBezTo>
                    <a:pt x="4168" y="0"/>
                    <a:pt x="3811" y="357"/>
                    <a:pt x="3811" y="810"/>
                  </a:cubicBezTo>
                  <a:lnTo>
                    <a:pt x="3811" y="881"/>
                  </a:lnTo>
                  <a:lnTo>
                    <a:pt x="477" y="881"/>
                  </a:lnTo>
                  <a:cubicBezTo>
                    <a:pt x="215" y="881"/>
                    <a:pt x="0" y="1096"/>
                    <a:pt x="0" y="1357"/>
                  </a:cubicBezTo>
                  <a:lnTo>
                    <a:pt x="0" y="4501"/>
                  </a:lnTo>
                  <a:cubicBezTo>
                    <a:pt x="0" y="4763"/>
                    <a:pt x="215" y="4977"/>
                    <a:pt x="477" y="4977"/>
                  </a:cubicBezTo>
                  <a:lnTo>
                    <a:pt x="667" y="4977"/>
                  </a:lnTo>
                  <a:lnTo>
                    <a:pt x="667" y="5573"/>
                  </a:lnTo>
                  <a:cubicBezTo>
                    <a:pt x="667" y="5668"/>
                    <a:pt x="715" y="5739"/>
                    <a:pt x="786" y="5763"/>
                  </a:cubicBezTo>
                  <a:cubicBezTo>
                    <a:pt x="810" y="5763"/>
                    <a:pt x="834" y="5787"/>
                    <a:pt x="858" y="5787"/>
                  </a:cubicBezTo>
                  <a:cubicBezTo>
                    <a:pt x="929" y="5787"/>
                    <a:pt x="977" y="5763"/>
                    <a:pt x="1000" y="5716"/>
                  </a:cubicBezTo>
                  <a:lnTo>
                    <a:pt x="1762" y="4977"/>
                  </a:lnTo>
                  <a:lnTo>
                    <a:pt x="5692" y="4977"/>
                  </a:lnTo>
                  <a:cubicBezTo>
                    <a:pt x="5954" y="4977"/>
                    <a:pt x="6168" y="4763"/>
                    <a:pt x="6168" y="4501"/>
                  </a:cubicBezTo>
                  <a:lnTo>
                    <a:pt x="6168" y="3906"/>
                  </a:lnTo>
                  <a:lnTo>
                    <a:pt x="8288" y="3906"/>
                  </a:lnTo>
                  <a:cubicBezTo>
                    <a:pt x="8716" y="3906"/>
                    <a:pt x="9074" y="3548"/>
                    <a:pt x="9074" y="3096"/>
                  </a:cubicBezTo>
                  <a:lnTo>
                    <a:pt x="9074" y="810"/>
                  </a:lnTo>
                  <a:cubicBezTo>
                    <a:pt x="9074" y="357"/>
                    <a:pt x="8716" y="0"/>
                    <a:pt x="828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61;p46">
              <a:extLst>
                <a:ext uri="{FF2B5EF4-FFF2-40B4-BE49-F238E27FC236}">
                  <a16:creationId xmlns:a16="http://schemas.microsoft.com/office/drawing/2014/main" id="{0045211B-913D-7627-5F24-AB125AB82061}"/>
                </a:ext>
              </a:extLst>
            </p:cNvPr>
            <p:cNvSpPr/>
            <p:nvPr/>
          </p:nvSpPr>
          <p:spPr>
            <a:xfrm>
              <a:off x="4939303" y="3216652"/>
              <a:ext cx="56567" cy="62467"/>
            </a:xfrm>
            <a:custGeom>
              <a:avLst/>
              <a:gdLst/>
              <a:ahLst/>
              <a:cxnLst/>
              <a:rect l="l" t="t" r="r" b="b"/>
              <a:pathLst>
                <a:path w="1764" h="1948" extrusionOk="0">
                  <a:moveTo>
                    <a:pt x="406" y="542"/>
                  </a:moveTo>
                  <a:lnTo>
                    <a:pt x="1168" y="971"/>
                  </a:lnTo>
                  <a:lnTo>
                    <a:pt x="406" y="1423"/>
                  </a:lnTo>
                  <a:lnTo>
                    <a:pt x="406" y="542"/>
                  </a:lnTo>
                  <a:close/>
                  <a:moveTo>
                    <a:pt x="203" y="0"/>
                  </a:moveTo>
                  <a:cubicBezTo>
                    <a:pt x="168" y="0"/>
                    <a:pt x="132" y="6"/>
                    <a:pt x="96" y="18"/>
                  </a:cubicBezTo>
                  <a:cubicBezTo>
                    <a:pt x="48" y="66"/>
                    <a:pt x="1" y="114"/>
                    <a:pt x="1" y="185"/>
                  </a:cubicBezTo>
                  <a:lnTo>
                    <a:pt x="1" y="1757"/>
                  </a:lnTo>
                  <a:cubicBezTo>
                    <a:pt x="1" y="1828"/>
                    <a:pt x="48" y="1900"/>
                    <a:pt x="96" y="1923"/>
                  </a:cubicBezTo>
                  <a:cubicBezTo>
                    <a:pt x="144" y="1947"/>
                    <a:pt x="168" y="1947"/>
                    <a:pt x="215" y="1947"/>
                  </a:cubicBezTo>
                  <a:cubicBezTo>
                    <a:pt x="239" y="1947"/>
                    <a:pt x="263" y="1947"/>
                    <a:pt x="310" y="1923"/>
                  </a:cubicBezTo>
                  <a:lnTo>
                    <a:pt x="1668" y="1161"/>
                  </a:lnTo>
                  <a:cubicBezTo>
                    <a:pt x="1715" y="1114"/>
                    <a:pt x="1763" y="1042"/>
                    <a:pt x="1763" y="971"/>
                  </a:cubicBezTo>
                  <a:cubicBezTo>
                    <a:pt x="1763" y="899"/>
                    <a:pt x="1715" y="828"/>
                    <a:pt x="1668" y="804"/>
                  </a:cubicBezTo>
                  <a:lnTo>
                    <a:pt x="310" y="18"/>
                  </a:lnTo>
                  <a:cubicBezTo>
                    <a:pt x="275" y="6"/>
                    <a:pt x="239" y="0"/>
                    <a:pt x="20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62;p46">
              <a:extLst>
                <a:ext uri="{FF2B5EF4-FFF2-40B4-BE49-F238E27FC236}">
                  <a16:creationId xmlns:a16="http://schemas.microsoft.com/office/drawing/2014/main" id="{29586309-C6A9-D243-A6EF-1C9AA41B48E0}"/>
                </a:ext>
              </a:extLst>
            </p:cNvPr>
            <p:cNvSpPr/>
            <p:nvPr/>
          </p:nvSpPr>
          <p:spPr>
            <a:xfrm>
              <a:off x="4791921" y="3252343"/>
              <a:ext cx="77154" cy="13019"/>
            </a:xfrm>
            <a:custGeom>
              <a:avLst/>
              <a:gdLst/>
              <a:ahLst/>
              <a:cxnLst/>
              <a:rect l="l" t="t" r="r" b="b"/>
              <a:pathLst>
                <a:path w="2406" h="406" extrusionOk="0">
                  <a:moveTo>
                    <a:pt x="215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0"/>
                    <a:pt x="96" y="406"/>
                    <a:pt x="215" y="406"/>
                  </a:cubicBezTo>
                  <a:lnTo>
                    <a:pt x="2192" y="406"/>
                  </a:lnTo>
                  <a:cubicBezTo>
                    <a:pt x="2311" y="406"/>
                    <a:pt x="2406" y="310"/>
                    <a:pt x="2406" y="191"/>
                  </a:cubicBezTo>
                  <a:cubicBezTo>
                    <a:pt x="2406" y="96"/>
                    <a:pt x="2311" y="1"/>
                    <a:pt x="2192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63;p46">
              <a:extLst>
                <a:ext uri="{FF2B5EF4-FFF2-40B4-BE49-F238E27FC236}">
                  <a16:creationId xmlns:a16="http://schemas.microsoft.com/office/drawing/2014/main" id="{83DDCA9F-FE34-7AAB-C7F4-BD2778E28595}"/>
                </a:ext>
              </a:extLst>
            </p:cNvPr>
            <p:cNvSpPr/>
            <p:nvPr/>
          </p:nvSpPr>
          <p:spPr>
            <a:xfrm>
              <a:off x="4856088" y="3288259"/>
              <a:ext cx="12987" cy="12250"/>
            </a:xfrm>
            <a:custGeom>
              <a:avLst/>
              <a:gdLst/>
              <a:ahLst/>
              <a:cxnLst/>
              <a:rect l="l" t="t" r="r" b="b"/>
              <a:pathLst>
                <a:path w="405" h="382" extrusionOk="0">
                  <a:moveTo>
                    <a:pt x="191" y="0"/>
                  </a:moveTo>
                  <a:cubicBezTo>
                    <a:pt x="143" y="0"/>
                    <a:pt x="95" y="24"/>
                    <a:pt x="48" y="48"/>
                  </a:cubicBezTo>
                  <a:cubicBezTo>
                    <a:pt x="24" y="95"/>
                    <a:pt x="0" y="143"/>
                    <a:pt x="0" y="191"/>
                  </a:cubicBezTo>
                  <a:cubicBezTo>
                    <a:pt x="0" y="238"/>
                    <a:pt x="24" y="286"/>
                    <a:pt x="48" y="333"/>
                  </a:cubicBezTo>
                  <a:cubicBezTo>
                    <a:pt x="95" y="357"/>
                    <a:pt x="143" y="381"/>
                    <a:pt x="191" y="381"/>
                  </a:cubicBezTo>
                  <a:cubicBezTo>
                    <a:pt x="262" y="381"/>
                    <a:pt x="310" y="381"/>
                    <a:pt x="333" y="333"/>
                  </a:cubicBezTo>
                  <a:cubicBezTo>
                    <a:pt x="381" y="286"/>
                    <a:pt x="405" y="238"/>
                    <a:pt x="405" y="191"/>
                  </a:cubicBezTo>
                  <a:cubicBezTo>
                    <a:pt x="405" y="143"/>
                    <a:pt x="381" y="95"/>
                    <a:pt x="333" y="48"/>
                  </a:cubicBezTo>
                  <a:cubicBezTo>
                    <a:pt x="310" y="24"/>
                    <a:pt x="262" y="0"/>
                    <a:pt x="1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64;p46">
              <a:extLst>
                <a:ext uri="{FF2B5EF4-FFF2-40B4-BE49-F238E27FC236}">
                  <a16:creationId xmlns:a16="http://schemas.microsoft.com/office/drawing/2014/main" id="{5C14D310-1BCA-8830-CCFD-E56D9C5894AD}"/>
                </a:ext>
              </a:extLst>
            </p:cNvPr>
            <p:cNvSpPr/>
            <p:nvPr/>
          </p:nvSpPr>
          <p:spPr>
            <a:xfrm>
              <a:off x="4791921" y="3288259"/>
              <a:ext cx="52719" cy="12250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15" y="0"/>
                  </a:moveTo>
                  <a:cubicBezTo>
                    <a:pt x="96" y="0"/>
                    <a:pt x="1" y="71"/>
                    <a:pt x="1" y="191"/>
                  </a:cubicBezTo>
                  <a:cubicBezTo>
                    <a:pt x="1" y="310"/>
                    <a:pt x="96" y="381"/>
                    <a:pt x="215" y="381"/>
                  </a:cubicBezTo>
                  <a:lnTo>
                    <a:pt x="1453" y="381"/>
                  </a:lnTo>
                  <a:cubicBezTo>
                    <a:pt x="1572" y="381"/>
                    <a:pt x="1644" y="310"/>
                    <a:pt x="1644" y="191"/>
                  </a:cubicBezTo>
                  <a:cubicBezTo>
                    <a:pt x="1644" y="71"/>
                    <a:pt x="1572" y="0"/>
                    <a:pt x="145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1" name="Google Shape;2091;p47"/>
          <p:cNvGrpSpPr/>
          <p:nvPr/>
        </p:nvGrpSpPr>
        <p:grpSpPr>
          <a:xfrm>
            <a:off x="1508879" y="1583620"/>
            <a:ext cx="6126228" cy="1637020"/>
            <a:chOff x="2411775" y="425075"/>
            <a:chExt cx="6012000" cy="1548302"/>
          </a:xfrm>
        </p:grpSpPr>
        <p:sp>
          <p:nvSpPr>
            <p:cNvPr id="2092" name="Google Shape;2092;p47"/>
            <p:cNvSpPr/>
            <p:nvPr/>
          </p:nvSpPr>
          <p:spPr>
            <a:xfrm rot="10800000" flipH="1">
              <a:off x="2411775" y="738277"/>
              <a:ext cx="6012000" cy="12351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7"/>
            <p:cNvSpPr/>
            <p:nvPr/>
          </p:nvSpPr>
          <p:spPr>
            <a:xfrm>
              <a:off x="2411775" y="425075"/>
              <a:ext cx="6012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7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7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7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7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7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7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7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7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7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7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7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7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7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7" name="Google Shape;2107;p47"/>
          <p:cNvGrpSpPr/>
          <p:nvPr/>
        </p:nvGrpSpPr>
        <p:grpSpPr>
          <a:xfrm>
            <a:off x="1778805" y="1285486"/>
            <a:ext cx="815291" cy="298136"/>
            <a:chOff x="7613525" y="0"/>
            <a:chExt cx="939275" cy="343475"/>
          </a:xfrm>
        </p:grpSpPr>
        <p:sp>
          <p:nvSpPr>
            <p:cNvPr id="2108" name="Google Shape;2108;p47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7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47"/>
          <p:cNvGrpSpPr/>
          <p:nvPr/>
        </p:nvGrpSpPr>
        <p:grpSpPr>
          <a:xfrm>
            <a:off x="4618452" y="1150144"/>
            <a:ext cx="1828805" cy="1481304"/>
            <a:chOff x="904850" y="2929900"/>
            <a:chExt cx="732900" cy="593400"/>
          </a:xfrm>
        </p:grpSpPr>
        <p:sp>
          <p:nvSpPr>
            <p:cNvPr id="2111" name="Google Shape;2111;p47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7"/>
            <p:cNvSpPr/>
            <p:nvPr/>
          </p:nvSpPr>
          <p:spPr>
            <a:xfrm flipH="1">
              <a:off x="910469" y="2935657"/>
              <a:ext cx="121800" cy="1266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3" name="Google Shape;2113;p47"/>
          <p:cNvGrpSpPr/>
          <p:nvPr/>
        </p:nvGrpSpPr>
        <p:grpSpPr>
          <a:xfrm>
            <a:off x="2124850" y="2961872"/>
            <a:ext cx="4530000" cy="1015075"/>
            <a:chOff x="3893800" y="425071"/>
            <a:chExt cx="4530000" cy="1015075"/>
          </a:xfrm>
        </p:grpSpPr>
        <p:sp>
          <p:nvSpPr>
            <p:cNvPr id="2114" name="Google Shape;2114;p47"/>
            <p:cNvSpPr/>
            <p:nvPr/>
          </p:nvSpPr>
          <p:spPr>
            <a:xfrm rot="10800000" flipH="1">
              <a:off x="3893800" y="738146"/>
              <a:ext cx="4530000" cy="7020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7"/>
            <p:cNvSpPr/>
            <p:nvPr/>
          </p:nvSpPr>
          <p:spPr>
            <a:xfrm>
              <a:off x="3893800" y="425071"/>
              <a:ext cx="4530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7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7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7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7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7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7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7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7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7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7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7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7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7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9" name="Google Shape;2129;p47"/>
          <p:cNvGrpSpPr/>
          <p:nvPr/>
        </p:nvGrpSpPr>
        <p:grpSpPr>
          <a:xfrm>
            <a:off x="6253114" y="3695221"/>
            <a:ext cx="815291" cy="298136"/>
            <a:chOff x="7613525" y="0"/>
            <a:chExt cx="939275" cy="343475"/>
          </a:xfrm>
        </p:grpSpPr>
        <p:sp>
          <p:nvSpPr>
            <p:cNvPr id="2130" name="Google Shape;2130;p47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7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2" name="Google Shape;2132;p47"/>
          <p:cNvSpPr txBox="1">
            <a:spLocks noGrp="1"/>
          </p:cNvSpPr>
          <p:nvPr>
            <p:ph type="title"/>
          </p:nvPr>
        </p:nvSpPr>
        <p:spPr>
          <a:xfrm>
            <a:off x="2057350" y="1975272"/>
            <a:ext cx="25611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Kết Qủa</a:t>
            </a:r>
            <a:endParaRPr dirty="0"/>
          </a:p>
        </p:txBody>
      </p:sp>
      <p:sp>
        <p:nvSpPr>
          <p:cNvPr id="2133" name="Google Shape;2133;p47"/>
          <p:cNvSpPr txBox="1">
            <a:spLocks noGrp="1"/>
          </p:cNvSpPr>
          <p:nvPr>
            <p:ph type="subTitle" idx="1"/>
          </p:nvPr>
        </p:nvSpPr>
        <p:spPr>
          <a:xfrm>
            <a:off x="2332438" y="3433710"/>
            <a:ext cx="4114800" cy="457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,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tương lai</a:t>
            </a:r>
          </a:p>
        </p:txBody>
      </p:sp>
      <p:sp>
        <p:nvSpPr>
          <p:cNvPr id="2134" name="Google Shape;2134;p47"/>
          <p:cNvSpPr txBox="1">
            <a:spLocks noGrp="1"/>
          </p:cNvSpPr>
          <p:nvPr>
            <p:ph type="title" idx="2"/>
          </p:nvPr>
        </p:nvSpPr>
        <p:spPr>
          <a:xfrm>
            <a:off x="4847500" y="1441566"/>
            <a:ext cx="1371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p60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18287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Kết Qủa</a:t>
            </a:r>
            <a:endParaRPr dirty="0"/>
          </a:p>
        </p:txBody>
      </p:sp>
      <p:grpSp>
        <p:nvGrpSpPr>
          <p:cNvPr id="2757" name="Google Shape;2757;p60"/>
          <p:cNvGrpSpPr/>
          <p:nvPr/>
        </p:nvGrpSpPr>
        <p:grpSpPr>
          <a:xfrm>
            <a:off x="1732200" y="3727100"/>
            <a:ext cx="5679600" cy="1015075"/>
            <a:chOff x="2744225" y="425073"/>
            <a:chExt cx="5679600" cy="1015075"/>
          </a:xfrm>
        </p:grpSpPr>
        <p:sp>
          <p:nvSpPr>
            <p:cNvPr id="2758" name="Google Shape;2758;p60"/>
            <p:cNvSpPr/>
            <p:nvPr/>
          </p:nvSpPr>
          <p:spPr>
            <a:xfrm rot="10800000" flipH="1">
              <a:off x="2744225" y="738148"/>
              <a:ext cx="5679600" cy="7020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0"/>
            <p:cNvSpPr/>
            <p:nvPr/>
          </p:nvSpPr>
          <p:spPr>
            <a:xfrm>
              <a:off x="2744225" y="425073"/>
              <a:ext cx="56796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60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60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0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60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60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0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60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0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60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0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0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0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0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3" name="Google Shape;2773;p60"/>
          <p:cNvGrpSpPr/>
          <p:nvPr/>
        </p:nvGrpSpPr>
        <p:grpSpPr>
          <a:xfrm>
            <a:off x="2249293" y="3850620"/>
            <a:ext cx="815291" cy="298136"/>
            <a:chOff x="7613525" y="0"/>
            <a:chExt cx="939275" cy="343475"/>
          </a:xfrm>
        </p:grpSpPr>
        <p:sp>
          <p:nvSpPr>
            <p:cNvPr id="2774" name="Google Shape;2774;p60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60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7" name="Google Shape;2777;p60"/>
          <p:cNvGrpSpPr/>
          <p:nvPr/>
        </p:nvGrpSpPr>
        <p:grpSpPr>
          <a:xfrm>
            <a:off x="2643649" y="1048888"/>
            <a:ext cx="3856800" cy="2893325"/>
            <a:chOff x="2643649" y="1048888"/>
            <a:chExt cx="3856800" cy="2893325"/>
          </a:xfrm>
        </p:grpSpPr>
        <p:sp>
          <p:nvSpPr>
            <p:cNvPr id="2778" name="Google Shape;2778;p60"/>
            <p:cNvSpPr/>
            <p:nvPr/>
          </p:nvSpPr>
          <p:spPr>
            <a:xfrm>
              <a:off x="4240249" y="3464563"/>
              <a:ext cx="663600" cy="4176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60"/>
            <p:cNvSpPr/>
            <p:nvPr/>
          </p:nvSpPr>
          <p:spPr>
            <a:xfrm rot="10800000" flipH="1">
              <a:off x="2643649" y="1266525"/>
              <a:ext cx="3856800" cy="2307900"/>
            </a:xfrm>
            <a:prstGeom prst="round2SameRect">
              <a:avLst>
                <a:gd name="adj1" fmla="val 6561"/>
                <a:gd name="adj2" fmla="val 0"/>
              </a:avLst>
            </a:pr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60"/>
            <p:cNvSpPr/>
            <p:nvPr/>
          </p:nvSpPr>
          <p:spPr>
            <a:xfrm>
              <a:off x="2643649" y="1048888"/>
              <a:ext cx="3856800" cy="274200"/>
            </a:xfrm>
            <a:prstGeom prst="round2SameRect">
              <a:avLst>
                <a:gd name="adj1" fmla="val 35758"/>
                <a:gd name="adj2" fmla="val 0"/>
              </a:avLst>
            </a:prstGeom>
            <a:solidFill>
              <a:schemeClr val="accent5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60"/>
            <p:cNvSpPr/>
            <p:nvPr/>
          </p:nvSpPr>
          <p:spPr>
            <a:xfrm>
              <a:off x="4002049" y="3803613"/>
              <a:ext cx="1140000" cy="138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5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3" name="Google Shape;2783;p60"/>
          <p:cNvGrpSpPr/>
          <p:nvPr/>
        </p:nvGrpSpPr>
        <p:grpSpPr>
          <a:xfrm rot="-5400000" flipH="1">
            <a:off x="973985" y="2947678"/>
            <a:ext cx="1114668" cy="914429"/>
            <a:chOff x="904850" y="2929900"/>
            <a:chExt cx="732900" cy="593400"/>
          </a:xfrm>
        </p:grpSpPr>
        <p:sp>
          <p:nvSpPr>
            <p:cNvPr id="2784" name="Google Shape;2784;p60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0"/>
            <p:cNvSpPr/>
            <p:nvPr/>
          </p:nvSpPr>
          <p:spPr>
            <a:xfrm flipH="1">
              <a:off x="914553" y="2939054"/>
              <a:ext cx="119700" cy="1218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6" name="Google Shape;2786;p60"/>
          <p:cNvGrpSpPr/>
          <p:nvPr/>
        </p:nvGrpSpPr>
        <p:grpSpPr>
          <a:xfrm>
            <a:off x="1256983" y="3130555"/>
            <a:ext cx="548643" cy="548654"/>
            <a:chOff x="7900833" y="1419557"/>
            <a:chExt cx="326126" cy="326094"/>
          </a:xfrm>
        </p:grpSpPr>
        <p:sp>
          <p:nvSpPr>
            <p:cNvPr id="2787" name="Google Shape;2787;p60"/>
            <p:cNvSpPr/>
            <p:nvPr/>
          </p:nvSpPr>
          <p:spPr>
            <a:xfrm>
              <a:off x="7990943" y="1713552"/>
              <a:ext cx="113070" cy="25237"/>
            </a:xfrm>
            <a:custGeom>
              <a:avLst/>
              <a:gdLst/>
              <a:ahLst/>
              <a:cxnLst/>
              <a:rect l="l" t="t" r="r" b="b"/>
              <a:pathLst>
                <a:path w="3526" h="787" extrusionOk="0">
                  <a:moveTo>
                    <a:pt x="0" y="1"/>
                  </a:moveTo>
                  <a:lnTo>
                    <a:pt x="0" y="787"/>
                  </a:lnTo>
                  <a:lnTo>
                    <a:pt x="3525" y="787"/>
                  </a:lnTo>
                  <a:lnTo>
                    <a:pt x="3525" y="1"/>
                  </a:lnTo>
                  <a:close/>
                </a:path>
              </a:pathLst>
            </a:custGeom>
            <a:solidFill>
              <a:srgbClr val="817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0"/>
            <p:cNvSpPr/>
            <p:nvPr/>
          </p:nvSpPr>
          <p:spPr>
            <a:xfrm>
              <a:off x="8022240" y="1679208"/>
              <a:ext cx="50442" cy="34376"/>
            </a:xfrm>
            <a:custGeom>
              <a:avLst/>
              <a:gdLst/>
              <a:ahLst/>
              <a:cxnLst/>
              <a:rect l="l" t="t" r="r" b="b"/>
              <a:pathLst>
                <a:path w="1573" h="1072" extrusionOk="0">
                  <a:moveTo>
                    <a:pt x="1" y="0"/>
                  </a:moveTo>
                  <a:lnTo>
                    <a:pt x="1" y="1072"/>
                  </a:lnTo>
                  <a:lnTo>
                    <a:pt x="1573" y="1072"/>
                  </a:lnTo>
                  <a:lnTo>
                    <a:pt x="1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0"/>
            <p:cNvSpPr/>
            <p:nvPr/>
          </p:nvSpPr>
          <p:spPr>
            <a:xfrm>
              <a:off x="7906926" y="1642555"/>
              <a:ext cx="280302" cy="36685"/>
            </a:xfrm>
            <a:custGeom>
              <a:avLst/>
              <a:gdLst/>
              <a:ahLst/>
              <a:cxnLst/>
              <a:rect l="l" t="t" r="r" b="b"/>
              <a:pathLst>
                <a:path w="8741" h="1144" extrusionOk="0">
                  <a:moveTo>
                    <a:pt x="1" y="0"/>
                  </a:moveTo>
                  <a:lnTo>
                    <a:pt x="1" y="1143"/>
                  </a:lnTo>
                  <a:lnTo>
                    <a:pt x="8741" y="1143"/>
                  </a:lnTo>
                  <a:lnTo>
                    <a:pt x="8741" y="0"/>
                  </a:lnTo>
                  <a:close/>
                </a:path>
              </a:pathLst>
            </a:custGeom>
            <a:solidFill>
              <a:srgbClr val="817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0"/>
            <p:cNvSpPr/>
            <p:nvPr/>
          </p:nvSpPr>
          <p:spPr>
            <a:xfrm>
              <a:off x="7907695" y="1479876"/>
              <a:ext cx="29823" cy="162710"/>
            </a:xfrm>
            <a:custGeom>
              <a:avLst/>
              <a:gdLst/>
              <a:ahLst/>
              <a:cxnLst/>
              <a:rect l="l" t="t" r="r" b="b"/>
              <a:pathLst>
                <a:path w="930" h="5074" extrusionOk="0">
                  <a:moveTo>
                    <a:pt x="1" y="1"/>
                  </a:moveTo>
                  <a:lnTo>
                    <a:pt x="1" y="5073"/>
                  </a:lnTo>
                  <a:lnTo>
                    <a:pt x="929" y="5073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A89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0"/>
            <p:cNvSpPr/>
            <p:nvPr/>
          </p:nvSpPr>
          <p:spPr>
            <a:xfrm>
              <a:off x="8157437" y="1479876"/>
              <a:ext cx="29021" cy="97774"/>
            </a:xfrm>
            <a:custGeom>
              <a:avLst/>
              <a:gdLst/>
              <a:ahLst/>
              <a:cxnLst/>
              <a:rect l="l" t="t" r="r" b="b"/>
              <a:pathLst>
                <a:path w="905" h="3049" extrusionOk="0">
                  <a:moveTo>
                    <a:pt x="0" y="1"/>
                  </a:moveTo>
                  <a:lnTo>
                    <a:pt x="0" y="3049"/>
                  </a:lnTo>
                  <a:lnTo>
                    <a:pt x="905" y="3049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rgbClr val="A89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0"/>
            <p:cNvSpPr/>
            <p:nvPr/>
          </p:nvSpPr>
          <p:spPr>
            <a:xfrm>
              <a:off x="7937486" y="1466889"/>
              <a:ext cx="219213" cy="174928"/>
            </a:xfrm>
            <a:custGeom>
              <a:avLst/>
              <a:gdLst/>
              <a:ahLst/>
              <a:cxnLst/>
              <a:rect l="l" t="t" r="r" b="b"/>
              <a:pathLst>
                <a:path w="6836" h="5455" extrusionOk="0">
                  <a:moveTo>
                    <a:pt x="0" y="1"/>
                  </a:moveTo>
                  <a:lnTo>
                    <a:pt x="0" y="5454"/>
                  </a:lnTo>
                  <a:lnTo>
                    <a:pt x="6835" y="5454"/>
                  </a:lnTo>
                  <a:lnTo>
                    <a:pt x="6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0"/>
            <p:cNvSpPr/>
            <p:nvPr/>
          </p:nvSpPr>
          <p:spPr>
            <a:xfrm>
              <a:off x="8067295" y="1562354"/>
              <a:ext cx="153539" cy="97004"/>
            </a:xfrm>
            <a:custGeom>
              <a:avLst/>
              <a:gdLst/>
              <a:ahLst/>
              <a:cxnLst/>
              <a:rect l="l" t="t" r="r" b="b"/>
              <a:pathLst>
                <a:path w="4788" h="3025" extrusionOk="0">
                  <a:moveTo>
                    <a:pt x="2382" y="1"/>
                  </a:moveTo>
                  <a:cubicBezTo>
                    <a:pt x="1073" y="1"/>
                    <a:pt x="1" y="1477"/>
                    <a:pt x="1" y="1525"/>
                  </a:cubicBezTo>
                  <a:cubicBezTo>
                    <a:pt x="1" y="1525"/>
                    <a:pt x="1073" y="3025"/>
                    <a:pt x="2382" y="3025"/>
                  </a:cubicBezTo>
                  <a:cubicBezTo>
                    <a:pt x="3716" y="3025"/>
                    <a:pt x="4788" y="1548"/>
                    <a:pt x="4788" y="1525"/>
                  </a:cubicBezTo>
                  <a:cubicBezTo>
                    <a:pt x="4788" y="1501"/>
                    <a:pt x="3716" y="1"/>
                    <a:pt x="2382" y="1"/>
                  </a:cubicBezTo>
                  <a:close/>
                </a:path>
              </a:pathLst>
            </a:custGeom>
            <a:solidFill>
              <a:srgbClr val="A89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0"/>
            <p:cNvSpPr/>
            <p:nvPr/>
          </p:nvSpPr>
          <p:spPr>
            <a:xfrm>
              <a:off x="8117705" y="1584512"/>
              <a:ext cx="52719" cy="52719"/>
            </a:xfrm>
            <a:custGeom>
              <a:avLst/>
              <a:gdLst/>
              <a:ahLst/>
              <a:cxnLst/>
              <a:rect l="l" t="t" r="r" b="b"/>
              <a:pathLst>
                <a:path w="1644" h="1644" extrusionOk="0">
                  <a:moveTo>
                    <a:pt x="834" y="0"/>
                  </a:moveTo>
                  <a:cubicBezTo>
                    <a:pt x="382" y="0"/>
                    <a:pt x="1" y="357"/>
                    <a:pt x="1" y="810"/>
                  </a:cubicBezTo>
                  <a:cubicBezTo>
                    <a:pt x="1" y="1262"/>
                    <a:pt x="382" y="1643"/>
                    <a:pt x="834" y="1643"/>
                  </a:cubicBezTo>
                  <a:cubicBezTo>
                    <a:pt x="1263" y="1643"/>
                    <a:pt x="1644" y="1262"/>
                    <a:pt x="1644" y="810"/>
                  </a:cubicBezTo>
                  <a:cubicBezTo>
                    <a:pt x="1644" y="381"/>
                    <a:pt x="1263" y="0"/>
                    <a:pt x="834" y="0"/>
                  </a:cubicBezTo>
                  <a:close/>
                </a:path>
              </a:pathLst>
            </a:custGeom>
            <a:solidFill>
              <a:srgbClr val="F7A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0"/>
            <p:cNvSpPr/>
            <p:nvPr/>
          </p:nvSpPr>
          <p:spPr>
            <a:xfrm>
              <a:off x="7977186" y="1425650"/>
              <a:ext cx="46626" cy="48165"/>
            </a:xfrm>
            <a:custGeom>
              <a:avLst/>
              <a:gdLst/>
              <a:ahLst/>
              <a:cxnLst/>
              <a:rect l="l" t="t" r="r" b="b"/>
              <a:pathLst>
                <a:path w="1454" h="1502" extrusionOk="0">
                  <a:moveTo>
                    <a:pt x="1" y="1"/>
                  </a:moveTo>
                  <a:lnTo>
                    <a:pt x="1" y="763"/>
                  </a:lnTo>
                  <a:cubicBezTo>
                    <a:pt x="1" y="1168"/>
                    <a:pt x="334" y="1501"/>
                    <a:pt x="739" y="1501"/>
                  </a:cubicBezTo>
                  <a:cubicBezTo>
                    <a:pt x="1144" y="1501"/>
                    <a:pt x="1454" y="1168"/>
                    <a:pt x="1454" y="763"/>
                  </a:cubicBezTo>
                  <a:lnTo>
                    <a:pt x="1454" y="1"/>
                  </a:lnTo>
                  <a:close/>
                </a:path>
              </a:pathLst>
            </a:custGeom>
            <a:solidFill>
              <a:srgbClr val="B0D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0"/>
            <p:cNvSpPr/>
            <p:nvPr/>
          </p:nvSpPr>
          <p:spPr>
            <a:xfrm>
              <a:off x="7931361" y="1425650"/>
              <a:ext cx="45857" cy="48165"/>
            </a:xfrm>
            <a:custGeom>
              <a:avLst/>
              <a:gdLst/>
              <a:ahLst/>
              <a:cxnLst/>
              <a:rect l="l" t="t" r="r" b="b"/>
              <a:pathLst>
                <a:path w="1430" h="1502" extrusionOk="0">
                  <a:moveTo>
                    <a:pt x="1" y="1"/>
                  </a:moveTo>
                  <a:lnTo>
                    <a:pt x="1" y="763"/>
                  </a:lnTo>
                  <a:cubicBezTo>
                    <a:pt x="1" y="1168"/>
                    <a:pt x="311" y="1501"/>
                    <a:pt x="715" y="1501"/>
                  </a:cubicBezTo>
                  <a:cubicBezTo>
                    <a:pt x="1120" y="1501"/>
                    <a:pt x="1430" y="1168"/>
                    <a:pt x="1430" y="763"/>
                  </a:cubicBezTo>
                  <a:lnTo>
                    <a:pt x="1430" y="1"/>
                  </a:lnTo>
                  <a:close/>
                </a:path>
              </a:pathLst>
            </a:custGeom>
            <a:solidFill>
              <a:srgbClr val="4BA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0"/>
            <p:cNvSpPr/>
            <p:nvPr/>
          </p:nvSpPr>
          <p:spPr>
            <a:xfrm>
              <a:off x="8070374" y="1425650"/>
              <a:ext cx="45857" cy="48165"/>
            </a:xfrm>
            <a:custGeom>
              <a:avLst/>
              <a:gdLst/>
              <a:ahLst/>
              <a:cxnLst/>
              <a:rect l="l" t="t" r="r" b="b"/>
              <a:pathLst>
                <a:path w="1430" h="1502" extrusionOk="0">
                  <a:moveTo>
                    <a:pt x="0" y="1"/>
                  </a:moveTo>
                  <a:lnTo>
                    <a:pt x="0" y="763"/>
                  </a:lnTo>
                  <a:cubicBezTo>
                    <a:pt x="0" y="1168"/>
                    <a:pt x="310" y="1501"/>
                    <a:pt x="715" y="1501"/>
                  </a:cubicBezTo>
                  <a:cubicBezTo>
                    <a:pt x="1119" y="1501"/>
                    <a:pt x="1429" y="1168"/>
                    <a:pt x="1429" y="763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rgbClr val="B0D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0"/>
            <p:cNvSpPr/>
            <p:nvPr/>
          </p:nvSpPr>
          <p:spPr>
            <a:xfrm>
              <a:off x="8023780" y="1425650"/>
              <a:ext cx="46626" cy="48165"/>
            </a:xfrm>
            <a:custGeom>
              <a:avLst/>
              <a:gdLst/>
              <a:ahLst/>
              <a:cxnLst/>
              <a:rect l="l" t="t" r="r" b="b"/>
              <a:pathLst>
                <a:path w="1454" h="1502" extrusionOk="0">
                  <a:moveTo>
                    <a:pt x="1" y="1"/>
                  </a:moveTo>
                  <a:lnTo>
                    <a:pt x="1" y="763"/>
                  </a:lnTo>
                  <a:cubicBezTo>
                    <a:pt x="1" y="1168"/>
                    <a:pt x="334" y="1501"/>
                    <a:pt x="715" y="1501"/>
                  </a:cubicBezTo>
                  <a:cubicBezTo>
                    <a:pt x="1120" y="1501"/>
                    <a:pt x="1453" y="1168"/>
                    <a:pt x="1453" y="763"/>
                  </a:cubicBezTo>
                  <a:lnTo>
                    <a:pt x="1453" y="1"/>
                  </a:lnTo>
                  <a:close/>
                </a:path>
              </a:pathLst>
            </a:custGeom>
            <a:solidFill>
              <a:srgbClr val="4BA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0"/>
            <p:cNvSpPr/>
            <p:nvPr/>
          </p:nvSpPr>
          <p:spPr>
            <a:xfrm>
              <a:off x="8116198" y="1425650"/>
              <a:ext cx="46594" cy="48165"/>
            </a:xfrm>
            <a:custGeom>
              <a:avLst/>
              <a:gdLst/>
              <a:ahLst/>
              <a:cxnLst/>
              <a:rect l="l" t="t" r="r" b="b"/>
              <a:pathLst>
                <a:path w="1453" h="1502" extrusionOk="0">
                  <a:moveTo>
                    <a:pt x="0" y="1"/>
                  </a:moveTo>
                  <a:lnTo>
                    <a:pt x="0" y="763"/>
                  </a:lnTo>
                  <a:cubicBezTo>
                    <a:pt x="0" y="1168"/>
                    <a:pt x="333" y="1501"/>
                    <a:pt x="738" y="1501"/>
                  </a:cubicBezTo>
                  <a:cubicBezTo>
                    <a:pt x="1143" y="1501"/>
                    <a:pt x="1453" y="1168"/>
                    <a:pt x="1453" y="763"/>
                  </a:cubicBezTo>
                  <a:lnTo>
                    <a:pt x="1453" y="1"/>
                  </a:lnTo>
                  <a:close/>
                </a:path>
              </a:pathLst>
            </a:custGeom>
            <a:solidFill>
              <a:srgbClr val="4BA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0"/>
            <p:cNvSpPr/>
            <p:nvPr/>
          </p:nvSpPr>
          <p:spPr>
            <a:xfrm>
              <a:off x="7965737" y="1501265"/>
              <a:ext cx="61121" cy="61121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1" y="0"/>
                  </a:moveTo>
                  <a:lnTo>
                    <a:pt x="1" y="1906"/>
                  </a:lnTo>
                  <a:lnTo>
                    <a:pt x="1906" y="1906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D7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0"/>
            <p:cNvSpPr/>
            <p:nvPr/>
          </p:nvSpPr>
          <p:spPr>
            <a:xfrm>
              <a:off x="7900833" y="1419557"/>
              <a:ext cx="326126" cy="326094"/>
            </a:xfrm>
            <a:custGeom>
              <a:avLst/>
              <a:gdLst/>
              <a:ahLst/>
              <a:cxnLst/>
              <a:rect l="l" t="t" r="r" b="b"/>
              <a:pathLst>
                <a:path w="10170" h="10169" extrusionOk="0">
                  <a:moveTo>
                    <a:pt x="2191" y="405"/>
                  </a:moveTo>
                  <a:lnTo>
                    <a:pt x="2191" y="953"/>
                  </a:lnTo>
                  <a:cubicBezTo>
                    <a:pt x="2191" y="1239"/>
                    <a:pt x="1953" y="1477"/>
                    <a:pt x="1667" y="1477"/>
                  </a:cubicBezTo>
                  <a:cubicBezTo>
                    <a:pt x="1382" y="1477"/>
                    <a:pt x="1143" y="1239"/>
                    <a:pt x="1143" y="953"/>
                  </a:cubicBezTo>
                  <a:lnTo>
                    <a:pt x="1143" y="405"/>
                  </a:lnTo>
                  <a:close/>
                  <a:moveTo>
                    <a:pt x="3644" y="405"/>
                  </a:moveTo>
                  <a:lnTo>
                    <a:pt x="3644" y="953"/>
                  </a:lnTo>
                  <a:cubicBezTo>
                    <a:pt x="3644" y="1239"/>
                    <a:pt x="3406" y="1477"/>
                    <a:pt x="3120" y="1477"/>
                  </a:cubicBezTo>
                  <a:cubicBezTo>
                    <a:pt x="2834" y="1477"/>
                    <a:pt x="2596" y="1239"/>
                    <a:pt x="2596" y="953"/>
                  </a:cubicBezTo>
                  <a:lnTo>
                    <a:pt x="2596" y="405"/>
                  </a:lnTo>
                  <a:close/>
                  <a:moveTo>
                    <a:pt x="5073" y="405"/>
                  </a:moveTo>
                  <a:lnTo>
                    <a:pt x="5073" y="953"/>
                  </a:lnTo>
                  <a:cubicBezTo>
                    <a:pt x="5073" y="1239"/>
                    <a:pt x="4859" y="1477"/>
                    <a:pt x="4549" y="1477"/>
                  </a:cubicBezTo>
                  <a:cubicBezTo>
                    <a:pt x="4263" y="1477"/>
                    <a:pt x="4025" y="1239"/>
                    <a:pt x="4025" y="953"/>
                  </a:cubicBezTo>
                  <a:lnTo>
                    <a:pt x="4025" y="405"/>
                  </a:lnTo>
                  <a:close/>
                  <a:moveTo>
                    <a:pt x="6526" y="405"/>
                  </a:moveTo>
                  <a:lnTo>
                    <a:pt x="6526" y="953"/>
                  </a:lnTo>
                  <a:cubicBezTo>
                    <a:pt x="6526" y="1239"/>
                    <a:pt x="6287" y="1477"/>
                    <a:pt x="6002" y="1477"/>
                  </a:cubicBezTo>
                  <a:cubicBezTo>
                    <a:pt x="5716" y="1477"/>
                    <a:pt x="5478" y="1239"/>
                    <a:pt x="5478" y="953"/>
                  </a:cubicBezTo>
                  <a:lnTo>
                    <a:pt x="5478" y="405"/>
                  </a:lnTo>
                  <a:close/>
                  <a:moveTo>
                    <a:pt x="7978" y="405"/>
                  </a:moveTo>
                  <a:lnTo>
                    <a:pt x="7978" y="953"/>
                  </a:lnTo>
                  <a:cubicBezTo>
                    <a:pt x="7978" y="1239"/>
                    <a:pt x="7740" y="1477"/>
                    <a:pt x="7454" y="1477"/>
                  </a:cubicBezTo>
                  <a:cubicBezTo>
                    <a:pt x="7169" y="1477"/>
                    <a:pt x="6930" y="1239"/>
                    <a:pt x="6930" y="953"/>
                  </a:cubicBezTo>
                  <a:lnTo>
                    <a:pt x="6930" y="405"/>
                  </a:lnTo>
                  <a:close/>
                  <a:moveTo>
                    <a:pt x="8716" y="2072"/>
                  </a:moveTo>
                  <a:lnTo>
                    <a:pt x="8716" y="4573"/>
                  </a:lnTo>
                  <a:cubicBezTo>
                    <a:pt x="8526" y="4477"/>
                    <a:pt x="8359" y="4406"/>
                    <a:pt x="8169" y="4358"/>
                  </a:cubicBezTo>
                  <a:lnTo>
                    <a:pt x="8169" y="2072"/>
                  </a:lnTo>
                  <a:close/>
                  <a:moveTo>
                    <a:pt x="953" y="2072"/>
                  </a:moveTo>
                  <a:lnTo>
                    <a:pt x="953" y="6740"/>
                  </a:lnTo>
                  <a:lnTo>
                    <a:pt x="405" y="6740"/>
                  </a:lnTo>
                  <a:lnTo>
                    <a:pt x="405" y="2072"/>
                  </a:lnTo>
                  <a:close/>
                  <a:moveTo>
                    <a:pt x="6716" y="1524"/>
                  </a:moveTo>
                  <a:cubicBezTo>
                    <a:pt x="6907" y="1739"/>
                    <a:pt x="7145" y="1882"/>
                    <a:pt x="7454" y="1882"/>
                  </a:cubicBezTo>
                  <a:cubicBezTo>
                    <a:pt x="7573" y="1882"/>
                    <a:pt x="7669" y="1858"/>
                    <a:pt x="7764" y="1810"/>
                  </a:cubicBezTo>
                  <a:lnTo>
                    <a:pt x="7764" y="4263"/>
                  </a:lnTo>
                  <a:lnTo>
                    <a:pt x="7597" y="4263"/>
                  </a:lnTo>
                  <a:cubicBezTo>
                    <a:pt x="6835" y="4263"/>
                    <a:pt x="6192" y="4692"/>
                    <a:pt x="5763" y="5049"/>
                  </a:cubicBezTo>
                  <a:cubicBezTo>
                    <a:pt x="5525" y="5263"/>
                    <a:pt x="5335" y="5454"/>
                    <a:pt x="5240" y="5597"/>
                  </a:cubicBezTo>
                  <a:cubicBezTo>
                    <a:pt x="5001" y="5859"/>
                    <a:pt x="5001" y="5906"/>
                    <a:pt x="5001" y="5978"/>
                  </a:cubicBezTo>
                  <a:cubicBezTo>
                    <a:pt x="5001" y="6025"/>
                    <a:pt x="5001" y="6073"/>
                    <a:pt x="5240" y="6335"/>
                  </a:cubicBezTo>
                  <a:cubicBezTo>
                    <a:pt x="5311" y="6430"/>
                    <a:pt x="5454" y="6597"/>
                    <a:pt x="5621" y="6740"/>
                  </a:cubicBezTo>
                  <a:lnTo>
                    <a:pt x="1334" y="6740"/>
                  </a:lnTo>
                  <a:lnTo>
                    <a:pt x="1334" y="1810"/>
                  </a:lnTo>
                  <a:cubicBezTo>
                    <a:pt x="1453" y="1858"/>
                    <a:pt x="1548" y="1882"/>
                    <a:pt x="1667" y="1882"/>
                  </a:cubicBezTo>
                  <a:cubicBezTo>
                    <a:pt x="1953" y="1882"/>
                    <a:pt x="2215" y="1739"/>
                    <a:pt x="2382" y="1524"/>
                  </a:cubicBezTo>
                  <a:cubicBezTo>
                    <a:pt x="2549" y="1739"/>
                    <a:pt x="2810" y="1882"/>
                    <a:pt x="3120" y="1882"/>
                  </a:cubicBezTo>
                  <a:cubicBezTo>
                    <a:pt x="3406" y="1882"/>
                    <a:pt x="3668" y="1739"/>
                    <a:pt x="3835" y="1524"/>
                  </a:cubicBezTo>
                  <a:cubicBezTo>
                    <a:pt x="4001" y="1739"/>
                    <a:pt x="4263" y="1882"/>
                    <a:pt x="4549" y="1882"/>
                  </a:cubicBezTo>
                  <a:cubicBezTo>
                    <a:pt x="4859" y="1882"/>
                    <a:pt x="5120" y="1739"/>
                    <a:pt x="5287" y="1524"/>
                  </a:cubicBezTo>
                  <a:cubicBezTo>
                    <a:pt x="5454" y="1739"/>
                    <a:pt x="5716" y="1882"/>
                    <a:pt x="6002" y="1882"/>
                  </a:cubicBezTo>
                  <a:cubicBezTo>
                    <a:pt x="6287" y="1882"/>
                    <a:pt x="6549" y="1739"/>
                    <a:pt x="6716" y="1524"/>
                  </a:cubicBezTo>
                  <a:close/>
                  <a:moveTo>
                    <a:pt x="7573" y="4668"/>
                  </a:moveTo>
                  <a:cubicBezTo>
                    <a:pt x="8621" y="4668"/>
                    <a:pt x="9479" y="5644"/>
                    <a:pt x="9741" y="5978"/>
                  </a:cubicBezTo>
                  <a:cubicBezTo>
                    <a:pt x="9479" y="6311"/>
                    <a:pt x="8574" y="7264"/>
                    <a:pt x="7573" y="7264"/>
                  </a:cubicBezTo>
                  <a:cubicBezTo>
                    <a:pt x="6549" y="7264"/>
                    <a:pt x="5692" y="6287"/>
                    <a:pt x="5430" y="5954"/>
                  </a:cubicBezTo>
                  <a:cubicBezTo>
                    <a:pt x="5692" y="5620"/>
                    <a:pt x="6597" y="4668"/>
                    <a:pt x="7573" y="4668"/>
                  </a:cubicBezTo>
                  <a:close/>
                  <a:moveTo>
                    <a:pt x="6121" y="7145"/>
                  </a:moveTo>
                  <a:cubicBezTo>
                    <a:pt x="6597" y="7478"/>
                    <a:pt x="7121" y="7668"/>
                    <a:pt x="7597" y="7668"/>
                  </a:cubicBezTo>
                  <a:cubicBezTo>
                    <a:pt x="8002" y="7668"/>
                    <a:pt x="8383" y="7549"/>
                    <a:pt x="8716" y="7359"/>
                  </a:cubicBezTo>
                  <a:lnTo>
                    <a:pt x="8716" y="7907"/>
                  </a:lnTo>
                  <a:lnTo>
                    <a:pt x="405" y="7907"/>
                  </a:lnTo>
                  <a:lnTo>
                    <a:pt x="405" y="7145"/>
                  </a:lnTo>
                  <a:close/>
                  <a:moveTo>
                    <a:pt x="5144" y="8288"/>
                  </a:moveTo>
                  <a:lnTo>
                    <a:pt x="5144" y="8978"/>
                  </a:lnTo>
                  <a:lnTo>
                    <a:pt x="3954" y="8978"/>
                  </a:lnTo>
                  <a:lnTo>
                    <a:pt x="3954" y="8288"/>
                  </a:lnTo>
                  <a:close/>
                  <a:moveTo>
                    <a:pt x="6121" y="9359"/>
                  </a:moveTo>
                  <a:lnTo>
                    <a:pt x="6121" y="9764"/>
                  </a:lnTo>
                  <a:lnTo>
                    <a:pt x="3001" y="9764"/>
                  </a:lnTo>
                  <a:lnTo>
                    <a:pt x="3001" y="9359"/>
                  </a:lnTo>
                  <a:close/>
                  <a:moveTo>
                    <a:pt x="953" y="0"/>
                  </a:moveTo>
                  <a:cubicBezTo>
                    <a:pt x="834" y="0"/>
                    <a:pt x="739" y="96"/>
                    <a:pt x="739" y="191"/>
                  </a:cubicBezTo>
                  <a:lnTo>
                    <a:pt x="739" y="953"/>
                  </a:lnTo>
                  <a:cubicBezTo>
                    <a:pt x="739" y="1167"/>
                    <a:pt x="810" y="1381"/>
                    <a:pt x="953" y="1524"/>
                  </a:cubicBezTo>
                  <a:lnTo>
                    <a:pt x="953" y="1691"/>
                  </a:lnTo>
                  <a:lnTo>
                    <a:pt x="215" y="1691"/>
                  </a:lnTo>
                  <a:cubicBezTo>
                    <a:pt x="96" y="1691"/>
                    <a:pt x="0" y="1786"/>
                    <a:pt x="0" y="1882"/>
                  </a:cubicBezTo>
                  <a:lnTo>
                    <a:pt x="0" y="8097"/>
                  </a:lnTo>
                  <a:cubicBezTo>
                    <a:pt x="0" y="8216"/>
                    <a:pt x="96" y="8288"/>
                    <a:pt x="215" y="8288"/>
                  </a:cubicBezTo>
                  <a:lnTo>
                    <a:pt x="3573" y="8288"/>
                  </a:lnTo>
                  <a:lnTo>
                    <a:pt x="3573" y="8978"/>
                  </a:lnTo>
                  <a:lnTo>
                    <a:pt x="2787" y="8978"/>
                  </a:lnTo>
                  <a:cubicBezTo>
                    <a:pt x="2691" y="8978"/>
                    <a:pt x="2596" y="9050"/>
                    <a:pt x="2596" y="9169"/>
                  </a:cubicBezTo>
                  <a:lnTo>
                    <a:pt x="2596" y="9955"/>
                  </a:lnTo>
                  <a:cubicBezTo>
                    <a:pt x="2596" y="10074"/>
                    <a:pt x="2691" y="10169"/>
                    <a:pt x="2787" y="10169"/>
                  </a:cubicBezTo>
                  <a:lnTo>
                    <a:pt x="6335" y="10169"/>
                  </a:lnTo>
                  <a:cubicBezTo>
                    <a:pt x="6430" y="10169"/>
                    <a:pt x="6526" y="10074"/>
                    <a:pt x="6526" y="9955"/>
                  </a:cubicBezTo>
                  <a:lnTo>
                    <a:pt x="6526" y="9169"/>
                  </a:lnTo>
                  <a:cubicBezTo>
                    <a:pt x="6526" y="9050"/>
                    <a:pt x="6430" y="8978"/>
                    <a:pt x="6335" y="8978"/>
                  </a:cubicBezTo>
                  <a:lnTo>
                    <a:pt x="5549" y="8978"/>
                  </a:lnTo>
                  <a:lnTo>
                    <a:pt x="5549" y="8288"/>
                  </a:lnTo>
                  <a:lnTo>
                    <a:pt x="8907" y="8288"/>
                  </a:lnTo>
                  <a:cubicBezTo>
                    <a:pt x="9002" y="8288"/>
                    <a:pt x="9098" y="8216"/>
                    <a:pt x="9098" y="8097"/>
                  </a:cubicBezTo>
                  <a:lnTo>
                    <a:pt x="9098" y="7121"/>
                  </a:lnTo>
                  <a:cubicBezTo>
                    <a:pt x="9217" y="7025"/>
                    <a:pt x="9312" y="6954"/>
                    <a:pt x="9407" y="6883"/>
                  </a:cubicBezTo>
                  <a:cubicBezTo>
                    <a:pt x="9645" y="6668"/>
                    <a:pt x="9836" y="6478"/>
                    <a:pt x="9931" y="6335"/>
                  </a:cubicBezTo>
                  <a:cubicBezTo>
                    <a:pt x="10169" y="6073"/>
                    <a:pt x="10169" y="6025"/>
                    <a:pt x="10169" y="5954"/>
                  </a:cubicBezTo>
                  <a:cubicBezTo>
                    <a:pt x="10169" y="5906"/>
                    <a:pt x="10169" y="5859"/>
                    <a:pt x="9931" y="5597"/>
                  </a:cubicBezTo>
                  <a:cubicBezTo>
                    <a:pt x="9836" y="5454"/>
                    <a:pt x="9645" y="5263"/>
                    <a:pt x="9407" y="5049"/>
                  </a:cubicBezTo>
                  <a:cubicBezTo>
                    <a:pt x="9312" y="4977"/>
                    <a:pt x="9193" y="4882"/>
                    <a:pt x="9098" y="4811"/>
                  </a:cubicBezTo>
                  <a:lnTo>
                    <a:pt x="9098" y="1882"/>
                  </a:lnTo>
                  <a:cubicBezTo>
                    <a:pt x="9098" y="1786"/>
                    <a:pt x="9002" y="1691"/>
                    <a:pt x="8907" y="1691"/>
                  </a:cubicBezTo>
                  <a:lnTo>
                    <a:pt x="8169" y="1691"/>
                  </a:lnTo>
                  <a:lnTo>
                    <a:pt x="8169" y="1524"/>
                  </a:lnTo>
                  <a:cubicBezTo>
                    <a:pt x="8288" y="1381"/>
                    <a:pt x="8359" y="1167"/>
                    <a:pt x="8359" y="953"/>
                  </a:cubicBezTo>
                  <a:lnTo>
                    <a:pt x="8359" y="191"/>
                  </a:lnTo>
                  <a:cubicBezTo>
                    <a:pt x="8359" y="96"/>
                    <a:pt x="8288" y="0"/>
                    <a:pt x="816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0"/>
            <p:cNvSpPr/>
            <p:nvPr/>
          </p:nvSpPr>
          <p:spPr>
            <a:xfrm>
              <a:off x="8111613" y="1578387"/>
              <a:ext cx="64937" cy="64937"/>
            </a:xfrm>
            <a:custGeom>
              <a:avLst/>
              <a:gdLst/>
              <a:ahLst/>
              <a:cxnLst/>
              <a:rect l="l" t="t" r="r" b="b"/>
              <a:pathLst>
                <a:path w="2025" h="2025" extrusionOk="0">
                  <a:moveTo>
                    <a:pt x="1000" y="382"/>
                  </a:moveTo>
                  <a:cubicBezTo>
                    <a:pt x="1358" y="382"/>
                    <a:pt x="1620" y="667"/>
                    <a:pt x="1620" y="1001"/>
                  </a:cubicBezTo>
                  <a:cubicBezTo>
                    <a:pt x="1620" y="1358"/>
                    <a:pt x="1358" y="1620"/>
                    <a:pt x="1000" y="1620"/>
                  </a:cubicBezTo>
                  <a:cubicBezTo>
                    <a:pt x="667" y="1620"/>
                    <a:pt x="381" y="1358"/>
                    <a:pt x="381" y="1001"/>
                  </a:cubicBezTo>
                  <a:cubicBezTo>
                    <a:pt x="381" y="667"/>
                    <a:pt x="667" y="382"/>
                    <a:pt x="1000" y="382"/>
                  </a:cubicBezTo>
                  <a:close/>
                  <a:moveTo>
                    <a:pt x="1000" y="1"/>
                  </a:moveTo>
                  <a:cubicBezTo>
                    <a:pt x="453" y="1"/>
                    <a:pt x="0" y="453"/>
                    <a:pt x="0" y="1001"/>
                  </a:cubicBezTo>
                  <a:cubicBezTo>
                    <a:pt x="0" y="1572"/>
                    <a:pt x="453" y="2025"/>
                    <a:pt x="1000" y="2025"/>
                  </a:cubicBezTo>
                  <a:cubicBezTo>
                    <a:pt x="1572" y="2025"/>
                    <a:pt x="2024" y="1572"/>
                    <a:pt x="2024" y="1001"/>
                  </a:cubicBezTo>
                  <a:cubicBezTo>
                    <a:pt x="2024" y="453"/>
                    <a:pt x="1572" y="1"/>
                    <a:pt x="100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0"/>
            <p:cNvSpPr/>
            <p:nvPr/>
          </p:nvSpPr>
          <p:spPr>
            <a:xfrm>
              <a:off x="8137555" y="1604362"/>
              <a:ext cx="13019" cy="13019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191" y="0"/>
                  </a:moveTo>
                  <a:cubicBezTo>
                    <a:pt x="144" y="0"/>
                    <a:pt x="96" y="24"/>
                    <a:pt x="72" y="72"/>
                  </a:cubicBezTo>
                  <a:cubicBezTo>
                    <a:pt x="25" y="96"/>
                    <a:pt x="1" y="143"/>
                    <a:pt x="1" y="215"/>
                  </a:cubicBezTo>
                  <a:cubicBezTo>
                    <a:pt x="1" y="262"/>
                    <a:pt x="25" y="310"/>
                    <a:pt x="72" y="334"/>
                  </a:cubicBezTo>
                  <a:cubicBezTo>
                    <a:pt x="96" y="381"/>
                    <a:pt x="144" y="405"/>
                    <a:pt x="191" y="405"/>
                  </a:cubicBezTo>
                  <a:cubicBezTo>
                    <a:pt x="263" y="405"/>
                    <a:pt x="310" y="381"/>
                    <a:pt x="334" y="334"/>
                  </a:cubicBezTo>
                  <a:cubicBezTo>
                    <a:pt x="382" y="310"/>
                    <a:pt x="406" y="262"/>
                    <a:pt x="406" y="215"/>
                  </a:cubicBezTo>
                  <a:cubicBezTo>
                    <a:pt x="406" y="143"/>
                    <a:pt x="382" y="96"/>
                    <a:pt x="334" y="72"/>
                  </a:cubicBezTo>
                  <a:cubicBezTo>
                    <a:pt x="310" y="24"/>
                    <a:pt x="263" y="0"/>
                    <a:pt x="1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0"/>
            <p:cNvSpPr/>
            <p:nvPr/>
          </p:nvSpPr>
          <p:spPr>
            <a:xfrm>
              <a:off x="7958875" y="1494403"/>
              <a:ext cx="74108" cy="74108"/>
            </a:xfrm>
            <a:custGeom>
              <a:avLst/>
              <a:gdLst/>
              <a:ahLst/>
              <a:cxnLst/>
              <a:rect l="l" t="t" r="r" b="b"/>
              <a:pathLst>
                <a:path w="2311" h="2311" extrusionOk="0">
                  <a:moveTo>
                    <a:pt x="1905" y="405"/>
                  </a:moveTo>
                  <a:lnTo>
                    <a:pt x="1905" y="1929"/>
                  </a:lnTo>
                  <a:lnTo>
                    <a:pt x="405" y="1929"/>
                  </a:lnTo>
                  <a:lnTo>
                    <a:pt x="405" y="405"/>
                  </a:lnTo>
                  <a:close/>
                  <a:moveTo>
                    <a:pt x="215" y="0"/>
                  </a:moveTo>
                  <a:cubicBezTo>
                    <a:pt x="96" y="0"/>
                    <a:pt x="0" y="95"/>
                    <a:pt x="0" y="214"/>
                  </a:cubicBezTo>
                  <a:lnTo>
                    <a:pt x="0" y="2120"/>
                  </a:lnTo>
                  <a:cubicBezTo>
                    <a:pt x="0" y="2239"/>
                    <a:pt x="96" y="2310"/>
                    <a:pt x="215" y="2310"/>
                  </a:cubicBezTo>
                  <a:lnTo>
                    <a:pt x="2120" y="2310"/>
                  </a:lnTo>
                  <a:cubicBezTo>
                    <a:pt x="2215" y="2310"/>
                    <a:pt x="2310" y="2215"/>
                    <a:pt x="2310" y="2120"/>
                  </a:cubicBezTo>
                  <a:lnTo>
                    <a:pt x="2310" y="214"/>
                  </a:lnTo>
                  <a:cubicBezTo>
                    <a:pt x="2310" y="95"/>
                    <a:pt x="2215" y="0"/>
                    <a:pt x="212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0"/>
            <p:cNvSpPr/>
            <p:nvPr/>
          </p:nvSpPr>
          <p:spPr>
            <a:xfrm>
              <a:off x="8122291" y="1494403"/>
              <a:ext cx="12250" cy="12987"/>
            </a:xfrm>
            <a:custGeom>
              <a:avLst/>
              <a:gdLst/>
              <a:ahLst/>
              <a:cxnLst/>
              <a:rect l="l" t="t" r="r" b="b"/>
              <a:pathLst>
                <a:path w="382" h="405" extrusionOk="0">
                  <a:moveTo>
                    <a:pt x="191" y="0"/>
                  </a:moveTo>
                  <a:cubicBezTo>
                    <a:pt x="143" y="0"/>
                    <a:pt x="96" y="24"/>
                    <a:pt x="48" y="72"/>
                  </a:cubicBezTo>
                  <a:cubicBezTo>
                    <a:pt x="24" y="95"/>
                    <a:pt x="1" y="167"/>
                    <a:pt x="1" y="214"/>
                  </a:cubicBezTo>
                  <a:cubicBezTo>
                    <a:pt x="1" y="262"/>
                    <a:pt x="24" y="310"/>
                    <a:pt x="48" y="357"/>
                  </a:cubicBezTo>
                  <a:cubicBezTo>
                    <a:pt x="96" y="381"/>
                    <a:pt x="143" y="405"/>
                    <a:pt x="191" y="405"/>
                  </a:cubicBezTo>
                  <a:cubicBezTo>
                    <a:pt x="239" y="405"/>
                    <a:pt x="286" y="381"/>
                    <a:pt x="334" y="357"/>
                  </a:cubicBezTo>
                  <a:cubicBezTo>
                    <a:pt x="358" y="310"/>
                    <a:pt x="382" y="262"/>
                    <a:pt x="382" y="214"/>
                  </a:cubicBezTo>
                  <a:cubicBezTo>
                    <a:pt x="382" y="167"/>
                    <a:pt x="382" y="95"/>
                    <a:pt x="334" y="72"/>
                  </a:cubicBezTo>
                  <a:cubicBezTo>
                    <a:pt x="286" y="24"/>
                    <a:pt x="239" y="0"/>
                    <a:pt x="1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0"/>
            <p:cNvSpPr/>
            <p:nvPr/>
          </p:nvSpPr>
          <p:spPr>
            <a:xfrm>
              <a:off x="8054340" y="1494403"/>
              <a:ext cx="53489" cy="12987"/>
            </a:xfrm>
            <a:custGeom>
              <a:avLst/>
              <a:gdLst/>
              <a:ahLst/>
              <a:cxnLst/>
              <a:rect l="l" t="t" r="r" b="b"/>
              <a:pathLst>
                <a:path w="1668" h="405" extrusionOk="0">
                  <a:moveTo>
                    <a:pt x="214" y="0"/>
                  </a:moveTo>
                  <a:cubicBezTo>
                    <a:pt x="95" y="0"/>
                    <a:pt x="0" y="95"/>
                    <a:pt x="0" y="214"/>
                  </a:cubicBezTo>
                  <a:cubicBezTo>
                    <a:pt x="0" y="310"/>
                    <a:pt x="95" y="405"/>
                    <a:pt x="214" y="405"/>
                  </a:cubicBezTo>
                  <a:lnTo>
                    <a:pt x="1477" y="405"/>
                  </a:lnTo>
                  <a:cubicBezTo>
                    <a:pt x="1596" y="405"/>
                    <a:pt x="1667" y="310"/>
                    <a:pt x="1667" y="214"/>
                  </a:cubicBezTo>
                  <a:cubicBezTo>
                    <a:pt x="1667" y="95"/>
                    <a:pt x="1596" y="0"/>
                    <a:pt x="147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0"/>
            <p:cNvSpPr/>
            <p:nvPr/>
          </p:nvSpPr>
          <p:spPr>
            <a:xfrm>
              <a:off x="8054340" y="1520345"/>
              <a:ext cx="80201" cy="13019"/>
            </a:xfrm>
            <a:custGeom>
              <a:avLst/>
              <a:gdLst/>
              <a:ahLst/>
              <a:cxnLst/>
              <a:rect l="l" t="t" r="r" b="b"/>
              <a:pathLst>
                <a:path w="2501" h="406" extrusionOk="0">
                  <a:moveTo>
                    <a:pt x="214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310"/>
                    <a:pt x="95" y="406"/>
                    <a:pt x="214" y="406"/>
                  </a:cubicBezTo>
                  <a:lnTo>
                    <a:pt x="2310" y="406"/>
                  </a:lnTo>
                  <a:cubicBezTo>
                    <a:pt x="2429" y="406"/>
                    <a:pt x="2501" y="310"/>
                    <a:pt x="2501" y="191"/>
                  </a:cubicBezTo>
                  <a:cubicBezTo>
                    <a:pt x="2501" y="96"/>
                    <a:pt x="2429" y="1"/>
                    <a:pt x="231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0"/>
            <p:cNvSpPr/>
            <p:nvPr/>
          </p:nvSpPr>
          <p:spPr>
            <a:xfrm>
              <a:off x="8054340" y="1545550"/>
              <a:ext cx="38962" cy="13019"/>
            </a:xfrm>
            <a:custGeom>
              <a:avLst/>
              <a:gdLst/>
              <a:ahLst/>
              <a:cxnLst/>
              <a:rect l="l" t="t" r="r" b="b"/>
              <a:pathLst>
                <a:path w="1215" h="406" extrusionOk="0">
                  <a:moveTo>
                    <a:pt x="214" y="1"/>
                  </a:moveTo>
                  <a:cubicBezTo>
                    <a:pt x="95" y="1"/>
                    <a:pt x="0" y="96"/>
                    <a:pt x="0" y="215"/>
                  </a:cubicBezTo>
                  <a:cubicBezTo>
                    <a:pt x="0" y="310"/>
                    <a:pt x="95" y="405"/>
                    <a:pt x="214" y="405"/>
                  </a:cubicBezTo>
                  <a:lnTo>
                    <a:pt x="1024" y="405"/>
                  </a:lnTo>
                  <a:cubicBezTo>
                    <a:pt x="1119" y="405"/>
                    <a:pt x="1215" y="310"/>
                    <a:pt x="1215" y="215"/>
                  </a:cubicBezTo>
                  <a:cubicBezTo>
                    <a:pt x="1215" y="96"/>
                    <a:pt x="1119" y="1"/>
                    <a:pt x="1024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0"/>
            <p:cNvSpPr/>
            <p:nvPr/>
          </p:nvSpPr>
          <p:spPr>
            <a:xfrm>
              <a:off x="7958875" y="1611994"/>
              <a:ext cx="80201" cy="13019"/>
            </a:xfrm>
            <a:custGeom>
              <a:avLst/>
              <a:gdLst/>
              <a:ahLst/>
              <a:cxnLst/>
              <a:rect l="l" t="t" r="r" b="b"/>
              <a:pathLst>
                <a:path w="2501" h="406" extrusionOk="0">
                  <a:moveTo>
                    <a:pt x="215" y="0"/>
                  </a:moveTo>
                  <a:cubicBezTo>
                    <a:pt x="96" y="0"/>
                    <a:pt x="0" y="96"/>
                    <a:pt x="0" y="191"/>
                  </a:cubicBezTo>
                  <a:cubicBezTo>
                    <a:pt x="0" y="310"/>
                    <a:pt x="96" y="405"/>
                    <a:pt x="215" y="405"/>
                  </a:cubicBezTo>
                  <a:lnTo>
                    <a:pt x="2310" y="405"/>
                  </a:lnTo>
                  <a:cubicBezTo>
                    <a:pt x="2429" y="405"/>
                    <a:pt x="2501" y="310"/>
                    <a:pt x="2501" y="191"/>
                  </a:cubicBezTo>
                  <a:cubicBezTo>
                    <a:pt x="2501" y="96"/>
                    <a:pt x="2429" y="0"/>
                    <a:pt x="231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0"/>
            <p:cNvSpPr/>
            <p:nvPr/>
          </p:nvSpPr>
          <p:spPr>
            <a:xfrm>
              <a:off x="7958875" y="1586020"/>
              <a:ext cx="13019" cy="13019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215" y="1"/>
                  </a:moveTo>
                  <a:cubicBezTo>
                    <a:pt x="143" y="1"/>
                    <a:pt x="96" y="25"/>
                    <a:pt x="72" y="72"/>
                  </a:cubicBezTo>
                  <a:cubicBezTo>
                    <a:pt x="24" y="96"/>
                    <a:pt x="0" y="167"/>
                    <a:pt x="0" y="215"/>
                  </a:cubicBezTo>
                  <a:cubicBezTo>
                    <a:pt x="0" y="263"/>
                    <a:pt x="24" y="310"/>
                    <a:pt x="72" y="358"/>
                  </a:cubicBezTo>
                  <a:cubicBezTo>
                    <a:pt x="96" y="382"/>
                    <a:pt x="167" y="406"/>
                    <a:pt x="215" y="406"/>
                  </a:cubicBezTo>
                  <a:cubicBezTo>
                    <a:pt x="262" y="406"/>
                    <a:pt x="310" y="382"/>
                    <a:pt x="357" y="358"/>
                  </a:cubicBezTo>
                  <a:cubicBezTo>
                    <a:pt x="381" y="310"/>
                    <a:pt x="405" y="263"/>
                    <a:pt x="405" y="215"/>
                  </a:cubicBezTo>
                  <a:cubicBezTo>
                    <a:pt x="405" y="167"/>
                    <a:pt x="381" y="96"/>
                    <a:pt x="357" y="72"/>
                  </a:cubicBezTo>
                  <a:cubicBezTo>
                    <a:pt x="310" y="25"/>
                    <a:pt x="262" y="1"/>
                    <a:pt x="21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0"/>
            <p:cNvSpPr/>
            <p:nvPr/>
          </p:nvSpPr>
          <p:spPr>
            <a:xfrm>
              <a:off x="7984818" y="1586789"/>
              <a:ext cx="54258" cy="12250"/>
            </a:xfrm>
            <a:custGeom>
              <a:avLst/>
              <a:gdLst/>
              <a:ahLst/>
              <a:cxnLst/>
              <a:rect l="l" t="t" r="r" b="b"/>
              <a:pathLst>
                <a:path w="1692" h="382" extrusionOk="0">
                  <a:moveTo>
                    <a:pt x="191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310"/>
                    <a:pt x="72" y="382"/>
                    <a:pt x="191" y="382"/>
                  </a:cubicBezTo>
                  <a:lnTo>
                    <a:pt x="1501" y="382"/>
                  </a:lnTo>
                  <a:cubicBezTo>
                    <a:pt x="1620" y="382"/>
                    <a:pt x="1692" y="286"/>
                    <a:pt x="1692" y="191"/>
                  </a:cubicBezTo>
                  <a:cubicBezTo>
                    <a:pt x="1692" y="72"/>
                    <a:pt x="1620" y="1"/>
                    <a:pt x="150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E0B36C6-942A-D55D-A356-C84BA367FE5E}"/>
              </a:ext>
            </a:extLst>
          </p:cNvPr>
          <p:cNvSpPr txBox="1"/>
          <p:nvPr/>
        </p:nvSpPr>
        <p:spPr>
          <a:xfrm>
            <a:off x="1795322" y="4121912"/>
            <a:ext cx="561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Nhóm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đã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hoàn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thành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các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mục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tiêu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đề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ra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</a:p>
          <a:p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Trong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tương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lai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nhóm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sẽ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tối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ưu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đồ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họa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cũng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như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thêm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xoáy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cho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bóng</a:t>
            </a:r>
            <a:endParaRPr lang="en-US" dirty="0">
              <a:latin typeface="Zilla Slab" panose="020B0604020202020204" charset="0"/>
              <a:ea typeface="Zilla Slab" panose="020B0604020202020204" charset="0"/>
            </a:endParaRPr>
          </a:p>
        </p:txBody>
      </p:sp>
      <p:pic>
        <p:nvPicPr>
          <p:cNvPr id="2052" name="Picture 4" descr="Billiard là gì? Bida có mấy loại và đặc điểm mỗi loại như thế nào?">
            <a:extLst>
              <a:ext uri="{FF2B5EF4-FFF2-40B4-BE49-F238E27FC236}">
                <a16:creationId xmlns:a16="http://schemas.microsoft.com/office/drawing/2014/main" id="{063E18DE-5E44-0E35-38EF-68E3FC26D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649" y="1303972"/>
            <a:ext cx="3866450" cy="229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2" name="Google Shape;2302;p51"/>
          <p:cNvGrpSpPr/>
          <p:nvPr/>
        </p:nvGrpSpPr>
        <p:grpSpPr>
          <a:xfrm>
            <a:off x="1246675" y="1515954"/>
            <a:ext cx="6012000" cy="1637020"/>
            <a:chOff x="2411775" y="425075"/>
            <a:chExt cx="6012000" cy="1548302"/>
          </a:xfrm>
        </p:grpSpPr>
        <p:sp>
          <p:nvSpPr>
            <p:cNvPr id="2303" name="Google Shape;2303;p51"/>
            <p:cNvSpPr/>
            <p:nvPr/>
          </p:nvSpPr>
          <p:spPr>
            <a:xfrm rot="10800000" flipH="1">
              <a:off x="2411775" y="738277"/>
              <a:ext cx="6012000" cy="12351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1"/>
            <p:cNvSpPr/>
            <p:nvPr/>
          </p:nvSpPr>
          <p:spPr>
            <a:xfrm>
              <a:off x="2411775" y="425075"/>
              <a:ext cx="6012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1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1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1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1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1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1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1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1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1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1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1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1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1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8" name="Google Shape;2318;p51"/>
          <p:cNvGrpSpPr/>
          <p:nvPr/>
        </p:nvGrpSpPr>
        <p:grpSpPr>
          <a:xfrm>
            <a:off x="5812730" y="1217820"/>
            <a:ext cx="815291" cy="298136"/>
            <a:chOff x="7613525" y="0"/>
            <a:chExt cx="939275" cy="343475"/>
          </a:xfrm>
        </p:grpSpPr>
        <p:sp>
          <p:nvSpPr>
            <p:cNvPr id="2319" name="Google Shape;2319;p51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1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1" name="Google Shape;2321;p51"/>
          <p:cNvGrpSpPr/>
          <p:nvPr/>
        </p:nvGrpSpPr>
        <p:grpSpPr>
          <a:xfrm>
            <a:off x="6350002" y="2427978"/>
            <a:ext cx="1828805" cy="1481304"/>
            <a:chOff x="904850" y="2929900"/>
            <a:chExt cx="732900" cy="593400"/>
          </a:xfrm>
        </p:grpSpPr>
        <p:sp>
          <p:nvSpPr>
            <p:cNvPr id="2322" name="Google Shape;2322;p51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1"/>
            <p:cNvSpPr/>
            <p:nvPr/>
          </p:nvSpPr>
          <p:spPr>
            <a:xfrm flipH="1">
              <a:off x="910469" y="2935657"/>
              <a:ext cx="121800" cy="1266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4" name="Google Shape;2324;p51"/>
          <p:cNvGrpSpPr/>
          <p:nvPr/>
        </p:nvGrpSpPr>
        <p:grpSpPr>
          <a:xfrm>
            <a:off x="1426775" y="2894206"/>
            <a:ext cx="4530000" cy="1015075"/>
            <a:chOff x="3893800" y="425071"/>
            <a:chExt cx="4530000" cy="1015075"/>
          </a:xfrm>
        </p:grpSpPr>
        <p:sp>
          <p:nvSpPr>
            <p:cNvPr id="2325" name="Google Shape;2325;p51"/>
            <p:cNvSpPr/>
            <p:nvPr/>
          </p:nvSpPr>
          <p:spPr>
            <a:xfrm rot="10800000" flipH="1">
              <a:off x="3893800" y="738146"/>
              <a:ext cx="4530000" cy="7020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1"/>
            <p:cNvSpPr/>
            <p:nvPr/>
          </p:nvSpPr>
          <p:spPr>
            <a:xfrm>
              <a:off x="3893800" y="425071"/>
              <a:ext cx="4530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1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1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1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1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1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1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1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1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1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1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1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1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1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0" name="Google Shape;2340;p51"/>
          <p:cNvGrpSpPr/>
          <p:nvPr/>
        </p:nvGrpSpPr>
        <p:grpSpPr>
          <a:xfrm>
            <a:off x="916520" y="3627555"/>
            <a:ext cx="815291" cy="298136"/>
            <a:chOff x="7613525" y="0"/>
            <a:chExt cx="939275" cy="343475"/>
          </a:xfrm>
        </p:grpSpPr>
        <p:sp>
          <p:nvSpPr>
            <p:cNvPr id="2341" name="Google Shape;2341;p51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1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3" name="Google Shape;2343;p51"/>
          <p:cNvSpPr txBox="1">
            <a:spLocks noGrp="1"/>
          </p:cNvSpPr>
          <p:nvPr>
            <p:ph type="title"/>
          </p:nvPr>
        </p:nvSpPr>
        <p:spPr>
          <a:xfrm>
            <a:off x="1738025" y="1956451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!</a:t>
            </a:r>
            <a:endParaRPr dirty="0"/>
          </a:p>
        </p:txBody>
      </p:sp>
      <p:sp>
        <p:nvSpPr>
          <p:cNvPr id="2344" name="Google Shape;2344;p51"/>
          <p:cNvSpPr txBox="1">
            <a:spLocks noGrp="1"/>
          </p:cNvSpPr>
          <p:nvPr>
            <p:ph type="subTitle" idx="1"/>
          </p:nvPr>
        </p:nvSpPr>
        <p:spPr>
          <a:xfrm>
            <a:off x="1634413" y="3366044"/>
            <a:ext cx="4114800" cy="457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kết quả</a:t>
            </a:r>
            <a:endParaRPr dirty="0"/>
          </a:p>
        </p:txBody>
      </p:sp>
      <p:sp>
        <p:nvSpPr>
          <p:cNvPr id="2345" name="Google Shape;2345;p51"/>
          <p:cNvSpPr txBox="1">
            <a:spLocks noGrp="1"/>
          </p:cNvSpPr>
          <p:nvPr>
            <p:ph type="title" idx="2"/>
          </p:nvPr>
        </p:nvSpPr>
        <p:spPr>
          <a:xfrm>
            <a:off x="6579050" y="2719400"/>
            <a:ext cx="1371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1" name="Google Shape;2091;p47"/>
          <p:cNvGrpSpPr/>
          <p:nvPr/>
        </p:nvGrpSpPr>
        <p:grpSpPr>
          <a:xfrm>
            <a:off x="1508879" y="1583620"/>
            <a:ext cx="6126228" cy="1637020"/>
            <a:chOff x="2411775" y="425075"/>
            <a:chExt cx="6012000" cy="1548302"/>
          </a:xfrm>
        </p:grpSpPr>
        <p:sp>
          <p:nvSpPr>
            <p:cNvPr id="2092" name="Google Shape;2092;p47"/>
            <p:cNvSpPr/>
            <p:nvPr/>
          </p:nvSpPr>
          <p:spPr>
            <a:xfrm rot="10800000" flipH="1">
              <a:off x="2411775" y="738277"/>
              <a:ext cx="6012000" cy="12351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7"/>
            <p:cNvSpPr/>
            <p:nvPr/>
          </p:nvSpPr>
          <p:spPr>
            <a:xfrm>
              <a:off x="2411775" y="425075"/>
              <a:ext cx="6012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7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7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7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7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7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7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7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7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7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7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7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7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7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7" name="Google Shape;2107;p47"/>
          <p:cNvGrpSpPr/>
          <p:nvPr/>
        </p:nvGrpSpPr>
        <p:grpSpPr>
          <a:xfrm>
            <a:off x="1778805" y="1285486"/>
            <a:ext cx="815291" cy="298136"/>
            <a:chOff x="7613525" y="0"/>
            <a:chExt cx="939275" cy="343475"/>
          </a:xfrm>
        </p:grpSpPr>
        <p:sp>
          <p:nvSpPr>
            <p:cNvPr id="2108" name="Google Shape;2108;p47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7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47"/>
          <p:cNvGrpSpPr/>
          <p:nvPr/>
        </p:nvGrpSpPr>
        <p:grpSpPr>
          <a:xfrm>
            <a:off x="4618452" y="1150144"/>
            <a:ext cx="1828805" cy="1481304"/>
            <a:chOff x="904850" y="2929900"/>
            <a:chExt cx="732900" cy="593400"/>
          </a:xfrm>
        </p:grpSpPr>
        <p:sp>
          <p:nvSpPr>
            <p:cNvPr id="2111" name="Google Shape;2111;p47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7"/>
            <p:cNvSpPr/>
            <p:nvPr/>
          </p:nvSpPr>
          <p:spPr>
            <a:xfrm flipH="1">
              <a:off x="910469" y="2935657"/>
              <a:ext cx="121800" cy="1266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3" name="Google Shape;2113;p47"/>
          <p:cNvGrpSpPr/>
          <p:nvPr/>
        </p:nvGrpSpPr>
        <p:grpSpPr>
          <a:xfrm>
            <a:off x="2124850" y="2961872"/>
            <a:ext cx="4530000" cy="1015075"/>
            <a:chOff x="3893800" y="425071"/>
            <a:chExt cx="4530000" cy="1015075"/>
          </a:xfrm>
        </p:grpSpPr>
        <p:sp>
          <p:nvSpPr>
            <p:cNvPr id="2114" name="Google Shape;2114;p47"/>
            <p:cNvSpPr/>
            <p:nvPr/>
          </p:nvSpPr>
          <p:spPr>
            <a:xfrm rot="10800000" flipH="1">
              <a:off x="3893800" y="738146"/>
              <a:ext cx="4530000" cy="7020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7"/>
            <p:cNvSpPr/>
            <p:nvPr/>
          </p:nvSpPr>
          <p:spPr>
            <a:xfrm>
              <a:off x="3893800" y="425071"/>
              <a:ext cx="4530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7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7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7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7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7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7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7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7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7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7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7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7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7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9" name="Google Shape;2129;p47"/>
          <p:cNvGrpSpPr/>
          <p:nvPr/>
        </p:nvGrpSpPr>
        <p:grpSpPr>
          <a:xfrm>
            <a:off x="6253114" y="3695221"/>
            <a:ext cx="815291" cy="298136"/>
            <a:chOff x="7613525" y="0"/>
            <a:chExt cx="939275" cy="343475"/>
          </a:xfrm>
        </p:grpSpPr>
        <p:sp>
          <p:nvSpPr>
            <p:cNvPr id="2130" name="Google Shape;2130;p47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7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2" name="Google Shape;2132;p47"/>
          <p:cNvSpPr txBox="1">
            <a:spLocks noGrp="1"/>
          </p:cNvSpPr>
          <p:nvPr>
            <p:ph type="title"/>
          </p:nvPr>
        </p:nvSpPr>
        <p:spPr>
          <a:xfrm>
            <a:off x="1812462" y="1975272"/>
            <a:ext cx="2805988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Phân Công</a:t>
            </a:r>
            <a:endParaRPr dirty="0"/>
          </a:p>
        </p:txBody>
      </p:sp>
      <p:sp>
        <p:nvSpPr>
          <p:cNvPr id="2133" name="Google Shape;2133;p47"/>
          <p:cNvSpPr txBox="1">
            <a:spLocks noGrp="1"/>
          </p:cNvSpPr>
          <p:nvPr>
            <p:ph type="subTitle" idx="1"/>
          </p:nvPr>
        </p:nvSpPr>
        <p:spPr>
          <a:xfrm>
            <a:off x="2332438" y="3433710"/>
            <a:ext cx="4114800" cy="457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vi-VN" dirty="0"/>
          </a:p>
        </p:txBody>
      </p:sp>
      <p:sp>
        <p:nvSpPr>
          <p:cNvPr id="2134" name="Google Shape;2134;p47"/>
          <p:cNvSpPr txBox="1">
            <a:spLocks noGrp="1"/>
          </p:cNvSpPr>
          <p:nvPr>
            <p:ph type="title" idx="2"/>
          </p:nvPr>
        </p:nvSpPr>
        <p:spPr>
          <a:xfrm>
            <a:off x="4847500" y="1441566"/>
            <a:ext cx="1371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1439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35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182875" tIns="0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Phân Công Công Việc</a:t>
            </a:r>
            <a:endParaRPr dirty="0"/>
          </a:p>
        </p:txBody>
      </p:sp>
      <p:sp>
        <p:nvSpPr>
          <p:cNvPr id="1595" name="Google Shape;1595;p35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35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35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35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35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35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35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35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35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35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35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35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35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Bảng 2">
            <a:extLst>
              <a:ext uri="{FF2B5EF4-FFF2-40B4-BE49-F238E27FC236}">
                <a16:creationId xmlns:a16="http://schemas.microsoft.com/office/drawing/2014/main" id="{7CE79D3F-283E-5C9C-151C-1B638CF73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94681"/>
              </p:ext>
            </p:extLst>
          </p:nvPr>
        </p:nvGraphicFramePr>
        <p:xfrm>
          <a:off x="1469075" y="1818547"/>
          <a:ext cx="6096000" cy="1742440"/>
        </p:xfrm>
        <a:graphic>
          <a:graphicData uri="http://schemas.openxmlformats.org/drawingml/2006/table">
            <a:tbl>
              <a:tblPr firstRow="1" bandRow="1">
                <a:tableStyleId>{6B3C5373-1C3F-4467-BB00-2CB9AB4E0348}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3783556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76104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Zilla Slab" panose="020B0604020202020204" charset="0"/>
                          <a:ea typeface="Zilla Slab" panose="020B0604020202020204" charset="0"/>
                        </a:rPr>
                        <a:t>Đỗ</a:t>
                      </a:r>
                      <a:r>
                        <a:rPr lang="en-US" dirty="0">
                          <a:latin typeface="Zilla Slab" panose="020B0604020202020204" charset="0"/>
                          <a:ea typeface="Zilla Slab" panose="020B0604020202020204" charset="0"/>
                        </a:rPr>
                        <a:t> </a:t>
                      </a:r>
                      <a:r>
                        <a:rPr lang="en-US" dirty="0" err="1">
                          <a:latin typeface="Zilla Slab" panose="020B0604020202020204" charset="0"/>
                          <a:ea typeface="Zilla Slab" panose="020B0604020202020204" charset="0"/>
                        </a:rPr>
                        <a:t>Đức</a:t>
                      </a:r>
                      <a:r>
                        <a:rPr lang="en-US" dirty="0">
                          <a:latin typeface="Zilla Slab" panose="020B0604020202020204" charset="0"/>
                          <a:ea typeface="Zilla Slab" panose="020B0604020202020204" charset="0"/>
                        </a:rPr>
                        <a:t> </a:t>
                      </a:r>
                      <a:r>
                        <a:rPr lang="en-US" dirty="0" err="1">
                          <a:latin typeface="Zilla Slab" panose="020B0604020202020204" charset="0"/>
                          <a:ea typeface="Zilla Slab" panose="020B0604020202020204" charset="0"/>
                        </a:rPr>
                        <a:t>Thịnh</a:t>
                      </a:r>
                      <a:r>
                        <a:rPr lang="en-US" dirty="0">
                          <a:latin typeface="Zilla Slab" panose="020B0604020202020204" charset="0"/>
                          <a:ea typeface="Zilla Slab" panose="020B0604020202020204" charset="0"/>
                        </a:rPr>
                        <a:t> – 1952 0977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Zilla Slab" panose="020B0604020202020204" charset="0"/>
                          <a:ea typeface="Zilla Slab" panose="020B0604020202020204" charset="0"/>
                        </a:rPr>
                        <a:t>Đào Xuân Bách – 1952 1229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vi-VN">
                          <a:ea typeface="Zilla Slab" panose="020B0604020202020204" charset="0"/>
                        </a:rPr>
                        <a:t>Lên ý tưởng</a:t>
                      </a:r>
                      <a:endParaRPr lang="en-US">
                        <a:latin typeface="Zilla Slab" panose="020B0604020202020204" charset="0"/>
                        <a:ea typeface="Zilla Slab" panose="020B06040202020202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Zilla Slab" panose="020B0604020202020204" charset="0"/>
                          <a:ea typeface="Zilla Slab" panose="020B0604020202020204" charset="0"/>
                        </a:rPr>
                        <a:t>Viết báo cáo word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Zilla Slab" panose="020B0604020202020204" charset="0"/>
                          <a:ea typeface="Zilla Slab" panose="020B0604020202020204" charset="0"/>
                        </a:rPr>
                        <a:t>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Zilla Slab" panose="020B0604020202020204" charset="0"/>
                          <a:ea typeface="Zilla Slab" panose="020B0604020202020204" charset="0"/>
                        </a:rPr>
                        <a:t>Thiết kế trò chơi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Zilla Slab" panose="020B0604020202020204" charset="0"/>
                        <a:ea typeface="Zilla Slab" panose="020B06040202020202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Zilla Slab" panose="020B0604020202020204" charset="0"/>
                        <a:ea typeface="Zilla Slab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Zilla Slab" panose="020B0604020202020204" charset="0"/>
                          <a:ea typeface="Zilla Slab" panose="020B0604020202020204" charset="0"/>
                        </a:rPr>
                        <a:t>Code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>
                          <a:latin typeface="Zilla Slab" panose="020B0604020202020204" charset="0"/>
                          <a:ea typeface="Zilla Slab" panose="020B0604020202020204" charset="0"/>
                        </a:rPr>
                        <a:t>Làm</a:t>
                      </a:r>
                      <a:r>
                        <a:rPr lang="en-US" dirty="0">
                          <a:latin typeface="Zilla Slab" panose="020B0604020202020204" charset="0"/>
                          <a:ea typeface="Zilla Slab" panose="020B0604020202020204" charset="0"/>
                        </a:rPr>
                        <a:t> PowerPoint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5191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6" name="Google Shape;2636;p58"/>
          <p:cNvGrpSpPr/>
          <p:nvPr/>
        </p:nvGrpSpPr>
        <p:grpSpPr>
          <a:xfrm>
            <a:off x="1074300" y="1253388"/>
            <a:ext cx="6995400" cy="2923638"/>
            <a:chOff x="1428250" y="425075"/>
            <a:chExt cx="6995400" cy="2923638"/>
          </a:xfrm>
        </p:grpSpPr>
        <p:sp>
          <p:nvSpPr>
            <p:cNvPr id="2637" name="Google Shape;2637;p58"/>
            <p:cNvSpPr/>
            <p:nvPr/>
          </p:nvSpPr>
          <p:spPr>
            <a:xfrm rot="10800000" flipH="1">
              <a:off x="1428250" y="738113"/>
              <a:ext cx="6995400" cy="2610600"/>
            </a:xfrm>
            <a:prstGeom prst="round2SameRect">
              <a:avLst>
                <a:gd name="adj1" fmla="val 97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8"/>
            <p:cNvSpPr/>
            <p:nvPr/>
          </p:nvSpPr>
          <p:spPr>
            <a:xfrm>
              <a:off x="1428250" y="425075"/>
              <a:ext cx="69954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8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8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8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8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8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8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8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8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8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8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8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8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8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2" name="Google Shape;2652;p58"/>
          <p:cNvGrpSpPr/>
          <p:nvPr/>
        </p:nvGrpSpPr>
        <p:grpSpPr>
          <a:xfrm>
            <a:off x="1388105" y="966481"/>
            <a:ext cx="815291" cy="298136"/>
            <a:chOff x="7613525" y="0"/>
            <a:chExt cx="939275" cy="343475"/>
          </a:xfrm>
        </p:grpSpPr>
        <p:sp>
          <p:nvSpPr>
            <p:cNvPr id="2653" name="Google Shape;2653;p58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8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5" name="Google Shape;2655;p58"/>
          <p:cNvSpPr txBox="1">
            <a:spLocks noGrp="1"/>
          </p:cNvSpPr>
          <p:nvPr>
            <p:ph type="title"/>
          </p:nvPr>
        </p:nvSpPr>
        <p:spPr>
          <a:xfrm>
            <a:off x="1388100" y="1682575"/>
            <a:ext cx="6367800" cy="24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</a:t>
            </a:r>
            <a:r>
              <a:rPr lang="en" sz="3200" dirty="0"/>
              <a:t>ảm Ơn Thầy Và Các Bạn Đã Lắng Nghe !!!</a:t>
            </a:r>
            <a:endParaRPr sz="3200" dirty="0"/>
          </a:p>
        </p:txBody>
      </p:sp>
      <p:grpSp>
        <p:nvGrpSpPr>
          <p:cNvPr id="2656" name="Google Shape;2656;p58"/>
          <p:cNvGrpSpPr/>
          <p:nvPr/>
        </p:nvGrpSpPr>
        <p:grpSpPr>
          <a:xfrm>
            <a:off x="7067891" y="3885771"/>
            <a:ext cx="815291" cy="298136"/>
            <a:chOff x="7613525" y="0"/>
            <a:chExt cx="939275" cy="343475"/>
          </a:xfrm>
        </p:grpSpPr>
        <p:sp>
          <p:nvSpPr>
            <p:cNvPr id="2657" name="Google Shape;2657;p58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8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9" name="Google Shape;2659;p58"/>
          <p:cNvGrpSpPr/>
          <p:nvPr/>
        </p:nvGrpSpPr>
        <p:grpSpPr>
          <a:xfrm rot="-5400000" flipH="1">
            <a:off x="4014666" y="487719"/>
            <a:ext cx="1114668" cy="914429"/>
            <a:chOff x="904850" y="2929900"/>
            <a:chExt cx="732900" cy="593400"/>
          </a:xfrm>
        </p:grpSpPr>
        <p:sp>
          <p:nvSpPr>
            <p:cNvPr id="2660" name="Google Shape;2660;p58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8"/>
            <p:cNvSpPr/>
            <p:nvPr/>
          </p:nvSpPr>
          <p:spPr>
            <a:xfrm flipH="1">
              <a:off x="914553" y="2939054"/>
              <a:ext cx="119700" cy="1218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2" name="Google Shape;2662;p58"/>
          <p:cNvGrpSpPr/>
          <p:nvPr/>
        </p:nvGrpSpPr>
        <p:grpSpPr>
          <a:xfrm>
            <a:off x="4297678" y="670615"/>
            <a:ext cx="548641" cy="548654"/>
            <a:chOff x="3443290" y="2555131"/>
            <a:chExt cx="326864" cy="326094"/>
          </a:xfrm>
        </p:grpSpPr>
        <p:sp>
          <p:nvSpPr>
            <p:cNvPr id="2663" name="Google Shape;2663;p58"/>
            <p:cNvSpPr/>
            <p:nvPr/>
          </p:nvSpPr>
          <p:spPr>
            <a:xfrm>
              <a:off x="3671611" y="2781945"/>
              <a:ext cx="91681" cy="93188"/>
            </a:xfrm>
            <a:custGeom>
              <a:avLst/>
              <a:gdLst/>
              <a:ahLst/>
              <a:cxnLst/>
              <a:rect l="l" t="t" r="r" b="b"/>
              <a:pathLst>
                <a:path w="2859" h="2906" extrusionOk="0">
                  <a:moveTo>
                    <a:pt x="1096" y="0"/>
                  </a:moveTo>
                  <a:lnTo>
                    <a:pt x="1025" y="381"/>
                  </a:lnTo>
                  <a:cubicBezTo>
                    <a:pt x="906" y="405"/>
                    <a:pt x="810" y="476"/>
                    <a:pt x="715" y="548"/>
                  </a:cubicBezTo>
                  <a:lnTo>
                    <a:pt x="334" y="429"/>
                  </a:lnTo>
                  <a:lnTo>
                    <a:pt x="1" y="1000"/>
                  </a:lnTo>
                  <a:lnTo>
                    <a:pt x="287" y="1262"/>
                  </a:lnTo>
                  <a:cubicBezTo>
                    <a:pt x="287" y="1334"/>
                    <a:pt x="287" y="1381"/>
                    <a:pt x="287" y="1453"/>
                  </a:cubicBezTo>
                  <a:cubicBezTo>
                    <a:pt x="287" y="1500"/>
                    <a:pt x="287" y="1572"/>
                    <a:pt x="287" y="1619"/>
                  </a:cubicBezTo>
                  <a:lnTo>
                    <a:pt x="1" y="1881"/>
                  </a:lnTo>
                  <a:lnTo>
                    <a:pt x="334" y="2453"/>
                  </a:lnTo>
                  <a:lnTo>
                    <a:pt x="715" y="2334"/>
                  </a:lnTo>
                  <a:cubicBezTo>
                    <a:pt x="810" y="2405"/>
                    <a:pt x="906" y="2477"/>
                    <a:pt x="1025" y="2524"/>
                  </a:cubicBezTo>
                  <a:lnTo>
                    <a:pt x="1096" y="2905"/>
                  </a:lnTo>
                  <a:lnTo>
                    <a:pt x="1763" y="2905"/>
                  </a:lnTo>
                  <a:lnTo>
                    <a:pt x="1834" y="2524"/>
                  </a:lnTo>
                  <a:cubicBezTo>
                    <a:pt x="1954" y="2477"/>
                    <a:pt x="2049" y="2405"/>
                    <a:pt x="2144" y="2334"/>
                  </a:cubicBezTo>
                  <a:lnTo>
                    <a:pt x="2525" y="2453"/>
                  </a:lnTo>
                  <a:lnTo>
                    <a:pt x="2858" y="1881"/>
                  </a:lnTo>
                  <a:lnTo>
                    <a:pt x="2573" y="1619"/>
                  </a:lnTo>
                  <a:cubicBezTo>
                    <a:pt x="2573" y="1572"/>
                    <a:pt x="2573" y="1500"/>
                    <a:pt x="2573" y="1453"/>
                  </a:cubicBezTo>
                  <a:cubicBezTo>
                    <a:pt x="2573" y="1381"/>
                    <a:pt x="2573" y="1310"/>
                    <a:pt x="2573" y="1262"/>
                  </a:cubicBezTo>
                  <a:lnTo>
                    <a:pt x="2858" y="1000"/>
                  </a:lnTo>
                  <a:lnTo>
                    <a:pt x="2525" y="429"/>
                  </a:lnTo>
                  <a:lnTo>
                    <a:pt x="2144" y="548"/>
                  </a:lnTo>
                  <a:cubicBezTo>
                    <a:pt x="2049" y="476"/>
                    <a:pt x="1954" y="405"/>
                    <a:pt x="1834" y="381"/>
                  </a:cubicBezTo>
                  <a:lnTo>
                    <a:pt x="1763" y="0"/>
                  </a:lnTo>
                  <a:close/>
                </a:path>
              </a:pathLst>
            </a:custGeom>
            <a:solidFill>
              <a:srgbClr val="F7A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8"/>
            <p:cNvSpPr/>
            <p:nvPr/>
          </p:nvSpPr>
          <p:spPr>
            <a:xfrm>
              <a:off x="3450152" y="2561994"/>
              <a:ext cx="71062" cy="64937"/>
            </a:xfrm>
            <a:custGeom>
              <a:avLst/>
              <a:gdLst/>
              <a:ahLst/>
              <a:cxnLst/>
              <a:rect l="l" t="t" r="r" b="b"/>
              <a:pathLst>
                <a:path w="2216" h="2025" extrusionOk="0">
                  <a:moveTo>
                    <a:pt x="286" y="1"/>
                  </a:moveTo>
                  <a:cubicBezTo>
                    <a:pt x="120" y="1"/>
                    <a:pt x="1" y="120"/>
                    <a:pt x="1" y="286"/>
                  </a:cubicBezTo>
                  <a:lnTo>
                    <a:pt x="1" y="1739"/>
                  </a:lnTo>
                  <a:cubicBezTo>
                    <a:pt x="1" y="1882"/>
                    <a:pt x="120" y="2025"/>
                    <a:pt x="286" y="2025"/>
                  </a:cubicBezTo>
                  <a:lnTo>
                    <a:pt x="1930" y="2025"/>
                  </a:lnTo>
                  <a:cubicBezTo>
                    <a:pt x="2096" y="2025"/>
                    <a:pt x="2215" y="1906"/>
                    <a:pt x="2215" y="1739"/>
                  </a:cubicBezTo>
                  <a:lnTo>
                    <a:pt x="2215" y="286"/>
                  </a:lnTo>
                  <a:cubicBezTo>
                    <a:pt x="2215" y="120"/>
                    <a:pt x="2096" y="1"/>
                    <a:pt x="1930" y="1"/>
                  </a:cubicBezTo>
                  <a:close/>
                </a:path>
              </a:pathLst>
            </a:custGeom>
            <a:solidFill>
              <a:srgbClr val="A89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8"/>
            <p:cNvSpPr/>
            <p:nvPr/>
          </p:nvSpPr>
          <p:spPr>
            <a:xfrm>
              <a:off x="3704448" y="2815520"/>
              <a:ext cx="26007" cy="25237"/>
            </a:xfrm>
            <a:custGeom>
              <a:avLst/>
              <a:gdLst/>
              <a:ahLst/>
              <a:cxnLst/>
              <a:rect l="l" t="t" r="r" b="b"/>
              <a:pathLst>
                <a:path w="811" h="787" extrusionOk="0">
                  <a:moveTo>
                    <a:pt x="406" y="1"/>
                  </a:moveTo>
                  <a:cubicBezTo>
                    <a:pt x="191" y="1"/>
                    <a:pt x="1" y="168"/>
                    <a:pt x="1" y="406"/>
                  </a:cubicBezTo>
                  <a:cubicBezTo>
                    <a:pt x="1" y="620"/>
                    <a:pt x="191" y="787"/>
                    <a:pt x="406" y="787"/>
                  </a:cubicBezTo>
                  <a:cubicBezTo>
                    <a:pt x="620" y="787"/>
                    <a:pt x="810" y="620"/>
                    <a:pt x="810" y="406"/>
                  </a:cubicBezTo>
                  <a:cubicBezTo>
                    <a:pt x="810" y="191"/>
                    <a:pt x="620" y="1"/>
                    <a:pt x="406" y="1"/>
                  </a:cubicBezTo>
                  <a:close/>
                </a:path>
              </a:pathLst>
            </a:custGeom>
            <a:solidFill>
              <a:srgbClr val="FF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8"/>
            <p:cNvSpPr/>
            <p:nvPr/>
          </p:nvSpPr>
          <p:spPr>
            <a:xfrm>
              <a:off x="3608245" y="2648095"/>
              <a:ext cx="53489" cy="50635"/>
            </a:xfrm>
            <a:custGeom>
              <a:avLst/>
              <a:gdLst/>
              <a:ahLst/>
              <a:cxnLst/>
              <a:rect l="l" t="t" r="r" b="b"/>
              <a:pathLst>
                <a:path w="1668" h="1579" extrusionOk="0">
                  <a:moveTo>
                    <a:pt x="646" y="1"/>
                  </a:moveTo>
                  <a:cubicBezTo>
                    <a:pt x="411" y="1"/>
                    <a:pt x="179" y="90"/>
                    <a:pt x="0" y="269"/>
                  </a:cubicBezTo>
                  <a:lnTo>
                    <a:pt x="1310" y="1578"/>
                  </a:lnTo>
                  <a:cubicBezTo>
                    <a:pt x="1667" y="1197"/>
                    <a:pt x="1667" y="626"/>
                    <a:pt x="1310" y="269"/>
                  </a:cubicBezTo>
                  <a:cubicBezTo>
                    <a:pt x="1119" y="90"/>
                    <a:pt x="881" y="1"/>
                    <a:pt x="646" y="1"/>
                  </a:cubicBezTo>
                  <a:close/>
                </a:path>
              </a:pathLst>
            </a:custGeom>
            <a:solidFill>
              <a:srgbClr val="D7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8"/>
            <p:cNvSpPr/>
            <p:nvPr/>
          </p:nvSpPr>
          <p:spPr>
            <a:xfrm>
              <a:off x="3446336" y="2753661"/>
              <a:ext cx="106945" cy="102937"/>
            </a:xfrm>
            <a:custGeom>
              <a:avLst/>
              <a:gdLst/>
              <a:ahLst/>
              <a:cxnLst/>
              <a:rect l="l" t="t" r="r" b="b"/>
              <a:pathLst>
                <a:path w="3335" h="3210" extrusionOk="0">
                  <a:moveTo>
                    <a:pt x="1548" y="1"/>
                  </a:moveTo>
                  <a:lnTo>
                    <a:pt x="477" y="1073"/>
                  </a:lnTo>
                  <a:cubicBezTo>
                    <a:pt x="0" y="1549"/>
                    <a:pt x="0" y="2359"/>
                    <a:pt x="477" y="2835"/>
                  </a:cubicBezTo>
                  <a:cubicBezTo>
                    <a:pt x="727" y="3085"/>
                    <a:pt x="1048" y="3210"/>
                    <a:pt x="1370" y="3210"/>
                  </a:cubicBezTo>
                  <a:cubicBezTo>
                    <a:pt x="1691" y="3210"/>
                    <a:pt x="2013" y="3085"/>
                    <a:pt x="2263" y="2835"/>
                  </a:cubicBezTo>
                  <a:lnTo>
                    <a:pt x="3335" y="1763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8"/>
            <p:cNvSpPr/>
            <p:nvPr/>
          </p:nvSpPr>
          <p:spPr>
            <a:xfrm>
              <a:off x="3528814" y="2810196"/>
              <a:ext cx="64167" cy="64937"/>
            </a:xfrm>
            <a:custGeom>
              <a:avLst/>
              <a:gdLst/>
              <a:ahLst/>
              <a:cxnLst/>
              <a:rect l="l" t="t" r="r" b="b"/>
              <a:pathLst>
                <a:path w="2001" h="2025" extrusionOk="0">
                  <a:moveTo>
                    <a:pt x="763" y="0"/>
                  </a:moveTo>
                  <a:lnTo>
                    <a:pt x="0" y="762"/>
                  </a:lnTo>
                  <a:lnTo>
                    <a:pt x="1239" y="2024"/>
                  </a:lnTo>
                  <a:lnTo>
                    <a:pt x="2001" y="1262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4BA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8"/>
            <p:cNvSpPr/>
            <p:nvPr/>
          </p:nvSpPr>
          <p:spPr>
            <a:xfrm>
              <a:off x="3495977" y="2607049"/>
              <a:ext cx="203180" cy="203180"/>
            </a:xfrm>
            <a:custGeom>
              <a:avLst/>
              <a:gdLst/>
              <a:ahLst/>
              <a:cxnLst/>
              <a:rect l="l" t="t" r="r" b="b"/>
              <a:pathLst>
                <a:path w="6336" h="6336" extrusionOk="0">
                  <a:moveTo>
                    <a:pt x="1953" y="1"/>
                  </a:moveTo>
                  <a:lnTo>
                    <a:pt x="0" y="4573"/>
                  </a:lnTo>
                  <a:lnTo>
                    <a:pt x="1787" y="6335"/>
                  </a:lnTo>
                  <a:lnTo>
                    <a:pt x="6335" y="4382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A89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8"/>
            <p:cNvSpPr/>
            <p:nvPr/>
          </p:nvSpPr>
          <p:spPr>
            <a:xfrm>
              <a:off x="3542571" y="2607049"/>
              <a:ext cx="156586" cy="156586"/>
            </a:xfrm>
            <a:custGeom>
              <a:avLst/>
              <a:gdLst/>
              <a:ahLst/>
              <a:cxnLst/>
              <a:rect l="l" t="t" r="r" b="b"/>
              <a:pathLst>
                <a:path w="4883" h="4883" extrusionOk="0">
                  <a:moveTo>
                    <a:pt x="500" y="1"/>
                  </a:moveTo>
                  <a:lnTo>
                    <a:pt x="0" y="1167"/>
                  </a:lnTo>
                  <a:lnTo>
                    <a:pt x="3715" y="4883"/>
                  </a:lnTo>
                  <a:lnTo>
                    <a:pt x="4882" y="4382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rgbClr val="817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8"/>
            <p:cNvSpPr/>
            <p:nvPr/>
          </p:nvSpPr>
          <p:spPr>
            <a:xfrm>
              <a:off x="3473049" y="2581523"/>
              <a:ext cx="25237" cy="25558"/>
            </a:xfrm>
            <a:custGeom>
              <a:avLst/>
              <a:gdLst/>
              <a:ahLst/>
              <a:cxnLst/>
              <a:rect l="l" t="t" r="r" b="b"/>
              <a:pathLst>
                <a:path w="787" h="797" extrusionOk="0">
                  <a:moveTo>
                    <a:pt x="224" y="1"/>
                  </a:moveTo>
                  <a:cubicBezTo>
                    <a:pt x="109" y="1"/>
                    <a:pt x="1" y="99"/>
                    <a:pt x="1" y="225"/>
                  </a:cubicBezTo>
                  <a:lnTo>
                    <a:pt x="1" y="582"/>
                  </a:lnTo>
                  <a:cubicBezTo>
                    <a:pt x="1" y="711"/>
                    <a:pt x="114" y="797"/>
                    <a:pt x="231" y="797"/>
                  </a:cubicBezTo>
                  <a:cubicBezTo>
                    <a:pt x="266" y="797"/>
                    <a:pt x="302" y="789"/>
                    <a:pt x="334" y="773"/>
                  </a:cubicBezTo>
                  <a:lnTo>
                    <a:pt x="644" y="582"/>
                  </a:lnTo>
                  <a:cubicBezTo>
                    <a:pt x="787" y="511"/>
                    <a:pt x="787" y="296"/>
                    <a:pt x="644" y="201"/>
                  </a:cubicBezTo>
                  <a:lnTo>
                    <a:pt x="334" y="35"/>
                  </a:lnTo>
                  <a:cubicBezTo>
                    <a:pt x="299" y="11"/>
                    <a:pt x="261" y="1"/>
                    <a:pt x="224" y="1"/>
                  </a:cubicBezTo>
                  <a:close/>
                </a:path>
              </a:pathLst>
            </a:custGeom>
            <a:solidFill>
              <a:srgbClr val="D7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8"/>
            <p:cNvSpPr/>
            <p:nvPr/>
          </p:nvSpPr>
          <p:spPr>
            <a:xfrm>
              <a:off x="3554789" y="2656689"/>
              <a:ext cx="12250" cy="13019"/>
            </a:xfrm>
            <a:custGeom>
              <a:avLst/>
              <a:gdLst/>
              <a:ahLst/>
              <a:cxnLst/>
              <a:rect l="l" t="t" r="r" b="b"/>
              <a:pathLst>
                <a:path w="382" h="406" extrusionOk="0">
                  <a:moveTo>
                    <a:pt x="191" y="1"/>
                  </a:moveTo>
                  <a:cubicBezTo>
                    <a:pt x="143" y="1"/>
                    <a:pt x="95" y="24"/>
                    <a:pt x="48" y="48"/>
                  </a:cubicBezTo>
                  <a:cubicBezTo>
                    <a:pt x="24" y="96"/>
                    <a:pt x="0" y="143"/>
                    <a:pt x="0" y="191"/>
                  </a:cubicBezTo>
                  <a:cubicBezTo>
                    <a:pt x="0" y="262"/>
                    <a:pt x="24" y="310"/>
                    <a:pt x="48" y="334"/>
                  </a:cubicBezTo>
                  <a:cubicBezTo>
                    <a:pt x="95" y="382"/>
                    <a:pt x="143" y="405"/>
                    <a:pt x="191" y="405"/>
                  </a:cubicBezTo>
                  <a:cubicBezTo>
                    <a:pt x="238" y="405"/>
                    <a:pt x="286" y="382"/>
                    <a:pt x="334" y="334"/>
                  </a:cubicBezTo>
                  <a:cubicBezTo>
                    <a:pt x="357" y="310"/>
                    <a:pt x="381" y="239"/>
                    <a:pt x="381" y="191"/>
                  </a:cubicBezTo>
                  <a:cubicBezTo>
                    <a:pt x="381" y="143"/>
                    <a:pt x="381" y="96"/>
                    <a:pt x="334" y="48"/>
                  </a:cubicBezTo>
                  <a:cubicBezTo>
                    <a:pt x="286" y="24"/>
                    <a:pt x="238" y="1"/>
                    <a:pt x="19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8"/>
            <p:cNvSpPr/>
            <p:nvPr/>
          </p:nvSpPr>
          <p:spPr>
            <a:xfrm>
              <a:off x="3443290" y="2600635"/>
              <a:ext cx="262729" cy="280591"/>
            </a:xfrm>
            <a:custGeom>
              <a:avLst/>
              <a:gdLst/>
              <a:ahLst/>
              <a:cxnLst/>
              <a:rect l="l" t="t" r="r" b="b"/>
              <a:pathLst>
                <a:path w="8193" h="8750" extrusionOk="0">
                  <a:moveTo>
                    <a:pt x="5787" y="1677"/>
                  </a:moveTo>
                  <a:cubicBezTo>
                    <a:pt x="5978" y="1677"/>
                    <a:pt x="6168" y="1749"/>
                    <a:pt x="6311" y="1891"/>
                  </a:cubicBezTo>
                  <a:cubicBezTo>
                    <a:pt x="6549" y="2130"/>
                    <a:pt x="6573" y="2487"/>
                    <a:pt x="6430" y="2749"/>
                  </a:cubicBezTo>
                  <a:lnTo>
                    <a:pt x="5430" y="1772"/>
                  </a:lnTo>
                  <a:cubicBezTo>
                    <a:pt x="5549" y="1701"/>
                    <a:pt x="5668" y="1677"/>
                    <a:pt x="5787" y="1677"/>
                  </a:cubicBezTo>
                  <a:close/>
                  <a:moveTo>
                    <a:pt x="3668" y="558"/>
                  </a:moveTo>
                  <a:lnTo>
                    <a:pt x="7645" y="4535"/>
                  </a:lnTo>
                  <a:lnTo>
                    <a:pt x="6859" y="4868"/>
                  </a:lnTo>
                  <a:cubicBezTo>
                    <a:pt x="6859" y="4844"/>
                    <a:pt x="6859" y="4844"/>
                    <a:pt x="6835" y="4844"/>
                  </a:cubicBezTo>
                  <a:lnTo>
                    <a:pt x="4334" y="2344"/>
                  </a:lnTo>
                  <a:cubicBezTo>
                    <a:pt x="4299" y="2296"/>
                    <a:pt x="4245" y="2272"/>
                    <a:pt x="4192" y="2272"/>
                  </a:cubicBezTo>
                  <a:cubicBezTo>
                    <a:pt x="4138" y="2272"/>
                    <a:pt x="4084" y="2296"/>
                    <a:pt x="4049" y="2344"/>
                  </a:cubicBezTo>
                  <a:cubicBezTo>
                    <a:pt x="3977" y="2415"/>
                    <a:pt x="3977" y="2534"/>
                    <a:pt x="4049" y="2606"/>
                  </a:cubicBezTo>
                  <a:lnTo>
                    <a:pt x="6454" y="5035"/>
                  </a:lnTo>
                  <a:lnTo>
                    <a:pt x="3477" y="6297"/>
                  </a:lnTo>
                  <a:lnTo>
                    <a:pt x="1882" y="4725"/>
                  </a:lnTo>
                  <a:lnTo>
                    <a:pt x="3668" y="558"/>
                  </a:lnTo>
                  <a:close/>
                  <a:moveTo>
                    <a:pt x="1643" y="5059"/>
                  </a:moveTo>
                  <a:lnTo>
                    <a:pt x="1691" y="5083"/>
                  </a:lnTo>
                  <a:lnTo>
                    <a:pt x="3144" y="6535"/>
                  </a:lnTo>
                  <a:lnTo>
                    <a:pt x="2215" y="7464"/>
                  </a:lnTo>
                  <a:cubicBezTo>
                    <a:pt x="2001" y="7678"/>
                    <a:pt x="1739" y="7774"/>
                    <a:pt x="1477" y="7774"/>
                  </a:cubicBezTo>
                  <a:cubicBezTo>
                    <a:pt x="1191" y="7774"/>
                    <a:pt x="929" y="7678"/>
                    <a:pt x="715" y="7464"/>
                  </a:cubicBezTo>
                  <a:cubicBezTo>
                    <a:pt x="524" y="7273"/>
                    <a:pt x="405" y="7011"/>
                    <a:pt x="405" y="6726"/>
                  </a:cubicBezTo>
                  <a:cubicBezTo>
                    <a:pt x="405" y="6440"/>
                    <a:pt x="524" y="6178"/>
                    <a:pt x="715" y="5987"/>
                  </a:cubicBezTo>
                  <a:lnTo>
                    <a:pt x="1643" y="5059"/>
                  </a:lnTo>
                  <a:close/>
                  <a:moveTo>
                    <a:pt x="3430" y="6821"/>
                  </a:moveTo>
                  <a:lnTo>
                    <a:pt x="4406" y="7797"/>
                  </a:lnTo>
                  <a:lnTo>
                    <a:pt x="3906" y="8274"/>
                  </a:lnTo>
                  <a:lnTo>
                    <a:pt x="2953" y="7297"/>
                  </a:lnTo>
                  <a:lnTo>
                    <a:pt x="3430" y="6821"/>
                  </a:lnTo>
                  <a:close/>
                  <a:moveTo>
                    <a:pt x="3606" y="1"/>
                  </a:moveTo>
                  <a:cubicBezTo>
                    <a:pt x="3587" y="1"/>
                    <a:pt x="3568" y="4"/>
                    <a:pt x="3549" y="10"/>
                  </a:cubicBezTo>
                  <a:cubicBezTo>
                    <a:pt x="3477" y="10"/>
                    <a:pt x="3430" y="58"/>
                    <a:pt x="3406" y="129"/>
                  </a:cubicBezTo>
                  <a:lnTo>
                    <a:pt x="1477" y="4654"/>
                  </a:lnTo>
                  <a:lnTo>
                    <a:pt x="429" y="5702"/>
                  </a:lnTo>
                  <a:cubicBezTo>
                    <a:pt x="167" y="5964"/>
                    <a:pt x="0" y="6321"/>
                    <a:pt x="0" y="6726"/>
                  </a:cubicBezTo>
                  <a:cubicBezTo>
                    <a:pt x="0" y="7107"/>
                    <a:pt x="167" y="7464"/>
                    <a:pt x="429" y="7750"/>
                  </a:cubicBezTo>
                  <a:cubicBezTo>
                    <a:pt x="715" y="8012"/>
                    <a:pt x="1072" y="8178"/>
                    <a:pt x="1453" y="8178"/>
                  </a:cubicBezTo>
                  <a:cubicBezTo>
                    <a:pt x="1858" y="8178"/>
                    <a:pt x="2215" y="8012"/>
                    <a:pt x="2477" y="7750"/>
                  </a:cubicBezTo>
                  <a:lnTo>
                    <a:pt x="2667" y="7583"/>
                  </a:lnTo>
                  <a:lnTo>
                    <a:pt x="3763" y="8702"/>
                  </a:lnTo>
                  <a:cubicBezTo>
                    <a:pt x="3811" y="8726"/>
                    <a:pt x="3858" y="8750"/>
                    <a:pt x="3906" y="8750"/>
                  </a:cubicBezTo>
                  <a:cubicBezTo>
                    <a:pt x="3953" y="8750"/>
                    <a:pt x="4025" y="8726"/>
                    <a:pt x="4049" y="8702"/>
                  </a:cubicBezTo>
                  <a:lnTo>
                    <a:pt x="4811" y="7940"/>
                  </a:lnTo>
                  <a:cubicBezTo>
                    <a:pt x="4882" y="7845"/>
                    <a:pt x="4882" y="7726"/>
                    <a:pt x="4811" y="7654"/>
                  </a:cubicBezTo>
                  <a:lnTo>
                    <a:pt x="3763" y="6607"/>
                  </a:lnTo>
                  <a:lnTo>
                    <a:pt x="8050" y="4773"/>
                  </a:lnTo>
                  <a:cubicBezTo>
                    <a:pt x="8121" y="4749"/>
                    <a:pt x="8169" y="4702"/>
                    <a:pt x="8169" y="4630"/>
                  </a:cubicBezTo>
                  <a:cubicBezTo>
                    <a:pt x="8192" y="4559"/>
                    <a:pt x="8169" y="4511"/>
                    <a:pt x="8121" y="4440"/>
                  </a:cubicBezTo>
                  <a:lnTo>
                    <a:pt x="6716" y="3034"/>
                  </a:lnTo>
                  <a:cubicBezTo>
                    <a:pt x="7002" y="2606"/>
                    <a:pt x="6978" y="1987"/>
                    <a:pt x="6573" y="1606"/>
                  </a:cubicBezTo>
                  <a:cubicBezTo>
                    <a:pt x="6359" y="1391"/>
                    <a:pt x="6073" y="1272"/>
                    <a:pt x="5787" y="1272"/>
                  </a:cubicBezTo>
                  <a:cubicBezTo>
                    <a:pt x="5549" y="1272"/>
                    <a:pt x="5335" y="1344"/>
                    <a:pt x="5144" y="1463"/>
                  </a:cubicBezTo>
                  <a:lnTo>
                    <a:pt x="3739" y="58"/>
                  </a:lnTo>
                  <a:cubicBezTo>
                    <a:pt x="3704" y="23"/>
                    <a:pt x="3657" y="1"/>
                    <a:pt x="360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8"/>
            <p:cNvSpPr/>
            <p:nvPr/>
          </p:nvSpPr>
          <p:spPr>
            <a:xfrm>
              <a:off x="3679243" y="2596947"/>
              <a:ext cx="31362" cy="29983"/>
            </a:xfrm>
            <a:custGeom>
              <a:avLst/>
              <a:gdLst/>
              <a:ahLst/>
              <a:cxnLst/>
              <a:rect l="l" t="t" r="r" b="b"/>
              <a:pathLst>
                <a:path w="978" h="935" extrusionOk="0">
                  <a:moveTo>
                    <a:pt x="751" y="0"/>
                  </a:moveTo>
                  <a:cubicBezTo>
                    <a:pt x="703" y="0"/>
                    <a:pt x="656" y="18"/>
                    <a:pt x="620" y="54"/>
                  </a:cubicBezTo>
                  <a:lnTo>
                    <a:pt x="72" y="601"/>
                  </a:lnTo>
                  <a:cubicBezTo>
                    <a:pt x="1" y="673"/>
                    <a:pt x="1" y="792"/>
                    <a:pt x="72" y="863"/>
                  </a:cubicBezTo>
                  <a:cubicBezTo>
                    <a:pt x="120" y="911"/>
                    <a:pt x="168" y="935"/>
                    <a:pt x="215" y="935"/>
                  </a:cubicBezTo>
                  <a:cubicBezTo>
                    <a:pt x="263" y="935"/>
                    <a:pt x="310" y="911"/>
                    <a:pt x="358" y="863"/>
                  </a:cubicBezTo>
                  <a:lnTo>
                    <a:pt x="882" y="339"/>
                  </a:lnTo>
                  <a:cubicBezTo>
                    <a:pt x="977" y="268"/>
                    <a:pt x="977" y="125"/>
                    <a:pt x="882" y="54"/>
                  </a:cubicBezTo>
                  <a:cubicBezTo>
                    <a:pt x="846" y="18"/>
                    <a:pt x="799" y="0"/>
                    <a:pt x="75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8"/>
            <p:cNvSpPr/>
            <p:nvPr/>
          </p:nvSpPr>
          <p:spPr>
            <a:xfrm>
              <a:off x="3663979" y="2629977"/>
              <a:ext cx="13019" cy="12250"/>
            </a:xfrm>
            <a:custGeom>
              <a:avLst/>
              <a:gdLst/>
              <a:ahLst/>
              <a:cxnLst/>
              <a:rect l="l" t="t" r="r" b="b"/>
              <a:pathLst>
                <a:path w="406" h="382" extrusionOk="0">
                  <a:moveTo>
                    <a:pt x="215" y="0"/>
                  </a:moveTo>
                  <a:cubicBezTo>
                    <a:pt x="143" y="0"/>
                    <a:pt x="96" y="0"/>
                    <a:pt x="72" y="48"/>
                  </a:cubicBezTo>
                  <a:cubicBezTo>
                    <a:pt x="24" y="95"/>
                    <a:pt x="1" y="143"/>
                    <a:pt x="1" y="191"/>
                  </a:cubicBezTo>
                  <a:cubicBezTo>
                    <a:pt x="1" y="238"/>
                    <a:pt x="24" y="286"/>
                    <a:pt x="72" y="333"/>
                  </a:cubicBezTo>
                  <a:cubicBezTo>
                    <a:pt x="96" y="357"/>
                    <a:pt x="167" y="381"/>
                    <a:pt x="215" y="381"/>
                  </a:cubicBezTo>
                  <a:cubicBezTo>
                    <a:pt x="263" y="381"/>
                    <a:pt x="310" y="381"/>
                    <a:pt x="358" y="333"/>
                  </a:cubicBezTo>
                  <a:cubicBezTo>
                    <a:pt x="382" y="286"/>
                    <a:pt x="405" y="238"/>
                    <a:pt x="405" y="191"/>
                  </a:cubicBezTo>
                  <a:cubicBezTo>
                    <a:pt x="405" y="143"/>
                    <a:pt x="382" y="95"/>
                    <a:pt x="358" y="48"/>
                  </a:cubicBezTo>
                  <a:cubicBezTo>
                    <a:pt x="310" y="24"/>
                    <a:pt x="263" y="0"/>
                    <a:pt x="21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8"/>
            <p:cNvSpPr/>
            <p:nvPr/>
          </p:nvSpPr>
          <p:spPr>
            <a:xfrm>
              <a:off x="3628865" y="2573442"/>
              <a:ext cx="12987" cy="36685"/>
            </a:xfrm>
            <a:custGeom>
              <a:avLst/>
              <a:gdLst/>
              <a:ahLst/>
              <a:cxnLst/>
              <a:rect l="l" t="t" r="r" b="b"/>
              <a:pathLst>
                <a:path w="405" h="1144" extrusionOk="0">
                  <a:moveTo>
                    <a:pt x="214" y="1"/>
                  </a:moveTo>
                  <a:cubicBezTo>
                    <a:pt x="95" y="1"/>
                    <a:pt x="0" y="96"/>
                    <a:pt x="0" y="215"/>
                  </a:cubicBezTo>
                  <a:lnTo>
                    <a:pt x="0" y="930"/>
                  </a:lnTo>
                  <a:cubicBezTo>
                    <a:pt x="0" y="1049"/>
                    <a:pt x="95" y="1144"/>
                    <a:pt x="214" y="1144"/>
                  </a:cubicBezTo>
                  <a:cubicBezTo>
                    <a:pt x="310" y="1144"/>
                    <a:pt x="405" y="1049"/>
                    <a:pt x="405" y="930"/>
                  </a:cubicBezTo>
                  <a:lnTo>
                    <a:pt x="405" y="215"/>
                  </a:lnTo>
                  <a:cubicBezTo>
                    <a:pt x="405" y="96"/>
                    <a:pt x="310" y="1"/>
                    <a:pt x="214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8"/>
            <p:cNvSpPr/>
            <p:nvPr/>
          </p:nvSpPr>
          <p:spPr>
            <a:xfrm>
              <a:off x="3696046" y="2663552"/>
              <a:ext cx="36685" cy="13019"/>
            </a:xfrm>
            <a:custGeom>
              <a:avLst/>
              <a:gdLst/>
              <a:ahLst/>
              <a:cxnLst/>
              <a:rect l="l" t="t" r="r" b="b"/>
              <a:pathLst>
                <a:path w="1144" h="406" extrusionOk="0">
                  <a:moveTo>
                    <a:pt x="191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10"/>
                    <a:pt x="96" y="406"/>
                    <a:pt x="191" y="406"/>
                  </a:cubicBezTo>
                  <a:lnTo>
                    <a:pt x="953" y="406"/>
                  </a:lnTo>
                  <a:cubicBezTo>
                    <a:pt x="1072" y="406"/>
                    <a:pt x="1144" y="310"/>
                    <a:pt x="1144" y="215"/>
                  </a:cubicBezTo>
                  <a:cubicBezTo>
                    <a:pt x="1144" y="96"/>
                    <a:pt x="1072" y="1"/>
                    <a:pt x="95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8"/>
            <p:cNvSpPr/>
            <p:nvPr/>
          </p:nvSpPr>
          <p:spPr>
            <a:xfrm>
              <a:off x="3698355" y="2809427"/>
              <a:ext cx="38192" cy="38224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596" y="381"/>
                  </a:moveTo>
                  <a:cubicBezTo>
                    <a:pt x="715" y="381"/>
                    <a:pt x="786" y="477"/>
                    <a:pt x="786" y="596"/>
                  </a:cubicBezTo>
                  <a:cubicBezTo>
                    <a:pt x="786" y="691"/>
                    <a:pt x="715" y="786"/>
                    <a:pt x="596" y="786"/>
                  </a:cubicBezTo>
                  <a:cubicBezTo>
                    <a:pt x="477" y="786"/>
                    <a:pt x="405" y="691"/>
                    <a:pt x="405" y="596"/>
                  </a:cubicBezTo>
                  <a:cubicBezTo>
                    <a:pt x="405" y="477"/>
                    <a:pt x="477" y="381"/>
                    <a:pt x="596" y="381"/>
                  </a:cubicBezTo>
                  <a:close/>
                  <a:moveTo>
                    <a:pt x="596" y="0"/>
                  </a:moveTo>
                  <a:cubicBezTo>
                    <a:pt x="262" y="0"/>
                    <a:pt x="0" y="262"/>
                    <a:pt x="0" y="596"/>
                  </a:cubicBezTo>
                  <a:cubicBezTo>
                    <a:pt x="0" y="905"/>
                    <a:pt x="262" y="1191"/>
                    <a:pt x="596" y="1191"/>
                  </a:cubicBezTo>
                  <a:cubicBezTo>
                    <a:pt x="929" y="1191"/>
                    <a:pt x="1191" y="905"/>
                    <a:pt x="1191" y="596"/>
                  </a:cubicBezTo>
                  <a:cubicBezTo>
                    <a:pt x="1191" y="262"/>
                    <a:pt x="929" y="0"/>
                    <a:pt x="59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8"/>
            <p:cNvSpPr/>
            <p:nvPr/>
          </p:nvSpPr>
          <p:spPr>
            <a:xfrm>
              <a:off x="3664748" y="2775050"/>
              <a:ext cx="105406" cy="106175"/>
            </a:xfrm>
            <a:custGeom>
              <a:avLst/>
              <a:gdLst/>
              <a:ahLst/>
              <a:cxnLst/>
              <a:rect l="l" t="t" r="r" b="b"/>
              <a:pathLst>
                <a:path w="3287" h="3311" extrusionOk="0">
                  <a:moveTo>
                    <a:pt x="1810" y="406"/>
                  </a:moveTo>
                  <a:lnTo>
                    <a:pt x="1858" y="620"/>
                  </a:lnTo>
                  <a:cubicBezTo>
                    <a:pt x="1882" y="691"/>
                    <a:pt x="1906" y="739"/>
                    <a:pt x="1977" y="763"/>
                  </a:cubicBezTo>
                  <a:cubicBezTo>
                    <a:pt x="2072" y="810"/>
                    <a:pt x="2168" y="858"/>
                    <a:pt x="2239" y="930"/>
                  </a:cubicBezTo>
                  <a:cubicBezTo>
                    <a:pt x="2273" y="946"/>
                    <a:pt x="2318" y="963"/>
                    <a:pt x="2367" y="963"/>
                  </a:cubicBezTo>
                  <a:cubicBezTo>
                    <a:pt x="2388" y="963"/>
                    <a:pt x="2409" y="960"/>
                    <a:pt x="2430" y="953"/>
                  </a:cubicBezTo>
                  <a:lnTo>
                    <a:pt x="2644" y="882"/>
                  </a:lnTo>
                  <a:lnTo>
                    <a:pt x="2811" y="1191"/>
                  </a:lnTo>
                  <a:lnTo>
                    <a:pt x="2644" y="1334"/>
                  </a:lnTo>
                  <a:cubicBezTo>
                    <a:pt x="2596" y="1382"/>
                    <a:pt x="2572" y="1453"/>
                    <a:pt x="2572" y="1501"/>
                  </a:cubicBezTo>
                  <a:cubicBezTo>
                    <a:pt x="2596" y="1549"/>
                    <a:pt x="2596" y="1620"/>
                    <a:pt x="2596" y="1668"/>
                  </a:cubicBezTo>
                  <a:cubicBezTo>
                    <a:pt x="2596" y="1715"/>
                    <a:pt x="2596" y="1763"/>
                    <a:pt x="2572" y="1811"/>
                  </a:cubicBezTo>
                  <a:cubicBezTo>
                    <a:pt x="2572" y="1882"/>
                    <a:pt x="2596" y="1954"/>
                    <a:pt x="2644" y="1977"/>
                  </a:cubicBezTo>
                  <a:lnTo>
                    <a:pt x="2811" y="2144"/>
                  </a:lnTo>
                  <a:lnTo>
                    <a:pt x="2644" y="2430"/>
                  </a:lnTo>
                  <a:lnTo>
                    <a:pt x="2430" y="2358"/>
                  </a:lnTo>
                  <a:cubicBezTo>
                    <a:pt x="2410" y="2352"/>
                    <a:pt x="2391" y="2349"/>
                    <a:pt x="2373" y="2349"/>
                  </a:cubicBezTo>
                  <a:cubicBezTo>
                    <a:pt x="2321" y="2349"/>
                    <a:pt x="2274" y="2371"/>
                    <a:pt x="2239" y="2406"/>
                  </a:cubicBezTo>
                  <a:cubicBezTo>
                    <a:pt x="2168" y="2454"/>
                    <a:pt x="2072" y="2525"/>
                    <a:pt x="1977" y="2549"/>
                  </a:cubicBezTo>
                  <a:cubicBezTo>
                    <a:pt x="1929" y="2573"/>
                    <a:pt x="1882" y="2620"/>
                    <a:pt x="1858" y="2692"/>
                  </a:cubicBezTo>
                  <a:lnTo>
                    <a:pt x="1810" y="2906"/>
                  </a:lnTo>
                  <a:lnTo>
                    <a:pt x="1477" y="2906"/>
                  </a:lnTo>
                  <a:lnTo>
                    <a:pt x="1429" y="2692"/>
                  </a:lnTo>
                  <a:cubicBezTo>
                    <a:pt x="1405" y="2620"/>
                    <a:pt x="1358" y="2573"/>
                    <a:pt x="1310" y="2549"/>
                  </a:cubicBezTo>
                  <a:cubicBezTo>
                    <a:pt x="1215" y="2525"/>
                    <a:pt x="1120" y="2454"/>
                    <a:pt x="1048" y="2406"/>
                  </a:cubicBezTo>
                  <a:cubicBezTo>
                    <a:pt x="1013" y="2371"/>
                    <a:pt x="966" y="2349"/>
                    <a:pt x="915" y="2349"/>
                  </a:cubicBezTo>
                  <a:cubicBezTo>
                    <a:pt x="896" y="2349"/>
                    <a:pt x="877" y="2352"/>
                    <a:pt x="858" y="2358"/>
                  </a:cubicBezTo>
                  <a:lnTo>
                    <a:pt x="643" y="2430"/>
                  </a:lnTo>
                  <a:lnTo>
                    <a:pt x="477" y="2144"/>
                  </a:lnTo>
                  <a:lnTo>
                    <a:pt x="643" y="1977"/>
                  </a:lnTo>
                  <a:cubicBezTo>
                    <a:pt x="691" y="1954"/>
                    <a:pt x="715" y="1882"/>
                    <a:pt x="715" y="1811"/>
                  </a:cubicBezTo>
                  <a:cubicBezTo>
                    <a:pt x="691" y="1763"/>
                    <a:pt x="691" y="1715"/>
                    <a:pt x="691" y="1668"/>
                  </a:cubicBezTo>
                  <a:cubicBezTo>
                    <a:pt x="691" y="1620"/>
                    <a:pt x="691" y="1572"/>
                    <a:pt x="715" y="1501"/>
                  </a:cubicBezTo>
                  <a:cubicBezTo>
                    <a:pt x="715" y="1453"/>
                    <a:pt x="691" y="1382"/>
                    <a:pt x="643" y="1334"/>
                  </a:cubicBezTo>
                  <a:lnTo>
                    <a:pt x="477" y="1191"/>
                  </a:lnTo>
                  <a:lnTo>
                    <a:pt x="643" y="882"/>
                  </a:lnTo>
                  <a:lnTo>
                    <a:pt x="858" y="953"/>
                  </a:lnTo>
                  <a:cubicBezTo>
                    <a:pt x="887" y="963"/>
                    <a:pt x="917" y="969"/>
                    <a:pt x="945" y="969"/>
                  </a:cubicBezTo>
                  <a:cubicBezTo>
                    <a:pt x="984" y="969"/>
                    <a:pt x="1020" y="957"/>
                    <a:pt x="1048" y="930"/>
                  </a:cubicBezTo>
                  <a:cubicBezTo>
                    <a:pt x="1120" y="858"/>
                    <a:pt x="1215" y="810"/>
                    <a:pt x="1310" y="763"/>
                  </a:cubicBezTo>
                  <a:cubicBezTo>
                    <a:pt x="1358" y="739"/>
                    <a:pt x="1405" y="691"/>
                    <a:pt x="1429" y="620"/>
                  </a:cubicBezTo>
                  <a:lnTo>
                    <a:pt x="1477" y="406"/>
                  </a:lnTo>
                  <a:close/>
                  <a:moveTo>
                    <a:pt x="1310" y="1"/>
                  </a:moveTo>
                  <a:cubicBezTo>
                    <a:pt x="1215" y="1"/>
                    <a:pt x="1144" y="72"/>
                    <a:pt x="1120" y="167"/>
                  </a:cubicBezTo>
                  <a:lnTo>
                    <a:pt x="1072" y="453"/>
                  </a:lnTo>
                  <a:cubicBezTo>
                    <a:pt x="1001" y="477"/>
                    <a:pt x="953" y="501"/>
                    <a:pt x="882" y="548"/>
                  </a:cubicBezTo>
                  <a:lnTo>
                    <a:pt x="620" y="453"/>
                  </a:lnTo>
                  <a:cubicBezTo>
                    <a:pt x="603" y="449"/>
                    <a:pt x="586" y="447"/>
                    <a:pt x="569" y="447"/>
                  </a:cubicBezTo>
                  <a:cubicBezTo>
                    <a:pt x="492" y="447"/>
                    <a:pt x="421" y="490"/>
                    <a:pt x="381" y="548"/>
                  </a:cubicBezTo>
                  <a:lnTo>
                    <a:pt x="48" y="1120"/>
                  </a:lnTo>
                  <a:cubicBezTo>
                    <a:pt x="0" y="1191"/>
                    <a:pt x="24" y="1311"/>
                    <a:pt x="96" y="1358"/>
                  </a:cubicBezTo>
                  <a:lnTo>
                    <a:pt x="310" y="1572"/>
                  </a:lnTo>
                  <a:cubicBezTo>
                    <a:pt x="310" y="1596"/>
                    <a:pt x="310" y="1620"/>
                    <a:pt x="310" y="1668"/>
                  </a:cubicBezTo>
                  <a:cubicBezTo>
                    <a:pt x="310" y="1692"/>
                    <a:pt x="310" y="1739"/>
                    <a:pt x="310" y="1763"/>
                  </a:cubicBezTo>
                  <a:lnTo>
                    <a:pt x="96" y="1954"/>
                  </a:lnTo>
                  <a:cubicBezTo>
                    <a:pt x="24" y="2025"/>
                    <a:pt x="0" y="2120"/>
                    <a:pt x="48" y="2192"/>
                  </a:cubicBezTo>
                  <a:lnTo>
                    <a:pt x="381" y="2763"/>
                  </a:lnTo>
                  <a:cubicBezTo>
                    <a:pt x="418" y="2836"/>
                    <a:pt x="482" y="2867"/>
                    <a:pt x="553" y="2867"/>
                  </a:cubicBezTo>
                  <a:cubicBezTo>
                    <a:pt x="575" y="2867"/>
                    <a:pt x="597" y="2864"/>
                    <a:pt x="620" y="2858"/>
                  </a:cubicBezTo>
                  <a:lnTo>
                    <a:pt x="882" y="2763"/>
                  </a:lnTo>
                  <a:cubicBezTo>
                    <a:pt x="953" y="2811"/>
                    <a:pt x="1001" y="2835"/>
                    <a:pt x="1072" y="2882"/>
                  </a:cubicBezTo>
                  <a:lnTo>
                    <a:pt x="1120" y="3168"/>
                  </a:lnTo>
                  <a:cubicBezTo>
                    <a:pt x="1144" y="3240"/>
                    <a:pt x="1215" y="3311"/>
                    <a:pt x="1310" y="3311"/>
                  </a:cubicBezTo>
                  <a:lnTo>
                    <a:pt x="1977" y="3311"/>
                  </a:lnTo>
                  <a:cubicBezTo>
                    <a:pt x="2072" y="3311"/>
                    <a:pt x="2144" y="3240"/>
                    <a:pt x="2168" y="3168"/>
                  </a:cubicBezTo>
                  <a:lnTo>
                    <a:pt x="2239" y="2882"/>
                  </a:lnTo>
                  <a:cubicBezTo>
                    <a:pt x="2287" y="2835"/>
                    <a:pt x="2358" y="2811"/>
                    <a:pt x="2406" y="2763"/>
                  </a:cubicBezTo>
                  <a:lnTo>
                    <a:pt x="2668" y="2858"/>
                  </a:lnTo>
                  <a:cubicBezTo>
                    <a:pt x="2690" y="2864"/>
                    <a:pt x="2713" y="2867"/>
                    <a:pt x="2734" y="2867"/>
                  </a:cubicBezTo>
                  <a:cubicBezTo>
                    <a:pt x="2805" y="2867"/>
                    <a:pt x="2869" y="2836"/>
                    <a:pt x="2906" y="2763"/>
                  </a:cubicBezTo>
                  <a:lnTo>
                    <a:pt x="3239" y="2192"/>
                  </a:lnTo>
                  <a:cubicBezTo>
                    <a:pt x="3287" y="2120"/>
                    <a:pt x="3263" y="2025"/>
                    <a:pt x="3192" y="1954"/>
                  </a:cubicBezTo>
                  <a:lnTo>
                    <a:pt x="2977" y="1763"/>
                  </a:lnTo>
                  <a:cubicBezTo>
                    <a:pt x="2977" y="1739"/>
                    <a:pt x="2977" y="1692"/>
                    <a:pt x="2977" y="1668"/>
                  </a:cubicBezTo>
                  <a:cubicBezTo>
                    <a:pt x="2977" y="1620"/>
                    <a:pt x="2977" y="1596"/>
                    <a:pt x="2977" y="1572"/>
                  </a:cubicBezTo>
                  <a:lnTo>
                    <a:pt x="3192" y="1358"/>
                  </a:lnTo>
                  <a:cubicBezTo>
                    <a:pt x="3263" y="1311"/>
                    <a:pt x="3287" y="1191"/>
                    <a:pt x="3239" y="1120"/>
                  </a:cubicBezTo>
                  <a:lnTo>
                    <a:pt x="2906" y="548"/>
                  </a:lnTo>
                  <a:cubicBezTo>
                    <a:pt x="2867" y="490"/>
                    <a:pt x="2795" y="447"/>
                    <a:pt x="2718" y="447"/>
                  </a:cubicBezTo>
                  <a:cubicBezTo>
                    <a:pt x="2701" y="447"/>
                    <a:pt x="2685" y="449"/>
                    <a:pt x="2668" y="453"/>
                  </a:cubicBezTo>
                  <a:lnTo>
                    <a:pt x="2406" y="548"/>
                  </a:lnTo>
                  <a:cubicBezTo>
                    <a:pt x="2358" y="501"/>
                    <a:pt x="2287" y="477"/>
                    <a:pt x="2239" y="453"/>
                  </a:cubicBezTo>
                  <a:lnTo>
                    <a:pt x="2168" y="167"/>
                  </a:lnTo>
                  <a:cubicBezTo>
                    <a:pt x="2144" y="72"/>
                    <a:pt x="2072" y="1"/>
                    <a:pt x="197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8"/>
            <p:cNvSpPr/>
            <p:nvPr/>
          </p:nvSpPr>
          <p:spPr>
            <a:xfrm>
              <a:off x="3718974" y="2555131"/>
              <a:ext cx="51180" cy="56727"/>
            </a:xfrm>
            <a:custGeom>
              <a:avLst/>
              <a:gdLst/>
              <a:ahLst/>
              <a:cxnLst/>
              <a:rect l="l" t="t" r="r" b="b"/>
              <a:pathLst>
                <a:path w="1596" h="1769" extrusionOk="0">
                  <a:moveTo>
                    <a:pt x="810" y="715"/>
                  </a:moveTo>
                  <a:lnTo>
                    <a:pt x="953" y="1072"/>
                  </a:lnTo>
                  <a:lnTo>
                    <a:pt x="643" y="1072"/>
                  </a:lnTo>
                  <a:lnTo>
                    <a:pt x="810" y="715"/>
                  </a:lnTo>
                  <a:close/>
                  <a:moveTo>
                    <a:pt x="810" y="0"/>
                  </a:moveTo>
                  <a:cubicBezTo>
                    <a:pt x="715" y="0"/>
                    <a:pt x="643" y="48"/>
                    <a:pt x="619" y="119"/>
                  </a:cubicBezTo>
                  <a:lnTo>
                    <a:pt x="48" y="1501"/>
                  </a:lnTo>
                  <a:cubicBezTo>
                    <a:pt x="0" y="1596"/>
                    <a:pt x="48" y="1715"/>
                    <a:pt x="143" y="1762"/>
                  </a:cubicBezTo>
                  <a:lnTo>
                    <a:pt x="238" y="1762"/>
                  </a:lnTo>
                  <a:cubicBezTo>
                    <a:pt x="310" y="1762"/>
                    <a:pt x="381" y="1715"/>
                    <a:pt x="405" y="1643"/>
                  </a:cubicBezTo>
                  <a:lnTo>
                    <a:pt x="477" y="1477"/>
                  </a:lnTo>
                  <a:lnTo>
                    <a:pt x="1120" y="1477"/>
                  </a:lnTo>
                  <a:lnTo>
                    <a:pt x="1191" y="1643"/>
                  </a:lnTo>
                  <a:cubicBezTo>
                    <a:pt x="1230" y="1722"/>
                    <a:pt x="1319" y="1769"/>
                    <a:pt x="1402" y="1769"/>
                  </a:cubicBezTo>
                  <a:cubicBezTo>
                    <a:pt x="1420" y="1769"/>
                    <a:pt x="1437" y="1767"/>
                    <a:pt x="1453" y="1762"/>
                  </a:cubicBezTo>
                  <a:cubicBezTo>
                    <a:pt x="1548" y="1715"/>
                    <a:pt x="1596" y="1596"/>
                    <a:pt x="1548" y="1501"/>
                  </a:cubicBezTo>
                  <a:lnTo>
                    <a:pt x="977" y="119"/>
                  </a:lnTo>
                  <a:cubicBezTo>
                    <a:pt x="953" y="48"/>
                    <a:pt x="881" y="0"/>
                    <a:pt x="81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8"/>
            <p:cNvSpPr/>
            <p:nvPr/>
          </p:nvSpPr>
          <p:spPr>
            <a:xfrm>
              <a:off x="3444060" y="2555131"/>
              <a:ext cx="84017" cy="77924"/>
            </a:xfrm>
            <a:custGeom>
              <a:avLst/>
              <a:gdLst/>
              <a:ahLst/>
              <a:cxnLst/>
              <a:rect l="l" t="t" r="r" b="b"/>
              <a:pathLst>
                <a:path w="2620" h="2430" extrusionOk="0">
                  <a:moveTo>
                    <a:pt x="2120" y="405"/>
                  </a:moveTo>
                  <a:cubicBezTo>
                    <a:pt x="2167" y="405"/>
                    <a:pt x="2215" y="453"/>
                    <a:pt x="2215" y="500"/>
                  </a:cubicBezTo>
                  <a:lnTo>
                    <a:pt x="2215" y="1953"/>
                  </a:lnTo>
                  <a:cubicBezTo>
                    <a:pt x="2215" y="2001"/>
                    <a:pt x="2167" y="2024"/>
                    <a:pt x="2120" y="2024"/>
                  </a:cubicBezTo>
                  <a:lnTo>
                    <a:pt x="476" y="2024"/>
                  </a:lnTo>
                  <a:cubicBezTo>
                    <a:pt x="429" y="2024"/>
                    <a:pt x="381" y="2001"/>
                    <a:pt x="381" y="1953"/>
                  </a:cubicBezTo>
                  <a:lnTo>
                    <a:pt x="381" y="500"/>
                  </a:lnTo>
                  <a:cubicBezTo>
                    <a:pt x="381" y="453"/>
                    <a:pt x="429" y="405"/>
                    <a:pt x="476" y="405"/>
                  </a:cubicBezTo>
                  <a:close/>
                  <a:moveTo>
                    <a:pt x="476" y="0"/>
                  </a:moveTo>
                  <a:cubicBezTo>
                    <a:pt x="214" y="0"/>
                    <a:pt x="0" y="215"/>
                    <a:pt x="0" y="500"/>
                  </a:cubicBezTo>
                  <a:lnTo>
                    <a:pt x="0" y="1953"/>
                  </a:lnTo>
                  <a:cubicBezTo>
                    <a:pt x="0" y="2215"/>
                    <a:pt x="214" y="2429"/>
                    <a:pt x="476" y="2429"/>
                  </a:cubicBezTo>
                  <a:lnTo>
                    <a:pt x="2120" y="2429"/>
                  </a:lnTo>
                  <a:cubicBezTo>
                    <a:pt x="2381" y="2429"/>
                    <a:pt x="2620" y="2215"/>
                    <a:pt x="2620" y="1953"/>
                  </a:cubicBezTo>
                  <a:lnTo>
                    <a:pt x="2620" y="500"/>
                  </a:lnTo>
                  <a:cubicBezTo>
                    <a:pt x="2620" y="238"/>
                    <a:pt x="2405" y="0"/>
                    <a:pt x="212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8"/>
            <p:cNvSpPr/>
            <p:nvPr/>
          </p:nvSpPr>
          <p:spPr>
            <a:xfrm>
              <a:off x="3466956" y="2574981"/>
              <a:ext cx="36685" cy="38224"/>
            </a:xfrm>
            <a:custGeom>
              <a:avLst/>
              <a:gdLst/>
              <a:ahLst/>
              <a:cxnLst/>
              <a:rect l="l" t="t" r="r" b="b"/>
              <a:pathLst>
                <a:path w="1144" h="1192" extrusionOk="0">
                  <a:moveTo>
                    <a:pt x="429" y="405"/>
                  </a:moveTo>
                  <a:lnTo>
                    <a:pt x="739" y="572"/>
                  </a:lnTo>
                  <a:cubicBezTo>
                    <a:pt x="739" y="572"/>
                    <a:pt x="739" y="596"/>
                    <a:pt x="739" y="596"/>
                  </a:cubicBezTo>
                  <a:cubicBezTo>
                    <a:pt x="739" y="620"/>
                    <a:pt x="739" y="620"/>
                    <a:pt x="739" y="620"/>
                  </a:cubicBezTo>
                  <a:lnTo>
                    <a:pt x="429" y="786"/>
                  </a:lnTo>
                  <a:cubicBezTo>
                    <a:pt x="429" y="798"/>
                    <a:pt x="429" y="804"/>
                    <a:pt x="426" y="804"/>
                  </a:cubicBezTo>
                  <a:cubicBezTo>
                    <a:pt x="423" y="804"/>
                    <a:pt x="417" y="798"/>
                    <a:pt x="405" y="786"/>
                  </a:cubicBezTo>
                  <a:lnTo>
                    <a:pt x="405" y="429"/>
                  </a:lnTo>
                  <a:cubicBezTo>
                    <a:pt x="405" y="429"/>
                    <a:pt x="405" y="405"/>
                    <a:pt x="405" y="405"/>
                  </a:cubicBezTo>
                  <a:close/>
                  <a:moveTo>
                    <a:pt x="420" y="0"/>
                  </a:moveTo>
                  <a:cubicBezTo>
                    <a:pt x="346" y="0"/>
                    <a:pt x="274" y="24"/>
                    <a:pt x="215" y="72"/>
                  </a:cubicBezTo>
                  <a:cubicBezTo>
                    <a:pt x="72" y="143"/>
                    <a:pt x="0" y="286"/>
                    <a:pt x="0" y="429"/>
                  </a:cubicBezTo>
                  <a:lnTo>
                    <a:pt x="0" y="786"/>
                  </a:lnTo>
                  <a:cubicBezTo>
                    <a:pt x="0" y="929"/>
                    <a:pt x="72" y="1072"/>
                    <a:pt x="215" y="1143"/>
                  </a:cubicBezTo>
                  <a:cubicBezTo>
                    <a:pt x="286" y="1191"/>
                    <a:pt x="358" y="1191"/>
                    <a:pt x="429" y="1191"/>
                  </a:cubicBezTo>
                  <a:cubicBezTo>
                    <a:pt x="501" y="1191"/>
                    <a:pt x="572" y="1191"/>
                    <a:pt x="643" y="1143"/>
                  </a:cubicBezTo>
                  <a:lnTo>
                    <a:pt x="929" y="977"/>
                  </a:lnTo>
                  <a:cubicBezTo>
                    <a:pt x="1072" y="882"/>
                    <a:pt x="1144" y="762"/>
                    <a:pt x="1144" y="596"/>
                  </a:cubicBezTo>
                  <a:cubicBezTo>
                    <a:pt x="1144" y="453"/>
                    <a:pt x="1072" y="310"/>
                    <a:pt x="929" y="239"/>
                  </a:cubicBezTo>
                  <a:lnTo>
                    <a:pt x="643" y="72"/>
                  </a:lnTo>
                  <a:cubicBezTo>
                    <a:pt x="572" y="24"/>
                    <a:pt x="495" y="0"/>
                    <a:pt x="42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8"/>
            <p:cNvSpPr/>
            <p:nvPr/>
          </p:nvSpPr>
          <p:spPr>
            <a:xfrm>
              <a:off x="3474588" y="2694112"/>
              <a:ext cx="17605" cy="13019"/>
            </a:xfrm>
            <a:custGeom>
              <a:avLst/>
              <a:gdLst/>
              <a:ahLst/>
              <a:cxnLst/>
              <a:rect l="l" t="t" r="r" b="b"/>
              <a:pathLst>
                <a:path w="549" h="406" extrusionOk="0">
                  <a:moveTo>
                    <a:pt x="215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1" y="310"/>
                    <a:pt x="96" y="405"/>
                    <a:pt x="215" y="405"/>
                  </a:cubicBezTo>
                  <a:lnTo>
                    <a:pt x="358" y="405"/>
                  </a:lnTo>
                  <a:cubicBezTo>
                    <a:pt x="453" y="405"/>
                    <a:pt x="548" y="310"/>
                    <a:pt x="548" y="191"/>
                  </a:cubicBezTo>
                  <a:cubicBezTo>
                    <a:pt x="548" y="96"/>
                    <a:pt x="453" y="0"/>
                    <a:pt x="35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58"/>
            <p:cNvSpPr/>
            <p:nvPr/>
          </p:nvSpPr>
          <p:spPr>
            <a:xfrm>
              <a:off x="3461601" y="2676539"/>
              <a:ext cx="13019" cy="16835"/>
            </a:xfrm>
            <a:custGeom>
              <a:avLst/>
              <a:gdLst/>
              <a:ahLst/>
              <a:cxnLst/>
              <a:rect l="l" t="t" r="r" b="b"/>
              <a:pathLst>
                <a:path w="406" h="525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96" y="525"/>
                    <a:pt x="191" y="525"/>
                  </a:cubicBezTo>
                  <a:cubicBezTo>
                    <a:pt x="310" y="525"/>
                    <a:pt x="406" y="429"/>
                    <a:pt x="406" y="334"/>
                  </a:cubicBezTo>
                  <a:lnTo>
                    <a:pt x="406" y="191"/>
                  </a:lnTo>
                  <a:cubicBezTo>
                    <a:pt x="406" y="96"/>
                    <a:pt x="310" y="1"/>
                    <a:pt x="19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58"/>
            <p:cNvSpPr/>
            <p:nvPr/>
          </p:nvSpPr>
          <p:spPr>
            <a:xfrm>
              <a:off x="3444060" y="2694112"/>
              <a:ext cx="16803" cy="13019"/>
            </a:xfrm>
            <a:custGeom>
              <a:avLst/>
              <a:gdLst/>
              <a:ahLst/>
              <a:cxnLst/>
              <a:rect l="l" t="t" r="r" b="b"/>
              <a:pathLst>
                <a:path w="524" h="406" extrusionOk="0">
                  <a:moveTo>
                    <a:pt x="191" y="0"/>
                  </a:moveTo>
                  <a:cubicBezTo>
                    <a:pt x="71" y="0"/>
                    <a:pt x="0" y="96"/>
                    <a:pt x="0" y="191"/>
                  </a:cubicBezTo>
                  <a:cubicBezTo>
                    <a:pt x="0" y="310"/>
                    <a:pt x="71" y="405"/>
                    <a:pt x="191" y="405"/>
                  </a:cubicBezTo>
                  <a:lnTo>
                    <a:pt x="310" y="405"/>
                  </a:lnTo>
                  <a:cubicBezTo>
                    <a:pt x="429" y="405"/>
                    <a:pt x="524" y="310"/>
                    <a:pt x="524" y="191"/>
                  </a:cubicBezTo>
                  <a:cubicBezTo>
                    <a:pt x="524" y="96"/>
                    <a:pt x="429" y="0"/>
                    <a:pt x="31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8"/>
            <p:cNvSpPr/>
            <p:nvPr/>
          </p:nvSpPr>
          <p:spPr>
            <a:xfrm>
              <a:off x="3461601" y="2707099"/>
              <a:ext cx="13019" cy="17573"/>
            </a:xfrm>
            <a:custGeom>
              <a:avLst/>
              <a:gdLst/>
              <a:ahLst/>
              <a:cxnLst/>
              <a:rect l="l" t="t" r="r" b="b"/>
              <a:pathLst>
                <a:path w="406" h="548" extrusionOk="0">
                  <a:moveTo>
                    <a:pt x="191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7"/>
                  </a:lnTo>
                  <a:cubicBezTo>
                    <a:pt x="1" y="477"/>
                    <a:pt x="96" y="548"/>
                    <a:pt x="191" y="548"/>
                  </a:cubicBezTo>
                  <a:cubicBezTo>
                    <a:pt x="310" y="548"/>
                    <a:pt x="406" y="477"/>
                    <a:pt x="406" y="357"/>
                  </a:cubicBezTo>
                  <a:lnTo>
                    <a:pt x="406" y="215"/>
                  </a:lnTo>
                  <a:cubicBezTo>
                    <a:pt x="406" y="96"/>
                    <a:pt x="310" y="0"/>
                    <a:pt x="1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36"/>
          <p:cNvGrpSpPr/>
          <p:nvPr/>
        </p:nvGrpSpPr>
        <p:grpSpPr>
          <a:xfrm>
            <a:off x="1074275" y="772562"/>
            <a:ext cx="6995400" cy="2382286"/>
            <a:chOff x="1428250" y="425075"/>
            <a:chExt cx="6995400" cy="2382286"/>
          </a:xfrm>
        </p:grpSpPr>
        <p:sp>
          <p:nvSpPr>
            <p:cNvPr id="1614" name="Google Shape;1614;p36"/>
            <p:cNvSpPr/>
            <p:nvPr/>
          </p:nvSpPr>
          <p:spPr>
            <a:xfrm rot="10800000" flipH="1">
              <a:off x="1428250" y="738261"/>
              <a:ext cx="6995400" cy="2069100"/>
            </a:xfrm>
            <a:prstGeom prst="round2SameRect">
              <a:avLst>
                <a:gd name="adj1" fmla="val 97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6"/>
            <p:cNvSpPr/>
            <p:nvPr/>
          </p:nvSpPr>
          <p:spPr>
            <a:xfrm>
              <a:off x="1428250" y="425075"/>
              <a:ext cx="69954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6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6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6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6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6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6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6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6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6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6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6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9" name="Google Shape;1629;p36"/>
          <p:cNvSpPr txBox="1">
            <a:spLocks noGrp="1"/>
          </p:cNvSpPr>
          <p:nvPr>
            <p:ph type="title"/>
          </p:nvPr>
        </p:nvSpPr>
        <p:spPr>
          <a:xfrm>
            <a:off x="2223875" y="1331584"/>
            <a:ext cx="4696200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Đồ Án Thiết Kế Game Billiards !</a:t>
            </a:r>
            <a:endParaRPr sz="6000" dirty="0"/>
          </a:p>
        </p:txBody>
      </p:sp>
      <p:grpSp>
        <p:nvGrpSpPr>
          <p:cNvPr id="1630" name="Google Shape;1630;p36"/>
          <p:cNvGrpSpPr/>
          <p:nvPr/>
        </p:nvGrpSpPr>
        <p:grpSpPr>
          <a:xfrm>
            <a:off x="1566500" y="2822617"/>
            <a:ext cx="6012000" cy="1548302"/>
            <a:chOff x="2411775" y="425075"/>
            <a:chExt cx="6012000" cy="1548302"/>
          </a:xfrm>
        </p:grpSpPr>
        <p:sp>
          <p:nvSpPr>
            <p:cNvPr id="1631" name="Google Shape;1631;p36"/>
            <p:cNvSpPr/>
            <p:nvPr/>
          </p:nvSpPr>
          <p:spPr>
            <a:xfrm rot="10800000" flipH="1">
              <a:off x="2411775" y="738277"/>
              <a:ext cx="6012000" cy="12351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2" name="Google Shape;1632;p36"/>
            <p:cNvSpPr/>
            <p:nvPr/>
          </p:nvSpPr>
          <p:spPr>
            <a:xfrm>
              <a:off x="2411775" y="425075"/>
              <a:ext cx="6012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6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6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6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6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6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6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6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6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6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6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6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6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6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6" name="Google Shape;1646;p36"/>
          <p:cNvSpPr txBox="1">
            <a:spLocks noGrp="1"/>
          </p:cNvSpPr>
          <p:nvPr>
            <p:ph type="subTitle" idx="1"/>
          </p:nvPr>
        </p:nvSpPr>
        <p:spPr>
          <a:xfrm>
            <a:off x="2026400" y="3488000"/>
            <a:ext cx="5092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Nhóm</a:t>
            </a:r>
            <a:r>
              <a:rPr lang="en-US" dirty="0"/>
              <a:t> 3: </a:t>
            </a:r>
            <a:r>
              <a:rPr lang="en-US" dirty="0" err="1"/>
              <a:t>Đỗ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Thịnh</a:t>
            </a:r>
            <a:r>
              <a:rPr lang="en-US" dirty="0"/>
              <a:t> –  Đào Xuân Bách</a:t>
            </a:r>
            <a:endParaRPr lang="en-US" dirty="0">
              <a:solidFill>
                <a:schemeClr val="dk1"/>
              </a:solidFill>
            </a:endParaRPr>
          </a:p>
        </p:txBody>
      </p:sp>
      <p:grpSp>
        <p:nvGrpSpPr>
          <p:cNvPr id="1647" name="Google Shape;1647;p36"/>
          <p:cNvGrpSpPr/>
          <p:nvPr/>
        </p:nvGrpSpPr>
        <p:grpSpPr>
          <a:xfrm>
            <a:off x="1210505" y="4084000"/>
            <a:ext cx="815291" cy="298136"/>
            <a:chOff x="7613525" y="0"/>
            <a:chExt cx="939275" cy="343475"/>
          </a:xfrm>
        </p:grpSpPr>
        <p:sp>
          <p:nvSpPr>
            <p:cNvPr id="1648" name="Google Shape;1648;p36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6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36"/>
          <p:cNvGrpSpPr/>
          <p:nvPr/>
        </p:nvGrpSpPr>
        <p:grpSpPr>
          <a:xfrm>
            <a:off x="4164330" y="485656"/>
            <a:ext cx="815291" cy="298136"/>
            <a:chOff x="7613525" y="0"/>
            <a:chExt cx="939275" cy="343475"/>
          </a:xfrm>
        </p:grpSpPr>
        <p:sp>
          <p:nvSpPr>
            <p:cNvPr id="1651" name="Google Shape;1651;p36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37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37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37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37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37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37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37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7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37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37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37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37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37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0" name="Google Shape;1670;p37"/>
          <p:cNvGrpSpPr/>
          <p:nvPr/>
        </p:nvGrpSpPr>
        <p:grpSpPr>
          <a:xfrm>
            <a:off x="3361029" y="3031547"/>
            <a:ext cx="2424971" cy="1571963"/>
            <a:chOff x="609992" y="1065813"/>
            <a:chExt cx="2487660" cy="1571963"/>
          </a:xfrm>
        </p:grpSpPr>
        <p:grpSp>
          <p:nvGrpSpPr>
            <p:cNvPr id="1671" name="Google Shape;1671;p37"/>
            <p:cNvGrpSpPr/>
            <p:nvPr/>
          </p:nvGrpSpPr>
          <p:grpSpPr>
            <a:xfrm>
              <a:off x="609992" y="1573300"/>
              <a:ext cx="2487660" cy="1064475"/>
              <a:chOff x="379766" y="247316"/>
              <a:chExt cx="8384429" cy="1064475"/>
            </a:xfrm>
          </p:grpSpPr>
          <p:sp>
            <p:nvSpPr>
              <p:cNvPr id="1672" name="Google Shape;1672;p37"/>
              <p:cNvSpPr/>
              <p:nvPr/>
            </p:nvSpPr>
            <p:spPr>
              <a:xfrm>
                <a:off x="379766" y="247316"/>
                <a:ext cx="8384400" cy="18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accent2"/>
                  </a:gs>
                </a:gsLst>
                <a:lin ang="10800025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7"/>
              <p:cNvSpPr/>
              <p:nvPr/>
            </p:nvSpPr>
            <p:spPr>
              <a:xfrm rot="10800000" flipH="1">
                <a:off x="379794" y="430691"/>
                <a:ext cx="8384400" cy="881100"/>
              </a:xfrm>
              <a:prstGeom prst="round2SameRect">
                <a:avLst>
                  <a:gd name="adj1" fmla="val 13379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4" name="Google Shape;1674;p37"/>
            <p:cNvGrpSpPr/>
            <p:nvPr/>
          </p:nvGrpSpPr>
          <p:grpSpPr>
            <a:xfrm>
              <a:off x="1487375" y="1065813"/>
              <a:ext cx="732900" cy="593400"/>
              <a:chOff x="904850" y="2929900"/>
              <a:chExt cx="732900" cy="593400"/>
            </a:xfrm>
          </p:grpSpPr>
          <p:sp>
            <p:nvSpPr>
              <p:cNvPr id="1675" name="Google Shape;1675;p37"/>
              <p:cNvSpPr/>
              <p:nvPr/>
            </p:nvSpPr>
            <p:spPr>
              <a:xfrm flipH="1">
                <a:off x="904850" y="2929900"/>
                <a:ext cx="732900" cy="593400"/>
              </a:xfrm>
              <a:prstGeom prst="snip1Rect">
                <a:avLst>
                  <a:gd name="adj" fmla="val 16667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7"/>
              <p:cNvSpPr/>
              <p:nvPr/>
            </p:nvSpPr>
            <p:spPr>
              <a:xfrm flipH="1">
                <a:off x="918906" y="2943900"/>
                <a:ext cx="116100" cy="120300"/>
              </a:xfrm>
              <a:prstGeom prst="corner">
                <a:avLst>
                  <a:gd name="adj1" fmla="val 24015"/>
                  <a:gd name="adj2" fmla="val 2220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7" name="Google Shape;1677;p37"/>
          <p:cNvGrpSpPr/>
          <p:nvPr/>
        </p:nvGrpSpPr>
        <p:grpSpPr>
          <a:xfrm>
            <a:off x="715946" y="3031547"/>
            <a:ext cx="2424971" cy="1571963"/>
            <a:chOff x="609987" y="1065813"/>
            <a:chExt cx="2487660" cy="1571963"/>
          </a:xfrm>
        </p:grpSpPr>
        <p:grpSp>
          <p:nvGrpSpPr>
            <p:cNvPr id="1678" name="Google Shape;1678;p37"/>
            <p:cNvGrpSpPr/>
            <p:nvPr/>
          </p:nvGrpSpPr>
          <p:grpSpPr>
            <a:xfrm>
              <a:off x="609987" y="1573300"/>
              <a:ext cx="2487660" cy="1064475"/>
              <a:chOff x="379752" y="247316"/>
              <a:chExt cx="8384429" cy="1064475"/>
            </a:xfrm>
          </p:grpSpPr>
          <p:sp>
            <p:nvSpPr>
              <p:cNvPr id="1679" name="Google Shape;1679;p37"/>
              <p:cNvSpPr/>
              <p:nvPr/>
            </p:nvSpPr>
            <p:spPr>
              <a:xfrm>
                <a:off x="379752" y="247316"/>
                <a:ext cx="8384400" cy="18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accent2"/>
                  </a:gs>
                </a:gsLst>
                <a:lin ang="10800025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7"/>
              <p:cNvSpPr/>
              <p:nvPr/>
            </p:nvSpPr>
            <p:spPr>
              <a:xfrm rot="10800000" flipH="1">
                <a:off x="379781" y="430691"/>
                <a:ext cx="8384400" cy="881100"/>
              </a:xfrm>
              <a:prstGeom prst="round2SameRect">
                <a:avLst>
                  <a:gd name="adj1" fmla="val 13379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1" name="Google Shape;1681;p37"/>
            <p:cNvGrpSpPr/>
            <p:nvPr/>
          </p:nvGrpSpPr>
          <p:grpSpPr>
            <a:xfrm>
              <a:off x="1487375" y="1065813"/>
              <a:ext cx="732900" cy="593400"/>
              <a:chOff x="904850" y="2929900"/>
              <a:chExt cx="732900" cy="593400"/>
            </a:xfrm>
          </p:grpSpPr>
          <p:sp>
            <p:nvSpPr>
              <p:cNvPr id="1682" name="Google Shape;1682;p37"/>
              <p:cNvSpPr/>
              <p:nvPr/>
            </p:nvSpPr>
            <p:spPr>
              <a:xfrm flipH="1">
                <a:off x="904850" y="2929900"/>
                <a:ext cx="732900" cy="593400"/>
              </a:xfrm>
              <a:prstGeom prst="snip1Rect">
                <a:avLst>
                  <a:gd name="adj" fmla="val 16667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7"/>
              <p:cNvSpPr/>
              <p:nvPr/>
            </p:nvSpPr>
            <p:spPr>
              <a:xfrm flipH="1">
                <a:off x="918906" y="2943900"/>
                <a:ext cx="116100" cy="120300"/>
              </a:xfrm>
              <a:prstGeom prst="corner">
                <a:avLst>
                  <a:gd name="adj1" fmla="val 24015"/>
                  <a:gd name="adj2" fmla="val 2220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4" name="Google Shape;1684;p37"/>
          <p:cNvGrpSpPr/>
          <p:nvPr/>
        </p:nvGrpSpPr>
        <p:grpSpPr>
          <a:xfrm>
            <a:off x="6013239" y="1178029"/>
            <a:ext cx="2410741" cy="1571963"/>
            <a:chOff x="617304" y="1065813"/>
            <a:chExt cx="2473062" cy="1571963"/>
          </a:xfrm>
        </p:grpSpPr>
        <p:grpSp>
          <p:nvGrpSpPr>
            <p:cNvPr id="1685" name="Google Shape;1685;p37"/>
            <p:cNvGrpSpPr/>
            <p:nvPr/>
          </p:nvGrpSpPr>
          <p:grpSpPr>
            <a:xfrm>
              <a:off x="617304" y="1573300"/>
              <a:ext cx="2473062" cy="1064475"/>
              <a:chOff x="404412" y="247316"/>
              <a:chExt cx="8335228" cy="1064475"/>
            </a:xfrm>
          </p:grpSpPr>
          <p:sp>
            <p:nvSpPr>
              <p:cNvPr id="1686" name="Google Shape;1686;p37"/>
              <p:cNvSpPr/>
              <p:nvPr/>
            </p:nvSpPr>
            <p:spPr>
              <a:xfrm>
                <a:off x="404412" y="247316"/>
                <a:ext cx="8335200" cy="18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accent2"/>
                  </a:gs>
                </a:gsLst>
                <a:lin ang="10800025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7"/>
              <p:cNvSpPr/>
              <p:nvPr/>
            </p:nvSpPr>
            <p:spPr>
              <a:xfrm rot="10800000" flipH="1">
                <a:off x="404440" y="430691"/>
                <a:ext cx="8335200" cy="881100"/>
              </a:xfrm>
              <a:prstGeom prst="round2SameRect">
                <a:avLst>
                  <a:gd name="adj1" fmla="val 13379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8" name="Google Shape;1688;p37"/>
            <p:cNvGrpSpPr/>
            <p:nvPr/>
          </p:nvGrpSpPr>
          <p:grpSpPr>
            <a:xfrm>
              <a:off x="1487375" y="1065813"/>
              <a:ext cx="732900" cy="593400"/>
              <a:chOff x="904850" y="2929900"/>
              <a:chExt cx="732900" cy="593400"/>
            </a:xfrm>
          </p:grpSpPr>
          <p:sp>
            <p:nvSpPr>
              <p:cNvPr id="1689" name="Google Shape;1689;p37"/>
              <p:cNvSpPr/>
              <p:nvPr/>
            </p:nvSpPr>
            <p:spPr>
              <a:xfrm flipH="1">
                <a:off x="904850" y="2929900"/>
                <a:ext cx="732900" cy="593400"/>
              </a:xfrm>
              <a:prstGeom prst="snip1Rect">
                <a:avLst>
                  <a:gd name="adj" fmla="val 16667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7"/>
              <p:cNvSpPr/>
              <p:nvPr/>
            </p:nvSpPr>
            <p:spPr>
              <a:xfrm flipH="1">
                <a:off x="918906" y="2943900"/>
                <a:ext cx="116100" cy="120300"/>
              </a:xfrm>
              <a:prstGeom prst="corner">
                <a:avLst>
                  <a:gd name="adj1" fmla="val 24015"/>
                  <a:gd name="adj2" fmla="val 2220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1" name="Google Shape;1691;p37"/>
          <p:cNvGrpSpPr/>
          <p:nvPr/>
        </p:nvGrpSpPr>
        <p:grpSpPr>
          <a:xfrm>
            <a:off x="3361029" y="1178029"/>
            <a:ext cx="2424971" cy="1571963"/>
            <a:chOff x="609987" y="1065813"/>
            <a:chExt cx="2487660" cy="1571963"/>
          </a:xfrm>
        </p:grpSpPr>
        <p:grpSp>
          <p:nvGrpSpPr>
            <p:cNvPr id="1692" name="Google Shape;1692;p37"/>
            <p:cNvGrpSpPr/>
            <p:nvPr/>
          </p:nvGrpSpPr>
          <p:grpSpPr>
            <a:xfrm>
              <a:off x="609987" y="1573300"/>
              <a:ext cx="2487660" cy="1064475"/>
              <a:chOff x="379752" y="247316"/>
              <a:chExt cx="8384429" cy="1064475"/>
            </a:xfrm>
          </p:grpSpPr>
          <p:sp>
            <p:nvSpPr>
              <p:cNvPr id="1693" name="Google Shape;1693;p37"/>
              <p:cNvSpPr/>
              <p:nvPr/>
            </p:nvSpPr>
            <p:spPr>
              <a:xfrm>
                <a:off x="379752" y="247316"/>
                <a:ext cx="8384400" cy="18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accent2"/>
                  </a:gs>
                </a:gsLst>
                <a:lin ang="10800025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7"/>
              <p:cNvSpPr/>
              <p:nvPr/>
            </p:nvSpPr>
            <p:spPr>
              <a:xfrm rot="10800000" flipH="1">
                <a:off x="379781" y="430691"/>
                <a:ext cx="8384400" cy="881100"/>
              </a:xfrm>
              <a:prstGeom prst="round2SameRect">
                <a:avLst>
                  <a:gd name="adj1" fmla="val 13379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5" name="Google Shape;1695;p37"/>
            <p:cNvGrpSpPr/>
            <p:nvPr/>
          </p:nvGrpSpPr>
          <p:grpSpPr>
            <a:xfrm>
              <a:off x="1487375" y="1065813"/>
              <a:ext cx="732900" cy="593400"/>
              <a:chOff x="904850" y="2929900"/>
              <a:chExt cx="732900" cy="593400"/>
            </a:xfrm>
          </p:grpSpPr>
          <p:sp>
            <p:nvSpPr>
              <p:cNvPr id="1696" name="Google Shape;1696;p37"/>
              <p:cNvSpPr/>
              <p:nvPr/>
            </p:nvSpPr>
            <p:spPr>
              <a:xfrm flipH="1">
                <a:off x="904850" y="2929900"/>
                <a:ext cx="732900" cy="593400"/>
              </a:xfrm>
              <a:prstGeom prst="snip1Rect">
                <a:avLst>
                  <a:gd name="adj" fmla="val 16667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7"/>
              <p:cNvSpPr/>
              <p:nvPr/>
            </p:nvSpPr>
            <p:spPr>
              <a:xfrm flipH="1">
                <a:off x="918906" y="2943900"/>
                <a:ext cx="116100" cy="120300"/>
              </a:xfrm>
              <a:prstGeom prst="corner">
                <a:avLst>
                  <a:gd name="adj1" fmla="val 24015"/>
                  <a:gd name="adj2" fmla="val 2220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8" name="Google Shape;1698;p37"/>
          <p:cNvGrpSpPr/>
          <p:nvPr/>
        </p:nvGrpSpPr>
        <p:grpSpPr>
          <a:xfrm>
            <a:off x="715946" y="1178029"/>
            <a:ext cx="2424971" cy="1571963"/>
            <a:chOff x="609978" y="1065813"/>
            <a:chExt cx="2487660" cy="1571963"/>
          </a:xfrm>
        </p:grpSpPr>
        <p:grpSp>
          <p:nvGrpSpPr>
            <p:cNvPr id="1699" name="Google Shape;1699;p37"/>
            <p:cNvGrpSpPr/>
            <p:nvPr/>
          </p:nvGrpSpPr>
          <p:grpSpPr>
            <a:xfrm>
              <a:off x="609978" y="1573300"/>
              <a:ext cx="2487660" cy="1064475"/>
              <a:chOff x="379720" y="247316"/>
              <a:chExt cx="8384429" cy="1064475"/>
            </a:xfrm>
          </p:grpSpPr>
          <p:sp>
            <p:nvSpPr>
              <p:cNvPr id="1700" name="Google Shape;1700;p37"/>
              <p:cNvSpPr/>
              <p:nvPr/>
            </p:nvSpPr>
            <p:spPr>
              <a:xfrm>
                <a:off x="379720" y="247316"/>
                <a:ext cx="8384400" cy="18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accent2"/>
                  </a:gs>
                </a:gsLst>
                <a:lin ang="10800025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7"/>
              <p:cNvSpPr/>
              <p:nvPr/>
            </p:nvSpPr>
            <p:spPr>
              <a:xfrm rot="10800000" flipH="1">
                <a:off x="379748" y="430691"/>
                <a:ext cx="8384400" cy="881100"/>
              </a:xfrm>
              <a:prstGeom prst="round2SameRect">
                <a:avLst>
                  <a:gd name="adj1" fmla="val 13379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2" name="Google Shape;1702;p37"/>
            <p:cNvGrpSpPr/>
            <p:nvPr/>
          </p:nvGrpSpPr>
          <p:grpSpPr>
            <a:xfrm>
              <a:off x="1487375" y="1065813"/>
              <a:ext cx="732900" cy="593400"/>
              <a:chOff x="904850" y="2929900"/>
              <a:chExt cx="732900" cy="593400"/>
            </a:xfrm>
          </p:grpSpPr>
          <p:sp>
            <p:nvSpPr>
              <p:cNvPr id="1703" name="Google Shape;1703;p37"/>
              <p:cNvSpPr/>
              <p:nvPr/>
            </p:nvSpPr>
            <p:spPr>
              <a:xfrm flipH="1">
                <a:off x="904850" y="2929900"/>
                <a:ext cx="732900" cy="593400"/>
              </a:xfrm>
              <a:prstGeom prst="snip1Rect">
                <a:avLst>
                  <a:gd name="adj" fmla="val 16667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7"/>
              <p:cNvSpPr/>
              <p:nvPr/>
            </p:nvSpPr>
            <p:spPr>
              <a:xfrm flipH="1">
                <a:off x="918906" y="2943900"/>
                <a:ext cx="116100" cy="120300"/>
              </a:xfrm>
              <a:prstGeom prst="corner">
                <a:avLst>
                  <a:gd name="adj1" fmla="val 24015"/>
                  <a:gd name="adj2" fmla="val 2220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05" name="Google Shape;1705;p37"/>
          <p:cNvSpPr txBox="1">
            <a:spLocks noGrp="1"/>
          </p:cNvSpPr>
          <p:nvPr>
            <p:ph type="title"/>
          </p:nvPr>
        </p:nvSpPr>
        <p:spPr>
          <a:xfrm>
            <a:off x="831182" y="1919738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</a:t>
            </a:r>
            <a:endParaRPr dirty="0"/>
          </a:p>
        </p:txBody>
      </p:sp>
      <p:sp>
        <p:nvSpPr>
          <p:cNvPr id="1706" name="Google Shape;1706;p37"/>
          <p:cNvSpPr txBox="1">
            <a:spLocks noGrp="1"/>
          </p:cNvSpPr>
          <p:nvPr>
            <p:ph type="subTitle" idx="1"/>
          </p:nvPr>
        </p:nvSpPr>
        <p:spPr>
          <a:xfrm>
            <a:off x="831182" y="2201025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</a:t>
            </a:r>
            <a:r>
              <a:rPr lang="en-US" dirty="0" err="1"/>
              <a:t>i</a:t>
            </a:r>
            <a:r>
              <a:rPr lang="en" dirty="0"/>
              <a:t>ới thiệu đề tài, tóm tắt bài toán</a:t>
            </a:r>
            <a:endParaRPr dirty="0"/>
          </a:p>
        </p:txBody>
      </p:sp>
      <p:sp>
        <p:nvSpPr>
          <p:cNvPr id="1707" name="Google Shape;1707;p37"/>
          <p:cNvSpPr txBox="1">
            <a:spLocks noGrp="1"/>
          </p:cNvSpPr>
          <p:nvPr>
            <p:ph type="title" idx="3"/>
          </p:nvPr>
        </p:nvSpPr>
        <p:spPr>
          <a:xfrm>
            <a:off x="3476264" y="1919738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</a:t>
            </a:r>
            <a:endParaRPr dirty="0"/>
          </a:p>
        </p:txBody>
      </p:sp>
      <p:sp>
        <p:nvSpPr>
          <p:cNvPr id="1708" name="Google Shape;1708;p37"/>
          <p:cNvSpPr txBox="1">
            <a:spLocks noGrp="1"/>
          </p:cNvSpPr>
          <p:nvPr>
            <p:ph type="title" idx="4"/>
          </p:nvPr>
        </p:nvSpPr>
        <p:spPr>
          <a:xfrm>
            <a:off x="4253414" y="1246113"/>
            <a:ext cx="6402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09" name="Google Shape;1709;p37"/>
          <p:cNvSpPr txBox="1">
            <a:spLocks noGrp="1"/>
          </p:cNvSpPr>
          <p:nvPr>
            <p:ph type="subTitle" idx="5"/>
          </p:nvPr>
        </p:nvSpPr>
        <p:spPr>
          <a:xfrm>
            <a:off x="3476264" y="2201025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 phương pháp áp dụng trong đồ án</a:t>
            </a:r>
            <a:endParaRPr dirty="0"/>
          </a:p>
        </p:txBody>
      </p:sp>
      <p:sp>
        <p:nvSpPr>
          <p:cNvPr id="1710" name="Google Shape;1710;p37"/>
          <p:cNvSpPr txBox="1">
            <a:spLocks noGrp="1"/>
          </p:cNvSpPr>
          <p:nvPr>
            <p:ph type="title" idx="6"/>
          </p:nvPr>
        </p:nvSpPr>
        <p:spPr>
          <a:xfrm>
            <a:off x="6121360" y="1919738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KẾT QUẢ</a:t>
            </a:r>
            <a:endParaRPr dirty="0"/>
          </a:p>
        </p:txBody>
      </p:sp>
      <p:sp>
        <p:nvSpPr>
          <p:cNvPr id="1711" name="Google Shape;1711;p37"/>
          <p:cNvSpPr txBox="1">
            <a:spLocks noGrp="1"/>
          </p:cNvSpPr>
          <p:nvPr>
            <p:ph type="title" idx="7"/>
          </p:nvPr>
        </p:nvSpPr>
        <p:spPr>
          <a:xfrm>
            <a:off x="6898510" y="1246113"/>
            <a:ext cx="6402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12" name="Google Shape;1712;p37"/>
          <p:cNvSpPr txBox="1">
            <a:spLocks noGrp="1"/>
          </p:cNvSpPr>
          <p:nvPr>
            <p:ph type="subTitle" idx="8"/>
          </p:nvPr>
        </p:nvSpPr>
        <p:spPr>
          <a:xfrm>
            <a:off x="6121360" y="2201025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Kết quả đạt được, định hướng tương lai</a:t>
            </a:r>
            <a:endParaRPr dirty="0"/>
          </a:p>
        </p:txBody>
      </p:sp>
      <p:sp>
        <p:nvSpPr>
          <p:cNvPr id="1713" name="Google Shape;1713;p37"/>
          <p:cNvSpPr txBox="1">
            <a:spLocks noGrp="1"/>
          </p:cNvSpPr>
          <p:nvPr>
            <p:ph type="title" idx="9"/>
          </p:nvPr>
        </p:nvSpPr>
        <p:spPr>
          <a:xfrm>
            <a:off x="831182" y="3777366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DEMO!</a:t>
            </a:r>
            <a:endParaRPr dirty="0"/>
          </a:p>
        </p:txBody>
      </p:sp>
      <p:sp>
        <p:nvSpPr>
          <p:cNvPr id="1714" name="Google Shape;1714;p37"/>
          <p:cNvSpPr txBox="1">
            <a:spLocks noGrp="1"/>
          </p:cNvSpPr>
          <p:nvPr>
            <p:ph type="title" idx="13"/>
          </p:nvPr>
        </p:nvSpPr>
        <p:spPr>
          <a:xfrm>
            <a:off x="1608332" y="3107725"/>
            <a:ext cx="6402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15" name="Google Shape;1715;p37"/>
          <p:cNvSpPr txBox="1">
            <a:spLocks noGrp="1"/>
          </p:cNvSpPr>
          <p:nvPr>
            <p:ph type="subTitle" idx="14"/>
          </p:nvPr>
        </p:nvSpPr>
        <p:spPr>
          <a:xfrm>
            <a:off x="831182" y="4051566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kết quả</a:t>
            </a:r>
            <a:endParaRPr dirty="0"/>
          </a:p>
        </p:txBody>
      </p:sp>
      <p:sp>
        <p:nvSpPr>
          <p:cNvPr id="1716" name="Google Shape;1716;p37"/>
          <p:cNvSpPr txBox="1">
            <a:spLocks noGrp="1"/>
          </p:cNvSpPr>
          <p:nvPr>
            <p:ph type="title" idx="15"/>
          </p:nvPr>
        </p:nvSpPr>
        <p:spPr>
          <a:xfrm>
            <a:off x="3476264" y="3777366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PHÂN CÔNG </a:t>
            </a:r>
            <a:endParaRPr dirty="0"/>
          </a:p>
        </p:txBody>
      </p:sp>
      <p:sp>
        <p:nvSpPr>
          <p:cNvPr id="1717" name="Google Shape;1717;p37"/>
          <p:cNvSpPr txBox="1">
            <a:spLocks noGrp="1"/>
          </p:cNvSpPr>
          <p:nvPr>
            <p:ph type="title" idx="16"/>
          </p:nvPr>
        </p:nvSpPr>
        <p:spPr>
          <a:xfrm>
            <a:off x="4253414" y="3107725"/>
            <a:ext cx="6402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18" name="Google Shape;1718;p37"/>
          <p:cNvSpPr txBox="1">
            <a:spLocks noGrp="1"/>
          </p:cNvSpPr>
          <p:nvPr>
            <p:ph type="subTitle" idx="17"/>
          </p:nvPr>
        </p:nvSpPr>
        <p:spPr>
          <a:xfrm>
            <a:off x="3476264" y="4051566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Phân công nhiệm vụ</a:t>
            </a:r>
            <a:endParaRPr dirty="0"/>
          </a:p>
        </p:txBody>
      </p:sp>
      <p:sp>
        <p:nvSpPr>
          <p:cNvPr id="1719" name="Google Shape;1719;p37"/>
          <p:cNvSpPr txBox="1">
            <a:spLocks noGrp="1"/>
          </p:cNvSpPr>
          <p:nvPr>
            <p:ph type="title" idx="18"/>
          </p:nvPr>
        </p:nvSpPr>
        <p:spPr>
          <a:xfrm>
            <a:off x="715946" y="482775"/>
            <a:ext cx="6015000" cy="365700"/>
          </a:xfrm>
          <a:prstGeom prst="rect">
            <a:avLst/>
          </a:prstGeom>
        </p:spPr>
        <p:txBody>
          <a:bodyPr spcFirstLastPara="1" wrap="square" lIns="182875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dirty="0"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720" name="Google Shape;1720;p37"/>
          <p:cNvSpPr txBox="1">
            <a:spLocks noGrp="1"/>
          </p:cNvSpPr>
          <p:nvPr>
            <p:ph type="title" idx="2"/>
          </p:nvPr>
        </p:nvSpPr>
        <p:spPr>
          <a:xfrm>
            <a:off x="1608332" y="1246113"/>
            <a:ext cx="6402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721" name="Google Shape;1721;p37"/>
          <p:cNvGrpSpPr/>
          <p:nvPr/>
        </p:nvGrpSpPr>
        <p:grpSpPr>
          <a:xfrm>
            <a:off x="6006080" y="3031557"/>
            <a:ext cx="2410552" cy="1569125"/>
            <a:chOff x="404369" y="247338"/>
            <a:chExt cx="8335243" cy="1569125"/>
          </a:xfrm>
        </p:grpSpPr>
        <p:sp>
          <p:nvSpPr>
            <p:cNvPr id="1722" name="Google Shape;1722;p37"/>
            <p:cNvSpPr/>
            <p:nvPr/>
          </p:nvSpPr>
          <p:spPr>
            <a:xfrm>
              <a:off x="404369" y="247338"/>
              <a:ext cx="8335200" cy="18330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7"/>
            <p:cNvSpPr/>
            <p:nvPr/>
          </p:nvSpPr>
          <p:spPr>
            <a:xfrm rot="10800000" flipH="1">
              <a:off x="404412" y="430763"/>
              <a:ext cx="8335200" cy="1385700"/>
            </a:xfrm>
            <a:prstGeom prst="round2SameRect">
              <a:avLst>
                <a:gd name="adj1" fmla="val 5791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4" name="Google Shape;1724;p37"/>
          <p:cNvGrpSpPr/>
          <p:nvPr/>
        </p:nvGrpSpPr>
        <p:grpSpPr>
          <a:xfrm>
            <a:off x="6070104" y="3316875"/>
            <a:ext cx="2277900" cy="1195200"/>
            <a:chOff x="6070104" y="3316875"/>
            <a:chExt cx="2277900" cy="1195200"/>
          </a:xfrm>
        </p:grpSpPr>
        <p:grpSp>
          <p:nvGrpSpPr>
            <p:cNvPr id="1725" name="Google Shape;1725;p37"/>
            <p:cNvGrpSpPr/>
            <p:nvPr/>
          </p:nvGrpSpPr>
          <p:grpSpPr>
            <a:xfrm>
              <a:off x="6070104" y="3316875"/>
              <a:ext cx="2277900" cy="1195200"/>
              <a:chOff x="6148137" y="3316875"/>
              <a:chExt cx="2277900" cy="1195200"/>
            </a:xfrm>
          </p:grpSpPr>
          <p:sp>
            <p:nvSpPr>
              <p:cNvPr id="1726" name="Google Shape;1726;p37"/>
              <p:cNvSpPr/>
              <p:nvPr/>
            </p:nvSpPr>
            <p:spPr>
              <a:xfrm>
                <a:off x="6148137" y="3316875"/>
                <a:ext cx="2277900" cy="1195200"/>
              </a:xfrm>
              <a:prstGeom prst="roundRect">
                <a:avLst>
                  <a:gd name="adj" fmla="val 7463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>
                <a:off x="6148137" y="3645296"/>
                <a:ext cx="2277788" cy="866773"/>
              </a:xfrm>
              <a:custGeom>
                <a:avLst/>
                <a:gdLst/>
                <a:ahLst/>
                <a:cxnLst/>
                <a:rect l="l" t="t" r="r" b="b"/>
                <a:pathLst>
                  <a:path w="57509" h="23213" extrusionOk="0">
                    <a:moveTo>
                      <a:pt x="36862" y="1"/>
                    </a:moveTo>
                    <a:cubicBezTo>
                      <a:pt x="36494" y="1"/>
                      <a:pt x="36121" y="27"/>
                      <a:pt x="35745" y="82"/>
                    </a:cubicBezTo>
                    <a:cubicBezTo>
                      <a:pt x="32402" y="568"/>
                      <a:pt x="29909" y="3152"/>
                      <a:pt x="29332" y="6313"/>
                    </a:cubicBezTo>
                    <a:cubicBezTo>
                      <a:pt x="28268" y="5127"/>
                      <a:pt x="26870" y="4276"/>
                      <a:pt x="25320" y="3942"/>
                    </a:cubicBezTo>
                    <a:cubicBezTo>
                      <a:pt x="24823" y="3845"/>
                      <a:pt x="24315" y="3798"/>
                      <a:pt x="23806" y="3798"/>
                    </a:cubicBezTo>
                    <a:cubicBezTo>
                      <a:pt x="22229" y="3798"/>
                      <a:pt x="20641" y="4254"/>
                      <a:pt x="19332" y="5127"/>
                    </a:cubicBezTo>
                    <a:cubicBezTo>
                      <a:pt x="18055" y="6009"/>
                      <a:pt x="16991" y="7316"/>
                      <a:pt x="16657" y="8836"/>
                    </a:cubicBezTo>
                    <a:cubicBezTo>
                      <a:pt x="16292" y="10355"/>
                      <a:pt x="16718" y="12088"/>
                      <a:pt x="17873" y="13152"/>
                    </a:cubicBezTo>
                    <a:cubicBezTo>
                      <a:pt x="16718" y="13152"/>
                      <a:pt x="15563" y="13547"/>
                      <a:pt x="14681" y="14307"/>
                    </a:cubicBezTo>
                    <a:cubicBezTo>
                      <a:pt x="13800" y="15067"/>
                      <a:pt x="13222" y="16161"/>
                      <a:pt x="13040" y="17286"/>
                    </a:cubicBezTo>
                    <a:cubicBezTo>
                      <a:pt x="11894" y="16471"/>
                      <a:pt x="10449" y="16018"/>
                      <a:pt x="9027" y="16018"/>
                    </a:cubicBezTo>
                    <a:cubicBezTo>
                      <a:pt x="8752" y="16018"/>
                      <a:pt x="8478" y="16035"/>
                      <a:pt x="8207" y="16070"/>
                    </a:cubicBezTo>
                    <a:cubicBezTo>
                      <a:pt x="8663" y="13577"/>
                      <a:pt x="7295" y="10994"/>
                      <a:pt x="5046" y="9778"/>
                    </a:cubicBezTo>
                    <a:cubicBezTo>
                      <a:pt x="4197" y="9319"/>
                      <a:pt x="3224" y="9098"/>
                      <a:pt x="2250" y="9098"/>
                    </a:cubicBezTo>
                    <a:cubicBezTo>
                      <a:pt x="1481" y="9098"/>
                      <a:pt x="711" y="9236"/>
                      <a:pt x="0" y="9504"/>
                    </a:cubicBezTo>
                    <a:lnTo>
                      <a:pt x="0" y="21845"/>
                    </a:lnTo>
                    <a:cubicBezTo>
                      <a:pt x="0" y="22605"/>
                      <a:pt x="608" y="23213"/>
                      <a:pt x="1368" y="23213"/>
                    </a:cubicBezTo>
                    <a:lnTo>
                      <a:pt x="56141" y="23213"/>
                    </a:lnTo>
                    <a:cubicBezTo>
                      <a:pt x="56901" y="23213"/>
                      <a:pt x="57509" y="22605"/>
                      <a:pt x="57509" y="21845"/>
                    </a:cubicBezTo>
                    <a:lnTo>
                      <a:pt x="57509" y="963"/>
                    </a:lnTo>
                    <a:cubicBezTo>
                      <a:pt x="56202" y="1145"/>
                      <a:pt x="54895" y="1723"/>
                      <a:pt x="53952" y="2665"/>
                    </a:cubicBezTo>
                    <a:cubicBezTo>
                      <a:pt x="52159" y="4459"/>
                      <a:pt x="51582" y="7316"/>
                      <a:pt x="52737" y="9565"/>
                    </a:cubicBezTo>
                    <a:cubicBezTo>
                      <a:pt x="51065" y="9839"/>
                      <a:pt x="49454" y="10781"/>
                      <a:pt x="48420" y="12149"/>
                    </a:cubicBezTo>
                    <a:cubicBezTo>
                      <a:pt x="47934" y="11085"/>
                      <a:pt x="47083" y="10234"/>
                      <a:pt x="46019" y="9747"/>
                    </a:cubicBezTo>
                    <a:cubicBezTo>
                      <a:pt x="45472" y="9504"/>
                      <a:pt x="44895" y="9383"/>
                      <a:pt x="44287" y="9352"/>
                    </a:cubicBezTo>
                    <a:cubicBezTo>
                      <a:pt x="44499" y="8440"/>
                      <a:pt x="44560" y="7498"/>
                      <a:pt x="44408" y="6525"/>
                    </a:cubicBezTo>
                    <a:cubicBezTo>
                      <a:pt x="43855" y="2734"/>
                      <a:pt x="40605" y="1"/>
                      <a:pt x="368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5400012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8" name="Google Shape;1728;p37"/>
            <p:cNvGrpSpPr/>
            <p:nvPr/>
          </p:nvGrpSpPr>
          <p:grpSpPr>
            <a:xfrm>
              <a:off x="7949576" y="3506080"/>
              <a:ext cx="136800" cy="103450"/>
              <a:chOff x="3124950" y="2365825"/>
              <a:chExt cx="136800" cy="103450"/>
            </a:xfrm>
          </p:grpSpPr>
          <p:sp>
            <p:nvSpPr>
              <p:cNvPr id="1729" name="Google Shape;1729;p37"/>
              <p:cNvSpPr/>
              <p:nvPr/>
            </p:nvSpPr>
            <p:spPr>
              <a:xfrm>
                <a:off x="3124950" y="2397750"/>
                <a:ext cx="72200" cy="71525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2861" extrusionOk="0">
                    <a:moveTo>
                      <a:pt x="1490" y="0"/>
                    </a:moveTo>
                    <a:cubicBezTo>
                      <a:pt x="1247" y="0"/>
                      <a:pt x="1064" y="152"/>
                      <a:pt x="1064" y="395"/>
                    </a:cubicBezTo>
                    <a:cubicBezTo>
                      <a:pt x="1064" y="760"/>
                      <a:pt x="760" y="1064"/>
                      <a:pt x="395" y="1064"/>
                    </a:cubicBezTo>
                    <a:cubicBezTo>
                      <a:pt x="213" y="1064"/>
                      <a:pt x="31" y="1216"/>
                      <a:pt x="0" y="1398"/>
                    </a:cubicBezTo>
                    <a:cubicBezTo>
                      <a:pt x="0" y="1611"/>
                      <a:pt x="152" y="1824"/>
                      <a:pt x="395" y="1824"/>
                    </a:cubicBezTo>
                    <a:cubicBezTo>
                      <a:pt x="760" y="1824"/>
                      <a:pt x="1064" y="2097"/>
                      <a:pt x="1064" y="2493"/>
                    </a:cubicBezTo>
                    <a:cubicBezTo>
                      <a:pt x="1064" y="2675"/>
                      <a:pt x="1216" y="2857"/>
                      <a:pt x="1398" y="2857"/>
                    </a:cubicBezTo>
                    <a:cubicBezTo>
                      <a:pt x="1416" y="2860"/>
                      <a:pt x="1434" y="2861"/>
                      <a:pt x="1451" y="2861"/>
                    </a:cubicBezTo>
                    <a:cubicBezTo>
                      <a:pt x="1668" y="2861"/>
                      <a:pt x="1824" y="2690"/>
                      <a:pt x="1824" y="2493"/>
                    </a:cubicBezTo>
                    <a:cubicBezTo>
                      <a:pt x="1824" y="2128"/>
                      <a:pt x="2128" y="1824"/>
                      <a:pt x="2493" y="1824"/>
                    </a:cubicBezTo>
                    <a:cubicBezTo>
                      <a:pt x="2705" y="1824"/>
                      <a:pt x="2888" y="1611"/>
                      <a:pt x="2857" y="1398"/>
                    </a:cubicBezTo>
                    <a:cubicBezTo>
                      <a:pt x="2857" y="1216"/>
                      <a:pt x="2675" y="1064"/>
                      <a:pt x="2493" y="1064"/>
                    </a:cubicBezTo>
                    <a:cubicBezTo>
                      <a:pt x="2098" y="1064"/>
                      <a:pt x="1824" y="760"/>
                      <a:pt x="1824" y="395"/>
                    </a:cubicBezTo>
                    <a:cubicBezTo>
                      <a:pt x="1824" y="213"/>
                      <a:pt x="1672" y="31"/>
                      <a:pt x="1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7"/>
              <p:cNvSpPr/>
              <p:nvPr/>
            </p:nvSpPr>
            <p:spPr>
              <a:xfrm>
                <a:off x="3209300" y="2365825"/>
                <a:ext cx="524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068" extrusionOk="0">
                    <a:moveTo>
                      <a:pt x="1094" y="1"/>
                    </a:moveTo>
                    <a:cubicBezTo>
                      <a:pt x="912" y="1"/>
                      <a:pt x="790" y="122"/>
                      <a:pt x="790" y="274"/>
                    </a:cubicBezTo>
                    <a:cubicBezTo>
                      <a:pt x="790" y="548"/>
                      <a:pt x="578" y="760"/>
                      <a:pt x="304" y="760"/>
                    </a:cubicBezTo>
                    <a:cubicBezTo>
                      <a:pt x="183" y="760"/>
                      <a:pt x="31" y="882"/>
                      <a:pt x="31" y="1004"/>
                    </a:cubicBezTo>
                    <a:cubicBezTo>
                      <a:pt x="0" y="1156"/>
                      <a:pt x="152" y="1308"/>
                      <a:pt x="304" y="1308"/>
                    </a:cubicBezTo>
                    <a:cubicBezTo>
                      <a:pt x="578" y="1308"/>
                      <a:pt x="790" y="1520"/>
                      <a:pt x="790" y="1794"/>
                    </a:cubicBezTo>
                    <a:cubicBezTo>
                      <a:pt x="790" y="1915"/>
                      <a:pt x="882" y="2037"/>
                      <a:pt x="1034" y="2067"/>
                    </a:cubicBezTo>
                    <a:cubicBezTo>
                      <a:pt x="1186" y="2067"/>
                      <a:pt x="1338" y="1946"/>
                      <a:pt x="1338" y="1794"/>
                    </a:cubicBezTo>
                    <a:cubicBezTo>
                      <a:pt x="1338" y="1520"/>
                      <a:pt x="1550" y="1308"/>
                      <a:pt x="1794" y="1308"/>
                    </a:cubicBezTo>
                    <a:lnTo>
                      <a:pt x="1824" y="1308"/>
                    </a:lnTo>
                    <a:cubicBezTo>
                      <a:pt x="1976" y="1308"/>
                      <a:pt x="2098" y="1156"/>
                      <a:pt x="2098" y="1004"/>
                    </a:cubicBezTo>
                    <a:cubicBezTo>
                      <a:pt x="2067" y="882"/>
                      <a:pt x="1946" y="760"/>
                      <a:pt x="1794" y="760"/>
                    </a:cubicBezTo>
                    <a:cubicBezTo>
                      <a:pt x="1550" y="760"/>
                      <a:pt x="1338" y="548"/>
                      <a:pt x="1338" y="274"/>
                    </a:cubicBezTo>
                    <a:cubicBezTo>
                      <a:pt x="1338" y="153"/>
                      <a:pt x="1216" y="31"/>
                      <a:pt x="10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1" name="Google Shape;1731;p37"/>
            <p:cNvGrpSpPr/>
            <p:nvPr/>
          </p:nvGrpSpPr>
          <p:grpSpPr>
            <a:xfrm flipH="1">
              <a:off x="7402695" y="4049280"/>
              <a:ext cx="136800" cy="103450"/>
              <a:chOff x="3124950" y="2365825"/>
              <a:chExt cx="136800" cy="103450"/>
            </a:xfrm>
          </p:grpSpPr>
          <p:sp>
            <p:nvSpPr>
              <p:cNvPr id="1732" name="Google Shape;1732;p37"/>
              <p:cNvSpPr/>
              <p:nvPr/>
            </p:nvSpPr>
            <p:spPr>
              <a:xfrm>
                <a:off x="3124950" y="2397750"/>
                <a:ext cx="72200" cy="71525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2861" extrusionOk="0">
                    <a:moveTo>
                      <a:pt x="1490" y="0"/>
                    </a:moveTo>
                    <a:cubicBezTo>
                      <a:pt x="1247" y="0"/>
                      <a:pt x="1064" y="152"/>
                      <a:pt x="1064" y="395"/>
                    </a:cubicBezTo>
                    <a:cubicBezTo>
                      <a:pt x="1064" y="760"/>
                      <a:pt x="760" y="1064"/>
                      <a:pt x="395" y="1064"/>
                    </a:cubicBezTo>
                    <a:cubicBezTo>
                      <a:pt x="213" y="1064"/>
                      <a:pt x="31" y="1216"/>
                      <a:pt x="0" y="1398"/>
                    </a:cubicBezTo>
                    <a:cubicBezTo>
                      <a:pt x="0" y="1611"/>
                      <a:pt x="152" y="1824"/>
                      <a:pt x="395" y="1824"/>
                    </a:cubicBezTo>
                    <a:cubicBezTo>
                      <a:pt x="760" y="1824"/>
                      <a:pt x="1064" y="2097"/>
                      <a:pt x="1064" y="2493"/>
                    </a:cubicBezTo>
                    <a:cubicBezTo>
                      <a:pt x="1064" y="2675"/>
                      <a:pt x="1216" y="2857"/>
                      <a:pt x="1398" y="2857"/>
                    </a:cubicBezTo>
                    <a:cubicBezTo>
                      <a:pt x="1416" y="2860"/>
                      <a:pt x="1434" y="2861"/>
                      <a:pt x="1451" y="2861"/>
                    </a:cubicBezTo>
                    <a:cubicBezTo>
                      <a:pt x="1668" y="2861"/>
                      <a:pt x="1824" y="2690"/>
                      <a:pt x="1824" y="2493"/>
                    </a:cubicBezTo>
                    <a:cubicBezTo>
                      <a:pt x="1824" y="2128"/>
                      <a:pt x="2128" y="1824"/>
                      <a:pt x="2493" y="1824"/>
                    </a:cubicBezTo>
                    <a:cubicBezTo>
                      <a:pt x="2705" y="1824"/>
                      <a:pt x="2888" y="1611"/>
                      <a:pt x="2857" y="1398"/>
                    </a:cubicBezTo>
                    <a:cubicBezTo>
                      <a:pt x="2857" y="1216"/>
                      <a:pt x="2675" y="1064"/>
                      <a:pt x="2493" y="1064"/>
                    </a:cubicBezTo>
                    <a:cubicBezTo>
                      <a:pt x="2098" y="1064"/>
                      <a:pt x="1824" y="760"/>
                      <a:pt x="1824" y="395"/>
                    </a:cubicBezTo>
                    <a:cubicBezTo>
                      <a:pt x="1824" y="213"/>
                      <a:pt x="1672" y="31"/>
                      <a:pt x="1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7"/>
              <p:cNvSpPr/>
              <p:nvPr/>
            </p:nvSpPr>
            <p:spPr>
              <a:xfrm>
                <a:off x="3209300" y="2365825"/>
                <a:ext cx="524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068" extrusionOk="0">
                    <a:moveTo>
                      <a:pt x="1094" y="1"/>
                    </a:moveTo>
                    <a:cubicBezTo>
                      <a:pt x="912" y="1"/>
                      <a:pt x="790" y="122"/>
                      <a:pt x="790" y="274"/>
                    </a:cubicBezTo>
                    <a:cubicBezTo>
                      <a:pt x="790" y="548"/>
                      <a:pt x="578" y="760"/>
                      <a:pt x="304" y="760"/>
                    </a:cubicBezTo>
                    <a:cubicBezTo>
                      <a:pt x="183" y="760"/>
                      <a:pt x="31" y="882"/>
                      <a:pt x="31" y="1004"/>
                    </a:cubicBezTo>
                    <a:cubicBezTo>
                      <a:pt x="0" y="1156"/>
                      <a:pt x="152" y="1308"/>
                      <a:pt x="304" y="1308"/>
                    </a:cubicBezTo>
                    <a:cubicBezTo>
                      <a:pt x="578" y="1308"/>
                      <a:pt x="790" y="1520"/>
                      <a:pt x="790" y="1794"/>
                    </a:cubicBezTo>
                    <a:cubicBezTo>
                      <a:pt x="790" y="1915"/>
                      <a:pt x="882" y="2037"/>
                      <a:pt x="1034" y="2067"/>
                    </a:cubicBezTo>
                    <a:cubicBezTo>
                      <a:pt x="1186" y="2067"/>
                      <a:pt x="1338" y="1946"/>
                      <a:pt x="1338" y="1794"/>
                    </a:cubicBezTo>
                    <a:cubicBezTo>
                      <a:pt x="1338" y="1520"/>
                      <a:pt x="1550" y="1308"/>
                      <a:pt x="1794" y="1308"/>
                    </a:cubicBezTo>
                    <a:lnTo>
                      <a:pt x="1824" y="1308"/>
                    </a:lnTo>
                    <a:cubicBezTo>
                      <a:pt x="1976" y="1308"/>
                      <a:pt x="2098" y="1156"/>
                      <a:pt x="2098" y="1004"/>
                    </a:cubicBezTo>
                    <a:cubicBezTo>
                      <a:pt x="2067" y="882"/>
                      <a:pt x="1946" y="760"/>
                      <a:pt x="1794" y="760"/>
                    </a:cubicBezTo>
                    <a:cubicBezTo>
                      <a:pt x="1550" y="760"/>
                      <a:pt x="1338" y="548"/>
                      <a:pt x="1338" y="274"/>
                    </a:cubicBezTo>
                    <a:cubicBezTo>
                      <a:pt x="1338" y="153"/>
                      <a:pt x="1216" y="31"/>
                      <a:pt x="10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34" name="Google Shape;1734;p37"/>
            <p:cNvSpPr/>
            <p:nvPr/>
          </p:nvSpPr>
          <p:spPr>
            <a:xfrm flipH="1">
              <a:off x="7282341" y="3485532"/>
              <a:ext cx="72200" cy="71525"/>
            </a:xfrm>
            <a:custGeom>
              <a:avLst/>
              <a:gdLst/>
              <a:ahLst/>
              <a:cxnLst/>
              <a:rect l="l" t="t" r="r" b="b"/>
              <a:pathLst>
                <a:path w="2888" h="2861" extrusionOk="0">
                  <a:moveTo>
                    <a:pt x="1490" y="0"/>
                  </a:moveTo>
                  <a:cubicBezTo>
                    <a:pt x="1247" y="0"/>
                    <a:pt x="1064" y="152"/>
                    <a:pt x="1064" y="395"/>
                  </a:cubicBezTo>
                  <a:cubicBezTo>
                    <a:pt x="1064" y="760"/>
                    <a:pt x="760" y="1064"/>
                    <a:pt x="395" y="1064"/>
                  </a:cubicBezTo>
                  <a:cubicBezTo>
                    <a:pt x="213" y="1064"/>
                    <a:pt x="31" y="1216"/>
                    <a:pt x="0" y="1398"/>
                  </a:cubicBezTo>
                  <a:cubicBezTo>
                    <a:pt x="0" y="1611"/>
                    <a:pt x="152" y="1824"/>
                    <a:pt x="395" y="1824"/>
                  </a:cubicBezTo>
                  <a:cubicBezTo>
                    <a:pt x="760" y="1824"/>
                    <a:pt x="1064" y="2097"/>
                    <a:pt x="1064" y="2493"/>
                  </a:cubicBezTo>
                  <a:cubicBezTo>
                    <a:pt x="1064" y="2675"/>
                    <a:pt x="1216" y="2857"/>
                    <a:pt x="1398" y="2857"/>
                  </a:cubicBezTo>
                  <a:cubicBezTo>
                    <a:pt x="1416" y="2860"/>
                    <a:pt x="1434" y="2861"/>
                    <a:pt x="1451" y="2861"/>
                  </a:cubicBezTo>
                  <a:cubicBezTo>
                    <a:pt x="1668" y="2861"/>
                    <a:pt x="1824" y="2690"/>
                    <a:pt x="1824" y="2493"/>
                  </a:cubicBezTo>
                  <a:cubicBezTo>
                    <a:pt x="1824" y="2128"/>
                    <a:pt x="2128" y="1824"/>
                    <a:pt x="2493" y="1824"/>
                  </a:cubicBezTo>
                  <a:cubicBezTo>
                    <a:pt x="2705" y="1824"/>
                    <a:pt x="2888" y="1611"/>
                    <a:pt x="2857" y="1398"/>
                  </a:cubicBezTo>
                  <a:cubicBezTo>
                    <a:pt x="2857" y="1216"/>
                    <a:pt x="2675" y="1064"/>
                    <a:pt x="2493" y="1064"/>
                  </a:cubicBezTo>
                  <a:cubicBezTo>
                    <a:pt x="2098" y="1064"/>
                    <a:pt x="1824" y="760"/>
                    <a:pt x="1824" y="395"/>
                  </a:cubicBezTo>
                  <a:cubicBezTo>
                    <a:pt x="1824" y="213"/>
                    <a:pt x="1672" y="31"/>
                    <a:pt x="1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5" name="Google Shape;1735;p37"/>
          <p:cNvSpPr/>
          <p:nvPr/>
        </p:nvSpPr>
        <p:spPr>
          <a:xfrm>
            <a:off x="5712302" y="2678314"/>
            <a:ext cx="1776487" cy="1828879"/>
          </a:xfrm>
          <a:custGeom>
            <a:avLst/>
            <a:gdLst/>
            <a:ahLst/>
            <a:cxnLst/>
            <a:rect l="l" t="t" r="r" b="b"/>
            <a:pathLst>
              <a:path w="65656" h="68026" extrusionOk="0">
                <a:moveTo>
                  <a:pt x="35989" y="33527"/>
                </a:moveTo>
                <a:cubicBezTo>
                  <a:pt x="35989" y="33527"/>
                  <a:pt x="35989" y="33527"/>
                  <a:pt x="35989" y="33496"/>
                </a:cubicBezTo>
                <a:cubicBezTo>
                  <a:pt x="37417" y="33071"/>
                  <a:pt x="44743" y="30578"/>
                  <a:pt x="43071" y="25472"/>
                </a:cubicBezTo>
                <a:cubicBezTo>
                  <a:pt x="43071" y="25472"/>
                  <a:pt x="44834" y="27660"/>
                  <a:pt x="48238" y="27052"/>
                </a:cubicBezTo>
                <a:cubicBezTo>
                  <a:pt x="49910" y="26748"/>
                  <a:pt x="50822" y="24925"/>
                  <a:pt x="50032" y="23435"/>
                </a:cubicBezTo>
                <a:cubicBezTo>
                  <a:pt x="49819" y="22979"/>
                  <a:pt x="49515" y="22554"/>
                  <a:pt x="49120" y="22189"/>
                </a:cubicBezTo>
                <a:cubicBezTo>
                  <a:pt x="49637" y="22523"/>
                  <a:pt x="50609" y="22919"/>
                  <a:pt x="52068" y="22736"/>
                </a:cubicBezTo>
                <a:cubicBezTo>
                  <a:pt x="53892" y="22493"/>
                  <a:pt x="54925" y="20487"/>
                  <a:pt x="54014" y="18846"/>
                </a:cubicBezTo>
                <a:cubicBezTo>
                  <a:pt x="53892" y="18572"/>
                  <a:pt x="53710" y="18298"/>
                  <a:pt x="53466" y="18025"/>
                </a:cubicBezTo>
                <a:cubicBezTo>
                  <a:pt x="53466" y="18025"/>
                  <a:pt x="59302" y="22767"/>
                  <a:pt x="65655" y="17569"/>
                </a:cubicBezTo>
                <a:cubicBezTo>
                  <a:pt x="65655" y="17569"/>
                  <a:pt x="62494" y="12523"/>
                  <a:pt x="54621" y="12858"/>
                </a:cubicBezTo>
                <a:cubicBezTo>
                  <a:pt x="49333" y="13101"/>
                  <a:pt x="44378" y="15715"/>
                  <a:pt x="41156" y="19909"/>
                </a:cubicBezTo>
                <a:cubicBezTo>
                  <a:pt x="39332" y="22280"/>
                  <a:pt x="37539" y="25533"/>
                  <a:pt x="36445" y="29910"/>
                </a:cubicBezTo>
                <a:cubicBezTo>
                  <a:pt x="36354" y="28633"/>
                  <a:pt x="35807" y="27296"/>
                  <a:pt x="34317" y="26293"/>
                </a:cubicBezTo>
                <a:cubicBezTo>
                  <a:pt x="34317" y="26293"/>
                  <a:pt x="36658" y="25502"/>
                  <a:pt x="37387" y="23405"/>
                </a:cubicBezTo>
                <a:cubicBezTo>
                  <a:pt x="37934" y="21916"/>
                  <a:pt x="36718" y="20335"/>
                  <a:pt x="35138" y="20457"/>
                </a:cubicBezTo>
                <a:cubicBezTo>
                  <a:pt x="35107" y="20457"/>
                  <a:pt x="35107" y="20457"/>
                  <a:pt x="35077" y="20457"/>
                </a:cubicBezTo>
                <a:cubicBezTo>
                  <a:pt x="35077" y="20457"/>
                  <a:pt x="37174" y="20183"/>
                  <a:pt x="38269" y="18329"/>
                </a:cubicBezTo>
                <a:cubicBezTo>
                  <a:pt x="38907" y="17204"/>
                  <a:pt x="37934" y="15806"/>
                  <a:pt x="36658" y="16049"/>
                </a:cubicBezTo>
                <a:cubicBezTo>
                  <a:pt x="36658" y="16049"/>
                  <a:pt x="36627" y="16049"/>
                  <a:pt x="36627" y="16049"/>
                </a:cubicBezTo>
                <a:cubicBezTo>
                  <a:pt x="36627" y="16049"/>
                  <a:pt x="40396" y="15016"/>
                  <a:pt x="42433" y="12645"/>
                </a:cubicBezTo>
                <a:cubicBezTo>
                  <a:pt x="43588" y="11308"/>
                  <a:pt x="43132" y="9210"/>
                  <a:pt x="41521" y="8481"/>
                </a:cubicBezTo>
                <a:cubicBezTo>
                  <a:pt x="41460" y="8450"/>
                  <a:pt x="41430" y="8450"/>
                  <a:pt x="41399" y="8420"/>
                </a:cubicBezTo>
                <a:cubicBezTo>
                  <a:pt x="41399" y="8420"/>
                  <a:pt x="47782" y="9545"/>
                  <a:pt x="51795" y="2432"/>
                </a:cubicBezTo>
                <a:cubicBezTo>
                  <a:pt x="51795" y="2432"/>
                  <a:pt x="51035" y="2189"/>
                  <a:pt x="49789" y="1946"/>
                </a:cubicBezTo>
                <a:cubicBezTo>
                  <a:pt x="39697" y="0"/>
                  <a:pt x="30457" y="8086"/>
                  <a:pt x="30943" y="18359"/>
                </a:cubicBezTo>
                <a:cubicBezTo>
                  <a:pt x="31095" y="21216"/>
                  <a:pt x="31642" y="24530"/>
                  <a:pt x="33010" y="28025"/>
                </a:cubicBezTo>
                <a:cubicBezTo>
                  <a:pt x="30639" y="24834"/>
                  <a:pt x="26384" y="21186"/>
                  <a:pt x="18906" y="19757"/>
                </a:cubicBezTo>
                <a:cubicBezTo>
                  <a:pt x="12037" y="18481"/>
                  <a:pt x="5046" y="21703"/>
                  <a:pt x="1824" y="27903"/>
                </a:cubicBezTo>
                <a:cubicBezTo>
                  <a:pt x="1095" y="29332"/>
                  <a:pt x="456" y="30973"/>
                  <a:pt x="0" y="32858"/>
                </a:cubicBezTo>
                <a:cubicBezTo>
                  <a:pt x="0" y="32858"/>
                  <a:pt x="7751" y="33284"/>
                  <a:pt x="11064" y="25776"/>
                </a:cubicBezTo>
                <a:cubicBezTo>
                  <a:pt x="11064" y="25776"/>
                  <a:pt x="11034" y="26505"/>
                  <a:pt x="11156" y="27417"/>
                </a:cubicBezTo>
                <a:cubicBezTo>
                  <a:pt x="11399" y="29271"/>
                  <a:pt x="13496" y="30183"/>
                  <a:pt x="15016" y="29089"/>
                </a:cubicBezTo>
                <a:cubicBezTo>
                  <a:pt x="16292" y="28177"/>
                  <a:pt x="17751" y="26779"/>
                  <a:pt x="18542" y="24894"/>
                </a:cubicBezTo>
                <a:cubicBezTo>
                  <a:pt x="18390" y="25198"/>
                  <a:pt x="18055" y="26019"/>
                  <a:pt x="17873" y="26992"/>
                </a:cubicBezTo>
                <a:cubicBezTo>
                  <a:pt x="17569" y="28542"/>
                  <a:pt x="18967" y="29910"/>
                  <a:pt x="20517" y="29575"/>
                </a:cubicBezTo>
                <a:cubicBezTo>
                  <a:pt x="21946" y="29241"/>
                  <a:pt x="23770" y="28542"/>
                  <a:pt x="25259" y="27022"/>
                </a:cubicBezTo>
                <a:cubicBezTo>
                  <a:pt x="25198" y="27113"/>
                  <a:pt x="25138" y="27235"/>
                  <a:pt x="25077" y="27326"/>
                </a:cubicBezTo>
                <a:cubicBezTo>
                  <a:pt x="24135" y="29028"/>
                  <a:pt x="25442" y="31065"/>
                  <a:pt x="27387" y="30943"/>
                </a:cubicBezTo>
                <a:cubicBezTo>
                  <a:pt x="28299" y="30882"/>
                  <a:pt x="29363" y="30639"/>
                  <a:pt x="30457" y="30031"/>
                </a:cubicBezTo>
                <a:cubicBezTo>
                  <a:pt x="30457" y="30031"/>
                  <a:pt x="30457" y="32159"/>
                  <a:pt x="32706" y="33101"/>
                </a:cubicBezTo>
                <a:cubicBezTo>
                  <a:pt x="31399" y="33010"/>
                  <a:pt x="29758" y="32980"/>
                  <a:pt x="27964" y="33192"/>
                </a:cubicBezTo>
                <a:cubicBezTo>
                  <a:pt x="18116" y="34287"/>
                  <a:pt x="11247" y="43740"/>
                  <a:pt x="13678" y="53345"/>
                </a:cubicBezTo>
                <a:cubicBezTo>
                  <a:pt x="13709" y="53527"/>
                  <a:pt x="13770" y="53740"/>
                  <a:pt x="13800" y="53922"/>
                </a:cubicBezTo>
                <a:cubicBezTo>
                  <a:pt x="13800" y="53922"/>
                  <a:pt x="17812" y="53557"/>
                  <a:pt x="17721" y="47600"/>
                </a:cubicBezTo>
                <a:cubicBezTo>
                  <a:pt x="17721" y="47600"/>
                  <a:pt x="18116" y="48907"/>
                  <a:pt x="19271" y="49728"/>
                </a:cubicBezTo>
                <a:cubicBezTo>
                  <a:pt x="20305" y="50487"/>
                  <a:pt x="21733" y="50183"/>
                  <a:pt x="22402" y="49120"/>
                </a:cubicBezTo>
                <a:cubicBezTo>
                  <a:pt x="23131" y="47965"/>
                  <a:pt x="23831" y="46019"/>
                  <a:pt x="23253" y="43040"/>
                </a:cubicBezTo>
                <a:cubicBezTo>
                  <a:pt x="23253" y="43040"/>
                  <a:pt x="23405" y="43405"/>
                  <a:pt x="23679" y="43892"/>
                </a:cubicBezTo>
                <a:cubicBezTo>
                  <a:pt x="24925" y="46110"/>
                  <a:pt x="28329" y="45259"/>
                  <a:pt x="28360" y="42706"/>
                </a:cubicBezTo>
                <a:cubicBezTo>
                  <a:pt x="28360" y="42007"/>
                  <a:pt x="28299" y="41186"/>
                  <a:pt x="28086" y="40214"/>
                </a:cubicBezTo>
                <a:cubicBezTo>
                  <a:pt x="28086" y="40214"/>
                  <a:pt x="28603" y="40548"/>
                  <a:pt x="30092" y="40518"/>
                </a:cubicBezTo>
                <a:cubicBezTo>
                  <a:pt x="31977" y="40518"/>
                  <a:pt x="33284" y="38572"/>
                  <a:pt x="32554" y="36809"/>
                </a:cubicBezTo>
                <a:cubicBezTo>
                  <a:pt x="32554" y="36809"/>
                  <a:pt x="32524" y="36779"/>
                  <a:pt x="32524" y="36779"/>
                </a:cubicBezTo>
                <a:cubicBezTo>
                  <a:pt x="32524" y="36779"/>
                  <a:pt x="34165" y="36840"/>
                  <a:pt x="35320" y="34621"/>
                </a:cubicBezTo>
                <a:cubicBezTo>
                  <a:pt x="40791" y="50031"/>
                  <a:pt x="39515" y="67904"/>
                  <a:pt x="39515" y="67904"/>
                </a:cubicBezTo>
                <a:lnTo>
                  <a:pt x="44044" y="68026"/>
                </a:lnTo>
                <a:cubicBezTo>
                  <a:pt x="44044" y="53345"/>
                  <a:pt x="41278" y="44013"/>
                  <a:pt x="38998" y="38816"/>
                </a:cubicBezTo>
                <a:cubicBezTo>
                  <a:pt x="40032" y="39454"/>
                  <a:pt x="41460" y="38816"/>
                  <a:pt x="41582" y="37569"/>
                </a:cubicBezTo>
                <a:cubicBezTo>
                  <a:pt x="41582" y="37478"/>
                  <a:pt x="41582" y="37387"/>
                  <a:pt x="41582" y="37296"/>
                </a:cubicBezTo>
                <a:cubicBezTo>
                  <a:pt x="41582" y="37296"/>
                  <a:pt x="42767" y="40943"/>
                  <a:pt x="45472" y="42159"/>
                </a:cubicBezTo>
                <a:cubicBezTo>
                  <a:pt x="46658" y="42706"/>
                  <a:pt x="48056" y="41733"/>
                  <a:pt x="47965" y="40426"/>
                </a:cubicBezTo>
                <a:cubicBezTo>
                  <a:pt x="47965" y="40305"/>
                  <a:pt x="47934" y="40183"/>
                  <a:pt x="47904" y="40031"/>
                </a:cubicBezTo>
                <a:cubicBezTo>
                  <a:pt x="48238" y="41278"/>
                  <a:pt x="49059" y="43527"/>
                  <a:pt x="50761" y="44499"/>
                </a:cubicBezTo>
                <a:cubicBezTo>
                  <a:pt x="52038" y="45259"/>
                  <a:pt x="53588" y="44287"/>
                  <a:pt x="53497" y="42828"/>
                </a:cubicBezTo>
                <a:cubicBezTo>
                  <a:pt x="53466" y="42402"/>
                  <a:pt x="53345" y="41916"/>
                  <a:pt x="53162" y="41399"/>
                </a:cubicBezTo>
                <a:cubicBezTo>
                  <a:pt x="53162" y="41399"/>
                  <a:pt x="56111" y="47691"/>
                  <a:pt x="61916" y="45411"/>
                </a:cubicBezTo>
                <a:cubicBezTo>
                  <a:pt x="61886" y="45411"/>
                  <a:pt x="58147" y="28025"/>
                  <a:pt x="35989" y="33527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6" name="Google Shape;1736;p37"/>
          <p:cNvGrpSpPr/>
          <p:nvPr/>
        </p:nvGrpSpPr>
        <p:grpSpPr>
          <a:xfrm>
            <a:off x="7634354" y="3853575"/>
            <a:ext cx="939275" cy="343475"/>
            <a:chOff x="631725" y="3333175"/>
            <a:chExt cx="939275" cy="343475"/>
          </a:xfrm>
        </p:grpSpPr>
        <p:sp>
          <p:nvSpPr>
            <p:cNvPr id="1737" name="Google Shape;1737;p37"/>
            <p:cNvSpPr/>
            <p:nvPr/>
          </p:nvSpPr>
          <p:spPr>
            <a:xfrm>
              <a:off x="670500" y="3357475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631725" y="3333175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rgbClr val="423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3" name="Google Shape;1743;p38"/>
          <p:cNvGrpSpPr/>
          <p:nvPr/>
        </p:nvGrpSpPr>
        <p:grpSpPr>
          <a:xfrm>
            <a:off x="1566500" y="1819332"/>
            <a:ext cx="6012000" cy="1637020"/>
            <a:chOff x="2411775" y="425075"/>
            <a:chExt cx="6012000" cy="1548302"/>
          </a:xfrm>
        </p:grpSpPr>
        <p:sp>
          <p:nvSpPr>
            <p:cNvPr id="1744" name="Google Shape;1744;p38"/>
            <p:cNvSpPr/>
            <p:nvPr/>
          </p:nvSpPr>
          <p:spPr>
            <a:xfrm rot="10800000" flipH="1">
              <a:off x="2411775" y="738277"/>
              <a:ext cx="6012000" cy="12351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8"/>
            <p:cNvSpPr/>
            <p:nvPr/>
          </p:nvSpPr>
          <p:spPr>
            <a:xfrm>
              <a:off x="2411775" y="425075"/>
              <a:ext cx="6012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8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8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8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8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8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8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8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8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8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8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8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8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8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9" name="Google Shape;1759;p38"/>
          <p:cNvGrpSpPr/>
          <p:nvPr/>
        </p:nvGrpSpPr>
        <p:grpSpPr>
          <a:xfrm>
            <a:off x="1210505" y="3169799"/>
            <a:ext cx="815291" cy="298136"/>
            <a:chOff x="7613525" y="0"/>
            <a:chExt cx="939275" cy="343475"/>
          </a:xfrm>
        </p:grpSpPr>
        <p:sp>
          <p:nvSpPr>
            <p:cNvPr id="1760" name="Google Shape;1760;p38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8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2" name="Google Shape;1762;p38"/>
          <p:cNvSpPr txBox="1">
            <a:spLocks noGrp="1"/>
          </p:cNvSpPr>
          <p:nvPr>
            <p:ph type="title"/>
          </p:nvPr>
        </p:nvSpPr>
        <p:spPr>
          <a:xfrm>
            <a:off x="2057850" y="2194788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</a:t>
            </a:r>
            <a:endParaRPr dirty="0"/>
          </a:p>
        </p:txBody>
      </p:sp>
      <p:grpSp>
        <p:nvGrpSpPr>
          <p:cNvPr id="1763" name="Google Shape;1763;p38"/>
          <p:cNvGrpSpPr/>
          <p:nvPr/>
        </p:nvGrpSpPr>
        <p:grpSpPr>
          <a:xfrm>
            <a:off x="3657602" y="567362"/>
            <a:ext cx="1828805" cy="1481304"/>
            <a:chOff x="904850" y="2929900"/>
            <a:chExt cx="732900" cy="593400"/>
          </a:xfrm>
        </p:grpSpPr>
        <p:sp>
          <p:nvSpPr>
            <p:cNvPr id="1764" name="Google Shape;1764;p38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8"/>
            <p:cNvSpPr/>
            <p:nvPr/>
          </p:nvSpPr>
          <p:spPr>
            <a:xfrm flipH="1">
              <a:off x="910469" y="2935657"/>
              <a:ext cx="121800" cy="1266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6" name="Google Shape;1766;p38"/>
          <p:cNvSpPr txBox="1">
            <a:spLocks noGrp="1"/>
          </p:cNvSpPr>
          <p:nvPr>
            <p:ph type="title" idx="2"/>
          </p:nvPr>
        </p:nvSpPr>
        <p:spPr>
          <a:xfrm>
            <a:off x="3886650" y="858784"/>
            <a:ext cx="1371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767" name="Google Shape;1767;p38"/>
          <p:cNvGrpSpPr/>
          <p:nvPr/>
        </p:nvGrpSpPr>
        <p:grpSpPr>
          <a:xfrm>
            <a:off x="2219813" y="3199459"/>
            <a:ext cx="4530000" cy="1015075"/>
            <a:chOff x="3893800" y="425071"/>
            <a:chExt cx="4530000" cy="1015075"/>
          </a:xfrm>
        </p:grpSpPr>
        <p:sp>
          <p:nvSpPr>
            <p:cNvPr id="1768" name="Google Shape;1768;p38"/>
            <p:cNvSpPr/>
            <p:nvPr/>
          </p:nvSpPr>
          <p:spPr>
            <a:xfrm rot="10800000" flipH="1">
              <a:off x="3893800" y="738146"/>
              <a:ext cx="4530000" cy="7020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9" name="Google Shape;1769;p38"/>
            <p:cNvSpPr/>
            <p:nvPr/>
          </p:nvSpPr>
          <p:spPr>
            <a:xfrm>
              <a:off x="3893800" y="425071"/>
              <a:ext cx="4530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8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8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8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8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8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8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8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8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8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8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8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8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8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3" name="Google Shape;1783;p38"/>
          <p:cNvGrpSpPr/>
          <p:nvPr/>
        </p:nvGrpSpPr>
        <p:grpSpPr>
          <a:xfrm>
            <a:off x="6568342" y="3932808"/>
            <a:ext cx="815291" cy="298136"/>
            <a:chOff x="7613525" y="0"/>
            <a:chExt cx="939275" cy="343475"/>
          </a:xfrm>
        </p:grpSpPr>
        <p:sp>
          <p:nvSpPr>
            <p:cNvPr id="1784" name="Google Shape;1784;p38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8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6" name="Google Shape;1786;p38"/>
          <p:cNvSpPr txBox="1">
            <a:spLocks noGrp="1"/>
          </p:cNvSpPr>
          <p:nvPr>
            <p:ph type="subTitle" idx="1"/>
          </p:nvPr>
        </p:nvSpPr>
        <p:spPr>
          <a:xfrm>
            <a:off x="2327950" y="3684625"/>
            <a:ext cx="4313700" cy="457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</a:t>
            </a:r>
            <a:r>
              <a:rPr lang="en-US" dirty="0" err="1"/>
              <a:t>i</a:t>
            </a:r>
            <a:r>
              <a:rPr lang="en" dirty="0"/>
              <a:t>ới thiệu đề tài, tóm tắt bài toán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39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182875" tIns="0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</a:t>
            </a:r>
            <a:r>
              <a:rPr lang="en-US" dirty="0" err="1"/>
              <a:t>i</a:t>
            </a:r>
            <a:r>
              <a:rPr lang="en" dirty="0"/>
              <a:t>ới Thiệu Đề Tài !</a:t>
            </a:r>
            <a:endParaRPr dirty="0"/>
          </a:p>
        </p:txBody>
      </p:sp>
      <p:sp>
        <p:nvSpPr>
          <p:cNvPr id="1792" name="Google Shape;1792;p39"/>
          <p:cNvSpPr txBox="1">
            <a:spLocks noGrp="1"/>
          </p:cNvSpPr>
          <p:nvPr>
            <p:ph type="body" idx="1"/>
          </p:nvPr>
        </p:nvSpPr>
        <p:spPr>
          <a:xfrm>
            <a:off x="796200" y="1355900"/>
            <a:ext cx="3549600" cy="27597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Đề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tài</a:t>
            </a:r>
            <a:r>
              <a:rPr lang="en-US" dirty="0">
                <a:solidFill>
                  <a:schemeClr val="dk1"/>
                </a:solidFill>
              </a:rPr>
              <a:t>: </a:t>
            </a:r>
            <a:r>
              <a:rPr lang="en-US" dirty="0" err="1">
                <a:solidFill>
                  <a:schemeClr val="dk1"/>
                </a:solidFill>
              </a:rPr>
              <a:t>thiết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kế</a:t>
            </a:r>
            <a:r>
              <a:rPr lang="en-US" dirty="0">
                <a:solidFill>
                  <a:schemeClr val="dk1"/>
                </a:solidFill>
              </a:rPr>
              <a:t> game billiards </a:t>
            </a:r>
            <a:r>
              <a:rPr lang="en-US" dirty="0" err="1">
                <a:solidFill>
                  <a:schemeClr val="dk1"/>
                </a:solidFill>
              </a:rPr>
              <a:t>bằng</a:t>
            </a:r>
            <a:r>
              <a:rPr lang="en-US" dirty="0">
                <a:solidFill>
                  <a:schemeClr val="dk1"/>
                </a:solidFill>
              </a:rPr>
              <a:t> Python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Lý</a:t>
            </a:r>
            <a:r>
              <a:rPr lang="en-US" dirty="0">
                <a:solidFill>
                  <a:schemeClr val="dk1"/>
                </a:solidFill>
              </a:rPr>
              <a:t> do </a:t>
            </a:r>
            <a:r>
              <a:rPr lang="en-US" dirty="0" err="1">
                <a:solidFill>
                  <a:schemeClr val="dk1"/>
                </a:solidFill>
              </a:rPr>
              <a:t>chọn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đề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tài</a:t>
            </a:r>
            <a:r>
              <a:rPr lang="en-US" dirty="0">
                <a:solidFill>
                  <a:schemeClr val="dk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Đam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mê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mãnh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liệt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với</a:t>
            </a:r>
            <a:r>
              <a:rPr lang="en-US" dirty="0">
                <a:solidFill>
                  <a:schemeClr val="dk1"/>
                </a:solidFill>
              </a:rPr>
              <a:t> bi-a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</a:pPr>
            <a:r>
              <a:rPr lang="pt-BR" dirty="0">
                <a:solidFill>
                  <a:schemeClr val="dk1"/>
                </a:solidFill>
              </a:rPr>
              <a:t>Học hỏi củng cố thêm kiếm thức về python, làm quen với thiết kế game 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</a:pPr>
            <a:endParaRPr lang="pt-BR" dirty="0">
              <a:solidFill>
                <a:schemeClr val="dk1"/>
              </a:solidFill>
            </a:endParaRPr>
          </a:p>
        </p:txBody>
      </p:sp>
      <p:pic>
        <p:nvPicPr>
          <p:cNvPr id="1028" name="Picture 4" descr="person playing billiard">
            <a:extLst>
              <a:ext uri="{FF2B5EF4-FFF2-40B4-BE49-F238E27FC236}">
                <a16:creationId xmlns:a16="http://schemas.microsoft.com/office/drawing/2014/main" id="{4793106A-09D6-61C8-D752-A9CDE378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800" y="1355900"/>
            <a:ext cx="4002696" cy="266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7" name="Google Shape;1887;p42"/>
          <p:cNvGrpSpPr/>
          <p:nvPr/>
        </p:nvGrpSpPr>
        <p:grpSpPr>
          <a:xfrm>
            <a:off x="2412000" y="1515945"/>
            <a:ext cx="6012000" cy="1637020"/>
            <a:chOff x="2411775" y="425075"/>
            <a:chExt cx="6012000" cy="1548302"/>
          </a:xfrm>
        </p:grpSpPr>
        <p:sp>
          <p:nvSpPr>
            <p:cNvPr id="1888" name="Google Shape;1888;p42"/>
            <p:cNvSpPr/>
            <p:nvPr/>
          </p:nvSpPr>
          <p:spPr>
            <a:xfrm rot="10800000" flipH="1">
              <a:off x="2411775" y="738277"/>
              <a:ext cx="6012000" cy="12351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2"/>
            <p:cNvSpPr/>
            <p:nvPr/>
          </p:nvSpPr>
          <p:spPr>
            <a:xfrm>
              <a:off x="2411775" y="425075"/>
              <a:ext cx="6012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2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2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2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2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2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2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2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2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2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2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2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2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2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42"/>
          <p:cNvGrpSpPr/>
          <p:nvPr/>
        </p:nvGrpSpPr>
        <p:grpSpPr>
          <a:xfrm>
            <a:off x="6978055" y="1217811"/>
            <a:ext cx="815291" cy="298136"/>
            <a:chOff x="7613525" y="0"/>
            <a:chExt cx="939275" cy="343475"/>
          </a:xfrm>
        </p:grpSpPr>
        <p:sp>
          <p:nvSpPr>
            <p:cNvPr id="1904" name="Google Shape;1904;p42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2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6" name="Google Shape;1906;p42"/>
          <p:cNvGrpSpPr/>
          <p:nvPr/>
        </p:nvGrpSpPr>
        <p:grpSpPr>
          <a:xfrm>
            <a:off x="703752" y="1823119"/>
            <a:ext cx="1828805" cy="1481304"/>
            <a:chOff x="904850" y="2929900"/>
            <a:chExt cx="732900" cy="593400"/>
          </a:xfrm>
        </p:grpSpPr>
        <p:sp>
          <p:nvSpPr>
            <p:cNvPr id="1907" name="Google Shape;1907;p42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2"/>
            <p:cNvSpPr/>
            <p:nvPr/>
          </p:nvSpPr>
          <p:spPr>
            <a:xfrm flipH="1">
              <a:off x="910469" y="2935657"/>
              <a:ext cx="121800" cy="1266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9" name="Google Shape;1909;p42"/>
          <p:cNvGrpSpPr/>
          <p:nvPr/>
        </p:nvGrpSpPr>
        <p:grpSpPr>
          <a:xfrm>
            <a:off x="3152950" y="2894197"/>
            <a:ext cx="4530000" cy="1015075"/>
            <a:chOff x="3893800" y="425071"/>
            <a:chExt cx="4530000" cy="1015075"/>
          </a:xfrm>
        </p:grpSpPr>
        <p:sp>
          <p:nvSpPr>
            <p:cNvPr id="1910" name="Google Shape;1910;p42"/>
            <p:cNvSpPr/>
            <p:nvPr/>
          </p:nvSpPr>
          <p:spPr>
            <a:xfrm rot="10800000" flipH="1">
              <a:off x="3893800" y="738146"/>
              <a:ext cx="4530000" cy="7020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2"/>
            <p:cNvSpPr/>
            <p:nvPr/>
          </p:nvSpPr>
          <p:spPr>
            <a:xfrm>
              <a:off x="3893800" y="425071"/>
              <a:ext cx="4530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2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2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2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2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2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2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2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2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2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2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2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2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2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5" name="Google Shape;1925;p42"/>
          <p:cNvGrpSpPr/>
          <p:nvPr/>
        </p:nvGrpSpPr>
        <p:grpSpPr>
          <a:xfrm>
            <a:off x="2747680" y="3627546"/>
            <a:ext cx="815291" cy="298136"/>
            <a:chOff x="7613525" y="0"/>
            <a:chExt cx="939275" cy="343475"/>
          </a:xfrm>
        </p:grpSpPr>
        <p:sp>
          <p:nvSpPr>
            <p:cNvPr id="1926" name="Google Shape;1926;p42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2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8" name="Google Shape;1928;p42"/>
          <p:cNvSpPr txBox="1">
            <a:spLocks noGrp="1"/>
          </p:cNvSpPr>
          <p:nvPr>
            <p:ph type="title"/>
          </p:nvPr>
        </p:nvSpPr>
        <p:spPr>
          <a:xfrm>
            <a:off x="2903350" y="1963282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</a:t>
            </a:r>
            <a:endParaRPr dirty="0"/>
          </a:p>
        </p:txBody>
      </p:sp>
      <p:sp>
        <p:nvSpPr>
          <p:cNvPr id="1929" name="Google Shape;1929;p42"/>
          <p:cNvSpPr txBox="1">
            <a:spLocks noGrp="1"/>
          </p:cNvSpPr>
          <p:nvPr>
            <p:ph type="subTitle" idx="1"/>
          </p:nvPr>
        </p:nvSpPr>
        <p:spPr>
          <a:xfrm>
            <a:off x="3448188" y="3366035"/>
            <a:ext cx="4114800" cy="457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 phương pháp áp dụng trong đồ án</a:t>
            </a:r>
            <a:endParaRPr dirty="0"/>
          </a:p>
        </p:txBody>
      </p:sp>
      <p:sp>
        <p:nvSpPr>
          <p:cNvPr id="1930" name="Google Shape;1930;p42"/>
          <p:cNvSpPr txBox="1">
            <a:spLocks noGrp="1"/>
          </p:cNvSpPr>
          <p:nvPr>
            <p:ph type="title" idx="2"/>
          </p:nvPr>
        </p:nvSpPr>
        <p:spPr>
          <a:xfrm>
            <a:off x="932800" y="2114541"/>
            <a:ext cx="1371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8" name="Google Shape;1798;p40"/>
          <p:cNvGrpSpPr/>
          <p:nvPr/>
        </p:nvGrpSpPr>
        <p:grpSpPr>
          <a:xfrm>
            <a:off x="4014666" y="1504919"/>
            <a:ext cx="1114668" cy="914429"/>
            <a:chOff x="904850" y="2929900"/>
            <a:chExt cx="732900" cy="593400"/>
          </a:xfrm>
        </p:grpSpPr>
        <p:sp>
          <p:nvSpPr>
            <p:cNvPr id="1799" name="Google Shape;1799;p40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trike="sngStrike"/>
            </a:p>
          </p:txBody>
        </p:sp>
        <p:sp>
          <p:nvSpPr>
            <p:cNvPr id="1800" name="Google Shape;1800;p40"/>
            <p:cNvSpPr/>
            <p:nvPr/>
          </p:nvSpPr>
          <p:spPr>
            <a:xfrm flipH="1">
              <a:off x="914553" y="2939054"/>
              <a:ext cx="119700" cy="1218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trike="sngStrike"/>
            </a:p>
          </p:txBody>
        </p:sp>
      </p:grpSp>
      <p:grpSp>
        <p:nvGrpSpPr>
          <p:cNvPr id="1801" name="Google Shape;1801;p40"/>
          <p:cNvGrpSpPr/>
          <p:nvPr/>
        </p:nvGrpSpPr>
        <p:grpSpPr>
          <a:xfrm>
            <a:off x="6688491" y="1504919"/>
            <a:ext cx="1114668" cy="914429"/>
            <a:chOff x="904850" y="2929900"/>
            <a:chExt cx="732900" cy="593400"/>
          </a:xfrm>
        </p:grpSpPr>
        <p:sp>
          <p:nvSpPr>
            <p:cNvPr id="1802" name="Google Shape;1802;p40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trike="sngStrike"/>
            </a:p>
          </p:txBody>
        </p:sp>
        <p:sp>
          <p:nvSpPr>
            <p:cNvPr id="1803" name="Google Shape;1803;p40"/>
            <p:cNvSpPr/>
            <p:nvPr/>
          </p:nvSpPr>
          <p:spPr>
            <a:xfrm flipH="1">
              <a:off x="914553" y="2939054"/>
              <a:ext cx="119700" cy="1218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trike="sngStrike"/>
            </a:p>
          </p:txBody>
        </p:sp>
      </p:grpSp>
      <p:grpSp>
        <p:nvGrpSpPr>
          <p:cNvPr id="1804" name="Google Shape;1804;p40"/>
          <p:cNvGrpSpPr/>
          <p:nvPr/>
        </p:nvGrpSpPr>
        <p:grpSpPr>
          <a:xfrm>
            <a:off x="1340841" y="1504919"/>
            <a:ext cx="1114668" cy="914429"/>
            <a:chOff x="904850" y="2929900"/>
            <a:chExt cx="732900" cy="593400"/>
          </a:xfrm>
        </p:grpSpPr>
        <p:sp>
          <p:nvSpPr>
            <p:cNvPr id="1805" name="Google Shape;1805;p40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0"/>
            <p:cNvSpPr/>
            <p:nvPr/>
          </p:nvSpPr>
          <p:spPr>
            <a:xfrm flipH="1">
              <a:off x="914553" y="2939054"/>
              <a:ext cx="119700" cy="1218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7" name="Google Shape;1807;p40"/>
          <p:cNvSpPr/>
          <p:nvPr/>
        </p:nvSpPr>
        <p:spPr>
          <a:xfrm rot="10800000" flipH="1">
            <a:off x="3413429" y="3024122"/>
            <a:ext cx="2336700" cy="1463100"/>
          </a:xfrm>
          <a:prstGeom prst="round2SameRect">
            <a:avLst>
              <a:gd name="adj1" fmla="val 13379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" name="Google Shape;1808;p40"/>
          <p:cNvSpPr/>
          <p:nvPr/>
        </p:nvSpPr>
        <p:spPr>
          <a:xfrm>
            <a:off x="3413425" y="2751051"/>
            <a:ext cx="2336700" cy="457200"/>
          </a:xfrm>
          <a:prstGeom prst="round2SameRect">
            <a:avLst>
              <a:gd name="adj1" fmla="val 41147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" name="Google Shape;1809;p40"/>
          <p:cNvSpPr/>
          <p:nvPr/>
        </p:nvSpPr>
        <p:spPr>
          <a:xfrm rot="10800000" flipH="1">
            <a:off x="6077471" y="3024122"/>
            <a:ext cx="2336700" cy="1463100"/>
          </a:xfrm>
          <a:prstGeom prst="round2SameRect">
            <a:avLst>
              <a:gd name="adj1" fmla="val 13379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0" name="Google Shape;1810;p40"/>
          <p:cNvSpPr/>
          <p:nvPr/>
        </p:nvSpPr>
        <p:spPr>
          <a:xfrm>
            <a:off x="6077463" y="2751051"/>
            <a:ext cx="2336700" cy="457200"/>
          </a:xfrm>
          <a:prstGeom prst="round2SameRect">
            <a:avLst>
              <a:gd name="adj1" fmla="val 41147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p40"/>
          <p:cNvSpPr/>
          <p:nvPr/>
        </p:nvSpPr>
        <p:spPr>
          <a:xfrm rot="10800000" flipH="1">
            <a:off x="729825" y="3024122"/>
            <a:ext cx="2336700" cy="1463100"/>
          </a:xfrm>
          <a:prstGeom prst="round2SameRect">
            <a:avLst>
              <a:gd name="adj1" fmla="val 13379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40"/>
          <p:cNvSpPr txBox="1">
            <a:spLocks noGrp="1"/>
          </p:cNvSpPr>
          <p:nvPr>
            <p:ph type="subTitle" idx="1"/>
          </p:nvPr>
        </p:nvSpPr>
        <p:spPr>
          <a:xfrm>
            <a:off x="822375" y="3356174"/>
            <a:ext cx="2151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</a:t>
            </a:r>
            <a:r>
              <a:rPr lang="en" dirty="0"/>
              <a:t>ử lý và tối ưu đồ họa, âm thanh. Quản lý các Event của game</a:t>
            </a:r>
            <a:endParaRPr dirty="0"/>
          </a:p>
        </p:txBody>
      </p:sp>
      <p:sp>
        <p:nvSpPr>
          <p:cNvPr id="1813" name="Google Shape;1813;p40"/>
          <p:cNvSpPr/>
          <p:nvPr/>
        </p:nvSpPr>
        <p:spPr>
          <a:xfrm>
            <a:off x="729825" y="2751051"/>
            <a:ext cx="2336700" cy="457200"/>
          </a:xfrm>
          <a:prstGeom prst="round2SameRect">
            <a:avLst>
              <a:gd name="adj1" fmla="val 41147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40"/>
          <p:cNvSpPr txBox="1">
            <a:spLocks noGrp="1"/>
          </p:cNvSpPr>
          <p:nvPr>
            <p:ph type="title" idx="6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182875" tIns="0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Thực Hiện</a:t>
            </a:r>
            <a:endParaRPr dirty="0"/>
          </a:p>
        </p:txBody>
      </p:sp>
      <p:sp>
        <p:nvSpPr>
          <p:cNvPr id="1815" name="Google Shape;1815;p40"/>
          <p:cNvSpPr txBox="1">
            <a:spLocks noGrp="1"/>
          </p:cNvSpPr>
          <p:nvPr>
            <p:ph type="title"/>
          </p:nvPr>
        </p:nvSpPr>
        <p:spPr>
          <a:xfrm>
            <a:off x="892291" y="2746098"/>
            <a:ext cx="20118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Pygame</a:t>
            </a:r>
            <a:endParaRPr dirty="0"/>
          </a:p>
        </p:txBody>
      </p:sp>
      <p:sp>
        <p:nvSpPr>
          <p:cNvPr id="1816" name="Google Shape;1816;p40"/>
          <p:cNvSpPr txBox="1">
            <a:spLocks noGrp="1"/>
          </p:cNvSpPr>
          <p:nvPr>
            <p:ph type="title" idx="2"/>
          </p:nvPr>
        </p:nvSpPr>
        <p:spPr>
          <a:xfrm>
            <a:off x="3575875" y="2746098"/>
            <a:ext cx="20118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Vật Lý, Toán Học</a:t>
            </a:r>
            <a:endParaRPr dirty="0"/>
          </a:p>
        </p:txBody>
      </p:sp>
      <p:sp>
        <p:nvSpPr>
          <p:cNvPr id="1817" name="Google Shape;1817;p40"/>
          <p:cNvSpPr txBox="1">
            <a:spLocks noGrp="1"/>
          </p:cNvSpPr>
          <p:nvPr>
            <p:ph type="subTitle" idx="3"/>
          </p:nvPr>
        </p:nvSpPr>
        <p:spPr>
          <a:xfrm>
            <a:off x="3505975" y="3356174"/>
            <a:ext cx="2151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Á</a:t>
            </a:r>
            <a:r>
              <a:rPr lang="en" dirty="0"/>
              <a:t>p dụng một số công thức vật lý, toán học, trắc địa</a:t>
            </a:r>
            <a:endParaRPr dirty="0"/>
          </a:p>
        </p:txBody>
      </p:sp>
      <p:sp>
        <p:nvSpPr>
          <p:cNvPr id="1818" name="Google Shape;1818;p40"/>
          <p:cNvSpPr txBox="1">
            <a:spLocks noGrp="1"/>
          </p:cNvSpPr>
          <p:nvPr>
            <p:ph type="title" idx="4"/>
          </p:nvPr>
        </p:nvSpPr>
        <p:spPr>
          <a:xfrm>
            <a:off x="6239899" y="2746098"/>
            <a:ext cx="2081713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Thiết Kế Luật Chơi</a:t>
            </a:r>
            <a:endParaRPr dirty="0"/>
          </a:p>
        </p:txBody>
      </p:sp>
      <p:sp>
        <p:nvSpPr>
          <p:cNvPr id="1819" name="Google Shape;1819;p40"/>
          <p:cNvSpPr txBox="1">
            <a:spLocks noGrp="1"/>
          </p:cNvSpPr>
          <p:nvPr>
            <p:ph type="subTitle" idx="5"/>
          </p:nvPr>
        </p:nvSpPr>
        <p:spPr>
          <a:xfrm>
            <a:off x="6170013" y="3356174"/>
            <a:ext cx="2151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bi – a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endParaRPr dirty="0"/>
          </a:p>
        </p:txBody>
      </p:sp>
      <p:grpSp>
        <p:nvGrpSpPr>
          <p:cNvPr id="1820" name="Google Shape;1820;p40"/>
          <p:cNvGrpSpPr/>
          <p:nvPr/>
        </p:nvGrpSpPr>
        <p:grpSpPr>
          <a:xfrm>
            <a:off x="6972616" y="1687970"/>
            <a:ext cx="543762" cy="548328"/>
            <a:chOff x="2830833" y="1419557"/>
            <a:chExt cx="326094" cy="326094"/>
          </a:xfrm>
        </p:grpSpPr>
        <p:sp>
          <p:nvSpPr>
            <p:cNvPr id="1821" name="Google Shape;1821;p40"/>
            <p:cNvSpPr/>
            <p:nvPr/>
          </p:nvSpPr>
          <p:spPr>
            <a:xfrm>
              <a:off x="2837695" y="1425650"/>
              <a:ext cx="313139" cy="238294"/>
            </a:xfrm>
            <a:custGeom>
              <a:avLst/>
              <a:gdLst/>
              <a:ahLst/>
              <a:cxnLst/>
              <a:rect l="l" t="t" r="r" b="b"/>
              <a:pathLst>
                <a:path w="9765" h="7431" extrusionOk="0">
                  <a:moveTo>
                    <a:pt x="0" y="1"/>
                  </a:moveTo>
                  <a:lnTo>
                    <a:pt x="0" y="7431"/>
                  </a:lnTo>
                  <a:lnTo>
                    <a:pt x="9764" y="7431"/>
                  </a:lnTo>
                  <a:lnTo>
                    <a:pt x="97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0"/>
            <p:cNvSpPr/>
            <p:nvPr/>
          </p:nvSpPr>
          <p:spPr>
            <a:xfrm>
              <a:off x="2837695" y="1616580"/>
              <a:ext cx="313139" cy="47364"/>
            </a:xfrm>
            <a:custGeom>
              <a:avLst/>
              <a:gdLst/>
              <a:ahLst/>
              <a:cxnLst/>
              <a:rect l="l" t="t" r="r" b="b"/>
              <a:pathLst>
                <a:path w="9765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9764" y="1477"/>
                  </a:lnTo>
                  <a:lnTo>
                    <a:pt x="9764" y="0"/>
                  </a:lnTo>
                  <a:close/>
                </a:path>
              </a:pathLst>
            </a:custGeom>
            <a:solidFill>
              <a:srgbClr val="817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0"/>
            <p:cNvSpPr/>
            <p:nvPr/>
          </p:nvSpPr>
          <p:spPr>
            <a:xfrm>
              <a:off x="2962919" y="1664681"/>
              <a:ext cx="61153" cy="48903"/>
            </a:xfrm>
            <a:custGeom>
              <a:avLst/>
              <a:gdLst/>
              <a:ahLst/>
              <a:cxnLst/>
              <a:rect l="l" t="t" r="r" b="b"/>
              <a:pathLst>
                <a:path w="1907" h="1525" extrusionOk="0">
                  <a:moveTo>
                    <a:pt x="1" y="1"/>
                  </a:moveTo>
                  <a:lnTo>
                    <a:pt x="1" y="1525"/>
                  </a:lnTo>
                  <a:lnTo>
                    <a:pt x="1906" y="1525"/>
                  </a:lnTo>
                  <a:lnTo>
                    <a:pt x="19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0"/>
            <p:cNvSpPr/>
            <p:nvPr/>
          </p:nvSpPr>
          <p:spPr>
            <a:xfrm>
              <a:off x="2929344" y="1713552"/>
              <a:ext cx="129072" cy="25237"/>
            </a:xfrm>
            <a:custGeom>
              <a:avLst/>
              <a:gdLst/>
              <a:ahLst/>
              <a:cxnLst/>
              <a:rect l="l" t="t" r="r" b="b"/>
              <a:pathLst>
                <a:path w="4025" h="787" extrusionOk="0">
                  <a:moveTo>
                    <a:pt x="0" y="1"/>
                  </a:moveTo>
                  <a:lnTo>
                    <a:pt x="0" y="787"/>
                  </a:lnTo>
                  <a:lnTo>
                    <a:pt x="4025" y="787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rgbClr val="817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0"/>
            <p:cNvSpPr/>
            <p:nvPr/>
          </p:nvSpPr>
          <p:spPr>
            <a:xfrm>
              <a:off x="2872040" y="1582203"/>
              <a:ext cx="40533" cy="34408"/>
            </a:xfrm>
            <a:custGeom>
              <a:avLst/>
              <a:gdLst/>
              <a:ahLst/>
              <a:cxnLst/>
              <a:rect l="l" t="t" r="r" b="b"/>
              <a:pathLst>
                <a:path w="1264" h="1073" extrusionOk="0">
                  <a:moveTo>
                    <a:pt x="1" y="1"/>
                  </a:moveTo>
                  <a:lnTo>
                    <a:pt x="1" y="1072"/>
                  </a:lnTo>
                  <a:lnTo>
                    <a:pt x="1263" y="1072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D7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0"/>
            <p:cNvSpPr/>
            <p:nvPr/>
          </p:nvSpPr>
          <p:spPr>
            <a:xfrm>
              <a:off x="2940023" y="1542504"/>
              <a:ext cx="40501" cy="74108"/>
            </a:xfrm>
            <a:custGeom>
              <a:avLst/>
              <a:gdLst/>
              <a:ahLst/>
              <a:cxnLst/>
              <a:rect l="l" t="t" r="r" b="b"/>
              <a:pathLst>
                <a:path w="1263" h="2311" extrusionOk="0">
                  <a:moveTo>
                    <a:pt x="0" y="0"/>
                  </a:moveTo>
                  <a:lnTo>
                    <a:pt x="0" y="2310"/>
                  </a:lnTo>
                  <a:lnTo>
                    <a:pt x="1263" y="23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B0D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0"/>
            <p:cNvSpPr/>
            <p:nvPr/>
          </p:nvSpPr>
          <p:spPr>
            <a:xfrm>
              <a:off x="3075957" y="1528747"/>
              <a:ext cx="40501" cy="87865"/>
            </a:xfrm>
            <a:custGeom>
              <a:avLst/>
              <a:gdLst/>
              <a:ahLst/>
              <a:cxnLst/>
              <a:rect l="l" t="t" r="r" b="b"/>
              <a:pathLst>
                <a:path w="1263" h="2740" extrusionOk="0">
                  <a:moveTo>
                    <a:pt x="0" y="1"/>
                  </a:moveTo>
                  <a:lnTo>
                    <a:pt x="0" y="2739"/>
                  </a:lnTo>
                  <a:lnTo>
                    <a:pt x="1263" y="273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4BA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0"/>
            <p:cNvSpPr/>
            <p:nvPr/>
          </p:nvSpPr>
          <p:spPr>
            <a:xfrm>
              <a:off x="3007974" y="1567709"/>
              <a:ext cx="40533" cy="48903"/>
            </a:xfrm>
            <a:custGeom>
              <a:avLst/>
              <a:gdLst/>
              <a:ahLst/>
              <a:cxnLst/>
              <a:rect l="l" t="t" r="r" b="b"/>
              <a:pathLst>
                <a:path w="1264" h="1525" extrusionOk="0">
                  <a:moveTo>
                    <a:pt x="1" y="0"/>
                  </a:moveTo>
                  <a:lnTo>
                    <a:pt x="1" y="1524"/>
                  </a:lnTo>
                  <a:lnTo>
                    <a:pt x="1263" y="1524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F7A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0"/>
            <p:cNvSpPr/>
            <p:nvPr/>
          </p:nvSpPr>
          <p:spPr>
            <a:xfrm>
              <a:off x="2872040" y="1495140"/>
              <a:ext cx="40533" cy="40533"/>
            </a:xfrm>
            <a:custGeom>
              <a:avLst/>
              <a:gdLst/>
              <a:ahLst/>
              <a:cxnLst/>
              <a:rect l="l" t="t" r="r" b="b"/>
              <a:pathLst>
                <a:path w="1264" h="1264" extrusionOk="0">
                  <a:moveTo>
                    <a:pt x="620" y="1"/>
                  </a:moveTo>
                  <a:cubicBezTo>
                    <a:pt x="287" y="1"/>
                    <a:pt x="1" y="287"/>
                    <a:pt x="1" y="644"/>
                  </a:cubicBezTo>
                  <a:cubicBezTo>
                    <a:pt x="1" y="977"/>
                    <a:pt x="287" y="1263"/>
                    <a:pt x="620" y="1263"/>
                  </a:cubicBezTo>
                  <a:cubicBezTo>
                    <a:pt x="977" y="1263"/>
                    <a:pt x="1263" y="977"/>
                    <a:pt x="1263" y="644"/>
                  </a:cubicBezTo>
                  <a:cubicBezTo>
                    <a:pt x="1263" y="287"/>
                    <a:pt x="977" y="1"/>
                    <a:pt x="620" y="1"/>
                  </a:cubicBezTo>
                  <a:close/>
                </a:path>
              </a:pathLst>
            </a:custGeom>
            <a:solidFill>
              <a:srgbClr val="D7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0"/>
            <p:cNvSpPr/>
            <p:nvPr/>
          </p:nvSpPr>
          <p:spPr>
            <a:xfrm>
              <a:off x="2940023" y="1460026"/>
              <a:ext cx="40501" cy="40501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20" y="0"/>
                  </a:moveTo>
                  <a:cubicBezTo>
                    <a:pt x="286" y="0"/>
                    <a:pt x="0" y="286"/>
                    <a:pt x="0" y="643"/>
                  </a:cubicBezTo>
                  <a:cubicBezTo>
                    <a:pt x="0" y="1001"/>
                    <a:pt x="286" y="1263"/>
                    <a:pt x="620" y="1263"/>
                  </a:cubicBezTo>
                  <a:cubicBezTo>
                    <a:pt x="977" y="1263"/>
                    <a:pt x="1263" y="1001"/>
                    <a:pt x="1263" y="643"/>
                  </a:cubicBezTo>
                  <a:cubicBezTo>
                    <a:pt x="1263" y="286"/>
                    <a:pt x="977" y="0"/>
                    <a:pt x="620" y="0"/>
                  </a:cubicBezTo>
                  <a:close/>
                </a:path>
              </a:pathLst>
            </a:custGeom>
            <a:solidFill>
              <a:srgbClr val="B0D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0"/>
            <p:cNvSpPr/>
            <p:nvPr/>
          </p:nvSpPr>
          <p:spPr>
            <a:xfrm>
              <a:off x="3007974" y="1489047"/>
              <a:ext cx="40533" cy="40501"/>
            </a:xfrm>
            <a:custGeom>
              <a:avLst/>
              <a:gdLst/>
              <a:ahLst/>
              <a:cxnLst/>
              <a:rect l="l" t="t" r="r" b="b"/>
              <a:pathLst>
                <a:path w="1264" h="1263" extrusionOk="0">
                  <a:moveTo>
                    <a:pt x="620" y="0"/>
                  </a:moveTo>
                  <a:cubicBezTo>
                    <a:pt x="287" y="0"/>
                    <a:pt x="1" y="262"/>
                    <a:pt x="1" y="620"/>
                  </a:cubicBezTo>
                  <a:cubicBezTo>
                    <a:pt x="1" y="977"/>
                    <a:pt x="287" y="1263"/>
                    <a:pt x="620" y="1263"/>
                  </a:cubicBezTo>
                  <a:cubicBezTo>
                    <a:pt x="977" y="1263"/>
                    <a:pt x="1263" y="977"/>
                    <a:pt x="1263" y="620"/>
                  </a:cubicBezTo>
                  <a:cubicBezTo>
                    <a:pt x="1263" y="286"/>
                    <a:pt x="977" y="0"/>
                    <a:pt x="620" y="0"/>
                  </a:cubicBezTo>
                  <a:close/>
                </a:path>
              </a:pathLst>
            </a:custGeom>
            <a:solidFill>
              <a:srgbClr val="F7A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0"/>
            <p:cNvSpPr/>
            <p:nvPr/>
          </p:nvSpPr>
          <p:spPr>
            <a:xfrm>
              <a:off x="3075957" y="1453901"/>
              <a:ext cx="40501" cy="40533"/>
            </a:xfrm>
            <a:custGeom>
              <a:avLst/>
              <a:gdLst/>
              <a:ahLst/>
              <a:cxnLst/>
              <a:rect l="l" t="t" r="r" b="b"/>
              <a:pathLst>
                <a:path w="1263" h="1264" extrusionOk="0">
                  <a:moveTo>
                    <a:pt x="620" y="1"/>
                  </a:moveTo>
                  <a:cubicBezTo>
                    <a:pt x="262" y="1"/>
                    <a:pt x="0" y="287"/>
                    <a:pt x="0" y="620"/>
                  </a:cubicBezTo>
                  <a:cubicBezTo>
                    <a:pt x="0" y="977"/>
                    <a:pt x="262" y="1263"/>
                    <a:pt x="620" y="1263"/>
                  </a:cubicBezTo>
                  <a:cubicBezTo>
                    <a:pt x="977" y="1263"/>
                    <a:pt x="1263" y="977"/>
                    <a:pt x="1263" y="620"/>
                  </a:cubicBezTo>
                  <a:cubicBezTo>
                    <a:pt x="1263" y="287"/>
                    <a:pt x="977" y="1"/>
                    <a:pt x="620" y="1"/>
                  </a:cubicBezTo>
                  <a:close/>
                </a:path>
              </a:pathLst>
            </a:custGeom>
            <a:solidFill>
              <a:srgbClr val="4BA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0"/>
            <p:cNvSpPr/>
            <p:nvPr/>
          </p:nvSpPr>
          <p:spPr>
            <a:xfrm>
              <a:off x="3079003" y="1657819"/>
              <a:ext cx="13019" cy="12250"/>
            </a:xfrm>
            <a:custGeom>
              <a:avLst/>
              <a:gdLst/>
              <a:ahLst/>
              <a:cxnLst/>
              <a:rect l="l" t="t" r="r" b="b"/>
              <a:pathLst>
                <a:path w="406" h="382" extrusionOk="0">
                  <a:moveTo>
                    <a:pt x="215" y="0"/>
                  </a:moveTo>
                  <a:cubicBezTo>
                    <a:pt x="167" y="0"/>
                    <a:pt x="96" y="24"/>
                    <a:pt x="72" y="48"/>
                  </a:cubicBezTo>
                  <a:cubicBezTo>
                    <a:pt x="25" y="96"/>
                    <a:pt x="1" y="143"/>
                    <a:pt x="1" y="191"/>
                  </a:cubicBezTo>
                  <a:cubicBezTo>
                    <a:pt x="1" y="238"/>
                    <a:pt x="25" y="286"/>
                    <a:pt x="72" y="334"/>
                  </a:cubicBezTo>
                  <a:cubicBezTo>
                    <a:pt x="96" y="358"/>
                    <a:pt x="167" y="381"/>
                    <a:pt x="215" y="381"/>
                  </a:cubicBezTo>
                  <a:cubicBezTo>
                    <a:pt x="263" y="381"/>
                    <a:pt x="310" y="358"/>
                    <a:pt x="358" y="334"/>
                  </a:cubicBezTo>
                  <a:cubicBezTo>
                    <a:pt x="382" y="286"/>
                    <a:pt x="406" y="238"/>
                    <a:pt x="406" y="191"/>
                  </a:cubicBezTo>
                  <a:cubicBezTo>
                    <a:pt x="406" y="143"/>
                    <a:pt x="382" y="96"/>
                    <a:pt x="358" y="48"/>
                  </a:cubicBezTo>
                  <a:cubicBezTo>
                    <a:pt x="310" y="24"/>
                    <a:pt x="263" y="0"/>
                    <a:pt x="21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0"/>
            <p:cNvSpPr/>
            <p:nvPr/>
          </p:nvSpPr>
          <p:spPr>
            <a:xfrm>
              <a:off x="2830833" y="1419557"/>
              <a:ext cx="326094" cy="326094"/>
            </a:xfrm>
            <a:custGeom>
              <a:avLst/>
              <a:gdLst/>
              <a:ahLst/>
              <a:cxnLst/>
              <a:rect l="l" t="t" r="r" b="b"/>
              <a:pathLst>
                <a:path w="10169" h="10169" extrusionOk="0">
                  <a:moveTo>
                    <a:pt x="2358" y="5287"/>
                  </a:moveTo>
                  <a:lnTo>
                    <a:pt x="2358" y="5954"/>
                  </a:lnTo>
                  <a:lnTo>
                    <a:pt x="1477" y="5954"/>
                  </a:lnTo>
                  <a:lnTo>
                    <a:pt x="1477" y="5287"/>
                  </a:lnTo>
                  <a:close/>
                  <a:moveTo>
                    <a:pt x="4477" y="4025"/>
                  </a:moveTo>
                  <a:lnTo>
                    <a:pt x="4477" y="5954"/>
                  </a:lnTo>
                  <a:lnTo>
                    <a:pt x="3596" y="5954"/>
                  </a:lnTo>
                  <a:lnTo>
                    <a:pt x="3596" y="4025"/>
                  </a:lnTo>
                  <a:close/>
                  <a:moveTo>
                    <a:pt x="6597" y="4811"/>
                  </a:moveTo>
                  <a:lnTo>
                    <a:pt x="6597" y="5954"/>
                  </a:lnTo>
                  <a:lnTo>
                    <a:pt x="5715" y="5954"/>
                  </a:lnTo>
                  <a:lnTo>
                    <a:pt x="5715" y="4811"/>
                  </a:lnTo>
                  <a:close/>
                  <a:moveTo>
                    <a:pt x="8692" y="3596"/>
                  </a:moveTo>
                  <a:lnTo>
                    <a:pt x="8692" y="5954"/>
                  </a:lnTo>
                  <a:lnTo>
                    <a:pt x="7835" y="5954"/>
                  </a:lnTo>
                  <a:lnTo>
                    <a:pt x="7835" y="3596"/>
                  </a:lnTo>
                  <a:close/>
                  <a:moveTo>
                    <a:pt x="5835" y="7811"/>
                  </a:moveTo>
                  <a:lnTo>
                    <a:pt x="5835" y="8978"/>
                  </a:lnTo>
                  <a:lnTo>
                    <a:pt x="4310" y="8978"/>
                  </a:lnTo>
                  <a:lnTo>
                    <a:pt x="4310" y="7811"/>
                  </a:lnTo>
                  <a:close/>
                  <a:moveTo>
                    <a:pt x="6906" y="9359"/>
                  </a:moveTo>
                  <a:lnTo>
                    <a:pt x="6906" y="9764"/>
                  </a:lnTo>
                  <a:lnTo>
                    <a:pt x="3286" y="9764"/>
                  </a:lnTo>
                  <a:lnTo>
                    <a:pt x="3286" y="9359"/>
                  </a:lnTo>
                  <a:close/>
                  <a:moveTo>
                    <a:pt x="191" y="0"/>
                  </a:moveTo>
                  <a:cubicBezTo>
                    <a:pt x="95" y="0"/>
                    <a:pt x="0" y="96"/>
                    <a:pt x="0" y="191"/>
                  </a:cubicBezTo>
                  <a:lnTo>
                    <a:pt x="0" y="7621"/>
                  </a:lnTo>
                  <a:cubicBezTo>
                    <a:pt x="0" y="7740"/>
                    <a:pt x="95" y="7811"/>
                    <a:pt x="191" y="7811"/>
                  </a:cubicBezTo>
                  <a:lnTo>
                    <a:pt x="3906" y="7811"/>
                  </a:lnTo>
                  <a:lnTo>
                    <a:pt x="3906" y="8978"/>
                  </a:lnTo>
                  <a:lnTo>
                    <a:pt x="3072" y="8978"/>
                  </a:lnTo>
                  <a:cubicBezTo>
                    <a:pt x="2953" y="8978"/>
                    <a:pt x="2882" y="9050"/>
                    <a:pt x="2882" y="9169"/>
                  </a:cubicBezTo>
                  <a:lnTo>
                    <a:pt x="2882" y="9955"/>
                  </a:lnTo>
                  <a:cubicBezTo>
                    <a:pt x="2882" y="10074"/>
                    <a:pt x="2953" y="10169"/>
                    <a:pt x="3072" y="10169"/>
                  </a:cubicBezTo>
                  <a:lnTo>
                    <a:pt x="7097" y="10169"/>
                  </a:lnTo>
                  <a:cubicBezTo>
                    <a:pt x="7192" y="10169"/>
                    <a:pt x="7287" y="10074"/>
                    <a:pt x="7287" y="9955"/>
                  </a:cubicBezTo>
                  <a:lnTo>
                    <a:pt x="7287" y="9169"/>
                  </a:lnTo>
                  <a:cubicBezTo>
                    <a:pt x="7287" y="9050"/>
                    <a:pt x="7192" y="8978"/>
                    <a:pt x="7097" y="8978"/>
                  </a:cubicBezTo>
                  <a:lnTo>
                    <a:pt x="6216" y="8978"/>
                  </a:lnTo>
                  <a:lnTo>
                    <a:pt x="6216" y="7811"/>
                  </a:lnTo>
                  <a:lnTo>
                    <a:pt x="7144" y="7811"/>
                  </a:lnTo>
                  <a:cubicBezTo>
                    <a:pt x="7240" y="7811"/>
                    <a:pt x="7335" y="7740"/>
                    <a:pt x="7335" y="7621"/>
                  </a:cubicBezTo>
                  <a:cubicBezTo>
                    <a:pt x="7335" y="7502"/>
                    <a:pt x="7240" y="7430"/>
                    <a:pt x="7144" y="7430"/>
                  </a:cubicBezTo>
                  <a:lnTo>
                    <a:pt x="405" y="7430"/>
                  </a:lnTo>
                  <a:lnTo>
                    <a:pt x="405" y="6359"/>
                  </a:lnTo>
                  <a:lnTo>
                    <a:pt x="9764" y="6359"/>
                  </a:lnTo>
                  <a:lnTo>
                    <a:pt x="9764" y="7430"/>
                  </a:lnTo>
                  <a:lnTo>
                    <a:pt x="8621" y="7430"/>
                  </a:lnTo>
                  <a:cubicBezTo>
                    <a:pt x="8526" y="7430"/>
                    <a:pt x="8430" y="7502"/>
                    <a:pt x="8430" y="7621"/>
                  </a:cubicBezTo>
                  <a:cubicBezTo>
                    <a:pt x="8430" y="7740"/>
                    <a:pt x="8526" y="7811"/>
                    <a:pt x="8621" y="7811"/>
                  </a:cubicBezTo>
                  <a:lnTo>
                    <a:pt x="9954" y="7811"/>
                  </a:lnTo>
                  <a:cubicBezTo>
                    <a:pt x="10074" y="7811"/>
                    <a:pt x="10169" y="7740"/>
                    <a:pt x="10169" y="7621"/>
                  </a:cubicBezTo>
                  <a:lnTo>
                    <a:pt x="10169" y="191"/>
                  </a:lnTo>
                  <a:cubicBezTo>
                    <a:pt x="10169" y="96"/>
                    <a:pt x="10074" y="0"/>
                    <a:pt x="9978" y="0"/>
                  </a:cubicBezTo>
                  <a:lnTo>
                    <a:pt x="2691" y="0"/>
                  </a:lnTo>
                  <a:cubicBezTo>
                    <a:pt x="2572" y="0"/>
                    <a:pt x="2501" y="96"/>
                    <a:pt x="2501" y="191"/>
                  </a:cubicBezTo>
                  <a:cubicBezTo>
                    <a:pt x="2501" y="310"/>
                    <a:pt x="2572" y="405"/>
                    <a:pt x="2691" y="405"/>
                  </a:cubicBezTo>
                  <a:lnTo>
                    <a:pt x="9788" y="405"/>
                  </a:lnTo>
                  <a:lnTo>
                    <a:pt x="9788" y="5954"/>
                  </a:lnTo>
                  <a:lnTo>
                    <a:pt x="9097" y="5954"/>
                  </a:lnTo>
                  <a:lnTo>
                    <a:pt x="9097" y="3406"/>
                  </a:lnTo>
                  <a:cubicBezTo>
                    <a:pt x="9097" y="3287"/>
                    <a:pt x="9002" y="3191"/>
                    <a:pt x="8907" y="3191"/>
                  </a:cubicBezTo>
                  <a:lnTo>
                    <a:pt x="7621" y="3191"/>
                  </a:lnTo>
                  <a:cubicBezTo>
                    <a:pt x="7525" y="3191"/>
                    <a:pt x="7430" y="3287"/>
                    <a:pt x="7430" y="3406"/>
                  </a:cubicBezTo>
                  <a:lnTo>
                    <a:pt x="7430" y="5954"/>
                  </a:lnTo>
                  <a:lnTo>
                    <a:pt x="6978" y="5954"/>
                  </a:lnTo>
                  <a:lnTo>
                    <a:pt x="6978" y="4620"/>
                  </a:lnTo>
                  <a:cubicBezTo>
                    <a:pt x="6978" y="4501"/>
                    <a:pt x="6882" y="4430"/>
                    <a:pt x="6787" y="4430"/>
                  </a:cubicBezTo>
                  <a:lnTo>
                    <a:pt x="5501" y="4430"/>
                  </a:lnTo>
                  <a:cubicBezTo>
                    <a:pt x="5406" y="4430"/>
                    <a:pt x="5311" y="4501"/>
                    <a:pt x="5311" y="4620"/>
                  </a:cubicBezTo>
                  <a:lnTo>
                    <a:pt x="5311" y="5954"/>
                  </a:lnTo>
                  <a:lnTo>
                    <a:pt x="4858" y="5954"/>
                  </a:lnTo>
                  <a:lnTo>
                    <a:pt x="4858" y="3834"/>
                  </a:lnTo>
                  <a:cubicBezTo>
                    <a:pt x="4858" y="3715"/>
                    <a:pt x="4763" y="3620"/>
                    <a:pt x="4668" y="3620"/>
                  </a:cubicBezTo>
                  <a:lnTo>
                    <a:pt x="3382" y="3620"/>
                  </a:lnTo>
                  <a:cubicBezTo>
                    <a:pt x="3286" y="3620"/>
                    <a:pt x="3191" y="3715"/>
                    <a:pt x="3191" y="3834"/>
                  </a:cubicBezTo>
                  <a:lnTo>
                    <a:pt x="3191" y="5954"/>
                  </a:lnTo>
                  <a:lnTo>
                    <a:pt x="2739" y="5954"/>
                  </a:lnTo>
                  <a:lnTo>
                    <a:pt x="2739" y="5073"/>
                  </a:lnTo>
                  <a:cubicBezTo>
                    <a:pt x="2739" y="4977"/>
                    <a:pt x="2643" y="4882"/>
                    <a:pt x="2548" y="4882"/>
                  </a:cubicBezTo>
                  <a:lnTo>
                    <a:pt x="1262" y="4882"/>
                  </a:lnTo>
                  <a:cubicBezTo>
                    <a:pt x="1167" y="4882"/>
                    <a:pt x="1072" y="4977"/>
                    <a:pt x="1072" y="5073"/>
                  </a:cubicBezTo>
                  <a:lnTo>
                    <a:pt x="1072" y="5954"/>
                  </a:lnTo>
                  <a:lnTo>
                    <a:pt x="405" y="5954"/>
                  </a:lnTo>
                  <a:lnTo>
                    <a:pt x="405" y="405"/>
                  </a:lnTo>
                  <a:lnTo>
                    <a:pt x="1048" y="405"/>
                  </a:lnTo>
                  <a:cubicBezTo>
                    <a:pt x="1167" y="405"/>
                    <a:pt x="1262" y="310"/>
                    <a:pt x="1262" y="191"/>
                  </a:cubicBezTo>
                  <a:cubicBezTo>
                    <a:pt x="1262" y="96"/>
                    <a:pt x="1167" y="0"/>
                    <a:pt x="104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0"/>
            <p:cNvSpPr/>
            <p:nvPr/>
          </p:nvSpPr>
          <p:spPr>
            <a:xfrm>
              <a:off x="2883520" y="1419557"/>
              <a:ext cx="13019" cy="13019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191" y="0"/>
                  </a:moveTo>
                  <a:cubicBezTo>
                    <a:pt x="143" y="0"/>
                    <a:pt x="95" y="24"/>
                    <a:pt x="48" y="48"/>
                  </a:cubicBezTo>
                  <a:cubicBezTo>
                    <a:pt x="24" y="96"/>
                    <a:pt x="0" y="143"/>
                    <a:pt x="0" y="191"/>
                  </a:cubicBezTo>
                  <a:cubicBezTo>
                    <a:pt x="0" y="262"/>
                    <a:pt x="24" y="310"/>
                    <a:pt x="48" y="334"/>
                  </a:cubicBezTo>
                  <a:cubicBezTo>
                    <a:pt x="95" y="381"/>
                    <a:pt x="143" y="405"/>
                    <a:pt x="191" y="405"/>
                  </a:cubicBezTo>
                  <a:cubicBezTo>
                    <a:pt x="238" y="405"/>
                    <a:pt x="310" y="381"/>
                    <a:pt x="334" y="334"/>
                  </a:cubicBezTo>
                  <a:cubicBezTo>
                    <a:pt x="381" y="310"/>
                    <a:pt x="405" y="238"/>
                    <a:pt x="405" y="191"/>
                  </a:cubicBezTo>
                  <a:cubicBezTo>
                    <a:pt x="405" y="143"/>
                    <a:pt x="381" y="96"/>
                    <a:pt x="334" y="48"/>
                  </a:cubicBezTo>
                  <a:cubicBezTo>
                    <a:pt x="310" y="24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0"/>
            <p:cNvSpPr/>
            <p:nvPr/>
          </p:nvSpPr>
          <p:spPr>
            <a:xfrm>
              <a:off x="2987354" y="1637199"/>
              <a:ext cx="12282" cy="13019"/>
            </a:xfrm>
            <a:custGeom>
              <a:avLst/>
              <a:gdLst/>
              <a:ahLst/>
              <a:cxnLst/>
              <a:rect l="l" t="t" r="r" b="b"/>
              <a:pathLst>
                <a:path w="383" h="406" extrusionOk="0">
                  <a:moveTo>
                    <a:pt x="191" y="0"/>
                  </a:moveTo>
                  <a:cubicBezTo>
                    <a:pt x="144" y="0"/>
                    <a:pt x="96" y="24"/>
                    <a:pt x="49" y="48"/>
                  </a:cubicBezTo>
                  <a:cubicBezTo>
                    <a:pt x="25" y="96"/>
                    <a:pt x="1" y="143"/>
                    <a:pt x="1" y="191"/>
                  </a:cubicBezTo>
                  <a:cubicBezTo>
                    <a:pt x="1" y="262"/>
                    <a:pt x="1" y="310"/>
                    <a:pt x="49" y="334"/>
                  </a:cubicBezTo>
                  <a:cubicBezTo>
                    <a:pt x="96" y="381"/>
                    <a:pt x="144" y="405"/>
                    <a:pt x="191" y="405"/>
                  </a:cubicBezTo>
                  <a:cubicBezTo>
                    <a:pt x="239" y="405"/>
                    <a:pt x="287" y="381"/>
                    <a:pt x="334" y="334"/>
                  </a:cubicBezTo>
                  <a:cubicBezTo>
                    <a:pt x="358" y="310"/>
                    <a:pt x="382" y="238"/>
                    <a:pt x="382" y="191"/>
                  </a:cubicBezTo>
                  <a:cubicBezTo>
                    <a:pt x="382" y="143"/>
                    <a:pt x="382" y="96"/>
                    <a:pt x="334" y="48"/>
                  </a:cubicBezTo>
                  <a:cubicBezTo>
                    <a:pt x="287" y="24"/>
                    <a:pt x="239" y="0"/>
                    <a:pt x="1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0"/>
            <p:cNvSpPr/>
            <p:nvPr/>
          </p:nvSpPr>
          <p:spPr>
            <a:xfrm>
              <a:off x="2865947" y="1489047"/>
              <a:ext cx="53489" cy="70292"/>
            </a:xfrm>
            <a:custGeom>
              <a:avLst/>
              <a:gdLst/>
              <a:ahLst/>
              <a:cxnLst/>
              <a:rect l="l" t="t" r="r" b="b"/>
              <a:pathLst>
                <a:path w="1668" h="2192" extrusionOk="0">
                  <a:moveTo>
                    <a:pt x="810" y="381"/>
                  </a:moveTo>
                  <a:cubicBezTo>
                    <a:pt x="1072" y="381"/>
                    <a:pt x="1263" y="572"/>
                    <a:pt x="1263" y="834"/>
                  </a:cubicBezTo>
                  <a:cubicBezTo>
                    <a:pt x="1263" y="1072"/>
                    <a:pt x="1072" y="1263"/>
                    <a:pt x="810" y="1263"/>
                  </a:cubicBezTo>
                  <a:cubicBezTo>
                    <a:pt x="572" y="1263"/>
                    <a:pt x="382" y="1072"/>
                    <a:pt x="382" y="834"/>
                  </a:cubicBezTo>
                  <a:cubicBezTo>
                    <a:pt x="382" y="572"/>
                    <a:pt x="572" y="381"/>
                    <a:pt x="810" y="381"/>
                  </a:cubicBezTo>
                  <a:close/>
                  <a:moveTo>
                    <a:pt x="834" y="0"/>
                  </a:moveTo>
                  <a:cubicBezTo>
                    <a:pt x="358" y="0"/>
                    <a:pt x="0" y="358"/>
                    <a:pt x="0" y="834"/>
                  </a:cubicBezTo>
                  <a:cubicBezTo>
                    <a:pt x="0" y="1215"/>
                    <a:pt x="262" y="1548"/>
                    <a:pt x="620" y="1644"/>
                  </a:cubicBezTo>
                  <a:lnTo>
                    <a:pt x="620" y="2001"/>
                  </a:lnTo>
                  <a:cubicBezTo>
                    <a:pt x="620" y="2096"/>
                    <a:pt x="715" y="2191"/>
                    <a:pt x="834" y="2191"/>
                  </a:cubicBezTo>
                  <a:cubicBezTo>
                    <a:pt x="929" y="2191"/>
                    <a:pt x="1024" y="2096"/>
                    <a:pt x="1024" y="2001"/>
                  </a:cubicBezTo>
                  <a:lnTo>
                    <a:pt x="1024" y="1644"/>
                  </a:lnTo>
                  <a:cubicBezTo>
                    <a:pt x="1382" y="1548"/>
                    <a:pt x="1667" y="1215"/>
                    <a:pt x="1667" y="834"/>
                  </a:cubicBezTo>
                  <a:cubicBezTo>
                    <a:pt x="1667" y="358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0"/>
            <p:cNvSpPr/>
            <p:nvPr/>
          </p:nvSpPr>
          <p:spPr>
            <a:xfrm>
              <a:off x="3001111" y="1482185"/>
              <a:ext cx="53489" cy="67213"/>
            </a:xfrm>
            <a:custGeom>
              <a:avLst/>
              <a:gdLst/>
              <a:ahLst/>
              <a:cxnLst/>
              <a:rect l="l" t="t" r="r" b="b"/>
              <a:pathLst>
                <a:path w="1668" h="2096" extrusionOk="0">
                  <a:moveTo>
                    <a:pt x="834" y="405"/>
                  </a:moveTo>
                  <a:cubicBezTo>
                    <a:pt x="1072" y="405"/>
                    <a:pt x="1287" y="595"/>
                    <a:pt x="1287" y="834"/>
                  </a:cubicBezTo>
                  <a:cubicBezTo>
                    <a:pt x="1287" y="1072"/>
                    <a:pt x="1072" y="1286"/>
                    <a:pt x="834" y="1286"/>
                  </a:cubicBezTo>
                  <a:cubicBezTo>
                    <a:pt x="596" y="1286"/>
                    <a:pt x="405" y="1072"/>
                    <a:pt x="405" y="834"/>
                  </a:cubicBezTo>
                  <a:cubicBezTo>
                    <a:pt x="405" y="595"/>
                    <a:pt x="596" y="405"/>
                    <a:pt x="834" y="405"/>
                  </a:cubicBezTo>
                  <a:close/>
                  <a:moveTo>
                    <a:pt x="834" y="0"/>
                  </a:moveTo>
                  <a:cubicBezTo>
                    <a:pt x="382" y="0"/>
                    <a:pt x="1" y="381"/>
                    <a:pt x="1" y="834"/>
                  </a:cubicBezTo>
                  <a:cubicBezTo>
                    <a:pt x="1" y="1238"/>
                    <a:pt x="286" y="1572"/>
                    <a:pt x="644" y="1643"/>
                  </a:cubicBezTo>
                  <a:cubicBezTo>
                    <a:pt x="644" y="1667"/>
                    <a:pt x="644" y="1667"/>
                    <a:pt x="644" y="1691"/>
                  </a:cubicBezTo>
                  <a:lnTo>
                    <a:pt x="644" y="1905"/>
                  </a:lnTo>
                  <a:cubicBezTo>
                    <a:pt x="644" y="2000"/>
                    <a:pt x="739" y="2096"/>
                    <a:pt x="834" y="2096"/>
                  </a:cubicBezTo>
                  <a:cubicBezTo>
                    <a:pt x="953" y="2096"/>
                    <a:pt x="1048" y="2000"/>
                    <a:pt x="1048" y="1905"/>
                  </a:cubicBezTo>
                  <a:lnTo>
                    <a:pt x="1048" y="1691"/>
                  </a:lnTo>
                  <a:cubicBezTo>
                    <a:pt x="1048" y="1667"/>
                    <a:pt x="1048" y="1667"/>
                    <a:pt x="1048" y="1643"/>
                  </a:cubicBezTo>
                  <a:cubicBezTo>
                    <a:pt x="1406" y="1572"/>
                    <a:pt x="1668" y="1238"/>
                    <a:pt x="1668" y="834"/>
                  </a:cubicBezTo>
                  <a:cubicBezTo>
                    <a:pt x="1668" y="381"/>
                    <a:pt x="1310" y="0"/>
                    <a:pt x="83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0"/>
            <p:cNvSpPr/>
            <p:nvPr/>
          </p:nvSpPr>
          <p:spPr>
            <a:xfrm>
              <a:off x="2933160" y="1453901"/>
              <a:ext cx="53489" cy="70292"/>
            </a:xfrm>
            <a:custGeom>
              <a:avLst/>
              <a:gdLst/>
              <a:ahLst/>
              <a:cxnLst/>
              <a:rect l="l" t="t" r="r" b="b"/>
              <a:pathLst>
                <a:path w="1668" h="2192" extrusionOk="0">
                  <a:moveTo>
                    <a:pt x="834" y="382"/>
                  </a:moveTo>
                  <a:cubicBezTo>
                    <a:pt x="1096" y="382"/>
                    <a:pt x="1286" y="596"/>
                    <a:pt x="1286" y="834"/>
                  </a:cubicBezTo>
                  <a:cubicBezTo>
                    <a:pt x="1286" y="1073"/>
                    <a:pt x="1096" y="1263"/>
                    <a:pt x="834" y="1263"/>
                  </a:cubicBezTo>
                  <a:cubicBezTo>
                    <a:pt x="596" y="1263"/>
                    <a:pt x="405" y="1073"/>
                    <a:pt x="405" y="834"/>
                  </a:cubicBezTo>
                  <a:cubicBezTo>
                    <a:pt x="405" y="596"/>
                    <a:pt x="596" y="382"/>
                    <a:pt x="834" y="382"/>
                  </a:cubicBezTo>
                  <a:close/>
                  <a:moveTo>
                    <a:pt x="834" y="1"/>
                  </a:moveTo>
                  <a:cubicBezTo>
                    <a:pt x="381" y="1"/>
                    <a:pt x="0" y="382"/>
                    <a:pt x="0" y="834"/>
                  </a:cubicBezTo>
                  <a:cubicBezTo>
                    <a:pt x="0" y="1215"/>
                    <a:pt x="286" y="1549"/>
                    <a:pt x="643" y="1644"/>
                  </a:cubicBezTo>
                  <a:lnTo>
                    <a:pt x="643" y="1977"/>
                  </a:lnTo>
                  <a:cubicBezTo>
                    <a:pt x="643" y="2097"/>
                    <a:pt x="738" y="2192"/>
                    <a:pt x="834" y="2192"/>
                  </a:cubicBezTo>
                  <a:cubicBezTo>
                    <a:pt x="953" y="2192"/>
                    <a:pt x="1048" y="2097"/>
                    <a:pt x="1048" y="1977"/>
                  </a:cubicBezTo>
                  <a:lnTo>
                    <a:pt x="1048" y="1644"/>
                  </a:lnTo>
                  <a:cubicBezTo>
                    <a:pt x="1405" y="1549"/>
                    <a:pt x="1667" y="1215"/>
                    <a:pt x="1667" y="834"/>
                  </a:cubicBezTo>
                  <a:cubicBezTo>
                    <a:pt x="1667" y="382"/>
                    <a:pt x="1310" y="1"/>
                    <a:pt x="834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0"/>
            <p:cNvSpPr/>
            <p:nvPr/>
          </p:nvSpPr>
          <p:spPr>
            <a:xfrm>
              <a:off x="3069094" y="1447039"/>
              <a:ext cx="53489" cy="64167"/>
            </a:xfrm>
            <a:custGeom>
              <a:avLst/>
              <a:gdLst/>
              <a:ahLst/>
              <a:cxnLst/>
              <a:rect l="l" t="t" r="r" b="b"/>
              <a:pathLst>
                <a:path w="1668" h="2001" extrusionOk="0">
                  <a:moveTo>
                    <a:pt x="834" y="405"/>
                  </a:moveTo>
                  <a:cubicBezTo>
                    <a:pt x="1072" y="405"/>
                    <a:pt x="1286" y="596"/>
                    <a:pt x="1286" y="834"/>
                  </a:cubicBezTo>
                  <a:cubicBezTo>
                    <a:pt x="1286" y="1096"/>
                    <a:pt x="1072" y="1287"/>
                    <a:pt x="834" y="1287"/>
                  </a:cubicBezTo>
                  <a:cubicBezTo>
                    <a:pt x="595" y="1287"/>
                    <a:pt x="405" y="1096"/>
                    <a:pt x="405" y="834"/>
                  </a:cubicBezTo>
                  <a:cubicBezTo>
                    <a:pt x="405" y="596"/>
                    <a:pt x="595" y="405"/>
                    <a:pt x="834" y="405"/>
                  </a:cubicBezTo>
                  <a:close/>
                  <a:moveTo>
                    <a:pt x="834" y="1"/>
                  </a:moveTo>
                  <a:cubicBezTo>
                    <a:pt x="381" y="1"/>
                    <a:pt x="0" y="382"/>
                    <a:pt x="0" y="834"/>
                  </a:cubicBezTo>
                  <a:cubicBezTo>
                    <a:pt x="0" y="1239"/>
                    <a:pt x="286" y="1572"/>
                    <a:pt x="643" y="1644"/>
                  </a:cubicBezTo>
                  <a:lnTo>
                    <a:pt x="643" y="1810"/>
                  </a:lnTo>
                  <a:cubicBezTo>
                    <a:pt x="643" y="1930"/>
                    <a:pt x="738" y="2001"/>
                    <a:pt x="834" y="2001"/>
                  </a:cubicBezTo>
                  <a:cubicBezTo>
                    <a:pt x="953" y="2001"/>
                    <a:pt x="1048" y="1930"/>
                    <a:pt x="1048" y="1810"/>
                  </a:cubicBezTo>
                  <a:lnTo>
                    <a:pt x="1048" y="1644"/>
                  </a:lnTo>
                  <a:cubicBezTo>
                    <a:pt x="1405" y="1572"/>
                    <a:pt x="1667" y="1239"/>
                    <a:pt x="1667" y="834"/>
                  </a:cubicBezTo>
                  <a:cubicBezTo>
                    <a:pt x="1667" y="382"/>
                    <a:pt x="1286" y="1"/>
                    <a:pt x="834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1" name="Google Shape;1841;p40"/>
          <p:cNvGrpSpPr/>
          <p:nvPr/>
        </p:nvGrpSpPr>
        <p:grpSpPr>
          <a:xfrm>
            <a:off x="4300087" y="1687808"/>
            <a:ext cx="543816" cy="548651"/>
            <a:chOff x="2180921" y="1419365"/>
            <a:chExt cx="326126" cy="326287"/>
          </a:xfrm>
        </p:grpSpPr>
        <p:sp>
          <p:nvSpPr>
            <p:cNvPr id="1842" name="Google Shape;1842;p40"/>
            <p:cNvSpPr/>
            <p:nvPr/>
          </p:nvSpPr>
          <p:spPr>
            <a:xfrm>
              <a:off x="2187046" y="1576111"/>
              <a:ext cx="119932" cy="162678"/>
            </a:xfrm>
            <a:custGeom>
              <a:avLst/>
              <a:gdLst/>
              <a:ahLst/>
              <a:cxnLst/>
              <a:rect l="l" t="t" r="r" b="b"/>
              <a:pathLst>
                <a:path w="3740" h="5073" extrusionOk="0">
                  <a:moveTo>
                    <a:pt x="1858" y="0"/>
                  </a:moveTo>
                  <a:cubicBezTo>
                    <a:pt x="834" y="0"/>
                    <a:pt x="0" y="834"/>
                    <a:pt x="0" y="1858"/>
                  </a:cubicBezTo>
                  <a:lnTo>
                    <a:pt x="0" y="3215"/>
                  </a:lnTo>
                  <a:cubicBezTo>
                    <a:pt x="0" y="4239"/>
                    <a:pt x="834" y="5073"/>
                    <a:pt x="1858" y="5073"/>
                  </a:cubicBezTo>
                  <a:cubicBezTo>
                    <a:pt x="2882" y="5073"/>
                    <a:pt x="3739" y="4239"/>
                    <a:pt x="3739" y="3215"/>
                  </a:cubicBezTo>
                  <a:lnTo>
                    <a:pt x="3739" y="1858"/>
                  </a:ln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rgbClr val="A89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0"/>
            <p:cNvSpPr/>
            <p:nvPr/>
          </p:nvSpPr>
          <p:spPr>
            <a:xfrm>
              <a:off x="2187046" y="1576111"/>
              <a:ext cx="119163" cy="74878"/>
            </a:xfrm>
            <a:custGeom>
              <a:avLst/>
              <a:gdLst/>
              <a:ahLst/>
              <a:cxnLst/>
              <a:rect l="l" t="t" r="r" b="b"/>
              <a:pathLst>
                <a:path w="3716" h="2335" extrusionOk="0">
                  <a:moveTo>
                    <a:pt x="1858" y="0"/>
                  </a:moveTo>
                  <a:cubicBezTo>
                    <a:pt x="834" y="0"/>
                    <a:pt x="0" y="834"/>
                    <a:pt x="0" y="1858"/>
                  </a:cubicBezTo>
                  <a:lnTo>
                    <a:pt x="0" y="2334"/>
                  </a:lnTo>
                  <a:lnTo>
                    <a:pt x="3715" y="2334"/>
                  </a:lnTo>
                  <a:lnTo>
                    <a:pt x="3715" y="1858"/>
                  </a:ln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rgbClr val="B0D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0"/>
            <p:cNvSpPr/>
            <p:nvPr/>
          </p:nvSpPr>
          <p:spPr>
            <a:xfrm>
              <a:off x="2322980" y="1460026"/>
              <a:ext cx="142829" cy="142829"/>
            </a:xfrm>
            <a:custGeom>
              <a:avLst/>
              <a:gdLst/>
              <a:ahLst/>
              <a:cxnLst/>
              <a:rect l="l" t="t" r="r" b="b"/>
              <a:pathLst>
                <a:path w="4454" h="4454" extrusionOk="0">
                  <a:moveTo>
                    <a:pt x="2215" y="0"/>
                  </a:moveTo>
                  <a:cubicBezTo>
                    <a:pt x="1001" y="0"/>
                    <a:pt x="0" y="1001"/>
                    <a:pt x="0" y="2239"/>
                  </a:cubicBezTo>
                  <a:cubicBezTo>
                    <a:pt x="0" y="3454"/>
                    <a:pt x="1001" y="4454"/>
                    <a:pt x="2215" y="4454"/>
                  </a:cubicBezTo>
                  <a:cubicBezTo>
                    <a:pt x="3453" y="4454"/>
                    <a:pt x="4454" y="3454"/>
                    <a:pt x="4454" y="2239"/>
                  </a:cubicBezTo>
                  <a:cubicBezTo>
                    <a:pt x="4454" y="1001"/>
                    <a:pt x="3453" y="0"/>
                    <a:pt x="2215" y="0"/>
                  </a:cubicBezTo>
                  <a:close/>
                </a:path>
              </a:pathLst>
            </a:custGeom>
            <a:solidFill>
              <a:srgbClr val="F7A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0"/>
            <p:cNvSpPr/>
            <p:nvPr/>
          </p:nvSpPr>
          <p:spPr>
            <a:xfrm>
              <a:off x="2347415" y="1484462"/>
              <a:ext cx="93958" cy="93958"/>
            </a:xfrm>
            <a:custGeom>
              <a:avLst/>
              <a:gdLst/>
              <a:ahLst/>
              <a:cxnLst/>
              <a:rect l="l" t="t" r="r" b="b"/>
              <a:pathLst>
                <a:path w="2930" h="2930" extrusionOk="0">
                  <a:moveTo>
                    <a:pt x="1453" y="0"/>
                  </a:moveTo>
                  <a:cubicBezTo>
                    <a:pt x="667" y="0"/>
                    <a:pt x="0" y="667"/>
                    <a:pt x="0" y="1477"/>
                  </a:cubicBezTo>
                  <a:cubicBezTo>
                    <a:pt x="0" y="2287"/>
                    <a:pt x="667" y="2930"/>
                    <a:pt x="1453" y="2930"/>
                  </a:cubicBezTo>
                  <a:cubicBezTo>
                    <a:pt x="2263" y="2930"/>
                    <a:pt x="2930" y="2287"/>
                    <a:pt x="2930" y="1477"/>
                  </a:cubicBezTo>
                  <a:cubicBezTo>
                    <a:pt x="2930" y="667"/>
                    <a:pt x="2287" y="0"/>
                    <a:pt x="1453" y="0"/>
                  </a:cubicBezTo>
                  <a:close/>
                </a:path>
              </a:pathLst>
            </a:custGeom>
            <a:solidFill>
              <a:srgbClr val="FF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0"/>
            <p:cNvSpPr/>
            <p:nvPr/>
          </p:nvSpPr>
          <p:spPr>
            <a:xfrm>
              <a:off x="2180921" y="1569986"/>
              <a:ext cx="132150" cy="175666"/>
            </a:xfrm>
            <a:custGeom>
              <a:avLst/>
              <a:gdLst/>
              <a:ahLst/>
              <a:cxnLst/>
              <a:rect l="l" t="t" r="r" b="b"/>
              <a:pathLst>
                <a:path w="4121" h="5478" extrusionOk="0">
                  <a:moveTo>
                    <a:pt x="2263" y="406"/>
                  </a:moveTo>
                  <a:cubicBezTo>
                    <a:pt x="3073" y="501"/>
                    <a:pt x="3716" y="1191"/>
                    <a:pt x="3716" y="2049"/>
                  </a:cubicBezTo>
                  <a:lnTo>
                    <a:pt x="3716" y="2334"/>
                  </a:lnTo>
                  <a:lnTo>
                    <a:pt x="382" y="2334"/>
                  </a:lnTo>
                  <a:lnTo>
                    <a:pt x="382" y="2049"/>
                  </a:lnTo>
                  <a:cubicBezTo>
                    <a:pt x="382" y="1191"/>
                    <a:pt x="1025" y="501"/>
                    <a:pt x="1858" y="406"/>
                  </a:cubicBezTo>
                  <a:lnTo>
                    <a:pt x="1858" y="1787"/>
                  </a:lnTo>
                  <a:cubicBezTo>
                    <a:pt x="1858" y="1906"/>
                    <a:pt x="1954" y="1977"/>
                    <a:pt x="2049" y="1977"/>
                  </a:cubicBezTo>
                  <a:cubicBezTo>
                    <a:pt x="2168" y="1977"/>
                    <a:pt x="2263" y="1906"/>
                    <a:pt x="2263" y="1787"/>
                  </a:cubicBezTo>
                  <a:lnTo>
                    <a:pt x="2263" y="406"/>
                  </a:lnTo>
                  <a:close/>
                  <a:moveTo>
                    <a:pt x="3716" y="2716"/>
                  </a:moveTo>
                  <a:lnTo>
                    <a:pt x="3716" y="3406"/>
                  </a:lnTo>
                  <a:cubicBezTo>
                    <a:pt x="3716" y="4335"/>
                    <a:pt x="2978" y="5073"/>
                    <a:pt x="2049" y="5073"/>
                  </a:cubicBezTo>
                  <a:cubicBezTo>
                    <a:pt x="1144" y="5073"/>
                    <a:pt x="382" y="4335"/>
                    <a:pt x="382" y="3406"/>
                  </a:cubicBezTo>
                  <a:lnTo>
                    <a:pt x="382" y="2716"/>
                  </a:lnTo>
                  <a:close/>
                  <a:moveTo>
                    <a:pt x="2049" y="1"/>
                  </a:moveTo>
                  <a:cubicBezTo>
                    <a:pt x="906" y="1"/>
                    <a:pt x="1" y="906"/>
                    <a:pt x="1" y="2049"/>
                  </a:cubicBezTo>
                  <a:lnTo>
                    <a:pt x="1" y="3406"/>
                  </a:lnTo>
                  <a:cubicBezTo>
                    <a:pt x="1" y="4549"/>
                    <a:pt x="906" y="5478"/>
                    <a:pt x="2049" y="5478"/>
                  </a:cubicBezTo>
                  <a:cubicBezTo>
                    <a:pt x="3192" y="5478"/>
                    <a:pt x="4121" y="4549"/>
                    <a:pt x="4121" y="3406"/>
                  </a:cubicBezTo>
                  <a:lnTo>
                    <a:pt x="4121" y="2049"/>
                  </a:lnTo>
                  <a:cubicBezTo>
                    <a:pt x="4121" y="906"/>
                    <a:pt x="3192" y="1"/>
                    <a:pt x="204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0"/>
            <p:cNvSpPr/>
            <p:nvPr/>
          </p:nvSpPr>
          <p:spPr>
            <a:xfrm>
              <a:off x="2465776" y="1419365"/>
              <a:ext cx="41271" cy="39924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1063" y="0"/>
                  </a:moveTo>
                  <a:cubicBezTo>
                    <a:pt x="1013" y="0"/>
                    <a:pt x="965" y="18"/>
                    <a:pt x="929" y="54"/>
                  </a:cubicBezTo>
                  <a:lnTo>
                    <a:pt x="96" y="911"/>
                  </a:lnTo>
                  <a:cubicBezTo>
                    <a:pt x="1" y="983"/>
                    <a:pt x="1" y="1102"/>
                    <a:pt x="96" y="1173"/>
                  </a:cubicBezTo>
                  <a:cubicBezTo>
                    <a:pt x="120" y="1221"/>
                    <a:pt x="167" y="1245"/>
                    <a:pt x="239" y="1245"/>
                  </a:cubicBezTo>
                  <a:cubicBezTo>
                    <a:pt x="286" y="1245"/>
                    <a:pt x="334" y="1221"/>
                    <a:pt x="358" y="1173"/>
                  </a:cubicBezTo>
                  <a:lnTo>
                    <a:pt x="1215" y="340"/>
                  </a:lnTo>
                  <a:cubicBezTo>
                    <a:pt x="1287" y="268"/>
                    <a:pt x="1287" y="149"/>
                    <a:pt x="1215" y="54"/>
                  </a:cubicBezTo>
                  <a:cubicBezTo>
                    <a:pt x="1168" y="18"/>
                    <a:pt x="1114" y="0"/>
                    <a:pt x="106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0"/>
            <p:cNvSpPr/>
            <p:nvPr/>
          </p:nvSpPr>
          <p:spPr>
            <a:xfrm>
              <a:off x="2441341" y="1419557"/>
              <a:ext cx="13019" cy="30560"/>
            </a:xfrm>
            <a:custGeom>
              <a:avLst/>
              <a:gdLst/>
              <a:ahLst/>
              <a:cxnLst/>
              <a:rect l="l" t="t" r="r" b="b"/>
              <a:pathLst>
                <a:path w="406" h="953" extrusionOk="0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lnTo>
                    <a:pt x="1" y="762"/>
                  </a:lnTo>
                  <a:cubicBezTo>
                    <a:pt x="1" y="858"/>
                    <a:pt x="96" y="953"/>
                    <a:pt x="191" y="953"/>
                  </a:cubicBezTo>
                  <a:cubicBezTo>
                    <a:pt x="310" y="953"/>
                    <a:pt x="405" y="858"/>
                    <a:pt x="405" y="762"/>
                  </a:cubicBezTo>
                  <a:lnTo>
                    <a:pt x="405" y="191"/>
                  </a:lnTo>
                  <a:cubicBezTo>
                    <a:pt x="405" y="96"/>
                    <a:pt x="310" y="0"/>
                    <a:pt x="1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0"/>
            <p:cNvSpPr/>
            <p:nvPr/>
          </p:nvSpPr>
          <p:spPr>
            <a:xfrm>
              <a:off x="2475717" y="1471474"/>
              <a:ext cx="30560" cy="13019"/>
            </a:xfrm>
            <a:custGeom>
              <a:avLst/>
              <a:gdLst/>
              <a:ahLst/>
              <a:cxnLst/>
              <a:rect l="l" t="t" r="r" b="b"/>
              <a:pathLst>
                <a:path w="953" h="406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10"/>
                    <a:pt x="96" y="405"/>
                    <a:pt x="215" y="405"/>
                  </a:cubicBezTo>
                  <a:lnTo>
                    <a:pt x="762" y="405"/>
                  </a:lnTo>
                  <a:cubicBezTo>
                    <a:pt x="858" y="405"/>
                    <a:pt x="953" y="310"/>
                    <a:pt x="953" y="215"/>
                  </a:cubicBezTo>
                  <a:cubicBezTo>
                    <a:pt x="953" y="96"/>
                    <a:pt x="858" y="1"/>
                    <a:pt x="762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0"/>
            <p:cNvSpPr/>
            <p:nvPr/>
          </p:nvSpPr>
          <p:spPr>
            <a:xfrm>
              <a:off x="2240502" y="1419557"/>
              <a:ext cx="238294" cy="189423"/>
            </a:xfrm>
            <a:custGeom>
              <a:avLst/>
              <a:gdLst/>
              <a:ahLst/>
              <a:cxnLst/>
              <a:rect l="l" t="t" r="r" b="b"/>
              <a:pathLst>
                <a:path w="7431" h="5907" extrusionOk="0">
                  <a:moveTo>
                    <a:pt x="882" y="0"/>
                  </a:moveTo>
                  <a:cubicBezTo>
                    <a:pt x="405" y="0"/>
                    <a:pt x="0" y="405"/>
                    <a:pt x="0" y="881"/>
                  </a:cubicBezTo>
                  <a:lnTo>
                    <a:pt x="0" y="1882"/>
                  </a:lnTo>
                  <a:cubicBezTo>
                    <a:pt x="0" y="2001"/>
                    <a:pt x="96" y="2096"/>
                    <a:pt x="191" y="2096"/>
                  </a:cubicBezTo>
                  <a:cubicBezTo>
                    <a:pt x="310" y="2096"/>
                    <a:pt x="405" y="2001"/>
                    <a:pt x="405" y="1882"/>
                  </a:cubicBezTo>
                  <a:lnTo>
                    <a:pt x="405" y="881"/>
                  </a:lnTo>
                  <a:cubicBezTo>
                    <a:pt x="405" y="619"/>
                    <a:pt x="620" y="381"/>
                    <a:pt x="882" y="381"/>
                  </a:cubicBezTo>
                  <a:cubicBezTo>
                    <a:pt x="1167" y="381"/>
                    <a:pt x="1382" y="619"/>
                    <a:pt x="1382" y="881"/>
                  </a:cubicBezTo>
                  <a:lnTo>
                    <a:pt x="1382" y="2834"/>
                  </a:lnTo>
                  <a:cubicBezTo>
                    <a:pt x="1382" y="3310"/>
                    <a:pt x="1763" y="3691"/>
                    <a:pt x="2239" y="3691"/>
                  </a:cubicBezTo>
                  <a:lnTo>
                    <a:pt x="2406" y="3691"/>
                  </a:lnTo>
                  <a:cubicBezTo>
                    <a:pt x="2429" y="4239"/>
                    <a:pt x="2668" y="4787"/>
                    <a:pt x="3096" y="5192"/>
                  </a:cubicBezTo>
                  <a:cubicBezTo>
                    <a:pt x="3549" y="5668"/>
                    <a:pt x="4192" y="5906"/>
                    <a:pt x="4811" y="5906"/>
                  </a:cubicBezTo>
                  <a:cubicBezTo>
                    <a:pt x="5168" y="5906"/>
                    <a:pt x="5525" y="5835"/>
                    <a:pt x="5859" y="5668"/>
                  </a:cubicBezTo>
                  <a:cubicBezTo>
                    <a:pt x="5954" y="5620"/>
                    <a:pt x="5978" y="5501"/>
                    <a:pt x="5930" y="5406"/>
                  </a:cubicBezTo>
                  <a:cubicBezTo>
                    <a:pt x="5895" y="5336"/>
                    <a:pt x="5822" y="5292"/>
                    <a:pt x="5748" y="5292"/>
                  </a:cubicBezTo>
                  <a:cubicBezTo>
                    <a:pt x="5721" y="5292"/>
                    <a:pt x="5694" y="5298"/>
                    <a:pt x="5668" y="5311"/>
                  </a:cubicBezTo>
                  <a:cubicBezTo>
                    <a:pt x="5392" y="5449"/>
                    <a:pt x="5095" y="5515"/>
                    <a:pt x="4798" y="5515"/>
                  </a:cubicBezTo>
                  <a:cubicBezTo>
                    <a:pt x="4274" y="5515"/>
                    <a:pt x="3753" y="5310"/>
                    <a:pt x="3358" y="4930"/>
                  </a:cubicBezTo>
                  <a:cubicBezTo>
                    <a:pt x="2572" y="4144"/>
                    <a:pt x="2572" y="2858"/>
                    <a:pt x="3358" y="2048"/>
                  </a:cubicBezTo>
                  <a:cubicBezTo>
                    <a:pt x="3763" y="1655"/>
                    <a:pt x="4281" y="1459"/>
                    <a:pt x="4799" y="1459"/>
                  </a:cubicBezTo>
                  <a:cubicBezTo>
                    <a:pt x="5317" y="1459"/>
                    <a:pt x="5835" y="1655"/>
                    <a:pt x="6240" y="2048"/>
                  </a:cubicBezTo>
                  <a:cubicBezTo>
                    <a:pt x="6835" y="2667"/>
                    <a:pt x="7002" y="3596"/>
                    <a:pt x="6621" y="4382"/>
                  </a:cubicBezTo>
                  <a:cubicBezTo>
                    <a:pt x="6573" y="4477"/>
                    <a:pt x="6621" y="4596"/>
                    <a:pt x="6716" y="4644"/>
                  </a:cubicBezTo>
                  <a:cubicBezTo>
                    <a:pt x="6742" y="4657"/>
                    <a:pt x="6769" y="4663"/>
                    <a:pt x="6796" y="4663"/>
                  </a:cubicBezTo>
                  <a:cubicBezTo>
                    <a:pt x="6870" y="4663"/>
                    <a:pt x="6943" y="4619"/>
                    <a:pt x="6978" y="4549"/>
                  </a:cubicBezTo>
                  <a:cubicBezTo>
                    <a:pt x="7431" y="3620"/>
                    <a:pt x="7240" y="2501"/>
                    <a:pt x="6526" y="1786"/>
                  </a:cubicBezTo>
                  <a:cubicBezTo>
                    <a:pt x="6049" y="1310"/>
                    <a:pt x="5424" y="1072"/>
                    <a:pt x="4802" y="1072"/>
                  </a:cubicBezTo>
                  <a:cubicBezTo>
                    <a:pt x="4180" y="1072"/>
                    <a:pt x="3561" y="1310"/>
                    <a:pt x="3096" y="1786"/>
                  </a:cubicBezTo>
                  <a:cubicBezTo>
                    <a:pt x="2668" y="2191"/>
                    <a:pt x="2429" y="2739"/>
                    <a:pt x="2382" y="3287"/>
                  </a:cubicBezTo>
                  <a:lnTo>
                    <a:pt x="2239" y="3287"/>
                  </a:lnTo>
                  <a:cubicBezTo>
                    <a:pt x="1977" y="3287"/>
                    <a:pt x="1786" y="3072"/>
                    <a:pt x="1786" y="2834"/>
                  </a:cubicBezTo>
                  <a:lnTo>
                    <a:pt x="1786" y="881"/>
                  </a:lnTo>
                  <a:cubicBezTo>
                    <a:pt x="1786" y="405"/>
                    <a:pt x="1382" y="0"/>
                    <a:pt x="88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0"/>
            <p:cNvSpPr/>
            <p:nvPr/>
          </p:nvSpPr>
          <p:spPr>
            <a:xfrm>
              <a:off x="2437525" y="1575918"/>
              <a:ext cx="14559" cy="12442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27" y="0"/>
                  </a:moveTo>
                  <a:cubicBezTo>
                    <a:pt x="179" y="0"/>
                    <a:pt x="132" y="18"/>
                    <a:pt x="96" y="54"/>
                  </a:cubicBezTo>
                  <a:cubicBezTo>
                    <a:pt x="1" y="125"/>
                    <a:pt x="1" y="244"/>
                    <a:pt x="96" y="340"/>
                  </a:cubicBezTo>
                  <a:cubicBezTo>
                    <a:pt x="120" y="363"/>
                    <a:pt x="167" y="387"/>
                    <a:pt x="239" y="387"/>
                  </a:cubicBezTo>
                  <a:cubicBezTo>
                    <a:pt x="286" y="387"/>
                    <a:pt x="334" y="363"/>
                    <a:pt x="358" y="340"/>
                  </a:cubicBezTo>
                  <a:cubicBezTo>
                    <a:pt x="453" y="244"/>
                    <a:pt x="453" y="125"/>
                    <a:pt x="358" y="54"/>
                  </a:cubicBezTo>
                  <a:cubicBezTo>
                    <a:pt x="322" y="18"/>
                    <a:pt x="274" y="0"/>
                    <a:pt x="22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0"/>
            <p:cNvSpPr/>
            <p:nvPr/>
          </p:nvSpPr>
          <p:spPr>
            <a:xfrm>
              <a:off x="2375667" y="1497449"/>
              <a:ext cx="38224" cy="69522"/>
            </a:xfrm>
            <a:custGeom>
              <a:avLst/>
              <a:gdLst/>
              <a:ahLst/>
              <a:cxnLst/>
              <a:rect l="l" t="t" r="r" b="b"/>
              <a:pathLst>
                <a:path w="1192" h="2168" extrusionOk="0">
                  <a:moveTo>
                    <a:pt x="596" y="0"/>
                  </a:moveTo>
                  <a:cubicBezTo>
                    <a:pt x="477" y="0"/>
                    <a:pt x="405" y="72"/>
                    <a:pt x="382" y="167"/>
                  </a:cubicBezTo>
                  <a:cubicBezTo>
                    <a:pt x="167" y="262"/>
                    <a:pt x="1" y="453"/>
                    <a:pt x="1" y="715"/>
                  </a:cubicBezTo>
                  <a:cubicBezTo>
                    <a:pt x="1" y="1001"/>
                    <a:pt x="263" y="1262"/>
                    <a:pt x="596" y="1262"/>
                  </a:cubicBezTo>
                  <a:cubicBezTo>
                    <a:pt x="691" y="1262"/>
                    <a:pt x="786" y="1334"/>
                    <a:pt x="786" y="1429"/>
                  </a:cubicBezTo>
                  <a:cubicBezTo>
                    <a:pt x="786" y="1501"/>
                    <a:pt x="691" y="1572"/>
                    <a:pt x="596" y="1572"/>
                  </a:cubicBezTo>
                  <a:cubicBezTo>
                    <a:pt x="477" y="1572"/>
                    <a:pt x="382" y="1501"/>
                    <a:pt x="382" y="1429"/>
                  </a:cubicBezTo>
                  <a:cubicBezTo>
                    <a:pt x="382" y="1310"/>
                    <a:pt x="310" y="1215"/>
                    <a:pt x="191" y="1215"/>
                  </a:cubicBezTo>
                  <a:cubicBezTo>
                    <a:pt x="96" y="1215"/>
                    <a:pt x="1" y="1310"/>
                    <a:pt x="1" y="1429"/>
                  </a:cubicBezTo>
                  <a:cubicBezTo>
                    <a:pt x="1" y="1667"/>
                    <a:pt x="167" y="1882"/>
                    <a:pt x="382" y="1953"/>
                  </a:cubicBezTo>
                  <a:cubicBezTo>
                    <a:pt x="382" y="2072"/>
                    <a:pt x="477" y="2167"/>
                    <a:pt x="596" y="2167"/>
                  </a:cubicBezTo>
                  <a:cubicBezTo>
                    <a:pt x="691" y="2167"/>
                    <a:pt x="786" y="2072"/>
                    <a:pt x="786" y="1953"/>
                  </a:cubicBezTo>
                  <a:cubicBezTo>
                    <a:pt x="1025" y="1882"/>
                    <a:pt x="1191" y="1667"/>
                    <a:pt x="1191" y="1429"/>
                  </a:cubicBezTo>
                  <a:cubicBezTo>
                    <a:pt x="1191" y="1120"/>
                    <a:pt x="929" y="858"/>
                    <a:pt x="596" y="858"/>
                  </a:cubicBezTo>
                  <a:cubicBezTo>
                    <a:pt x="477" y="858"/>
                    <a:pt x="405" y="786"/>
                    <a:pt x="405" y="715"/>
                  </a:cubicBezTo>
                  <a:cubicBezTo>
                    <a:pt x="405" y="619"/>
                    <a:pt x="477" y="548"/>
                    <a:pt x="596" y="548"/>
                  </a:cubicBezTo>
                  <a:cubicBezTo>
                    <a:pt x="691" y="548"/>
                    <a:pt x="786" y="619"/>
                    <a:pt x="786" y="715"/>
                  </a:cubicBezTo>
                  <a:cubicBezTo>
                    <a:pt x="786" y="810"/>
                    <a:pt x="882" y="905"/>
                    <a:pt x="977" y="905"/>
                  </a:cubicBezTo>
                  <a:cubicBezTo>
                    <a:pt x="1096" y="905"/>
                    <a:pt x="1167" y="810"/>
                    <a:pt x="1167" y="715"/>
                  </a:cubicBezTo>
                  <a:cubicBezTo>
                    <a:pt x="1167" y="453"/>
                    <a:pt x="1001" y="262"/>
                    <a:pt x="786" y="167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0"/>
            <p:cNvSpPr/>
            <p:nvPr/>
          </p:nvSpPr>
          <p:spPr>
            <a:xfrm>
              <a:off x="2341290" y="1477599"/>
              <a:ext cx="106945" cy="106945"/>
            </a:xfrm>
            <a:custGeom>
              <a:avLst/>
              <a:gdLst/>
              <a:ahLst/>
              <a:cxnLst/>
              <a:rect l="l" t="t" r="r" b="b"/>
              <a:pathLst>
                <a:path w="3335" h="3335" extrusionOk="0">
                  <a:moveTo>
                    <a:pt x="1668" y="405"/>
                  </a:moveTo>
                  <a:cubicBezTo>
                    <a:pt x="2359" y="405"/>
                    <a:pt x="2930" y="977"/>
                    <a:pt x="2930" y="1667"/>
                  </a:cubicBezTo>
                  <a:cubicBezTo>
                    <a:pt x="2930" y="2382"/>
                    <a:pt x="2359" y="2953"/>
                    <a:pt x="1668" y="2953"/>
                  </a:cubicBezTo>
                  <a:cubicBezTo>
                    <a:pt x="954" y="2953"/>
                    <a:pt x="382" y="2382"/>
                    <a:pt x="382" y="1667"/>
                  </a:cubicBezTo>
                  <a:cubicBezTo>
                    <a:pt x="382" y="977"/>
                    <a:pt x="954" y="405"/>
                    <a:pt x="1668" y="405"/>
                  </a:cubicBezTo>
                  <a:close/>
                  <a:moveTo>
                    <a:pt x="1668" y="0"/>
                  </a:moveTo>
                  <a:cubicBezTo>
                    <a:pt x="739" y="0"/>
                    <a:pt x="1" y="762"/>
                    <a:pt x="1" y="1667"/>
                  </a:cubicBezTo>
                  <a:cubicBezTo>
                    <a:pt x="1" y="2596"/>
                    <a:pt x="739" y="3334"/>
                    <a:pt x="1668" y="3334"/>
                  </a:cubicBezTo>
                  <a:cubicBezTo>
                    <a:pt x="2573" y="3334"/>
                    <a:pt x="3335" y="2596"/>
                    <a:pt x="3335" y="1667"/>
                  </a:cubicBezTo>
                  <a:cubicBezTo>
                    <a:pt x="3335" y="762"/>
                    <a:pt x="2573" y="0"/>
                    <a:pt x="166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0"/>
            <p:cNvSpPr/>
            <p:nvPr/>
          </p:nvSpPr>
          <p:spPr>
            <a:xfrm>
              <a:off x="2240502" y="1498956"/>
              <a:ext cx="13019" cy="13019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191" y="1"/>
                  </a:moveTo>
                  <a:cubicBezTo>
                    <a:pt x="143" y="1"/>
                    <a:pt x="96" y="25"/>
                    <a:pt x="48" y="72"/>
                  </a:cubicBezTo>
                  <a:cubicBezTo>
                    <a:pt x="24" y="96"/>
                    <a:pt x="0" y="168"/>
                    <a:pt x="0" y="215"/>
                  </a:cubicBezTo>
                  <a:cubicBezTo>
                    <a:pt x="0" y="263"/>
                    <a:pt x="24" y="311"/>
                    <a:pt x="48" y="358"/>
                  </a:cubicBezTo>
                  <a:cubicBezTo>
                    <a:pt x="96" y="382"/>
                    <a:pt x="143" y="406"/>
                    <a:pt x="191" y="406"/>
                  </a:cubicBezTo>
                  <a:cubicBezTo>
                    <a:pt x="239" y="406"/>
                    <a:pt x="310" y="382"/>
                    <a:pt x="334" y="358"/>
                  </a:cubicBezTo>
                  <a:cubicBezTo>
                    <a:pt x="381" y="311"/>
                    <a:pt x="405" y="263"/>
                    <a:pt x="405" y="215"/>
                  </a:cubicBezTo>
                  <a:cubicBezTo>
                    <a:pt x="405" y="144"/>
                    <a:pt x="381" y="96"/>
                    <a:pt x="334" y="72"/>
                  </a:cubicBezTo>
                  <a:cubicBezTo>
                    <a:pt x="310" y="25"/>
                    <a:pt x="239" y="1"/>
                    <a:pt x="19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0"/>
            <p:cNvSpPr/>
            <p:nvPr/>
          </p:nvSpPr>
          <p:spPr>
            <a:xfrm>
              <a:off x="2240502" y="1524931"/>
              <a:ext cx="13019" cy="31362"/>
            </a:xfrm>
            <a:custGeom>
              <a:avLst/>
              <a:gdLst/>
              <a:ahLst/>
              <a:cxnLst/>
              <a:rect l="l" t="t" r="r" b="b"/>
              <a:pathLst>
                <a:path w="406" h="978" extrusionOk="0">
                  <a:moveTo>
                    <a:pt x="191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787"/>
                  </a:lnTo>
                  <a:cubicBezTo>
                    <a:pt x="0" y="882"/>
                    <a:pt x="96" y="977"/>
                    <a:pt x="191" y="977"/>
                  </a:cubicBezTo>
                  <a:cubicBezTo>
                    <a:pt x="310" y="977"/>
                    <a:pt x="405" y="882"/>
                    <a:pt x="405" y="787"/>
                  </a:cubicBezTo>
                  <a:lnTo>
                    <a:pt x="405" y="215"/>
                  </a:lnTo>
                  <a:cubicBezTo>
                    <a:pt x="405" y="96"/>
                    <a:pt x="310" y="1"/>
                    <a:pt x="19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0"/>
            <p:cNvSpPr/>
            <p:nvPr/>
          </p:nvSpPr>
          <p:spPr>
            <a:xfrm>
              <a:off x="2464269" y="1651694"/>
              <a:ext cx="22928" cy="12250"/>
            </a:xfrm>
            <a:custGeom>
              <a:avLst/>
              <a:gdLst/>
              <a:ahLst/>
              <a:cxnLst/>
              <a:rect l="l" t="t" r="r" b="b"/>
              <a:pathLst>
                <a:path w="715" h="382" extrusionOk="0">
                  <a:moveTo>
                    <a:pt x="191" y="1"/>
                  </a:moveTo>
                  <a:cubicBezTo>
                    <a:pt x="95" y="1"/>
                    <a:pt x="0" y="72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500" y="382"/>
                  </a:lnTo>
                  <a:cubicBezTo>
                    <a:pt x="619" y="382"/>
                    <a:pt x="714" y="287"/>
                    <a:pt x="714" y="191"/>
                  </a:cubicBezTo>
                  <a:cubicBezTo>
                    <a:pt x="714" y="72"/>
                    <a:pt x="619" y="1"/>
                    <a:pt x="50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0"/>
            <p:cNvSpPr/>
            <p:nvPr/>
          </p:nvSpPr>
          <p:spPr>
            <a:xfrm>
              <a:off x="2452052" y="1629567"/>
              <a:ext cx="12987" cy="22159"/>
            </a:xfrm>
            <a:custGeom>
              <a:avLst/>
              <a:gdLst/>
              <a:ahLst/>
              <a:cxnLst/>
              <a:rect l="l" t="t" r="r" b="b"/>
              <a:pathLst>
                <a:path w="405" h="691" extrusionOk="0">
                  <a:moveTo>
                    <a:pt x="214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500"/>
                  </a:lnTo>
                  <a:cubicBezTo>
                    <a:pt x="0" y="619"/>
                    <a:pt x="95" y="691"/>
                    <a:pt x="214" y="691"/>
                  </a:cubicBezTo>
                  <a:cubicBezTo>
                    <a:pt x="310" y="691"/>
                    <a:pt x="405" y="619"/>
                    <a:pt x="405" y="500"/>
                  </a:cubicBezTo>
                  <a:lnTo>
                    <a:pt x="405" y="191"/>
                  </a:lnTo>
                  <a:cubicBezTo>
                    <a:pt x="405" y="95"/>
                    <a:pt x="310" y="0"/>
                    <a:pt x="21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0"/>
            <p:cNvSpPr/>
            <p:nvPr/>
          </p:nvSpPr>
          <p:spPr>
            <a:xfrm>
              <a:off x="2430663" y="1651694"/>
              <a:ext cx="22159" cy="12250"/>
            </a:xfrm>
            <a:custGeom>
              <a:avLst/>
              <a:gdLst/>
              <a:ahLst/>
              <a:cxnLst/>
              <a:rect l="l" t="t" r="r" b="b"/>
              <a:pathLst>
                <a:path w="691" h="382" extrusionOk="0">
                  <a:moveTo>
                    <a:pt x="191" y="1"/>
                  </a:moveTo>
                  <a:cubicBezTo>
                    <a:pt x="72" y="1"/>
                    <a:pt x="0" y="72"/>
                    <a:pt x="0" y="191"/>
                  </a:cubicBezTo>
                  <a:cubicBezTo>
                    <a:pt x="0" y="287"/>
                    <a:pt x="72" y="382"/>
                    <a:pt x="191" y="382"/>
                  </a:cubicBezTo>
                  <a:lnTo>
                    <a:pt x="500" y="382"/>
                  </a:lnTo>
                  <a:cubicBezTo>
                    <a:pt x="619" y="382"/>
                    <a:pt x="691" y="287"/>
                    <a:pt x="691" y="191"/>
                  </a:cubicBezTo>
                  <a:cubicBezTo>
                    <a:pt x="691" y="72"/>
                    <a:pt x="619" y="1"/>
                    <a:pt x="50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0"/>
            <p:cNvSpPr/>
            <p:nvPr/>
          </p:nvSpPr>
          <p:spPr>
            <a:xfrm>
              <a:off x="2452052" y="1663174"/>
              <a:ext cx="12987" cy="22928"/>
            </a:xfrm>
            <a:custGeom>
              <a:avLst/>
              <a:gdLst/>
              <a:ahLst/>
              <a:cxnLst/>
              <a:rect l="l" t="t" r="r" b="b"/>
              <a:pathLst>
                <a:path w="405" h="715" extrusionOk="0">
                  <a:moveTo>
                    <a:pt x="214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500"/>
                  </a:lnTo>
                  <a:cubicBezTo>
                    <a:pt x="0" y="619"/>
                    <a:pt x="95" y="714"/>
                    <a:pt x="214" y="714"/>
                  </a:cubicBezTo>
                  <a:cubicBezTo>
                    <a:pt x="310" y="714"/>
                    <a:pt x="405" y="619"/>
                    <a:pt x="405" y="500"/>
                  </a:cubicBezTo>
                  <a:lnTo>
                    <a:pt x="405" y="191"/>
                  </a:lnTo>
                  <a:cubicBezTo>
                    <a:pt x="405" y="95"/>
                    <a:pt x="310" y="0"/>
                    <a:pt x="21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0"/>
            <p:cNvSpPr/>
            <p:nvPr/>
          </p:nvSpPr>
          <p:spPr>
            <a:xfrm>
              <a:off x="2240502" y="1673083"/>
              <a:ext cx="45857" cy="45087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1215" y="1"/>
                  </a:moveTo>
                  <a:cubicBezTo>
                    <a:pt x="1120" y="1"/>
                    <a:pt x="1024" y="72"/>
                    <a:pt x="1024" y="191"/>
                  </a:cubicBezTo>
                  <a:cubicBezTo>
                    <a:pt x="1024" y="644"/>
                    <a:pt x="643" y="1025"/>
                    <a:pt x="191" y="1025"/>
                  </a:cubicBezTo>
                  <a:cubicBezTo>
                    <a:pt x="96" y="1025"/>
                    <a:pt x="0" y="1096"/>
                    <a:pt x="0" y="1215"/>
                  </a:cubicBezTo>
                  <a:cubicBezTo>
                    <a:pt x="0" y="1310"/>
                    <a:pt x="96" y="1406"/>
                    <a:pt x="191" y="1406"/>
                  </a:cubicBezTo>
                  <a:cubicBezTo>
                    <a:pt x="858" y="1406"/>
                    <a:pt x="1429" y="858"/>
                    <a:pt x="1429" y="191"/>
                  </a:cubicBezTo>
                  <a:cubicBezTo>
                    <a:pt x="1405" y="72"/>
                    <a:pt x="1334" y="1"/>
                    <a:pt x="121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1" name="Google Shape;1861;p40"/>
          <p:cNvGrpSpPr/>
          <p:nvPr/>
        </p:nvGrpSpPr>
        <p:grpSpPr>
          <a:xfrm>
            <a:off x="1624982" y="1687970"/>
            <a:ext cx="546383" cy="548328"/>
            <a:chOff x="917814" y="1419557"/>
            <a:chExt cx="327666" cy="326094"/>
          </a:xfrm>
        </p:grpSpPr>
        <p:sp>
          <p:nvSpPr>
            <p:cNvPr id="1862" name="Google Shape;1862;p40"/>
            <p:cNvSpPr/>
            <p:nvPr/>
          </p:nvSpPr>
          <p:spPr>
            <a:xfrm>
              <a:off x="923939" y="1425650"/>
              <a:ext cx="220721" cy="220753"/>
            </a:xfrm>
            <a:custGeom>
              <a:avLst/>
              <a:gdLst/>
              <a:ahLst/>
              <a:cxnLst/>
              <a:rect l="l" t="t" r="r" b="b"/>
              <a:pathLst>
                <a:path w="6883" h="6884" extrusionOk="0">
                  <a:moveTo>
                    <a:pt x="3430" y="1"/>
                  </a:moveTo>
                  <a:cubicBezTo>
                    <a:pt x="1524" y="1"/>
                    <a:pt x="0" y="1549"/>
                    <a:pt x="0" y="3454"/>
                  </a:cubicBezTo>
                  <a:cubicBezTo>
                    <a:pt x="0" y="5359"/>
                    <a:pt x="1524" y="6883"/>
                    <a:pt x="3430" y="6883"/>
                  </a:cubicBezTo>
                  <a:cubicBezTo>
                    <a:pt x="5335" y="6883"/>
                    <a:pt x="6883" y="5335"/>
                    <a:pt x="6883" y="3454"/>
                  </a:cubicBezTo>
                  <a:cubicBezTo>
                    <a:pt x="6883" y="1549"/>
                    <a:pt x="5335" y="1"/>
                    <a:pt x="3430" y="1"/>
                  </a:cubicBezTo>
                  <a:close/>
                </a:path>
              </a:pathLst>
            </a:custGeom>
            <a:solidFill>
              <a:srgbClr val="A89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0"/>
            <p:cNvSpPr/>
            <p:nvPr/>
          </p:nvSpPr>
          <p:spPr>
            <a:xfrm>
              <a:off x="1127824" y="1630337"/>
              <a:ext cx="110761" cy="108837"/>
            </a:xfrm>
            <a:custGeom>
              <a:avLst/>
              <a:gdLst/>
              <a:ahLst/>
              <a:cxnLst/>
              <a:rect l="l" t="t" r="r" b="b"/>
              <a:pathLst>
                <a:path w="3454" h="3394" extrusionOk="0">
                  <a:moveTo>
                    <a:pt x="882" y="0"/>
                  </a:moveTo>
                  <a:lnTo>
                    <a:pt x="1" y="857"/>
                  </a:lnTo>
                  <a:lnTo>
                    <a:pt x="2358" y="3215"/>
                  </a:lnTo>
                  <a:cubicBezTo>
                    <a:pt x="2477" y="3334"/>
                    <a:pt x="2632" y="3394"/>
                    <a:pt x="2787" y="3394"/>
                  </a:cubicBezTo>
                  <a:cubicBezTo>
                    <a:pt x="2942" y="3394"/>
                    <a:pt x="3097" y="3334"/>
                    <a:pt x="3216" y="3215"/>
                  </a:cubicBezTo>
                  <a:cubicBezTo>
                    <a:pt x="3454" y="2977"/>
                    <a:pt x="3454" y="2572"/>
                    <a:pt x="3216" y="2334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rgbClr val="D7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0"/>
            <p:cNvSpPr/>
            <p:nvPr/>
          </p:nvSpPr>
          <p:spPr>
            <a:xfrm>
              <a:off x="1127824" y="1630337"/>
              <a:ext cx="48165" cy="47364"/>
            </a:xfrm>
            <a:custGeom>
              <a:avLst/>
              <a:gdLst/>
              <a:ahLst/>
              <a:cxnLst/>
              <a:rect l="l" t="t" r="r" b="b"/>
              <a:pathLst>
                <a:path w="1502" h="1477" extrusionOk="0">
                  <a:moveTo>
                    <a:pt x="882" y="0"/>
                  </a:moveTo>
                  <a:lnTo>
                    <a:pt x="1" y="857"/>
                  </a:lnTo>
                  <a:lnTo>
                    <a:pt x="620" y="1477"/>
                  </a:lnTo>
                  <a:lnTo>
                    <a:pt x="1501" y="619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0"/>
            <p:cNvSpPr/>
            <p:nvPr/>
          </p:nvSpPr>
          <p:spPr>
            <a:xfrm>
              <a:off x="1104158" y="1605869"/>
              <a:ext cx="48133" cy="48165"/>
            </a:xfrm>
            <a:custGeom>
              <a:avLst/>
              <a:gdLst/>
              <a:ahLst/>
              <a:cxnLst/>
              <a:rect l="l" t="t" r="r" b="b"/>
              <a:pathLst>
                <a:path w="1501" h="1502" extrusionOk="0">
                  <a:moveTo>
                    <a:pt x="596" y="1"/>
                  </a:moveTo>
                  <a:lnTo>
                    <a:pt x="0" y="596"/>
                  </a:lnTo>
                  <a:lnTo>
                    <a:pt x="882" y="1501"/>
                  </a:lnTo>
                  <a:lnTo>
                    <a:pt x="1501" y="882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A89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0"/>
            <p:cNvSpPr/>
            <p:nvPr/>
          </p:nvSpPr>
          <p:spPr>
            <a:xfrm>
              <a:off x="956006" y="1457717"/>
              <a:ext cx="156586" cy="156586"/>
            </a:xfrm>
            <a:custGeom>
              <a:avLst/>
              <a:gdLst/>
              <a:ahLst/>
              <a:cxnLst/>
              <a:rect l="l" t="t" r="r" b="b"/>
              <a:pathLst>
                <a:path w="4883" h="4883" extrusionOk="0">
                  <a:moveTo>
                    <a:pt x="2048" y="1"/>
                  </a:moveTo>
                  <a:lnTo>
                    <a:pt x="1953" y="453"/>
                  </a:lnTo>
                  <a:lnTo>
                    <a:pt x="1358" y="692"/>
                  </a:lnTo>
                  <a:lnTo>
                    <a:pt x="977" y="453"/>
                  </a:lnTo>
                  <a:lnTo>
                    <a:pt x="453" y="977"/>
                  </a:lnTo>
                  <a:lnTo>
                    <a:pt x="667" y="1382"/>
                  </a:lnTo>
                  <a:lnTo>
                    <a:pt x="429" y="1954"/>
                  </a:lnTo>
                  <a:lnTo>
                    <a:pt x="0" y="2073"/>
                  </a:lnTo>
                  <a:lnTo>
                    <a:pt x="0" y="2811"/>
                  </a:lnTo>
                  <a:lnTo>
                    <a:pt x="429" y="2930"/>
                  </a:lnTo>
                  <a:lnTo>
                    <a:pt x="667" y="3526"/>
                  </a:lnTo>
                  <a:lnTo>
                    <a:pt x="453" y="3907"/>
                  </a:lnTo>
                  <a:lnTo>
                    <a:pt x="977" y="4430"/>
                  </a:lnTo>
                  <a:lnTo>
                    <a:pt x="1358" y="4192"/>
                  </a:lnTo>
                  <a:lnTo>
                    <a:pt x="1953" y="4454"/>
                  </a:lnTo>
                  <a:lnTo>
                    <a:pt x="2048" y="4883"/>
                  </a:lnTo>
                  <a:lnTo>
                    <a:pt x="2811" y="4883"/>
                  </a:lnTo>
                  <a:lnTo>
                    <a:pt x="2906" y="4454"/>
                  </a:lnTo>
                  <a:lnTo>
                    <a:pt x="3501" y="4192"/>
                  </a:lnTo>
                  <a:lnTo>
                    <a:pt x="3882" y="4430"/>
                  </a:lnTo>
                  <a:lnTo>
                    <a:pt x="4430" y="3907"/>
                  </a:lnTo>
                  <a:lnTo>
                    <a:pt x="4192" y="3526"/>
                  </a:lnTo>
                  <a:lnTo>
                    <a:pt x="4430" y="2930"/>
                  </a:lnTo>
                  <a:lnTo>
                    <a:pt x="4882" y="2811"/>
                  </a:lnTo>
                  <a:lnTo>
                    <a:pt x="4882" y="2073"/>
                  </a:lnTo>
                  <a:lnTo>
                    <a:pt x="4430" y="1954"/>
                  </a:lnTo>
                  <a:lnTo>
                    <a:pt x="4192" y="1382"/>
                  </a:lnTo>
                  <a:lnTo>
                    <a:pt x="4430" y="977"/>
                  </a:lnTo>
                  <a:lnTo>
                    <a:pt x="3882" y="453"/>
                  </a:lnTo>
                  <a:lnTo>
                    <a:pt x="3501" y="692"/>
                  </a:lnTo>
                  <a:lnTo>
                    <a:pt x="2906" y="45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rgbClr val="817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0"/>
            <p:cNvSpPr/>
            <p:nvPr/>
          </p:nvSpPr>
          <p:spPr>
            <a:xfrm>
              <a:off x="996476" y="1498219"/>
              <a:ext cx="75647" cy="75615"/>
            </a:xfrm>
            <a:custGeom>
              <a:avLst/>
              <a:gdLst/>
              <a:ahLst/>
              <a:cxnLst/>
              <a:rect l="l" t="t" r="r" b="b"/>
              <a:pathLst>
                <a:path w="2359" h="2358" extrusionOk="0">
                  <a:moveTo>
                    <a:pt x="1168" y="0"/>
                  </a:moveTo>
                  <a:cubicBezTo>
                    <a:pt x="525" y="0"/>
                    <a:pt x="1" y="524"/>
                    <a:pt x="1" y="1191"/>
                  </a:cubicBezTo>
                  <a:cubicBezTo>
                    <a:pt x="1" y="1834"/>
                    <a:pt x="525" y="2358"/>
                    <a:pt x="1168" y="2358"/>
                  </a:cubicBezTo>
                  <a:cubicBezTo>
                    <a:pt x="1834" y="2358"/>
                    <a:pt x="2358" y="1834"/>
                    <a:pt x="2358" y="1191"/>
                  </a:cubicBezTo>
                  <a:cubicBezTo>
                    <a:pt x="2358" y="524"/>
                    <a:pt x="1834" y="0"/>
                    <a:pt x="1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0"/>
            <p:cNvSpPr/>
            <p:nvPr/>
          </p:nvSpPr>
          <p:spPr>
            <a:xfrm>
              <a:off x="930032" y="1654003"/>
              <a:ext cx="40501" cy="84017"/>
            </a:xfrm>
            <a:custGeom>
              <a:avLst/>
              <a:gdLst/>
              <a:ahLst/>
              <a:cxnLst/>
              <a:rect l="l" t="t" r="r" b="b"/>
              <a:pathLst>
                <a:path w="1263" h="2620" extrusionOk="0">
                  <a:moveTo>
                    <a:pt x="1" y="0"/>
                  </a:moveTo>
                  <a:lnTo>
                    <a:pt x="1" y="2620"/>
                  </a:lnTo>
                  <a:lnTo>
                    <a:pt x="1263" y="262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D7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0"/>
            <p:cNvSpPr/>
            <p:nvPr/>
          </p:nvSpPr>
          <p:spPr>
            <a:xfrm>
              <a:off x="1135456" y="1699057"/>
              <a:ext cx="40533" cy="38962"/>
            </a:xfrm>
            <a:custGeom>
              <a:avLst/>
              <a:gdLst/>
              <a:ahLst/>
              <a:cxnLst/>
              <a:rect l="l" t="t" r="r" b="b"/>
              <a:pathLst>
                <a:path w="1264" h="1215" extrusionOk="0">
                  <a:moveTo>
                    <a:pt x="1" y="0"/>
                  </a:moveTo>
                  <a:lnTo>
                    <a:pt x="1" y="1215"/>
                  </a:lnTo>
                  <a:lnTo>
                    <a:pt x="1263" y="1215"/>
                  </a:lnTo>
                  <a:lnTo>
                    <a:pt x="1263" y="286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BA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" name="Google Shape;1870;p40"/>
            <p:cNvSpPr/>
            <p:nvPr/>
          </p:nvSpPr>
          <p:spPr>
            <a:xfrm>
              <a:off x="998784" y="1693702"/>
              <a:ext cx="40501" cy="44317"/>
            </a:xfrm>
            <a:custGeom>
              <a:avLst/>
              <a:gdLst/>
              <a:ahLst/>
              <a:cxnLst/>
              <a:rect l="l" t="t" r="r" b="b"/>
              <a:pathLst>
                <a:path w="1263" h="1382" extrusionOk="0">
                  <a:moveTo>
                    <a:pt x="0" y="1"/>
                  </a:moveTo>
                  <a:lnTo>
                    <a:pt x="0" y="1382"/>
                  </a:lnTo>
                  <a:lnTo>
                    <a:pt x="1262" y="1382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F7A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0"/>
            <p:cNvSpPr/>
            <p:nvPr/>
          </p:nvSpPr>
          <p:spPr>
            <a:xfrm>
              <a:off x="1066736" y="1666990"/>
              <a:ext cx="41271" cy="71030"/>
            </a:xfrm>
            <a:custGeom>
              <a:avLst/>
              <a:gdLst/>
              <a:ahLst/>
              <a:cxnLst/>
              <a:rect l="l" t="t" r="r" b="b"/>
              <a:pathLst>
                <a:path w="1287" h="2215" extrusionOk="0">
                  <a:moveTo>
                    <a:pt x="1" y="0"/>
                  </a:moveTo>
                  <a:lnTo>
                    <a:pt x="1" y="2215"/>
                  </a:lnTo>
                  <a:lnTo>
                    <a:pt x="1287" y="2215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A89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0"/>
            <p:cNvSpPr/>
            <p:nvPr/>
          </p:nvSpPr>
          <p:spPr>
            <a:xfrm>
              <a:off x="949882" y="1451625"/>
              <a:ext cx="168803" cy="168803"/>
            </a:xfrm>
            <a:custGeom>
              <a:avLst/>
              <a:gdLst/>
              <a:ahLst/>
              <a:cxnLst/>
              <a:rect l="l" t="t" r="r" b="b"/>
              <a:pathLst>
                <a:path w="5264" h="5264" extrusionOk="0">
                  <a:moveTo>
                    <a:pt x="2835" y="381"/>
                  </a:moveTo>
                  <a:lnTo>
                    <a:pt x="2906" y="691"/>
                  </a:lnTo>
                  <a:cubicBezTo>
                    <a:pt x="2930" y="739"/>
                    <a:pt x="2978" y="786"/>
                    <a:pt x="3025" y="810"/>
                  </a:cubicBezTo>
                  <a:lnTo>
                    <a:pt x="3621" y="1072"/>
                  </a:lnTo>
                  <a:cubicBezTo>
                    <a:pt x="3635" y="1079"/>
                    <a:pt x="3651" y="1082"/>
                    <a:pt x="3668" y="1082"/>
                  </a:cubicBezTo>
                  <a:cubicBezTo>
                    <a:pt x="3710" y="1082"/>
                    <a:pt x="3761" y="1065"/>
                    <a:pt x="3811" y="1048"/>
                  </a:cubicBezTo>
                  <a:lnTo>
                    <a:pt x="4049" y="905"/>
                  </a:lnTo>
                  <a:lnTo>
                    <a:pt x="4359" y="1215"/>
                  </a:lnTo>
                  <a:lnTo>
                    <a:pt x="4216" y="1453"/>
                  </a:lnTo>
                  <a:cubicBezTo>
                    <a:pt x="4192" y="1525"/>
                    <a:pt x="4168" y="1572"/>
                    <a:pt x="4192" y="1644"/>
                  </a:cubicBezTo>
                  <a:lnTo>
                    <a:pt x="4454" y="2239"/>
                  </a:lnTo>
                  <a:cubicBezTo>
                    <a:pt x="4478" y="2287"/>
                    <a:pt x="4526" y="2334"/>
                    <a:pt x="4573" y="2358"/>
                  </a:cubicBezTo>
                  <a:lnTo>
                    <a:pt x="4883" y="2430"/>
                  </a:lnTo>
                  <a:lnTo>
                    <a:pt x="4883" y="2858"/>
                  </a:lnTo>
                  <a:lnTo>
                    <a:pt x="4573" y="2930"/>
                  </a:lnTo>
                  <a:cubicBezTo>
                    <a:pt x="4526" y="2953"/>
                    <a:pt x="4478" y="2977"/>
                    <a:pt x="4454" y="3049"/>
                  </a:cubicBezTo>
                  <a:lnTo>
                    <a:pt x="4192" y="3644"/>
                  </a:lnTo>
                  <a:cubicBezTo>
                    <a:pt x="4168" y="3692"/>
                    <a:pt x="4192" y="3763"/>
                    <a:pt x="4216" y="3811"/>
                  </a:cubicBezTo>
                  <a:lnTo>
                    <a:pt x="4359" y="4073"/>
                  </a:lnTo>
                  <a:lnTo>
                    <a:pt x="4049" y="4382"/>
                  </a:lnTo>
                  <a:lnTo>
                    <a:pt x="3811" y="4216"/>
                  </a:lnTo>
                  <a:cubicBezTo>
                    <a:pt x="3776" y="4204"/>
                    <a:pt x="3740" y="4198"/>
                    <a:pt x="3707" y="4198"/>
                  </a:cubicBezTo>
                  <a:cubicBezTo>
                    <a:pt x="3674" y="4198"/>
                    <a:pt x="3645" y="4204"/>
                    <a:pt x="3621" y="4216"/>
                  </a:cubicBezTo>
                  <a:lnTo>
                    <a:pt x="3025" y="4454"/>
                  </a:lnTo>
                  <a:cubicBezTo>
                    <a:pt x="2978" y="4478"/>
                    <a:pt x="2930" y="4525"/>
                    <a:pt x="2906" y="4597"/>
                  </a:cubicBezTo>
                  <a:lnTo>
                    <a:pt x="2835" y="4882"/>
                  </a:lnTo>
                  <a:lnTo>
                    <a:pt x="2406" y="4882"/>
                  </a:lnTo>
                  <a:lnTo>
                    <a:pt x="2335" y="4597"/>
                  </a:lnTo>
                  <a:cubicBezTo>
                    <a:pt x="2311" y="4525"/>
                    <a:pt x="2287" y="4478"/>
                    <a:pt x="2216" y="4454"/>
                  </a:cubicBezTo>
                  <a:lnTo>
                    <a:pt x="1620" y="4216"/>
                  </a:lnTo>
                  <a:cubicBezTo>
                    <a:pt x="1597" y="4204"/>
                    <a:pt x="1567" y="4198"/>
                    <a:pt x="1537" y="4198"/>
                  </a:cubicBezTo>
                  <a:cubicBezTo>
                    <a:pt x="1507" y="4198"/>
                    <a:pt x="1477" y="4204"/>
                    <a:pt x="1454" y="4216"/>
                  </a:cubicBezTo>
                  <a:lnTo>
                    <a:pt x="1192" y="4382"/>
                  </a:lnTo>
                  <a:lnTo>
                    <a:pt x="882" y="4073"/>
                  </a:lnTo>
                  <a:lnTo>
                    <a:pt x="1049" y="3811"/>
                  </a:lnTo>
                  <a:cubicBezTo>
                    <a:pt x="1073" y="3763"/>
                    <a:pt x="1073" y="3692"/>
                    <a:pt x="1049" y="3644"/>
                  </a:cubicBezTo>
                  <a:lnTo>
                    <a:pt x="811" y="3049"/>
                  </a:lnTo>
                  <a:cubicBezTo>
                    <a:pt x="787" y="2977"/>
                    <a:pt x="739" y="2930"/>
                    <a:pt x="668" y="2930"/>
                  </a:cubicBezTo>
                  <a:lnTo>
                    <a:pt x="382" y="2858"/>
                  </a:lnTo>
                  <a:lnTo>
                    <a:pt x="382" y="2430"/>
                  </a:lnTo>
                  <a:lnTo>
                    <a:pt x="668" y="2358"/>
                  </a:lnTo>
                  <a:cubicBezTo>
                    <a:pt x="739" y="2334"/>
                    <a:pt x="787" y="2287"/>
                    <a:pt x="811" y="2239"/>
                  </a:cubicBezTo>
                  <a:lnTo>
                    <a:pt x="1049" y="1644"/>
                  </a:lnTo>
                  <a:cubicBezTo>
                    <a:pt x="1073" y="1572"/>
                    <a:pt x="1073" y="1525"/>
                    <a:pt x="1049" y="1453"/>
                  </a:cubicBezTo>
                  <a:lnTo>
                    <a:pt x="882" y="1215"/>
                  </a:lnTo>
                  <a:lnTo>
                    <a:pt x="1192" y="905"/>
                  </a:lnTo>
                  <a:lnTo>
                    <a:pt x="1454" y="1048"/>
                  </a:lnTo>
                  <a:cubicBezTo>
                    <a:pt x="1482" y="1076"/>
                    <a:pt x="1518" y="1088"/>
                    <a:pt x="1552" y="1088"/>
                  </a:cubicBezTo>
                  <a:cubicBezTo>
                    <a:pt x="1577" y="1088"/>
                    <a:pt x="1601" y="1082"/>
                    <a:pt x="1620" y="1072"/>
                  </a:cubicBezTo>
                  <a:lnTo>
                    <a:pt x="2216" y="810"/>
                  </a:lnTo>
                  <a:cubicBezTo>
                    <a:pt x="2287" y="786"/>
                    <a:pt x="2311" y="739"/>
                    <a:pt x="2335" y="691"/>
                  </a:cubicBezTo>
                  <a:lnTo>
                    <a:pt x="2406" y="381"/>
                  </a:lnTo>
                  <a:close/>
                  <a:moveTo>
                    <a:pt x="2263" y="0"/>
                  </a:moveTo>
                  <a:cubicBezTo>
                    <a:pt x="2168" y="0"/>
                    <a:pt x="2097" y="72"/>
                    <a:pt x="2073" y="143"/>
                  </a:cubicBezTo>
                  <a:lnTo>
                    <a:pt x="1978" y="501"/>
                  </a:lnTo>
                  <a:lnTo>
                    <a:pt x="1573" y="667"/>
                  </a:lnTo>
                  <a:lnTo>
                    <a:pt x="1263" y="477"/>
                  </a:lnTo>
                  <a:cubicBezTo>
                    <a:pt x="1236" y="459"/>
                    <a:pt x="1205" y="451"/>
                    <a:pt x="1173" y="451"/>
                  </a:cubicBezTo>
                  <a:cubicBezTo>
                    <a:pt x="1122" y="451"/>
                    <a:pt x="1069" y="471"/>
                    <a:pt x="1025" y="501"/>
                  </a:cubicBezTo>
                  <a:lnTo>
                    <a:pt x="501" y="1024"/>
                  </a:lnTo>
                  <a:cubicBezTo>
                    <a:pt x="430" y="1096"/>
                    <a:pt x="430" y="1191"/>
                    <a:pt x="477" y="1286"/>
                  </a:cubicBezTo>
                  <a:lnTo>
                    <a:pt x="644" y="1572"/>
                  </a:lnTo>
                  <a:lnTo>
                    <a:pt x="477" y="1977"/>
                  </a:lnTo>
                  <a:lnTo>
                    <a:pt x="144" y="2072"/>
                  </a:lnTo>
                  <a:cubicBezTo>
                    <a:pt x="49" y="2096"/>
                    <a:pt x="1" y="2168"/>
                    <a:pt x="1" y="2263"/>
                  </a:cubicBezTo>
                  <a:lnTo>
                    <a:pt x="1" y="3001"/>
                  </a:lnTo>
                  <a:cubicBezTo>
                    <a:pt x="1" y="3096"/>
                    <a:pt x="49" y="3168"/>
                    <a:pt x="144" y="3192"/>
                  </a:cubicBezTo>
                  <a:lnTo>
                    <a:pt x="477" y="3287"/>
                  </a:lnTo>
                  <a:lnTo>
                    <a:pt x="644" y="3692"/>
                  </a:lnTo>
                  <a:lnTo>
                    <a:pt x="477" y="4001"/>
                  </a:lnTo>
                  <a:cubicBezTo>
                    <a:pt x="430" y="4073"/>
                    <a:pt x="430" y="4168"/>
                    <a:pt x="501" y="4239"/>
                  </a:cubicBezTo>
                  <a:lnTo>
                    <a:pt x="1025" y="4763"/>
                  </a:lnTo>
                  <a:cubicBezTo>
                    <a:pt x="1064" y="4803"/>
                    <a:pt x="1111" y="4820"/>
                    <a:pt x="1157" y="4820"/>
                  </a:cubicBezTo>
                  <a:cubicBezTo>
                    <a:pt x="1194" y="4820"/>
                    <a:pt x="1231" y="4809"/>
                    <a:pt x="1263" y="4787"/>
                  </a:cubicBezTo>
                  <a:lnTo>
                    <a:pt x="1573" y="4620"/>
                  </a:lnTo>
                  <a:lnTo>
                    <a:pt x="1978" y="4787"/>
                  </a:lnTo>
                  <a:lnTo>
                    <a:pt x="2073" y="5121"/>
                  </a:lnTo>
                  <a:cubicBezTo>
                    <a:pt x="2073" y="5216"/>
                    <a:pt x="2168" y="5263"/>
                    <a:pt x="2263" y="5263"/>
                  </a:cubicBezTo>
                  <a:lnTo>
                    <a:pt x="3002" y="5263"/>
                  </a:lnTo>
                  <a:cubicBezTo>
                    <a:pt x="3097" y="5263"/>
                    <a:pt x="3168" y="5216"/>
                    <a:pt x="3192" y="5121"/>
                  </a:cubicBezTo>
                  <a:lnTo>
                    <a:pt x="3287" y="4787"/>
                  </a:lnTo>
                  <a:lnTo>
                    <a:pt x="3692" y="4620"/>
                  </a:lnTo>
                  <a:lnTo>
                    <a:pt x="3978" y="4787"/>
                  </a:lnTo>
                  <a:cubicBezTo>
                    <a:pt x="4021" y="4809"/>
                    <a:pt x="4064" y="4820"/>
                    <a:pt x="4104" y="4820"/>
                  </a:cubicBezTo>
                  <a:cubicBezTo>
                    <a:pt x="4154" y="4820"/>
                    <a:pt x="4201" y="4803"/>
                    <a:pt x="4240" y="4763"/>
                  </a:cubicBezTo>
                  <a:lnTo>
                    <a:pt x="4764" y="4239"/>
                  </a:lnTo>
                  <a:cubicBezTo>
                    <a:pt x="4811" y="4168"/>
                    <a:pt x="4835" y="4073"/>
                    <a:pt x="4788" y="4001"/>
                  </a:cubicBezTo>
                  <a:lnTo>
                    <a:pt x="4597" y="3692"/>
                  </a:lnTo>
                  <a:lnTo>
                    <a:pt x="4764" y="3287"/>
                  </a:lnTo>
                  <a:lnTo>
                    <a:pt x="5121" y="3192"/>
                  </a:lnTo>
                  <a:cubicBezTo>
                    <a:pt x="5216" y="3192"/>
                    <a:pt x="5264" y="3096"/>
                    <a:pt x="5264" y="3001"/>
                  </a:cubicBezTo>
                  <a:lnTo>
                    <a:pt x="5264" y="2263"/>
                  </a:lnTo>
                  <a:cubicBezTo>
                    <a:pt x="5264" y="2168"/>
                    <a:pt x="5192" y="2096"/>
                    <a:pt x="5121" y="2072"/>
                  </a:cubicBezTo>
                  <a:lnTo>
                    <a:pt x="4764" y="1977"/>
                  </a:lnTo>
                  <a:lnTo>
                    <a:pt x="4597" y="1572"/>
                  </a:lnTo>
                  <a:lnTo>
                    <a:pt x="4788" y="1286"/>
                  </a:lnTo>
                  <a:cubicBezTo>
                    <a:pt x="4835" y="1191"/>
                    <a:pt x="4811" y="1096"/>
                    <a:pt x="4764" y="1024"/>
                  </a:cubicBezTo>
                  <a:lnTo>
                    <a:pt x="4240" y="501"/>
                  </a:lnTo>
                  <a:cubicBezTo>
                    <a:pt x="4196" y="471"/>
                    <a:pt x="4143" y="451"/>
                    <a:pt x="4086" y="451"/>
                  </a:cubicBezTo>
                  <a:cubicBezTo>
                    <a:pt x="4051" y="451"/>
                    <a:pt x="4014" y="459"/>
                    <a:pt x="3978" y="477"/>
                  </a:cubicBezTo>
                  <a:lnTo>
                    <a:pt x="3692" y="667"/>
                  </a:lnTo>
                  <a:lnTo>
                    <a:pt x="3287" y="501"/>
                  </a:lnTo>
                  <a:lnTo>
                    <a:pt x="3192" y="143"/>
                  </a:lnTo>
                  <a:cubicBezTo>
                    <a:pt x="3168" y="48"/>
                    <a:pt x="3097" y="0"/>
                    <a:pt x="300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0"/>
            <p:cNvSpPr/>
            <p:nvPr/>
          </p:nvSpPr>
          <p:spPr>
            <a:xfrm>
              <a:off x="989613" y="1492094"/>
              <a:ext cx="88603" cy="88635"/>
            </a:xfrm>
            <a:custGeom>
              <a:avLst/>
              <a:gdLst/>
              <a:ahLst/>
              <a:cxnLst/>
              <a:rect l="l" t="t" r="r" b="b"/>
              <a:pathLst>
                <a:path w="2763" h="2764" extrusionOk="0">
                  <a:moveTo>
                    <a:pt x="1382" y="1"/>
                  </a:moveTo>
                  <a:cubicBezTo>
                    <a:pt x="1286" y="1"/>
                    <a:pt x="1191" y="72"/>
                    <a:pt x="1191" y="191"/>
                  </a:cubicBezTo>
                  <a:cubicBezTo>
                    <a:pt x="1191" y="286"/>
                    <a:pt x="1286" y="382"/>
                    <a:pt x="1382" y="382"/>
                  </a:cubicBezTo>
                  <a:cubicBezTo>
                    <a:pt x="1929" y="382"/>
                    <a:pt x="2382" y="834"/>
                    <a:pt x="2382" y="1358"/>
                  </a:cubicBezTo>
                  <a:cubicBezTo>
                    <a:pt x="2382" y="1906"/>
                    <a:pt x="1929" y="2358"/>
                    <a:pt x="1382" y="2358"/>
                  </a:cubicBezTo>
                  <a:cubicBezTo>
                    <a:pt x="834" y="2358"/>
                    <a:pt x="405" y="1906"/>
                    <a:pt x="405" y="1358"/>
                  </a:cubicBezTo>
                  <a:cubicBezTo>
                    <a:pt x="405" y="1263"/>
                    <a:pt x="405" y="1168"/>
                    <a:pt x="453" y="1072"/>
                  </a:cubicBezTo>
                  <a:cubicBezTo>
                    <a:pt x="477" y="977"/>
                    <a:pt x="429" y="858"/>
                    <a:pt x="310" y="834"/>
                  </a:cubicBezTo>
                  <a:cubicBezTo>
                    <a:pt x="289" y="824"/>
                    <a:pt x="267" y="819"/>
                    <a:pt x="245" y="819"/>
                  </a:cubicBezTo>
                  <a:cubicBezTo>
                    <a:pt x="167" y="819"/>
                    <a:pt x="90" y="879"/>
                    <a:pt x="72" y="953"/>
                  </a:cubicBezTo>
                  <a:cubicBezTo>
                    <a:pt x="24" y="1096"/>
                    <a:pt x="0" y="1239"/>
                    <a:pt x="0" y="1382"/>
                  </a:cubicBezTo>
                  <a:cubicBezTo>
                    <a:pt x="0" y="2144"/>
                    <a:pt x="619" y="2763"/>
                    <a:pt x="1382" y="2763"/>
                  </a:cubicBezTo>
                  <a:cubicBezTo>
                    <a:pt x="2144" y="2763"/>
                    <a:pt x="2763" y="2144"/>
                    <a:pt x="2763" y="1382"/>
                  </a:cubicBezTo>
                  <a:cubicBezTo>
                    <a:pt x="2763" y="620"/>
                    <a:pt x="2144" y="1"/>
                    <a:pt x="1382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0"/>
            <p:cNvSpPr/>
            <p:nvPr/>
          </p:nvSpPr>
          <p:spPr>
            <a:xfrm>
              <a:off x="1004877" y="1498411"/>
              <a:ext cx="14559" cy="12795"/>
            </a:xfrm>
            <a:custGeom>
              <a:avLst/>
              <a:gdLst/>
              <a:ahLst/>
              <a:cxnLst/>
              <a:rect l="l" t="t" r="r" b="b"/>
              <a:pathLst>
                <a:path w="454" h="399" extrusionOk="0">
                  <a:moveTo>
                    <a:pt x="239" y="0"/>
                  </a:moveTo>
                  <a:cubicBezTo>
                    <a:pt x="199" y="0"/>
                    <a:pt x="157" y="14"/>
                    <a:pt x="120" y="42"/>
                  </a:cubicBezTo>
                  <a:cubicBezTo>
                    <a:pt x="24" y="113"/>
                    <a:pt x="1" y="232"/>
                    <a:pt x="72" y="328"/>
                  </a:cubicBezTo>
                  <a:cubicBezTo>
                    <a:pt x="120" y="375"/>
                    <a:pt x="167" y="399"/>
                    <a:pt x="239" y="399"/>
                  </a:cubicBezTo>
                  <a:cubicBezTo>
                    <a:pt x="263" y="399"/>
                    <a:pt x="310" y="399"/>
                    <a:pt x="358" y="375"/>
                  </a:cubicBezTo>
                  <a:cubicBezTo>
                    <a:pt x="429" y="304"/>
                    <a:pt x="453" y="185"/>
                    <a:pt x="405" y="89"/>
                  </a:cubicBezTo>
                  <a:cubicBezTo>
                    <a:pt x="362" y="32"/>
                    <a:pt x="301" y="0"/>
                    <a:pt x="23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0"/>
            <p:cNvSpPr/>
            <p:nvPr/>
          </p:nvSpPr>
          <p:spPr>
            <a:xfrm>
              <a:off x="1137765" y="1530158"/>
              <a:ext cx="13019" cy="13148"/>
            </a:xfrm>
            <a:custGeom>
              <a:avLst/>
              <a:gdLst/>
              <a:ahLst/>
              <a:cxnLst/>
              <a:rect l="l" t="t" r="r" b="b"/>
              <a:pathLst>
                <a:path w="406" h="410" extrusionOk="0">
                  <a:moveTo>
                    <a:pt x="178" y="1"/>
                  </a:moveTo>
                  <a:cubicBezTo>
                    <a:pt x="77" y="1"/>
                    <a:pt x="0" y="88"/>
                    <a:pt x="0" y="195"/>
                  </a:cubicBezTo>
                  <a:cubicBezTo>
                    <a:pt x="0" y="314"/>
                    <a:pt x="96" y="409"/>
                    <a:pt x="215" y="409"/>
                  </a:cubicBezTo>
                  <a:cubicBezTo>
                    <a:pt x="310" y="409"/>
                    <a:pt x="405" y="314"/>
                    <a:pt x="405" y="195"/>
                  </a:cubicBezTo>
                  <a:cubicBezTo>
                    <a:pt x="405" y="76"/>
                    <a:pt x="310" y="4"/>
                    <a:pt x="215" y="4"/>
                  </a:cubicBezTo>
                  <a:cubicBezTo>
                    <a:pt x="202" y="2"/>
                    <a:pt x="190" y="1"/>
                    <a:pt x="178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0"/>
            <p:cNvSpPr/>
            <p:nvPr/>
          </p:nvSpPr>
          <p:spPr>
            <a:xfrm>
              <a:off x="917814" y="1419557"/>
              <a:ext cx="327666" cy="326094"/>
            </a:xfrm>
            <a:custGeom>
              <a:avLst/>
              <a:gdLst/>
              <a:ahLst/>
              <a:cxnLst/>
              <a:rect l="l" t="t" r="r" b="b"/>
              <a:pathLst>
                <a:path w="10218" h="10169" extrusionOk="0">
                  <a:moveTo>
                    <a:pt x="6359" y="6025"/>
                  </a:moveTo>
                  <a:lnTo>
                    <a:pt x="7026" y="6692"/>
                  </a:lnTo>
                  <a:lnTo>
                    <a:pt x="6693" y="7025"/>
                  </a:lnTo>
                  <a:lnTo>
                    <a:pt x="6026" y="6359"/>
                  </a:lnTo>
                  <a:cubicBezTo>
                    <a:pt x="6145" y="6263"/>
                    <a:pt x="6264" y="6144"/>
                    <a:pt x="6359" y="6025"/>
                  </a:cubicBezTo>
                  <a:close/>
                  <a:moveTo>
                    <a:pt x="7431" y="6859"/>
                  </a:moveTo>
                  <a:lnTo>
                    <a:pt x="7764" y="7168"/>
                  </a:lnTo>
                  <a:lnTo>
                    <a:pt x="7169" y="7764"/>
                  </a:lnTo>
                  <a:lnTo>
                    <a:pt x="6835" y="7430"/>
                  </a:lnTo>
                  <a:lnTo>
                    <a:pt x="7431" y="6859"/>
                  </a:lnTo>
                  <a:close/>
                  <a:moveTo>
                    <a:pt x="1453" y="7502"/>
                  </a:moveTo>
                  <a:lnTo>
                    <a:pt x="1453" y="9717"/>
                  </a:lnTo>
                  <a:lnTo>
                    <a:pt x="572" y="9717"/>
                  </a:lnTo>
                  <a:lnTo>
                    <a:pt x="572" y="7502"/>
                  </a:lnTo>
                  <a:close/>
                  <a:moveTo>
                    <a:pt x="3597" y="8740"/>
                  </a:moveTo>
                  <a:lnTo>
                    <a:pt x="3597" y="9717"/>
                  </a:lnTo>
                  <a:lnTo>
                    <a:pt x="2716" y="9717"/>
                  </a:lnTo>
                  <a:lnTo>
                    <a:pt x="2716" y="8740"/>
                  </a:lnTo>
                  <a:close/>
                  <a:moveTo>
                    <a:pt x="5716" y="7907"/>
                  </a:moveTo>
                  <a:lnTo>
                    <a:pt x="5716" y="9717"/>
                  </a:lnTo>
                  <a:lnTo>
                    <a:pt x="4859" y="9717"/>
                  </a:lnTo>
                  <a:lnTo>
                    <a:pt x="4859" y="7907"/>
                  </a:lnTo>
                  <a:close/>
                  <a:moveTo>
                    <a:pt x="7764" y="8907"/>
                  </a:moveTo>
                  <a:lnTo>
                    <a:pt x="7860" y="9026"/>
                  </a:lnTo>
                  <a:lnTo>
                    <a:pt x="7860" y="9740"/>
                  </a:lnTo>
                  <a:lnTo>
                    <a:pt x="6978" y="9740"/>
                  </a:lnTo>
                  <a:lnTo>
                    <a:pt x="6978" y="9717"/>
                  </a:lnTo>
                  <a:lnTo>
                    <a:pt x="6978" y="8907"/>
                  </a:lnTo>
                  <a:close/>
                  <a:moveTo>
                    <a:pt x="8241" y="9407"/>
                  </a:moveTo>
                  <a:lnTo>
                    <a:pt x="8598" y="9764"/>
                  </a:lnTo>
                  <a:cubicBezTo>
                    <a:pt x="8574" y="9740"/>
                    <a:pt x="8526" y="9717"/>
                    <a:pt x="8479" y="9717"/>
                  </a:cubicBezTo>
                  <a:lnTo>
                    <a:pt x="8241" y="9717"/>
                  </a:lnTo>
                  <a:lnTo>
                    <a:pt x="8241" y="9407"/>
                  </a:lnTo>
                  <a:close/>
                  <a:moveTo>
                    <a:pt x="8026" y="7454"/>
                  </a:moveTo>
                  <a:lnTo>
                    <a:pt x="9622" y="9050"/>
                  </a:lnTo>
                  <a:cubicBezTo>
                    <a:pt x="9788" y="9216"/>
                    <a:pt x="9788" y="9478"/>
                    <a:pt x="9622" y="9645"/>
                  </a:cubicBezTo>
                  <a:cubicBezTo>
                    <a:pt x="9550" y="9717"/>
                    <a:pt x="9431" y="9764"/>
                    <a:pt x="9336" y="9764"/>
                  </a:cubicBezTo>
                  <a:cubicBezTo>
                    <a:pt x="9217" y="9764"/>
                    <a:pt x="9122" y="9717"/>
                    <a:pt x="9050" y="9645"/>
                  </a:cubicBezTo>
                  <a:lnTo>
                    <a:pt x="7431" y="8050"/>
                  </a:lnTo>
                  <a:lnTo>
                    <a:pt x="8026" y="7454"/>
                  </a:lnTo>
                  <a:close/>
                  <a:moveTo>
                    <a:pt x="3621" y="0"/>
                  </a:moveTo>
                  <a:cubicBezTo>
                    <a:pt x="1620" y="0"/>
                    <a:pt x="1" y="1643"/>
                    <a:pt x="1" y="3644"/>
                  </a:cubicBezTo>
                  <a:cubicBezTo>
                    <a:pt x="1" y="5644"/>
                    <a:pt x="1620" y="7287"/>
                    <a:pt x="3621" y="7287"/>
                  </a:cubicBezTo>
                  <a:cubicBezTo>
                    <a:pt x="4406" y="7287"/>
                    <a:pt x="5121" y="7025"/>
                    <a:pt x="5716" y="6621"/>
                  </a:cubicBezTo>
                  <a:lnTo>
                    <a:pt x="6407" y="7311"/>
                  </a:lnTo>
                  <a:cubicBezTo>
                    <a:pt x="6335" y="7383"/>
                    <a:pt x="6335" y="7502"/>
                    <a:pt x="6431" y="7573"/>
                  </a:cubicBezTo>
                  <a:lnTo>
                    <a:pt x="7359" y="8526"/>
                  </a:lnTo>
                  <a:lnTo>
                    <a:pt x="6788" y="8526"/>
                  </a:lnTo>
                  <a:cubicBezTo>
                    <a:pt x="6693" y="8526"/>
                    <a:pt x="6597" y="8621"/>
                    <a:pt x="6597" y="8716"/>
                  </a:cubicBezTo>
                  <a:lnTo>
                    <a:pt x="6597" y="9740"/>
                  </a:lnTo>
                  <a:lnTo>
                    <a:pt x="6121" y="9740"/>
                  </a:lnTo>
                  <a:lnTo>
                    <a:pt x="6121" y="7716"/>
                  </a:lnTo>
                  <a:cubicBezTo>
                    <a:pt x="6121" y="7597"/>
                    <a:pt x="6026" y="7526"/>
                    <a:pt x="5931" y="7526"/>
                  </a:cubicBezTo>
                  <a:lnTo>
                    <a:pt x="4668" y="7526"/>
                  </a:lnTo>
                  <a:cubicBezTo>
                    <a:pt x="4549" y="7526"/>
                    <a:pt x="4478" y="7621"/>
                    <a:pt x="4478" y="7716"/>
                  </a:cubicBezTo>
                  <a:lnTo>
                    <a:pt x="4478" y="9740"/>
                  </a:lnTo>
                  <a:lnTo>
                    <a:pt x="4002" y="9740"/>
                  </a:lnTo>
                  <a:lnTo>
                    <a:pt x="4002" y="8550"/>
                  </a:lnTo>
                  <a:cubicBezTo>
                    <a:pt x="4002" y="8431"/>
                    <a:pt x="3906" y="8359"/>
                    <a:pt x="3787" y="8359"/>
                  </a:cubicBezTo>
                  <a:lnTo>
                    <a:pt x="2525" y="8359"/>
                  </a:lnTo>
                  <a:cubicBezTo>
                    <a:pt x="2430" y="8359"/>
                    <a:pt x="2335" y="8431"/>
                    <a:pt x="2335" y="8550"/>
                  </a:cubicBezTo>
                  <a:lnTo>
                    <a:pt x="2335" y="9740"/>
                  </a:lnTo>
                  <a:lnTo>
                    <a:pt x="1858" y="9740"/>
                  </a:lnTo>
                  <a:lnTo>
                    <a:pt x="1858" y="7311"/>
                  </a:lnTo>
                  <a:cubicBezTo>
                    <a:pt x="1858" y="7192"/>
                    <a:pt x="1763" y="7121"/>
                    <a:pt x="1668" y="7121"/>
                  </a:cubicBezTo>
                  <a:lnTo>
                    <a:pt x="406" y="7121"/>
                  </a:lnTo>
                  <a:cubicBezTo>
                    <a:pt x="286" y="7121"/>
                    <a:pt x="215" y="7192"/>
                    <a:pt x="215" y="7311"/>
                  </a:cubicBezTo>
                  <a:lnTo>
                    <a:pt x="215" y="9740"/>
                  </a:lnTo>
                  <a:cubicBezTo>
                    <a:pt x="96" y="9740"/>
                    <a:pt x="1" y="9812"/>
                    <a:pt x="1" y="9931"/>
                  </a:cubicBezTo>
                  <a:cubicBezTo>
                    <a:pt x="1" y="10050"/>
                    <a:pt x="96" y="10121"/>
                    <a:pt x="215" y="10121"/>
                  </a:cubicBezTo>
                  <a:lnTo>
                    <a:pt x="8502" y="10121"/>
                  </a:lnTo>
                  <a:cubicBezTo>
                    <a:pt x="8622" y="10121"/>
                    <a:pt x="8693" y="10026"/>
                    <a:pt x="8693" y="9931"/>
                  </a:cubicBezTo>
                  <a:cubicBezTo>
                    <a:pt x="8693" y="9883"/>
                    <a:pt x="8693" y="9859"/>
                    <a:pt x="8669" y="9812"/>
                  </a:cubicBezTo>
                  <a:lnTo>
                    <a:pt x="8669" y="9812"/>
                  </a:lnTo>
                  <a:lnTo>
                    <a:pt x="8788" y="9931"/>
                  </a:lnTo>
                  <a:cubicBezTo>
                    <a:pt x="8931" y="10074"/>
                    <a:pt x="9122" y="10169"/>
                    <a:pt x="9336" y="10169"/>
                  </a:cubicBezTo>
                  <a:lnTo>
                    <a:pt x="9360" y="10169"/>
                  </a:lnTo>
                  <a:cubicBezTo>
                    <a:pt x="9574" y="10169"/>
                    <a:pt x="9765" y="10074"/>
                    <a:pt x="9931" y="9931"/>
                  </a:cubicBezTo>
                  <a:cubicBezTo>
                    <a:pt x="10217" y="9597"/>
                    <a:pt x="10217" y="9097"/>
                    <a:pt x="9908" y="8788"/>
                  </a:cubicBezTo>
                  <a:lnTo>
                    <a:pt x="7574" y="6430"/>
                  </a:lnTo>
                  <a:cubicBezTo>
                    <a:pt x="7534" y="6391"/>
                    <a:pt x="7481" y="6373"/>
                    <a:pt x="7428" y="6373"/>
                  </a:cubicBezTo>
                  <a:cubicBezTo>
                    <a:pt x="7386" y="6373"/>
                    <a:pt x="7344" y="6385"/>
                    <a:pt x="7312" y="6406"/>
                  </a:cubicBezTo>
                  <a:lnTo>
                    <a:pt x="6621" y="5716"/>
                  </a:lnTo>
                  <a:cubicBezTo>
                    <a:pt x="6859" y="5382"/>
                    <a:pt x="7026" y="4977"/>
                    <a:pt x="7145" y="4573"/>
                  </a:cubicBezTo>
                  <a:cubicBezTo>
                    <a:pt x="7169" y="4454"/>
                    <a:pt x="7121" y="4358"/>
                    <a:pt x="7002" y="4311"/>
                  </a:cubicBezTo>
                  <a:cubicBezTo>
                    <a:pt x="6990" y="4308"/>
                    <a:pt x="6977" y="4306"/>
                    <a:pt x="6964" y="4306"/>
                  </a:cubicBezTo>
                  <a:cubicBezTo>
                    <a:pt x="6877" y="4306"/>
                    <a:pt x="6785" y="4371"/>
                    <a:pt x="6764" y="4454"/>
                  </a:cubicBezTo>
                  <a:cubicBezTo>
                    <a:pt x="6383" y="5882"/>
                    <a:pt x="5097" y="6883"/>
                    <a:pt x="3621" y="6883"/>
                  </a:cubicBezTo>
                  <a:cubicBezTo>
                    <a:pt x="1834" y="6883"/>
                    <a:pt x="382" y="5430"/>
                    <a:pt x="382" y="3644"/>
                  </a:cubicBezTo>
                  <a:cubicBezTo>
                    <a:pt x="382" y="1858"/>
                    <a:pt x="1834" y="405"/>
                    <a:pt x="3621" y="405"/>
                  </a:cubicBezTo>
                  <a:cubicBezTo>
                    <a:pt x="5097" y="405"/>
                    <a:pt x="6383" y="1381"/>
                    <a:pt x="6764" y="2787"/>
                  </a:cubicBezTo>
                  <a:cubicBezTo>
                    <a:pt x="6784" y="2886"/>
                    <a:pt x="6870" y="2935"/>
                    <a:pt x="6953" y="2935"/>
                  </a:cubicBezTo>
                  <a:cubicBezTo>
                    <a:pt x="6970" y="2935"/>
                    <a:pt x="6986" y="2933"/>
                    <a:pt x="7002" y="2929"/>
                  </a:cubicBezTo>
                  <a:cubicBezTo>
                    <a:pt x="7097" y="2906"/>
                    <a:pt x="7169" y="2787"/>
                    <a:pt x="7145" y="2691"/>
                  </a:cubicBezTo>
                  <a:cubicBezTo>
                    <a:pt x="6716" y="1120"/>
                    <a:pt x="5264" y="0"/>
                    <a:pt x="362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2" name="Google Shape;1942;p44"/>
          <p:cNvGrpSpPr/>
          <p:nvPr/>
        </p:nvGrpSpPr>
        <p:grpSpPr>
          <a:xfrm>
            <a:off x="4014666" y="1345834"/>
            <a:ext cx="1114668" cy="914429"/>
            <a:chOff x="904850" y="2929900"/>
            <a:chExt cx="732900" cy="593400"/>
          </a:xfrm>
        </p:grpSpPr>
        <p:sp>
          <p:nvSpPr>
            <p:cNvPr id="1943" name="Google Shape;1943;p44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4"/>
            <p:cNvSpPr/>
            <p:nvPr/>
          </p:nvSpPr>
          <p:spPr>
            <a:xfrm flipH="1">
              <a:off x="914553" y="2939054"/>
              <a:ext cx="119700" cy="1218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5" name="Google Shape;1945;p44"/>
          <p:cNvGrpSpPr/>
          <p:nvPr/>
        </p:nvGrpSpPr>
        <p:grpSpPr>
          <a:xfrm>
            <a:off x="720000" y="2806425"/>
            <a:ext cx="2412600" cy="1644675"/>
            <a:chOff x="720000" y="2571750"/>
            <a:chExt cx="2412600" cy="1644675"/>
          </a:xfrm>
        </p:grpSpPr>
        <p:sp>
          <p:nvSpPr>
            <p:cNvPr id="1946" name="Google Shape;1946;p44"/>
            <p:cNvSpPr/>
            <p:nvPr/>
          </p:nvSpPr>
          <p:spPr>
            <a:xfrm rot="10800000" flipH="1">
              <a:off x="720000" y="2844825"/>
              <a:ext cx="2412600" cy="1371600"/>
            </a:xfrm>
            <a:prstGeom prst="round2SameRect">
              <a:avLst>
                <a:gd name="adj1" fmla="val 13379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4"/>
            <p:cNvSpPr/>
            <p:nvPr/>
          </p:nvSpPr>
          <p:spPr>
            <a:xfrm>
              <a:off x="720000" y="2571750"/>
              <a:ext cx="2412600" cy="457200"/>
            </a:xfrm>
            <a:prstGeom prst="round2SameRect">
              <a:avLst>
                <a:gd name="adj1" fmla="val 41147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48" name="Google Shape;1948;p44"/>
          <p:cNvGrpSpPr/>
          <p:nvPr/>
        </p:nvGrpSpPr>
        <p:grpSpPr>
          <a:xfrm>
            <a:off x="3365700" y="2806425"/>
            <a:ext cx="2412600" cy="1644675"/>
            <a:chOff x="3330763" y="2571750"/>
            <a:chExt cx="2412600" cy="1644675"/>
          </a:xfrm>
        </p:grpSpPr>
        <p:sp>
          <p:nvSpPr>
            <p:cNvPr id="1949" name="Google Shape;1949;p44"/>
            <p:cNvSpPr/>
            <p:nvPr/>
          </p:nvSpPr>
          <p:spPr>
            <a:xfrm rot="10800000" flipH="1">
              <a:off x="3330763" y="2844825"/>
              <a:ext cx="2412600" cy="1371600"/>
            </a:xfrm>
            <a:prstGeom prst="round2SameRect">
              <a:avLst>
                <a:gd name="adj1" fmla="val 13379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4"/>
            <p:cNvSpPr/>
            <p:nvPr/>
          </p:nvSpPr>
          <p:spPr>
            <a:xfrm>
              <a:off x="3330763" y="2571750"/>
              <a:ext cx="2412600" cy="457200"/>
            </a:xfrm>
            <a:prstGeom prst="round2SameRect">
              <a:avLst>
                <a:gd name="adj1" fmla="val 41147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1" name="Google Shape;1951;p44"/>
          <p:cNvGrpSpPr/>
          <p:nvPr/>
        </p:nvGrpSpPr>
        <p:grpSpPr>
          <a:xfrm>
            <a:off x="6010917" y="2806425"/>
            <a:ext cx="2412600" cy="1644675"/>
            <a:chOff x="6011400" y="2571750"/>
            <a:chExt cx="2412600" cy="1644675"/>
          </a:xfrm>
        </p:grpSpPr>
        <p:sp>
          <p:nvSpPr>
            <p:cNvPr id="1952" name="Google Shape;1952;p44"/>
            <p:cNvSpPr/>
            <p:nvPr/>
          </p:nvSpPr>
          <p:spPr>
            <a:xfrm rot="10800000" flipH="1">
              <a:off x="6011400" y="2844825"/>
              <a:ext cx="2412600" cy="1371600"/>
            </a:xfrm>
            <a:prstGeom prst="round2SameRect">
              <a:avLst>
                <a:gd name="adj1" fmla="val 13379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4"/>
            <p:cNvSpPr/>
            <p:nvPr/>
          </p:nvSpPr>
          <p:spPr>
            <a:xfrm>
              <a:off x="6011400" y="2571750"/>
              <a:ext cx="2412600" cy="457200"/>
            </a:xfrm>
            <a:prstGeom prst="round2SameRect">
              <a:avLst>
                <a:gd name="adj1" fmla="val 41147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54" name="Google Shape;1954;p44"/>
          <p:cNvSpPr txBox="1">
            <a:spLocks noGrp="1"/>
          </p:cNvSpPr>
          <p:nvPr>
            <p:ph type="title"/>
          </p:nvPr>
        </p:nvSpPr>
        <p:spPr>
          <a:xfrm>
            <a:off x="892291" y="2828373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Xử Lý Event</a:t>
            </a:r>
            <a:endParaRPr dirty="0"/>
          </a:p>
        </p:txBody>
      </p:sp>
      <p:sp>
        <p:nvSpPr>
          <p:cNvPr id="1955" name="Google Shape;1955;p44"/>
          <p:cNvSpPr txBox="1">
            <a:spLocks noGrp="1"/>
          </p:cNvSpPr>
          <p:nvPr>
            <p:ph type="subTitle" idx="1"/>
          </p:nvPr>
        </p:nvSpPr>
        <p:spPr>
          <a:xfrm>
            <a:off x="822391" y="3413973"/>
            <a:ext cx="21516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Xử lý các sự kiện của game và tối ưu cho game</a:t>
            </a:r>
            <a:endParaRPr dirty="0"/>
          </a:p>
        </p:txBody>
      </p:sp>
      <p:sp>
        <p:nvSpPr>
          <p:cNvPr id="1956" name="Google Shape;1956;p44"/>
          <p:cNvSpPr txBox="1">
            <a:spLocks noGrp="1"/>
          </p:cNvSpPr>
          <p:nvPr>
            <p:ph type="title" idx="2"/>
          </p:nvPr>
        </p:nvSpPr>
        <p:spPr>
          <a:xfrm>
            <a:off x="3566100" y="2828373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Vẽ và Hiển </a:t>
            </a:r>
            <a:r>
              <a:rPr lang="en-US" dirty="0" err="1"/>
              <a:t>Thị</a:t>
            </a:r>
            <a:endParaRPr dirty="0"/>
          </a:p>
        </p:txBody>
      </p:sp>
      <p:sp>
        <p:nvSpPr>
          <p:cNvPr id="1957" name="Google Shape;1957;p44"/>
          <p:cNvSpPr txBox="1">
            <a:spLocks noGrp="1"/>
          </p:cNvSpPr>
          <p:nvPr>
            <p:ph type="subTitle" idx="3"/>
          </p:nvPr>
        </p:nvSpPr>
        <p:spPr>
          <a:xfrm>
            <a:off x="3496200" y="3413973"/>
            <a:ext cx="21516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Đảm nhiệm việc vẽ lại các bi, gậy, lỗ, bàn trong game</a:t>
            </a:r>
            <a:endParaRPr dirty="0"/>
          </a:p>
        </p:txBody>
      </p:sp>
      <p:sp>
        <p:nvSpPr>
          <p:cNvPr id="1958" name="Google Shape;1958;p44"/>
          <p:cNvSpPr txBox="1">
            <a:spLocks noGrp="1"/>
          </p:cNvSpPr>
          <p:nvPr>
            <p:ph type="title" idx="4"/>
          </p:nvPr>
        </p:nvSpPr>
        <p:spPr>
          <a:xfrm>
            <a:off x="6239900" y="2828373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Update</a:t>
            </a:r>
            <a:endParaRPr dirty="0"/>
          </a:p>
        </p:txBody>
      </p:sp>
      <p:sp>
        <p:nvSpPr>
          <p:cNvPr id="1959" name="Google Shape;1959;p44"/>
          <p:cNvSpPr txBox="1">
            <a:spLocks noGrp="1"/>
          </p:cNvSpPr>
          <p:nvPr>
            <p:ph type="subTitle" idx="5"/>
          </p:nvPr>
        </p:nvSpPr>
        <p:spPr>
          <a:xfrm>
            <a:off x="6170013" y="3413973"/>
            <a:ext cx="21516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Cập nhật toàn bộ các trạng thái của game qua từng khung hình</a:t>
            </a:r>
            <a:endParaRPr dirty="0"/>
          </a:p>
        </p:txBody>
      </p:sp>
      <p:sp>
        <p:nvSpPr>
          <p:cNvPr id="1960" name="Google Shape;1960;p44"/>
          <p:cNvSpPr txBox="1">
            <a:spLocks noGrp="1"/>
          </p:cNvSpPr>
          <p:nvPr>
            <p:ph type="title" idx="6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182875" tIns="0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Pygame</a:t>
            </a:r>
            <a:r>
              <a:rPr lang="en-US" dirty="0"/>
              <a:t>!</a:t>
            </a:r>
          </a:p>
        </p:txBody>
      </p:sp>
      <p:grpSp>
        <p:nvGrpSpPr>
          <p:cNvPr id="1961" name="Google Shape;1961;p44"/>
          <p:cNvGrpSpPr/>
          <p:nvPr/>
        </p:nvGrpSpPr>
        <p:grpSpPr>
          <a:xfrm>
            <a:off x="4297679" y="1517752"/>
            <a:ext cx="548643" cy="548654"/>
            <a:chOff x="7900833" y="1992315"/>
            <a:chExt cx="326126" cy="326094"/>
          </a:xfrm>
        </p:grpSpPr>
        <p:sp>
          <p:nvSpPr>
            <p:cNvPr id="1962" name="Google Shape;1962;p44"/>
            <p:cNvSpPr/>
            <p:nvPr/>
          </p:nvSpPr>
          <p:spPr>
            <a:xfrm>
              <a:off x="7907695" y="1998408"/>
              <a:ext cx="313139" cy="278763"/>
            </a:xfrm>
            <a:custGeom>
              <a:avLst/>
              <a:gdLst/>
              <a:ahLst/>
              <a:cxnLst/>
              <a:rect l="l" t="t" r="r" b="b"/>
              <a:pathLst>
                <a:path w="9765" h="8693" extrusionOk="0">
                  <a:moveTo>
                    <a:pt x="1" y="1"/>
                  </a:moveTo>
                  <a:lnTo>
                    <a:pt x="1" y="8693"/>
                  </a:lnTo>
                  <a:lnTo>
                    <a:pt x="9765" y="8693"/>
                  </a:lnTo>
                  <a:lnTo>
                    <a:pt x="97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4"/>
            <p:cNvSpPr/>
            <p:nvPr/>
          </p:nvSpPr>
          <p:spPr>
            <a:xfrm>
              <a:off x="7907695" y="1998408"/>
              <a:ext cx="313139" cy="45857"/>
            </a:xfrm>
            <a:custGeom>
              <a:avLst/>
              <a:gdLst/>
              <a:ahLst/>
              <a:cxnLst/>
              <a:rect l="l" t="t" r="r" b="b"/>
              <a:pathLst>
                <a:path w="9765" h="1430" extrusionOk="0">
                  <a:moveTo>
                    <a:pt x="1" y="1"/>
                  </a:moveTo>
                  <a:lnTo>
                    <a:pt x="1" y="1429"/>
                  </a:lnTo>
                  <a:lnTo>
                    <a:pt x="9765" y="1429"/>
                  </a:lnTo>
                  <a:lnTo>
                    <a:pt x="9765" y="1"/>
                  </a:lnTo>
                  <a:close/>
                </a:path>
              </a:pathLst>
            </a:custGeom>
            <a:solidFill>
              <a:srgbClr val="817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4"/>
            <p:cNvSpPr/>
            <p:nvPr/>
          </p:nvSpPr>
          <p:spPr>
            <a:xfrm>
              <a:off x="8032951" y="2168141"/>
              <a:ext cx="62660" cy="58651"/>
            </a:xfrm>
            <a:custGeom>
              <a:avLst/>
              <a:gdLst/>
              <a:ahLst/>
              <a:cxnLst/>
              <a:rect l="l" t="t" r="r" b="b"/>
              <a:pathLst>
                <a:path w="1954" h="1829" extrusionOk="0">
                  <a:moveTo>
                    <a:pt x="974" y="0"/>
                  </a:moveTo>
                  <a:cubicBezTo>
                    <a:pt x="959" y="0"/>
                    <a:pt x="941" y="6"/>
                    <a:pt x="929" y="18"/>
                  </a:cubicBezTo>
                  <a:lnTo>
                    <a:pt x="667" y="566"/>
                  </a:lnTo>
                  <a:cubicBezTo>
                    <a:pt x="667" y="566"/>
                    <a:pt x="667" y="566"/>
                    <a:pt x="643" y="590"/>
                  </a:cubicBezTo>
                  <a:lnTo>
                    <a:pt x="48" y="661"/>
                  </a:lnTo>
                  <a:cubicBezTo>
                    <a:pt x="24" y="685"/>
                    <a:pt x="0" y="709"/>
                    <a:pt x="24" y="733"/>
                  </a:cubicBezTo>
                  <a:lnTo>
                    <a:pt x="453" y="1161"/>
                  </a:lnTo>
                  <a:cubicBezTo>
                    <a:pt x="477" y="1161"/>
                    <a:pt x="477" y="1185"/>
                    <a:pt x="477" y="1185"/>
                  </a:cubicBezTo>
                  <a:lnTo>
                    <a:pt x="381" y="1780"/>
                  </a:lnTo>
                  <a:cubicBezTo>
                    <a:pt x="357" y="1804"/>
                    <a:pt x="405" y="1828"/>
                    <a:pt x="429" y="1828"/>
                  </a:cubicBezTo>
                  <a:lnTo>
                    <a:pt x="953" y="1542"/>
                  </a:lnTo>
                  <a:lnTo>
                    <a:pt x="1000" y="1542"/>
                  </a:lnTo>
                  <a:lnTo>
                    <a:pt x="1524" y="1828"/>
                  </a:lnTo>
                  <a:cubicBezTo>
                    <a:pt x="1548" y="1828"/>
                    <a:pt x="1596" y="1804"/>
                    <a:pt x="1572" y="1780"/>
                  </a:cubicBezTo>
                  <a:lnTo>
                    <a:pt x="1477" y="1185"/>
                  </a:lnTo>
                  <a:cubicBezTo>
                    <a:pt x="1477" y="1161"/>
                    <a:pt x="1477" y="1161"/>
                    <a:pt x="1501" y="1161"/>
                  </a:cubicBezTo>
                  <a:lnTo>
                    <a:pt x="1929" y="733"/>
                  </a:lnTo>
                  <a:cubicBezTo>
                    <a:pt x="1953" y="709"/>
                    <a:pt x="1929" y="661"/>
                    <a:pt x="1905" y="661"/>
                  </a:cubicBezTo>
                  <a:lnTo>
                    <a:pt x="1310" y="566"/>
                  </a:lnTo>
                  <a:lnTo>
                    <a:pt x="1286" y="566"/>
                  </a:lnTo>
                  <a:lnTo>
                    <a:pt x="1000" y="18"/>
                  </a:lnTo>
                  <a:cubicBezTo>
                    <a:pt x="1000" y="6"/>
                    <a:pt x="989" y="0"/>
                    <a:pt x="974" y="0"/>
                  </a:cubicBezTo>
                  <a:close/>
                </a:path>
              </a:pathLst>
            </a:custGeom>
            <a:solidFill>
              <a:srgbClr val="F7A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4"/>
            <p:cNvSpPr/>
            <p:nvPr/>
          </p:nvSpPr>
          <p:spPr>
            <a:xfrm>
              <a:off x="7942841" y="2168141"/>
              <a:ext cx="62628" cy="58651"/>
            </a:xfrm>
            <a:custGeom>
              <a:avLst/>
              <a:gdLst/>
              <a:ahLst/>
              <a:cxnLst/>
              <a:rect l="l" t="t" r="r" b="b"/>
              <a:pathLst>
                <a:path w="1953" h="1829" extrusionOk="0">
                  <a:moveTo>
                    <a:pt x="974" y="0"/>
                  </a:moveTo>
                  <a:cubicBezTo>
                    <a:pt x="959" y="0"/>
                    <a:pt x="941" y="6"/>
                    <a:pt x="929" y="18"/>
                  </a:cubicBezTo>
                  <a:lnTo>
                    <a:pt x="667" y="566"/>
                  </a:lnTo>
                  <a:cubicBezTo>
                    <a:pt x="667" y="566"/>
                    <a:pt x="667" y="566"/>
                    <a:pt x="643" y="590"/>
                  </a:cubicBezTo>
                  <a:lnTo>
                    <a:pt x="48" y="661"/>
                  </a:lnTo>
                  <a:cubicBezTo>
                    <a:pt x="24" y="685"/>
                    <a:pt x="0" y="709"/>
                    <a:pt x="24" y="733"/>
                  </a:cubicBezTo>
                  <a:lnTo>
                    <a:pt x="453" y="1161"/>
                  </a:lnTo>
                  <a:cubicBezTo>
                    <a:pt x="476" y="1161"/>
                    <a:pt x="476" y="1185"/>
                    <a:pt x="476" y="1185"/>
                  </a:cubicBezTo>
                  <a:lnTo>
                    <a:pt x="381" y="1780"/>
                  </a:lnTo>
                  <a:cubicBezTo>
                    <a:pt x="357" y="1804"/>
                    <a:pt x="405" y="1828"/>
                    <a:pt x="429" y="1828"/>
                  </a:cubicBezTo>
                  <a:lnTo>
                    <a:pt x="953" y="1542"/>
                  </a:lnTo>
                  <a:lnTo>
                    <a:pt x="1000" y="1542"/>
                  </a:lnTo>
                  <a:lnTo>
                    <a:pt x="1524" y="1828"/>
                  </a:lnTo>
                  <a:cubicBezTo>
                    <a:pt x="1548" y="1828"/>
                    <a:pt x="1596" y="1804"/>
                    <a:pt x="1572" y="1780"/>
                  </a:cubicBezTo>
                  <a:lnTo>
                    <a:pt x="1477" y="1185"/>
                  </a:lnTo>
                  <a:cubicBezTo>
                    <a:pt x="1477" y="1161"/>
                    <a:pt x="1477" y="1161"/>
                    <a:pt x="1500" y="1161"/>
                  </a:cubicBezTo>
                  <a:lnTo>
                    <a:pt x="1929" y="733"/>
                  </a:lnTo>
                  <a:cubicBezTo>
                    <a:pt x="1953" y="709"/>
                    <a:pt x="1929" y="661"/>
                    <a:pt x="1905" y="661"/>
                  </a:cubicBezTo>
                  <a:lnTo>
                    <a:pt x="1310" y="566"/>
                  </a:lnTo>
                  <a:lnTo>
                    <a:pt x="1286" y="566"/>
                  </a:lnTo>
                  <a:lnTo>
                    <a:pt x="1000" y="18"/>
                  </a:lnTo>
                  <a:cubicBezTo>
                    <a:pt x="1000" y="6"/>
                    <a:pt x="988" y="0"/>
                    <a:pt x="974" y="0"/>
                  </a:cubicBezTo>
                  <a:close/>
                </a:path>
              </a:pathLst>
            </a:custGeom>
            <a:solidFill>
              <a:srgbClr val="F7A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4"/>
            <p:cNvSpPr/>
            <p:nvPr/>
          </p:nvSpPr>
          <p:spPr>
            <a:xfrm>
              <a:off x="8123061" y="2168141"/>
              <a:ext cx="61890" cy="58651"/>
            </a:xfrm>
            <a:custGeom>
              <a:avLst/>
              <a:gdLst/>
              <a:ahLst/>
              <a:cxnLst/>
              <a:rect l="l" t="t" r="r" b="b"/>
              <a:pathLst>
                <a:path w="1930" h="1829" extrusionOk="0">
                  <a:moveTo>
                    <a:pt x="974" y="0"/>
                  </a:moveTo>
                  <a:cubicBezTo>
                    <a:pt x="959" y="0"/>
                    <a:pt x="941" y="6"/>
                    <a:pt x="929" y="18"/>
                  </a:cubicBezTo>
                  <a:lnTo>
                    <a:pt x="667" y="566"/>
                  </a:lnTo>
                  <a:lnTo>
                    <a:pt x="643" y="566"/>
                  </a:lnTo>
                  <a:lnTo>
                    <a:pt x="48" y="661"/>
                  </a:lnTo>
                  <a:cubicBezTo>
                    <a:pt x="24" y="661"/>
                    <a:pt x="0" y="709"/>
                    <a:pt x="24" y="733"/>
                  </a:cubicBezTo>
                  <a:lnTo>
                    <a:pt x="453" y="1161"/>
                  </a:lnTo>
                  <a:cubicBezTo>
                    <a:pt x="477" y="1161"/>
                    <a:pt x="477" y="1161"/>
                    <a:pt x="477" y="1185"/>
                  </a:cubicBezTo>
                  <a:lnTo>
                    <a:pt x="358" y="1780"/>
                  </a:lnTo>
                  <a:cubicBezTo>
                    <a:pt x="358" y="1804"/>
                    <a:pt x="405" y="1828"/>
                    <a:pt x="429" y="1828"/>
                  </a:cubicBezTo>
                  <a:lnTo>
                    <a:pt x="953" y="1542"/>
                  </a:lnTo>
                  <a:lnTo>
                    <a:pt x="1001" y="1542"/>
                  </a:lnTo>
                  <a:lnTo>
                    <a:pt x="1525" y="1828"/>
                  </a:lnTo>
                  <a:cubicBezTo>
                    <a:pt x="1548" y="1828"/>
                    <a:pt x="1572" y="1804"/>
                    <a:pt x="1572" y="1780"/>
                  </a:cubicBezTo>
                  <a:lnTo>
                    <a:pt x="1477" y="1185"/>
                  </a:lnTo>
                  <a:cubicBezTo>
                    <a:pt x="1477" y="1185"/>
                    <a:pt x="1477" y="1161"/>
                    <a:pt x="1477" y="1161"/>
                  </a:cubicBezTo>
                  <a:lnTo>
                    <a:pt x="1906" y="733"/>
                  </a:lnTo>
                  <a:cubicBezTo>
                    <a:pt x="1929" y="709"/>
                    <a:pt x="1929" y="685"/>
                    <a:pt x="1882" y="661"/>
                  </a:cubicBezTo>
                  <a:lnTo>
                    <a:pt x="1310" y="590"/>
                  </a:lnTo>
                  <a:cubicBezTo>
                    <a:pt x="1286" y="566"/>
                    <a:pt x="1286" y="566"/>
                    <a:pt x="1263" y="566"/>
                  </a:cubicBezTo>
                  <a:lnTo>
                    <a:pt x="1001" y="18"/>
                  </a:lnTo>
                  <a:cubicBezTo>
                    <a:pt x="1001" y="6"/>
                    <a:pt x="989" y="0"/>
                    <a:pt x="974" y="0"/>
                  </a:cubicBezTo>
                  <a:close/>
                </a:path>
              </a:pathLst>
            </a:custGeom>
            <a:solidFill>
              <a:srgbClr val="F7A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4"/>
            <p:cNvSpPr/>
            <p:nvPr/>
          </p:nvSpPr>
          <p:spPr>
            <a:xfrm>
              <a:off x="7942072" y="2074023"/>
              <a:ext cx="244386" cy="68753"/>
            </a:xfrm>
            <a:custGeom>
              <a:avLst/>
              <a:gdLst/>
              <a:ahLst/>
              <a:cxnLst/>
              <a:rect l="l" t="t" r="r" b="b"/>
              <a:pathLst>
                <a:path w="7621" h="2144" extrusionOk="0">
                  <a:moveTo>
                    <a:pt x="0" y="0"/>
                  </a:moveTo>
                  <a:lnTo>
                    <a:pt x="0" y="2143"/>
                  </a:lnTo>
                  <a:lnTo>
                    <a:pt x="7621" y="2143"/>
                  </a:lnTo>
                  <a:lnTo>
                    <a:pt x="7621" y="0"/>
                  </a:lnTo>
                  <a:close/>
                </a:path>
              </a:pathLst>
            </a:custGeom>
            <a:solidFill>
              <a:srgbClr val="4BA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4"/>
            <p:cNvSpPr/>
            <p:nvPr/>
          </p:nvSpPr>
          <p:spPr>
            <a:xfrm>
              <a:off x="8155898" y="2284033"/>
              <a:ext cx="30560" cy="27514"/>
            </a:xfrm>
            <a:custGeom>
              <a:avLst/>
              <a:gdLst/>
              <a:ahLst/>
              <a:cxnLst/>
              <a:rect l="l" t="t" r="r" b="b"/>
              <a:pathLst>
                <a:path w="953" h="858" extrusionOk="0">
                  <a:moveTo>
                    <a:pt x="477" y="0"/>
                  </a:moveTo>
                  <a:cubicBezTo>
                    <a:pt x="215" y="0"/>
                    <a:pt x="0" y="214"/>
                    <a:pt x="0" y="476"/>
                  </a:cubicBezTo>
                  <a:lnTo>
                    <a:pt x="0" y="857"/>
                  </a:lnTo>
                  <a:lnTo>
                    <a:pt x="953" y="857"/>
                  </a:lnTo>
                  <a:lnTo>
                    <a:pt x="953" y="476"/>
                  </a:lnTo>
                  <a:cubicBezTo>
                    <a:pt x="953" y="214"/>
                    <a:pt x="739" y="0"/>
                    <a:pt x="477" y="0"/>
                  </a:cubicBez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4"/>
            <p:cNvSpPr/>
            <p:nvPr/>
          </p:nvSpPr>
          <p:spPr>
            <a:xfrm>
              <a:off x="8094809" y="2226760"/>
              <a:ext cx="30560" cy="84786"/>
            </a:xfrm>
            <a:custGeom>
              <a:avLst/>
              <a:gdLst/>
              <a:ahLst/>
              <a:cxnLst/>
              <a:rect l="l" t="t" r="r" b="b"/>
              <a:pathLst>
                <a:path w="953" h="2644" extrusionOk="0">
                  <a:moveTo>
                    <a:pt x="477" y="0"/>
                  </a:moveTo>
                  <a:cubicBezTo>
                    <a:pt x="215" y="0"/>
                    <a:pt x="0" y="214"/>
                    <a:pt x="0" y="476"/>
                  </a:cubicBezTo>
                  <a:lnTo>
                    <a:pt x="0" y="2643"/>
                  </a:lnTo>
                  <a:lnTo>
                    <a:pt x="953" y="2643"/>
                  </a:lnTo>
                  <a:lnTo>
                    <a:pt x="953" y="476"/>
                  </a:lnTo>
                  <a:cubicBezTo>
                    <a:pt x="953" y="214"/>
                    <a:pt x="739" y="0"/>
                    <a:pt x="477" y="0"/>
                  </a:cubicBez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4"/>
            <p:cNvSpPr/>
            <p:nvPr/>
          </p:nvSpPr>
          <p:spPr>
            <a:xfrm>
              <a:off x="8186458" y="2295481"/>
              <a:ext cx="30560" cy="15296"/>
            </a:xfrm>
            <a:custGeom>
              <a:avLst/>
              <a:gdLst/>
              <a:ahLst/>
              <a:cxnLst/>
              <a:rect l="l" t="t" r="r" b="b"/>
              <a:pathLst>
                <a:path w="953" h="477" extrusionOk="0">
                  <a:moveTo>
                    <a:pt x="476" y="0"/>
                  </a:moveTo>
                  <a:cubicBezTo>
                    <a:pt x="214" y="0"/>
                    <a:pt x="0" y="191"/>
                    <a:pt x="0" y="477"/>
                  </a:cubicBezTo>
                  <a:lnTo>
                    <a:pt x="953" y="477"/>
                  </a:lnTo>
                  <a:cubicBezTo>
                    <a:pt x="953" y="215"/>
                    <a:pt x="738" y="0"/>
                    <a:pt x="476" y="0"/>
                  </a:cubicBez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4"/>
            <p:cNvSpPr/>
            <p:nvPr/>
          </p:nvSpPr>
          <p:spPr>
            <a:xfrm>
              <a:off x="8125337" y="2284033"/>
              <a:ext cx="30592" cy="27514"/>
            </a:xfrm>
            <a:custGeom>
              <a:avLst/>
              <a:gdLst/>
              <a:ahLst/>
              <a:cxnLst/>
              <a:rect l="l" t="t" r="r" b="b"/>
              <a:pathLst>
                <a:path w="954" h="858" extrusionOk="0">
                  <a:moveTo>
                    <a:pt x="1" y="0"/>
                  </a:moveTo>
                  <a:lnTo>
                    <a:pt x="1" y="857"/>
                  </a:lnTo>
                  <a:lnTo>
                    <a:pt x="953" y="857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4"/>
            <p:cNvSpPr/>
            <p:nvPr/>
          </p:nvSpPr>
          <p:spPr>
            <a:xfrm>
              <a:off x="7900833" y="1992315"/>
              <a:ext cx="326126" cy="291750"/>
            </a:xfrm>
            <a:custGeom>
              <a:avLst/>
              <a:gdLst/>
              <a:ahLst/>
              <a:cxnLst/>
              <a:rect l="l" t="t" r="r" b="b"/>
              <a:pathLst>
                <a:path w="10170" h="9098" extrusionOk="0">
                  <a:moveTo>
                    <a:pt x="9764" y="405"/>
                  </a:moveTo>
                  <a:lnTo>
                    <a:pt x="9764" y="1429"/>
                  </a:lnTo>
                  <a:lnTo>
                    <a:pt x="405" y="1429"/>
                  </a:lnTo>
                  <a:lnTo>
                    <a:pt x="405" y="405"/>
                  </a:lnTo>
                  <a:close/>
                  <a:moveTo>
                    <a:pt x="215" y="0"/>
                  </a:moveTo>
                  <a:cubicBezTo>
                    <a:pt x="96" y="0"/>
                    <a:pt x="0" y="95"/>
                    <a:pt x="0" y="191"/>
                  </a:cubicBezTo>
                  <a:lnTo>
                    <a:pt x="0" y="8883"/>
                  </a:lnTo>
                  <a:cubicBezTo>
                    <a:pt x="0" y="9002"/>
                    <a:pt x="96" y="9097"/>
                    <a:pt x="215" y="9097"/>
                  </a:cubicBezTo>
                  <a:lnTo>
                    <a:pt x="4335" y="9097"/>
                  </a:lnTo>
                  <a:cubicBezTo>
                    <a:pt x="4430" y="9097"/>
                    <a:pt x="4525" y="9002"/>
                    <a:pt x="4525" y="8883"/>
                  </a:cubicBezTo>
                  <a:cubicBezTo>
                    <a:pt x="4525" y="8788"/>
                    <a:pt x="4430" y="8692"/>
                    <a:pt x="4335" y="8692"/>
                  </a:cubicBezTo>
                  <a:lnTo>
                    <a:pt x="405" y="8692"/>
                  </a:lnTo>
                  <a:lnTo>
                    <a:pt x="405" y="1810"/>
                  </a:lnTo>
                  <a:lnTo>
                    <a:pt x="9764" y="1810"/>
                  </a:lnTo>
                  <a:lnTo>
                    <a:pt x="9764" y="8692"/>
                  </a:lnTo>
                  <a:lnTo>
                    <a:pt x="9383" y="8692"/>
                  </a:lnTo>
                  <a:cubicBezTo>
                    <a:pt x="9288" y="8692"/>
                    <a:pt x="9193" y="8788"/>
                    <a:pt x="9193" y="8883"/>
                  </a:cubicBezTo>
                  <a:cubicBezTo>
                    <a:pt x="9193" y="9002"/>
                    <a:pt x="9288" y="9097"/>
                    <a:pt x="9383" y="9097"/>
                  </a:cubicBezTo>
                  <a:lnTo>
                    <a:pt x="9979" y="9097"/>
                  </a:lnTo>
                  <a:cubicBezTo>
                    <a:pt x="10074" y="9097"/>
                    <a:pt x="10169" y="9002"/>
                    <a:pt x="10169" y="8883"/>
                  </a:cubicBezTo>
                  <a:lnTo>
                    <a:pt x="10169" y="191"/>
                  </a:lnTo>
                  <a:cubicBezTo>
                    <a:pt x="10169" y="95"/>
                    <a:pt x="10074" y="0"/>
                    <a:pt x="997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4"/>
            <p:cNvSpPr/>
            <p:nvPr/>
          </p:nvSpPr>
          <p:spPr>
            <a:xfrm>
              <a:off x="8060433" y="2271045"/>
              <a:ext cx="13019" cy="13019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191" y="0"/>
                  </a:moveTo>
                  <a:cubicBezTo>
                    <a:pt x="143" y="0"/>
                    <a:pt x="96" y="24"/>
                    <a:pt x="48" y="48"/>
                  </a:cubicBezTo>
                  <a:cubicBezTo>
                    <a:pt x="24" y="96"/>
                    <a:pt x="1" y="143"/>
                    <a:pt x="1" y="191"/>
                  </a:cubicBezTo>
                  <a:cubicBezTo>
                    <a:pt x="1" y="262"/>
                    <a:pt x="24" y="310"/>
                    <a:pt x="48" y="334"/>
                  </a:cubicBezTo>
                  <a:cubicBezTo>
                    <a:pt x="96" y="381"/>
                    <a:pt x="143" y="405"/>
                    <a:pt x="191" y="405"/>
                  </a:cubicBezTo>
                  <a:cubicBezTo>
                    <a:pt x="239" y="405"/>
                    <a:pt x="310" y="381"/>
                    <a:pt x="334" y="334"/>
                  </a:cubicBezTo>
                  <a:cubicBezTo>
                    <a:pt x="382" y="310"/>
                    <a:pt x="405" y="238"/>
                    <a:pt x="405" y="191"/>
                  </a:cubicBezTo>
                  <a:cubicBezTo>
                    <a:pt x="405" y="143"/>
                    <a:pt x="382" y="96"/>
                    <a:pt x="334" y="48"/>
                  </a:cubicBezTo>
                  <a:cubicBezTo>
                    <a:pt x="286" y="24"/>
                    <a:pt x="239" y="0"/>
                    <a:pt x="1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4"/>
            <p:cNvSpPr/>
            <p:nvPr/>
          </p:nvSpPr>
          <p:spPr>
            <a:xfrm>
              <a:off x="8035997" y="2015211"/>
              <a:ext cx="156586" cy="13019"/>
            </a:xfrm>
            <a:custGeom>
              <a:avLst/>
              <a:gdLst/>
              <a:ahLst/>
              <a:cxnLst/>
              <a:rect l="l" t="t" r="r" b="b"/>
              <a:pathLst>
                <a:path w="4883" h="406" extrusionOk="0">
                  <a:moveTo>
                    <a:pt x="215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1" y="310"/>
                    <a:pt x="96" y="405"/>
                    <a:pt x="215" y="405"/>
                  </a:cubicBezTo>
                  <a:lnTo>
                    <a:pt x="4692" y="405"/>
                  </a:lnTo>
                  <a:cubicBezTo>
                    <a:pt x="4787" y="405"/>
                    <a:pt x="4883" y="310"/>
                    <a:pt x="4883" y="191"/>
                  </a:cubicBezTo>
                  <a:cubicBezTo>
                    <a:pt x="4883" y="96"/>
                    <a:pt x="4787" y="0"/>
                    <a:pt x="469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4"/>
            <p:cNvSpPr/>
            <p:nvPr/>
          </p:nvSpPr>
          <p:spPr>
            <a:xfrm>
              <a:off x="7961152" y="2015211"/>
              <a:ext cx="13019" cy="13019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191" y="0"/>
                  </a:moveTo>
                  <a:cubicBezTo>
                    <a:pt x="144" y="0"/>
                    <a:pt x="96" y="24"/>
                    <a:pt x="48" y="48"/>
                  </a:cubicBezTo>
                  <a:cubicBezTo>
                    <a:pt x="25" y="96"/>
                    <a:pt x="1" y="143"/>
                    <a:pt x="1" y="191"/>
                  </a:cubicBezTo>
                  <a:cubicBezTo>
                    <a:pt x="1" y="262"/>
                    <a:pt x="25" y="310"/>
                    <a:pt x="48" y="334"/>
                  </a:cubicBezTo>
                  <a:cubicBezTo>
                    <a:pt x="96" y="381"/>
                    <a:pt x="144" y="405"/>
                    <a:pt x="191" y="405"/>
                  </a:cubicBezTo>
                  <a:cubicBezTo>
                    <a:pt x="239" y="405"/>
                    <a:pt x="310" y="381"/>
                    <a:pt x="334" y="334"/>
                  </a:cubicBezTo>
                  <a:cubicBezTo>
                    <a:pt x="382" y="310"/>
                    <a:pt x="406" y="239"/>
                    <a:pt x="406" y="191"/>
                  </a:cubicBezTo>
                  <a:cubicBezTo>
                    <a:pt x="406" y="143"/>
                    <a:pt x="382" y="96"/>
                    <a:pt x="334" y="48"/>
                  </a:cubicBezTo>
                  <a:cubicBezTo>
                    <a:pt x="310" y="24"/>
                    <a:pt x="239" y="0"/>
                    <a:pt x="1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4"/>
            <p:cNvSpPr/>
            <p:nvPr/>
          </p:nvSpPr>
          <p:spPr>
            <a:xfrm>
              <a:off x="7935209" y="2015211"/>
              <a:ext cx="12987" cy="13019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14" y="0"/>
                  </a:moveTo>
                  <a:cubicBezTo>
                    <a:pt x="167" y="0"/>
                    <a:pt x="119" y="24"/>
                    <a:pt x="71" y="48"/>
                  </a:cubicBezTo>
                  <a:cubicBezTo>
                    <a:pt x="48" y="96"/>
                    <a:pt x="0" y="143"/>
                    <a:pt x="0" y="191"/>
                  </a:cubicBezTo>
                  <a:cubicBezTo>
                    <a:pt x="0" y="262"/>
                    <a:pt x="24" y="310"/>
                    <a:pt x="71" y="334"/>
                  </a:cubicBezTo>
                  <a:cubicBezTo>
                    <a:pt x="119" y="381"/>
                    <a:pt x="167" y="405"/>
                    <a:pt x="214" y="405"/>
                  </a:cubicBezTo>
                  <a:cubicBezTo>
                    <a:pt x="262" y="405"/>
                    <a:pt x="310" y="381"/>
                    <a:pt x="357" y="334"/>
                  </a:cubicBezTo>
                  <a:cubicBezTo>
                    <a:pt x="381" y="310"/>
                    <a:pt x="405" y="239"/>
                    <a:pt x="405" y="191"/>
                  </a:cubicBezTo>
                  <a:cubicBezTo>
                    <a:pt x="405" y="143"/>
                    <a:pt x="381" y="96"/>
                    <a:pt x="357" y="48"/>
                  </a:cubicBezTo>
                  <a:cubicBezTo>
                    <a:pt x="310" y="24"/>
                    <a:pt x="262" y="0"/>
                    <a:pt x="21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4"/>
            <p:cNvSpPr/>
            <p:nvPr/>
          </p:nvSpPr>
          <p:spPr>
            <a:xfrm>
              <a:off x="7986357" y="2015211"/>
              <a:ext cx="13019" cy="13019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215" y="0"/>
                  </a:moveTo>
                  <a:cubicBezTo>
                    <a:pt x="143" y="0"/>
                    <a:pt x="96" y="24"/>
                    <a:pt x="72" y="48"/>
                  </a:cubicBezTo>
                  <a:cubicBezTo>
                    <a:pt x="24" y="96"/>
                    <a:pt x="1" y="143"/>
                    <a:pt x="1" y="191"/>
                  </a:cubicBezTo>
                  <a:cubicBezTo>
                    <a:pt x="1" y="262"/>
                    <a:pt x="24" y="310"/>
                    <a:pt x="72" y="334"/>
                  </a:cubicBezTo>
                  <a:cubicBezTo>
                    <a:pt x="96" y="381"/>
                    <a:pt x="143" y="405"/>
                    <a:pt x="215" y="405"/>
                  </a:cubicBezTo>
                  <a:cubicBezTo>
                    <a:pt x="263" y="405"/>
                    <a:pt x="310" y="381"/>
                    <a:pt x="334" y="334"/>
                  </a:cubicBezTo>
                  <a:cubicBezTo>
                    <a:pt x="382" y="310"/>
                    <a:pt x="405" y="239"/>
                    <a:pt x="405" y="191"/>
                  </a:cubicBezTo>
                  <a:cubicBezTo>
                    <a:pt x="405" y="143"/>
                    <a:pt x="382" y="96"/>
                    <a:pt x="334" y="48"/>
                  </a:cubicBezTo>
                  <a:cubicBezTo>
                    <a:pt x="310" y="24"/>
                    <a:pt x="263" y="0"/>
                    <a:pt x="21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4"/>
            <p:cNvSpPr/>
            <p:nvPr/>
          </p:nvSpPr>
          <p:spPr>
            <a:xfrm>
              <a:off x="8026826" y="2161824"/>
              <a:ext cx="74878" cy="71062"/>
            </a:xfrm>
            <a:custGeom>
              <a:avLst/>
              <a:gdLst/>
              <a:ahLst/>
              <a:cxnLst/>
              <a:rect l="l" t="t" r="r" b="b"/>
              <a:pathLst>
                <a:path w="2335" h="2216" extrusionOk="0">
                  <a:moveTo>
                    <a:pt x="1168" y="596"/>
                  </a:moveTo>
                  <a:lnTo>
                    <a:pt x="1287" y="834"/>
                  </a:lnTo>
                  <a:cubicBezTo>
                    <a:pt x="1334" y="906"/>
                    <a:pt x="1382" y="953"/>
                    <a:pt x="1477" y="977"/>
                  </a:cubicBezTo>
                  <a:lnTo>
                    <a:pt x="1739" y="1001"/>
                  </a:lnTo>
                  <a:lnTo>
                    <a:pt x="1549" y="1192"/>
                  </a:lnTo>
                  <a:cubicBezTo>
                    <a:pt x="1477" y="1263"/>
                    <a:pt x="1453" y="1334"/>
                    <a:pt x="1477" y="1406"/>
                  </a:cubicBezTo>
                  <a:lnTo>
                    <a:pt x="1525" y="1692"/>
                  </a:lnTo>
                  <a:lnTo>
                    <a:pt x="1287" y="1549"/>
                  </a:lnTo>
                  <a:cubicBezTo>
                    <a:pt x="1251" y="1537"/>
                    <a:pt x="1209" y="1531"/>
                    <a:pt x="1168" y="1531"/>
                  </a:cubicBezTo>
                  <a:cubicBezTo>
                    <a:pt x="1126" y="1531"/>
                    <a:pt x="1084" y="1537"/>
                    <a:pt x="1049" y="1549"/>
                  </a:cubicBezTo>
                  <a:lnTo>
                    <a:pt x="810" y="1692"/>
                  </a:lnTo>
                  <a:lnTo>
                    <a:pt x="858" y="1406"/>
                  </a:lnTo>
                  <a:cubicBezTo>
                    <a:pt x="858" y="1334"/>
                    <a:pt x="834" y="1263"/>
                    <a:pt x="787" y="1192"/>
                  </a:cubicBezTo>
                  <a:lnTo>
                    <a:pt x="596" y="1001"/>
                  </a:lnTo>
                  <a:lnTo>
                    <a:pt x="858" y="977"/>
                  </a:lnTo>
                  <a:cubicBezTo>
                    <a:pt x="953" y="953"/>
                    <a:pt x="1001" y="906"/>
                    <a:pt x="1049" y="834"/>
                  </a:cubicBezTo>
                  <a:lnTo>
                    <a:pt x="1168" y="596"/>
                  </a:lnTo>
                  <a:close/>
                  <a:moveTo>
                    <a:pt x="1168" y="1"/>
                  </a:moveTo>
                  <a:cubicBezTo>
                    <a:pt x="1072" y="1"/>
                    <a:pt x="1001" y="48"/>
                    <a:pt x="953" y="120"/>
                  </a:cubicBezTo>
                  <a:lnTo>
                    <a:pt x="715" y="596"/>
                  </a:lnTo>
                  <a:lnTo>
                    <a:pt x="215" y="668"/>
                  </a:lnTo>
                  <a:cubicBezTo>
                    <a:pt x="120" y="668"/>
                    <a:pt x="48" y="739"/>
                    <a:pt x="25" y="834"/>
                  </a:cubicBezTo>
                  <a:cubicBezTo>
                    <a:pt x="1" y="906"/>
                    <a:pt x="25" y="1001"/>
                    <a:pt x="72" y="1072"/>
                  </a:cubicBezTo>
                  <a:lnTo>
                    <a:pt x="453" y="1430"/>
                  </a:lnTo>
                  <a:lnTo>
                    <a:pt x="358" y="1930"/>
                  </a:lnTo>
                  <a:cubicBezTo>
                    <a:pt x="358" y="2025"/>
                    <a:pt x="382" y="2120"/>
                    <a:pt x="453" y="2168"/>
                  </a:cubicBezTo>
                  <a:cubicBezTo>
                    <a:pt x="501" y="2192"/>
                    <a:pt x="548" y="2216"/>
                    <a:pt x="596" y="2216"/>
                  </a:cubicBezTo>
                  <a:cubicBezTo>
                    <a:pt x="644" y="2216"/>
                    <a:pt x="668" y="2216"/>
                    <a:pt x="715" y="2192"/>
                  </a:cubicBezTo>
                  <a:lnTo>
                    <a:pt x="1168" y="1954"/>
                  </a:lnTo>
                  <a:lnTo>
                    <a:pt x="1620" y="2192"/>
                  </a:lnTo>
                  <a:cubicBezTo>
                    <a:pt x="1650" y="2202"/>
                    <a:pt x="1683" y="2207"/>
                    <a:pt x="1718" y="2207"/>
                  </a:cubicBezTo>
                  <a:cubicBezTo>
                    <a:pt x="1766" y="2207"/>
                    <a:pt x="1816" y="2196"/>
                    <a:pt x="1858" y="2168"/>
                  </a:cubicBezTo>
                  <a:cubicBezTo>
                    <a:pt x="1954" y="2120"/>
                    <a:pt x="1977" y="2025"/>
                    <a:pt x="1977" y="1930"/>
                  </a:cubicBezTo>
                  <a:lnTo>
                    <a:pt x="1882" y="1430"/>
                  </a:lnTo>
                  <a:lnTo>
                    <a:pt x="2239" y="1072"/>
                  </a:lnTo>
                  <a:cubicBezTo>
                    <a:pt x="2311" y="1001"/>
                    <a:pt x="2335" y="906"/>
                    <a:pt x="2311" y="834"/>
                  </a:cubicBezTo>
                  <a:cubicBezTo>
                    <a:pt x="2287" y="739"/>
                    <a:pt x="2216" y="668"/>
                    <a:pt x="2120" y="668"/>
                  </a:cubicBezTo>
                  <a:lnTo>
                    <a:pt x="1596" y="596"/>
                  </a:lnTo>
                  <a:lnTo>
                    <a:pt x="1382" y="120"/>
                  </a:lnTo>
                  <a:cubicBezTo>
                    <a:pt x="1334" y="48"/>
                    <a:pt x="1263" y="1"/>
                    <a:pt x="1168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4"/>
            <p:cNvSpPr/>
            <p:nvPr/>
          </p:nvSpPr>
          <p:spPr>
            <a:xfrm>
              <a:off x="7936716" y="2161824"/>
              <a:ext cx="74878" cy="71062"/>
            </a:xfrm>
            <a:custGeom>
              <a:avLst/>
              <a:gdLst/>
              <a:ahLst/>
              <a:cxnLst/>
              <a:rect l="l" t="t" r="r" b="b"/>
              <a:pathLst>
                <a:path w="2335" h="2216" extrusionOk="0">
                  <a:moveTo>
                    <a:pt x="1168" y="596"/>
                  </a:moveTo>
                  <a:lnTo>
                    <a:pt x="1287" y="834"/>
                  </a:lnTo>
                  <a:cubicBezTo>
                    <a:pt x="1334" y="906"/>
                    <a:pt x="1382" y="953"/>
                    <a:pt x="1477" y="977"/>
                  </a:cubicBezTo>
                  <a:lnTo>
                    <a:pt x="1739" y="1001"/>
                  </a:lnTo>
                  <a:lnTo>
                    <a:pt x="1549" y="1192"/>
                  </a:lnTo>
                  <a:cubicBezTo>
                    <a:pt x="1477" y="1263"/>
                    <a:pt x="1453" y="1334"/>
                    <a:pt x="1477" y="1406"/>
                  </a:cubicBezTo>
                  <a:lnTo>
                    <a:pt x="1525" y="1692"/>
                  </a:lnTo>
                  <a:lnTo>
                    <a:pt x="1287" y="1549"/>
                  </a:lnTo>
                  <a:cubicBezTo>
                    <a:pt x="1251" y="1537"/>
                    <a:pt x="1209" y="1531"/>
                    <a:pt x="1168" y="1531"/>
                  </a:cubicBezTo>
                  <a:cubicBezTo>
                    <a:pt x="1126" y="1531"/>
                    <a:pt x="1084" y="1537"/>
                    <a:pt x="1048" y="1549"/>
                  </a:cubicBezTo>
                  <a:lnTo>
                    <a:pt x="810" y="1692"/>
                  </a:lnTo>
                  <a:lnTo>
                    <a:pt x="858" y="1406"/>
                  </a:lnTo>
                  <a:cubicBezTo>
                    <a:pt x="882" y="1334"/>
                    <a:pt x="858" y="1263"/>
                    <a:pt x="787" y="1192"/>
                  </a:cubicBezTo>
                  <a:lnTo>
                    <a:pt x="596" y="1001"/>
                  </a:lnTo>
                  <a:lnTo>
                    <a:pt x="858" y="977"/>
                  </a:lnTo>
                  <a:cubicBezTo>
                    <a:pt x="953" y="953"/>
                    <a:pt x="1025" y="906"/>
                    <a:pt x="1048" y="834"/>
                  </a:cubicBezTo>
                  <a:lnTo>
                    <a:pt x="1168" y="596"/>
                  </a:lnTo>
                  <a:close/>
                  <a:moveTo>
                    <a:pt x="1168" y="1"/>
                  </a:moveTo>
                  <a:cubicBezTo>
                    <a:pt x="1072" y="1"/>
                    <a:pt x="1001" y="48"/>
                    <a:pt x="953" y="120"/>
                  </a:cubicBezTo>
                  <a:lnTo>
                    <a:pt x="715" y="596"/>
                  </a:lnTo>
                  <a:lnTo>
                    <a:pt x="215" y="668"/>
                  </a:lnTo>
                  <a:cubicBezTo>
                    <a:pt x="120" y="668"/>
                    <a:pt x="48" y="739"/>
                    <a:pt x="24" y="834"/>
                  </a:cubicBezTo>
                  <a:cubicBezTo>
                    <a:pt x="1" y="906"/>
                    <a:pt x="24" y="1001"/>
                    <a:pt x="72" y="1072"/>
                  </a:cubicBezTo>
                  <a:lnTo>
                    <a:pt x="453" y="1430"/>
                  </a:lnTo>
                  <a:lnTo>
                    <a:pt x="358" y="1930"/>
                  </a:lnTo>
                  <a:cubicBezTo>
                    <a:pt x="358" y="2025"/>
                    <a:pt x="382" y="2120"/>
                    <a:pt x="453" y="2168"/>
                  </a:cubicBezTo>
                  <a:cubicBezTo>
                    <a:pt x="501" y="2192"/>
                    <a:pt x="548" y="2216"/>
                    <a:pt x="596" y="2216"/>
                  </a:cubicBezTo>
                  <a:cubicBezTo>
                    <a:pt x="644" y="2216"/>
                    <a:pt x="667" y="2192"/>
                    <a:pt x="715" y="2192"/>
                  </a:cubicBezTo>
                  <a:lnTo>
                    <a:pt x="1168" y="1954"/>
                  </a:lnTo>
                  <a:lnTo>
                    <a:pt x="1620" y="2192"/>
                  </a:lnTo>
                  <a:cubicBezTo>
                    <a:pt x="1650" y="2202"/>
                    <a:pt x="1683" y="2207"/>
                    <a:pt x="1718" y="2207"/>
                  </a:cubicBezTo>
                  <a:cubicBezTo>
                    <a:pt x="1766" y="2207"/>
                    <a:pt x="1816" y="2196"/>
                    <a:pt x="1858" y="2168"/>
                  </a:cubicBezTo>
                  <a:cubicBezTo>
                    <a:pt x="1953" y="2120"/>
                    <a:pt x="1977" y="2025"/>
                    <a:pt x="1953" y="1930"/>
                  </a:cubicBezTo>
                  <a:lnTo>
                    <a:pt x="1882" y="1430"/>
                  </a:lnTo>
                  <a:lnTo>
                    <a:pt x="2239" y="1072"/>
                  </a:lnTo>
                  <a:cubicBezTo>
                    <a:pt x="2311" y="1001"/>
                    <a:pt x="2334" y="906"/>
                    <a:pt x="2311" y="834"/>
                  </a:cubicBezTo>
                  <a:cubicBezTo>
                    <a:pt x="2287" y="739"/>
                    <a:pt x="2215" y="668"/>
                    <a:pt x="2120" y="668"/>
                  </a:cubicBezTo>
                  <a:lnTo>
                    <a:pt x="1596" y="596"/>
                  </a:lnTo>
                  <a:lnTo>
                    <a:pt x="1382" y="120"/>
                  </a:lnTo>
                  <a:cubicBezTo>
                    <a:pt x="1334" y="48"/>
                    <a:pt x="1263" y="1"/>
                    <a:pt x="1168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4"/>
            <p:cNvSpPr/>
            <p:nvPr/>
          </p:nvSpPr>
          <p:spPr>
            <a:xfrm>
              <a:off x="8116936" y="2161824"/>
              <a:ext cx="74878" cy="71126"/>
            </a:xfrm>
            <a:custGeom>
              <a:avLst/>
              <a:gdLst/>
              <a:ahLst/>
              <a:cxnLst/>
              <a:rect l="l" t="t" r="r" b="b"/>
              <a:pathLst>
                <a:path w="2335" h="2218" extrusionOk="0">
                  <a:moveTo>
                    <a:pt x="1168" y="596"/>
                  </a:moveTo>
                  <a:lnTo>
                    <a:pt x="1287" y="834"/>
                  </a:lnTo>
                  <a:cubicBezTo>
                    <a:pt x="1334" y="906"/>
                    <a:pt x="1382" y="953"/>
                    <a:pt x="1477" y="977"/>
                  </a:cubicBezTo>
                  <a:lnTo>
                    <a:pt x="1739" y="1001"/>
                  </a:lnTo>
                  <a:lnTo>
                    <a:pt x="1549" y="1192"/>
                  </a:lnTo>
                  <a:cubicBezTo>
                    <a:pt x="1477" y="1263"/>
                    <a:pt x="1454" y="1334"/>
                    <a:pt x="1477" y="1406"/>
                  </a:cubicBezTo>
                  <a:lnTo>
                    <a:pt x="1525" y="1692"/>
                  </a:lnTo>
                  <a:lnTo>
                    <a:pt x="1263" y="1549"/>
                  </a:lnTo>
                  <a:cubicBezTo>
                    <a:pt x="1239" y="1549"/>
                    <a:pt x="1192" y="1525"/>
                    <a:pt x="1168" y="1525"/>
                  </a:cubicBezTo>
                  <a:cubicBezTo>
                    <a:pt x="1120" y="1525"/>
                    <a:pt x="1096" y="1549"/>
                    <a:pt x="1049" y="1549"/>
                  </a:cubicBezTo>
                  <a:lnTo>
                    <a:pt x="811" y="1692"/>
                  </a:lnTo>
                  <a:lnTo>
                    <a:pt x="858" y="1406"/>
                  </a:lnTo>
                  <a:cubicBezTo>
                    <a:pt x="858" y="1334"/>
                    <a:pt x="834" y="1263"/>
                    <a:pt x="787" y="1192"/>
                  </a:cubicBezTo>
                  <a:lnTo>
                    <a:pt x="596" y="1001"/>
                  </a:lnTo>
                  <a:lnTo>
                    <a:pt x="858" y="977"/>
                  </a:lnTo>
                  <a:cubicBezTo>
                    <a:pt x="953" y="953"/>
                    <a:pt x="1001" y="906"/>
                    <a:pt x="1049" y="834"/>
                  </a:cubicBezTo>
                  <a:lnTo>
                    <a:pt x="1168" y="596"/>
                  </a:lnTo>
                  <a:close/>
                  <a:moveTo>
                    <a:pt x="1168" y="1"/>
                  </a:moveTo>
                  <a:cubicBezTo>
                    <a:pt x="1073" y="1"/>
                    <a:pt x="1001" y="48"/>
                    <a:pt x="953" y="120"/>
                  </a:cubicBezTo>
                  <a:lnTo>
                    <a:pt x="715" y="596"/>
                  </a:lnTo>
                  <a:lnTo>
                    <a:pt x="215" y="668"/>
                  </a:lnTo>
                  <a:cubicBezTo>
                    <a:pt x="120" y="691"/>
                    <a:pt x="49" y="739"/>
                    <a:pt x="25" y="834"/>
                  </a:cubicBezTo>
                  <a:cubicBezTo>
                    <a:pt x="1" y="906"/>
                    <a:pt x="1" y="1001"/>
                    <a:pt x="72" y="1072"/>
                  </a:cubicBezTo>
                  <a:lnTo>
                    <a:pt x="453" y="1430"/>
                  </a:lnTo>
                  <a:lnTo>
                    <a:pt x="358" y="1930"/>
                  </a:lnTo>
                  <a:cubicBezTo>
                    <a:pt x="334" y="2025"/>
                    <a:pt x="382" y="2120"/>
                    <a:pt x="453" y="2168"/>
                  </a:cubicBezTo>
                  <a:cubicBezTo>
                    <a:pt x="498" y="2197"/>
                    <a:pt x="551" y="2218"/>
                    <a:pt x="607" y="2218"/>
                  </a:cubicBezTo>
                  <a:cubicBezTo>
                    <a:pt x="643" y="2218"/>
                    <a:pt x="679" y="2210"/>
                    <a:pt x="715" y="2192"/>
                  </a:cubicBezTo>
                  <a:lnTo>
                    <a:pt x="1168" y="1954"/>
                  </a:lnTo>
                  <a:lnTo>
                    <a:pt x="1620" y="2192"/>
                  </a:lnTo>
                  <a:cubicBezTo>
                    <a:pt x="1644" y="2216"/>
                    <a:pt x="1692" y="2216"/>
                    <a:pt x="1716" y="2216"/>
                  </a:cubicBezTo>
                  <a:cubicBezTo>
                    <a:pt x="1787" y="2216"/>
                    <a:pt x="1835" y="2192"/>
                    <a:pt x="1858" y="2168"/>
                  </a:cubicBezTo>
                  <a:cubicBezTo>
                    <a:pt x="1930" y="2120"/>
                    <a:pt x="1977" y="2025"/>
                    <a:pt x="1954" y="1930"/>
                  </a:cubicBezTo>
                  <a:lnTo>
                    <a:pt x="1882" y="1430"/>
                  </a:lnTo>
                  <a:lnTo>
                    <a:pt x="2239" y="1072"/>
                  </a:lnTo>
                  <a:cubicBezTo>
                    <a:pt x="2311" y="1001"/>
                    <a:pt x="2335" y="906"/>
                    <a:pt x="2311" y="834"/>
                  </a:cubicBezTo>
                  <a:cubicBezTo>
                    <a:pt x="2287" y="739"/>
                    <a:pt x="2216" y="691"/>
                    <a:pt x="2120" y="668"/>
                  </a:cubicBezTo>
                  <a:lnTo>
                    <a:pt x="1596" y="596"/>
                  </a:lnTo>
                  <a:lnTo>
                    <a:pt x="1382" y="120"/>
                  </a:lnTo>
                  <a:cubicBezTo>
                    <a:pt x="1334" y="48"/>
                    <a:pt x="1263" y="1"/>
                    <a:pt x="1168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4"/>
            <p:cNvSpPr/>
            <p:nvPr/>
          </p:nvSpPr>
          <p:spPr>
            <a:xfrm>
              <a:off x="7935209" y="2067128"/>
              <a:ext cx="257374" cy="81740"/>
            </a:xfrm>
            <a:custGeom>
              <a:avLst/>
              <a:gdLst/>
              <a:ahLst/>
              <a:cxnLst/>
              <a:rect l="l" t="t" r="r" b="b"/>
              <a:pathLst>
                <a:path w="8026" h="2549" extrusionOk="0">
                  <a:moveTo>
                    <a:pt x="7644" y="406"/>
                  </a:moveTo>
                  <a:lnTo>
                    <a:pt x="7644" y="2144"/>
                  </a:lnTo>
                  <a:lnTo>
                    <a:pt x="405" y="2144"/>
                  </a:lnTo>
                  <a:lnTo>
                    <a:pt x="405" y="1287"/>
                  </a:lnTo>
                  <a:lnTo>
                    <a:pt x="3358" y="1287"/>
                  </a:lnTo>
                  <a:cubicBezTo>
                    <a:pt x="3453" y="1287"/>
                    <a:pt x="3548" y="1192"/>
                    <a:pt x="3548" y="1072"/>
                  </a:cubicBezTo>
                  <a:cubicBezTo>
                    <a:pt x="3548" y="977"/>
                    <a:pt x="3453" y="882"/>
                    <a:pt x="3358" y="882"/>
                  </a:cubicBezTo>
                  <a:lnTo>
                    <a:pt x="405" y="882"/>
                  </a:lnTo>
                  <a:lnTo>
                    <a:pt x="405" y="406"/>
                  </a:lnTo>
                  <a:close/>
                  <a:moveTo>
                    <a:pt x="214" y="1"/>
                  </a:moveTo>
                  <a:cubicBezTo>
                    <a:pt x="95" y="1"/>
                    <a:pt x="0" y="96"/>
                    <a:pt x="0" y="215"/>
                  </a:cubicBezTo>
                  <a:lnTo>
                    <a:pt x="0" y="2358"/>
                  </a:lnTo>
                  <a:cubicBezTo>
                    <a:pt x="0" y="2454"/>
                    <a:pt x="95" y="2549"/>
                    <a:pt x="214" y="2549"/>
                  </a:cubicBezTo>
                  <a:lnTo>
                    <a:pt x="7835" y="2549"/>
                  </a:lnTo>
                  <a:cubicBezTo>
                    <a:pt x="7930" y="2549"/>
                    <a:pt x="8026" y="2454"/>
                    <a:pt x="8026" y="2358"/>
                  </a:cubicBezTo>
                  <a:lnTo>
                    <a:pt x="8026" y="215"/>
                  </a:lnTo>
                  <a:cubicBezTo>
                    <a:pt x="8026" y="96"/>
                    <a:pt x="7930" y="1"/>
                    <a:pt x="783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4"/>
            <p:cNvSpPr/>
            <p:nvPr/>
          </p:nvSpPr>
          <p:spPr>
            <a:xfrm>
              <a:off x="8088684" y="2219866"/>
              <a:ext cx="135197" cy="98543"/>
            </a:xfrm>
            <a:custGeom>
              <a:avLst/>
              <a:gdLst/>
              <a:ahLst/>
              <a:cxnLst/>
              <a:rect l="l" t="t" r="r" b="b"/>
              <a:pathLst>
                <a:path w="4216" h="3073" extrusionOk="0">
                  <a:moveTo>
                    <a:pt x="668" y="1"/>
                  </a:moveTo>
                  <a:cubicBezTo>
                    <a:pt x="287" y="1"/>
                    <a:pt x="1" y="310"/>
                    <a:pt x="1" y="691"/>
                  </a:cubicBezTo>
                  <a:lnTo>
                    <a:pt x="1" y="2858"/>
                  </a:lnTo>
                  <a:cubicBezTo>
                    <a:pt x="1" y="2978"/>
                    <a:pt x="72" y="3073"/>
                    <a:pt x="191" y="3073"/>
                  </a:cubicBezTo>
                  <a:cubicBezTo>
                    <a:pt x="310" y="3073"/>
                    <a:pt x="382" y="2978"/>
                    <a:pt x="382" y="2858"/>
                  </a:cubicBezTo>
                  <a:lnTo>
                    <a:pt x="382" y="691"/>
                  </a:lnTo>
                  <a:cubicBezTo>
                    <a:pt x="382" y="525"/>
                    <a:pt x="525" y="406"/>
                    <a:pt x="668" y="406"/>
                  </a:cubicBezTo>
                  <a:cubicBezTo>
                    <a:pt x="834" y="406"/>
                    <a:pt x="953" y="525"/>
                    <a:pt x="953" y="691"/>
                  </a:cubicBezTo>
                  <a:lnTo>
                    <a:pt x="953" y="2858"/>
                  </a:lnTo>
                  <a:cubicBezTo>
                    <a:pt x="953" y="2978"/>
                    <a:pt x="1049" y="3073"/>
                    <a:pt x="1144" y="3073"/>
                  </a:cubicBezTo>
                  <a:cubicBezTo>
                    <a:pt x="1263" y="3073"/>
                    <a:pt x="1358" y="2978"/>
                    <a:pt x="1358" y="2858"/>
                  </a:cubicBezTo>
                  <a:lnTo>
                    <a:pt x="1358" y="2477"/>
                  </a:lnTo>
                  <a:cubicBezTo>
                    <a:pt x="1358" y="2311"/>
                    <a:pt x="1477" y="2192"/>
                    <a:pt x="1620" y="2192"/>
                  </a:cubicBezTo>
                  <a:cubicBezTo>
                    <a:pt x="1787" y="2192"/>
                    <a:pt x="1906" y="2311"/>
                    <a:pt x="1906" y="2477"/>
                  </a:cubicBezTo>
                  <a:lnTo>
                    <a:pt x="1906" y="2858"/>
                  </a:lnTo>
                  <a:cubicBezTo>
                    <a:pt x="1906" y="2978"/>
                    <a:pt x="2001" y="3073"/>
                    <a:pt x="2096" y="3073"/>
                  </a:cubicBezTo>
                  <a:cubicBezTo>
                    <a:pt x="2215" y="3073"/>
                    <a:pt x="2311" y="2978"/>
                    <a:pt x="2311" y="2858"/>
                  </a:cubicBezTo>
                  <a:lnTo>
                    <a:pt x="2311" y="2477"/>
                  </a:lnTo>
                  <a:cubicBezTo>
                    <a:pt x="2311" y="2311"/>
                    <a:pt x="2430" y="2192"/>
                    <a:pt x="2597" y="2192"/>
                  </a:cubicBezTo>
                  <a:cubicBezTo>
                    <a:pt x="2739" y="2192"/>
                    <a:pt x="2858" y="2311"/>
                    <a:pt x="2858" y="2477"/>
                  </a:cubicBezTo>
                  <a:lnTo>
                    <a:pt x="2858" y="2858"/>
                  </a:lnTo>
                  <a:cubicBezTo>
                    <a:pt x="2858" y="2978"/>
                    <a:pt x="2954" y="3073"/>
                    <a:pt x="3073" y="3073"/>
                  </a:cubicBezTo>
                  <a:cubicBezTo>
                    <a:pt x="3168" y="3073"/>
                    <a:pt x="3263" y="2978"/>
                    <a:pt x="3263" y="2858"/>
                  </a:cubicBezTo>
                  <a:lnTo>
                    <a:pt x="3263" y="2811"/>
                  </a:lnTo>
                  <a:cubicBezTo>
                    <a:pt x="3263" y="2668"/>
                    <a:pt x="3382" y="2549"/>
                    <a:pt x="3549" y="2549"/>
                  </a:cubicBezTo>
                  <a:cubicBezTo>
                    <a:pt x="3692" y="2549"/>
                    <a:pt x="3835" y="2668"/>
                    <a:pt x="3835" y="2811"/>
                  </a:cubicBezTo>
                  <a:cubicBezTo>
                    <a:pt x="3835" y="2930"/>
                    <a:pt x="3906" y="3025"/>
                    <a:pt x="4025" y="3025"/>
                  </a:cubicBezTo>
                  <a:cubicBezTo>
                    <a:pt x="4144" y="3025"/>
                    <a:pt x="4216" y="2930"/>
                    <a:pt x="4216" y="2811"/>
                  </a:cubicBezTo>
                  <a:cubicBezTo>
                    <a:pt x="4216" y="2454"/>
                    <a:pt x="3906" y="2144"/>
                    <a:pt x="3525" y="2144"/>
                  </a:cubicBezTo>
                  <a:cubicBezTo>
                    <a:pt x="3406" y="2144"/>
                    <a:pt x="3311" y="2168"/>
                    <a:pt x="3216" y="2239"/>
                  </a:cubicBezTo>
                  <a:cubicBezTo>
                    <a:pt x="3120" y="1977"/>
                    <a:pt x="2858" y="1787"/>
                    <a:pt x="2573" y="1787"/>
                  </a:cubicBezTo>
                  <a:cubicBezTo>
                    <a:pt x="2382" y="1787"/>
                    <a:pt x="2215" y="1858"/>
                    <a:pt x="2096" y="2001"/>
                  </a:cubicBezTo>
                  <a:cubicBezTo>
                    <a:pt x="1977" y="1858"/>
                    <a:pt x="1811" y="1787"/>
                    <a:pt x="1620" y="1787"/>
                  </a:cubicBezTo>
                  <a:cubicBezTo>
                    <a:pt x="1525" y="1787"/>
                    <a:pt x="1430" y="1811"/>
                    <a:pt x="1334" y="1858"/>
                  </a:cubicBezTo>
                  <a:lnTo>
                    <a:pt x="1334" y="691"/>
                  </a:lnTo>
                  <a:cubicBezTo>
                    <a:pt x="1334" y="310"/>
                    <a:pt x="1049" y="1"/>
                    <a:pt x="668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4"/>
            <p:cNvSpPr/>
            <p:nvPr/>
          </p:nvSpPr>
          <p:spPr>
            <a:xfrm>
              <a:off x="8065018" y="2095380"/>
              <a:ext cx="12250" cy="13019"/>
            </a:xfrm>
            <a:custGeom>
              <a:avLst/>
              <a:gdLst/>
              <a:ahLst/>
              <a:cxnLst/>
              <a:rect l="l" t="t" r="r" b="b"/>
              <a:pathLst>
                <a:path w="382" h="406" extrusionOk="0">
                  <a:moveTo>
                    <a:pt x="191" y="1"/>
                  </a:moveTo>
                  <a:cubicBezTo>
                    <a:pt x="143" y="1"/>
                    <a:pt x="96" y="25"/>
                    <a:pt x="48" y="49"/>
                  </a:cubicBezTo>
                  <a:cubicBezTo>
                    <a:pt x="24" y="96"/>
                    <a:pt x="0" y="144"/>
                    <a:pt x="0" y="191"/>
                  </a:cubicBezTo>
                  <a:cubicBezTo>
                    <a:pt x="0" y="263"/>
                    <a:pt x="24" y="311"/>
                    <a:pt x="48" y="334"/>
                  </a:cubicBezTo>
                  <a:cubicBezTo>
                    <a:pt x="96" y="382"/>
                    <a:pt x="143" y="406"/>
                    <a:pt x="191" y="406"/>
                  </a:cubicBezTo>
                  <a:cubicBezTo>
                    <a:pt x="239" y="406"/>
                    <a:pt x="286" y="382"/>
                    <a:pt x="334" y="334"/>
                  </a:cubicBezTo>
                  <a:cubicBezTo>
                    <a:pt x="358" y="311"/>
                    <a:pt x="382" y="239"/>
                    <a:pt x="382" y="191"/>
                  </a:cubicBezTo>
                  <a:cubicBezTo>
                    <a:pt x="382" y="144"/>
                    <a:pt x="382" y="96"/>
                    <a:pt x="334" y="49"/>
                  </a:cubicBezTo>
                  <a:cubicBezTo>
                    <a:pt x="286" y="25"/>
                    <a:pt x="239" y="1"/>
                    <a:pt x="19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84" name="Google Shape;1984;p44"/>
          <p:cNvCxnSpPr>
            <a:stCxn id="1943" idx="1"/>
            <a:endCxn id="1956" idx="0"/>
          </p:cNvCxnSpPr>
          <p:nvPr/>
        </p:nvCxnSpPr>
        <p:spPr>
          <a:xfrm>
            <a:off x="4572000" y="2260264"/>
            <a:ext cx="0" cy="568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5" name="Google Shape;1985;p44"/>
          <p:cNvCxnSpPr>
            <a:stCxn id="1943" idx="1"/>
            <a:endCxn id="1954" idx="0"/>
          </p:cNvCxnSpPr>
          <p:nvPr/>
        </p:nvCxnSpPr>
        <p:spPr>
          <a:xfrm rot="5400000">
            <a:off x="2950950" y="1207414"/>
            <a:ext cx="568200" cy="2673900"/>
          </a:xfrm>
          <a:prstGeom prst="bentConnector3">
            <a:avLst>
              <a:gd name="adj1" fmla="val 49992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6" name="Google Shape;1986;p44"/>
          <p:cNvCxnSpPr>
            <a:stCxn id="1943" idx="1"/>
            <a:endCxn id="1958" idx="0"/>
          </p:cNvCxnSpPr>
          <p:nvPr/>
        </p:nvCxnSpPr>
        <p:spPr>
          <a:xfrm rot="-5400000" flipH="1">
            <a:off x="5624850" y="1207414"/>
            <a:ext cx="568200" cy="2673900"/>
          </a:xfrm>
          <a:prstGeom prst="bentConnector3">
            <a:avLst>
              <a:gd name="adj1" fmla="val 49992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65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18287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Pygame</a:t>
            </a:r>
            <a:r>
              <a:rPr lang="en-US" dirty="0"/>
              <a:t>!</a:t>
            </a:r>
          </a:p>
        </p:txBody>
      </p:sp>
      <p:sp>
        <p:nvSpPr>
          <p:cNvPr id="3972" name="Google Shape;3972;p65"/>
          <p:cNvSpPr txBox="1"/>
          <p:nvPr/>
        </p:nvSpPr>
        <p:spPr>
          <a:xfrm>
            <a:off x="713225" y="1112520"/>
            <a:ext cx="7717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300" dirty="0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E45BAE60-B358-2F8E-E852-767164075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84" y="1528222"/>
            <a:ext cx="3650043" cy="1992744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28AC4A84-B232-7537-3545-52D83EDC0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204" y="1531842"/>
            <a:ext cx="3650043" cy="1989124"/>
          </a:xfrm>
          <a:prstGeom prst="rect">
            <a:avLst/>
          </a:prstGeom>
        </p:spPr>
      </p:pic>
      <p:sp>
        <p:nvSpPr>
          <p:cNvPr id="24" name="Google Shape;2033;p46">
            <a:extLst>
              <a:ext uri="{FF2B5EF4-FFF2-40B4-BE49-F238E27FC236}">
                <a16:creationId xmlns:a16="http://schemas.microsoft.com/office/drawing/2014/main" id="{CAB8E496-C75C-3887-1F48-6380810031D6}"/>
              </a:ext>
            </a:extLst>
          </p:cNvPr>
          <p:cNvSpPr/>
          <p:nvPr/>
        </p:nvSpPr>
        <p:spPr>
          <a:xfrm flipH="1">
            <a:off x="1349349" y="3783415"/>
            <a:ext cx="2713691" cy="758320"/>
          </a:xfrm>
          <a:prstGeom prst="round2SameRect">
            <a:avLst>
              <a:gd name="adj1" fmla="val 13379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Ví</a:t>
            </a:r>
            <a:r>
              <a:rPr lang="vi-VN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</a:t>
            </a:r>
            <a:r>
              <a:rPr lang="vi-VN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Dụ</a:t>
            </a:r>
            <a:r>
              <a:rPr lang="vi-VN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: </a:t>
            </a:r>
            <a:r>
              <a:rPr lang="vi-VN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Nếu</a:t>
            </a:r>
            <a:r>
              <a:rPr lang="vi-VN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</a:t>
            </a:r>
            <a:r>
              <a:rPr lang="vi-VN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Game</a:t>
            </a:r>
            <a:r>
              <a:rPr lang="vi-VN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không </a:t>
            </a:r>
            <a:r>
              <a:rPr lang="vi-VN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được</a:t>
            </a:r>
            <a:r>
              <a:rPr lang="vi-VN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</a:t>
            </a:r>
            <a:r>
              <a:rPr lang="vi-VN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cập</a:t>
            </a:r>
            <a:r>
              <a:rPr lang="vi-VN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</a:t>
            </a:r>
            <a:r>
              <a:rPr lang="vi-VN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nhập</a:t>
            </a:r>
            <a:r>
              <a:rPr lang="vi-VN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qua </a:t>
            </a:r>
            <a:r>
              <a:rPr lang="vi-VN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từng</a:t>
            </a:r>
            <a:r>
              <a:rPr lang="vi-VN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khung </a:t>
            </a:r>
            <a:r>
              <a:rPr lang="vi-VN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hình</a:t>
            </a:r>
            <a:r>
              <a:rPr lang="vi-VN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</a:t>
            </a:r>
          </a:p>
        </p:txBody>
      </p:sp>
      <p:sp>
        <p:nvSpPr>
          <p:cNvPr id="25" name="Google Shape;1953;p44">
            <a:extLst>
              <a:ext uri="{FF2B5EF4-FFF2-40B4-BE49-F238E27FC236}">
                <a16:creationId xmlns:a16="http://schemas.microsoft.com/office/drawing/2014/main" id="{4CEBCB14-A90E-8827-E87D-12396FBAB9E1}"/>
              </a:ext>
            </a:extLst>
          </p:cNvPr>
          <p:cNvSpPr/>
          <p:nvPr/>
        </p:nvSpPr>
        <p:spPr>
          <a:xfrm>
            <a:off x="1426322" y="939798"/>
            <a:ext cx="2412600" cy="457200"/>
          </a:xfrm>
          <a:prstGeom prst="round2SameRect">
            <a:avLst>
              <a:gd name="adj1" fmla="val 41147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accent6"/>
                </a:solidFill>
                <a:latin typeface="Patrick Hand SC" panose="00000500000000000000" pitchFamily="2" charset="0"/>
              </a:rPr>
              <a:t>UPDATE !</a:t>
            </a:r>
            <a:endParaRPr sz="2500" b="1" dirty="0">
              <a:solidFill>
                <a:schemeClr val="accent6"/>
              </a:solidFill>
              <a:latin typeface="Patrick Hand SC" panose="00000500000000000000" pitchFamily="2" charset="0"/>
            </a:endParaRPr>
          </a:p>
        </p:txBody>
      </p:sp>
      <p:sp>
        <p:nvSpPr>
          <p:cNvPr id="28" name="Google Shape;2033;p46">
            <a:extLst>
              <a:ext uri="{FF2B5EF4-FFF2-40B4-BE49-F238E27FC236}">
                <a16:creationId xmlns:a16="http://schemas.microsoft.com/office/drawing/2014/main" id="{6B1AED20-8269-1E7D-51CB-EDE96777C026}"/>
              </a:ext>
            </a:extLst>
          </p:cNvPr>
          <p:cNvSpPr/>
          <p:nvPr/>
        </p:nvSpPr>
        <p:spPr>
          <a:xfrm flipH="1">
            <a:off x="5129379" y="3783415"/>
            <a:ext cx="2713691" cy="758320"/>
          </a:xfrm>
          <a:prstGeom prst="round2SameRect">
            <a:avLst>
              <a:gd name="adj1" fmla="val 13379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Hiển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thị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Bàn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đánh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cơ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, bi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được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sắp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xếp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theo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tọa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độ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lỗ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,….</a:t>
            </a:r>
            <a:endParaRPr lang="vi-VN" dirty="0">
              <a:solidFill>
                <a:schemeClr val="tx1">
                  <a:lumMod val="75000"/>
                </a:schemeClr>
              </a:solidFill>
              <a:ea typeface="Zilla Slab" panose="020B0604020202020204" charset="0"/>
            </a:endParaRPr>
          </a:p>
        </p:txBody>
      </p:sp>
      <p:sp>
        <p:nvSpPr>
          <p:cNvPr id="29" name="Google Shape;1953;p44">
            <a:extLst>
              <a:ext uri="{FF2B5EF4-FFF2-40B4-BE49-F238E27FC236}">
                <a16:creationId xmlns:a16="http://schemas.microsoft.com/office/drawing/2014/main" id="{C14A5725-1E6A-F7B3-5309-A71511038A91}"/>
              </a:ext>
            </a:extLst>
          </p:cNvPr>
          <p:cNvSpPr/>
          <p:nvPr/>
        </p:nvSpPr>
        <p:spPr>
          <a:xfrm>
            <a:off x="5279924" y="935153"/>
            <a:ext cx="2412600" cy="457200"/>
          </a:xfrm>
          <a:prstGeom prst="round2SameRect">
            <a:avLst>
              <a:gd name="adj1" fmla="val 41147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accent6"/>
                </a:solidFill>
                <a:latin typeface="Patrick Hand SC" panose="00000500000000000000" pitchFamily="2" charset="0"/>
              </a:rPr>
              <a:t>VẼ VÀ HIỂN THỊ !</a:t>
            </a:r>
            <a:endParaRPr sz="2500" b="1" dirty="0">
              <a:solidFill>
                <a:schemeClr val="accent6"/>
              </a:solidFill>
              <a:latin typeface="Patrick Hand SC" panose="000005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waii Interface Newsletter by Slidesgo">
  <a:themeElements>
    <a:clrScheme name="Simple Light">
      <a:dk1>
        <a:srgbClr val="423752"/>
      </a:dk1>
      <a:lt1>
        <a:srgbClr val="423B7A"/>
      </a:lt1>
      <a:dk2>
        <a:srgbClr val="8175D4"/>
      </a:dk2>
      <a:lt2>
        <a:srgbClr val="F7AAAC"/>
      </a:lt2>
      <a:accent1>
        <a:srgbClr val="A89DEE"/>
      </a:accent1>
      <a:accent2>
        <a:srgbClr val="D78DDD"/>
      </a:accent2>
      <a:accent3>
        <a:srgbClr val="4BA5B1"/>
      </a:accent3>
      <a:accent4>
        <a:srgbClr val="B0DAC6"/>
      </a:accent4>
      <a:accent5>
        <a:srgbClr val="FFE4D8"/>
      </a:accent5>
      <a:accent6>
        <a:srgbClr val="FFFFFF"/>
      </a:accent6>
      <a:hlink>
        <a:srgbClr val="4237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546</Words>
  <Application>Microsoft Office PowerPoint</Application>
  <PresentationFormat>Trình chiếu Trên màn hình (16:9)</PresentationFormat>
  <Paragraphs>95</Paragraphs>
  <Slides>18</Slides>
  <Notes>18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5" baseType="lpstr">
      <vt:lpstr>Roboto Condensed Light</vt:lpstr>
      <vt:lpstr>Arial</vt:lpstr>
      <vt:lpstr>Zilla Slab</vt:lpstr>
      <vt:lpstr>Open Sans</vt:lpstr>
      <vt:lpstr>Patrick Hand SC</vt:lpstr>
      <vt:lpstr>Bebas Neue</vt:lpstr>
      <vt:lpstr>Kawaii Interface Newsletter by Slidesgo</vt:lpstr>
      <vt:lpstr>Kỹ Thuật Lập Trình Python</vt:lpstr>
      <vt:lpstr>Đồ Án Thiết Kế Game Billiards !</vt:lpstr>
      <vt:lpstr>GIỚI THIỆU</vt:lpstr>
      <vt:lpstr>GIỚI THIỆU</vt:lpstr>
      <vt:lpstr>Giới Thiệu Đề Tài !</vt:lpstr>
      <vt:lpstr>PHƯƠNG PHÁP</vt:lpstr>
      <vt:lpstr>Phương Pháp Thực Hiện</vt:lpstr>
      <vt:lpstr>Xử Lý Event</vt:lpstr>
      <vt:lpstr>Pygame!</vt:lpstr>
      <vt:lpstr>Vật Lý, Toán Học, Trắc Địa</vt:lpstr>
      <vt:lpstr>Thiết Kế Luật Chơi</vt:lpstr>
      <vt:lpstr>Ví dụ kiểm tra điều kiện chạm bóng</vt:lpstr>
      <vt:lpstr>Kết Qủa</vt:lpstr>
      <vt:lpstr>Kết Qủa</vt:lpstr>
      <vt:lpstr>DEMO !</vt:lpstr>
      <vt:lpstr>Phân Công</vt:lpstr>
      <vt:lpstr>Phân Công Công Việc</vt:lpstr>
      <vt:lpstr>Cảm Ơn Thầy Và Các Bạn Đã Lắng Nghe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Thuật Lập Trình Python</dc:title>
  <cp:lastModifiedBy>Đào Xuân Bách</cp:lastModifiedBy>
  <cp:revision>20</cp:revision>
  <dcterms:modified xsi:type="dcterms:W3CDTF">2022-05-18T12:47:38Z</dcterms:modified>
</cp:coreProperties>
</file>