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77" r:id="rId2"/>
    <p:sldId id="256" r:id="rId3"/>
    <p:sldId id="340" r:id="rId4"/>
    <p:sldId id="484" r:id="rId5"/>
    <p:sldId id="494" r:id="rId6"/>
    <p:sldId id="503" r:id="rId7"/>
    <p:sldId id="504" r:id="rId8"/>
    <p:sldId id="505" r:id="rId9"/>
    <p:sldId id="502" r:id="rId10"/>
    <p:sldId id="495" r:id="rId11"/>
    <p:sldId id="496" r:id="rId12"/>
    <p:sldId id="499" r:id="rId13"/>
    <p:sldId id="498" r:id="rId14"/>
    <p:sldId id="509" r:id="rId15"/>
    <p:sldId id="508" r:id="rId16"/>
    <p:sldId id="487" r:id="rId17"/>
    <p:sldId id="488" r:id="rId18"/>
    <p:sldId id="489" r:id="rId19"/>
    <p:sldId id="478" r:id="rId20"/>
    <p:sldId id="511" r:id="rId21"/>
    <p:sldId id="480" r:id="rId22"/>
    <p:sldId id="481" r:id="rId23"/>
    <p:sldId id="482" r:id="rId24"/>
    <p:sldId id="510" r:id="rId25"/>
    <p:sldId id="490" r:id="rId26"/>
    <p:sldId id="500" r:id="rId27"/>
    <p:sldId id="501" r:id="rId28"/>
    <p:sldId id="491" r:id="rId29"/>
    <p:sldId id="492" r:id="rId30"/>
    <p:sldId id="493" r:id="rId31"/>
    <p:sldId id="486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477"/>
            <p14:sldId id="256"/>
            <p14:sldId id="340"/>
          </p14:sldIdLst>
        </p14:section>
        <p14:section name="Giới thiệu" id="{7ECD22BB-A909-4A94-86EB-C84EA9A73197}">
          <p14:sldIdLst>
            <p14:sldId id="484"/>
            <p14:sldId id="494"/>
            <p14:sldId id="503"/>
            <p14:sldId id="504"/>
            <p14:sldId id="505"/>
            <p14:sldId id="502"/>
            <p14:sldId id="495"/>
            <p14:sldId id="496"/>
            <p14:sldId id="499"/>
            <p14:sldId id="498"/>
            <p14:sldId id="509"/>
            <p14:sldId id="508"/>
            <p14:sldId id="487"/>
            <p14:sldId id="488"/>
          </p14:sldIdLst>
        </p14:section>
        <p14:section name="Yêu cầu" id="{ED28AEDB-255E-4697-B1ED-AC86CE4F4698}">
          <p14:sldIdLst>
            <p14:sldId id="489"/>
            <p14:sldId id="478"/>
            <p14:sldId id="511"/>
            <p14:sldId id="480"/>
            <p14:sldId id="481"/>
            <p14:sldId id="482"/>
            <p14:sldId id="510"/>
          </p14:sldIdLst>
        </p14:section>
        <p14:section name="SPOJ" id="{4D81E054-D5F4-4D47-B2E6-174C5E062605}">
          <p14:sldIdLst>
            <p14:sldId id="490"/>
            <p14:sldId id="500"/>
            <p14:sldId id="501"/>
            <p14:sldId id="491"/>
            <p14:sldId id="492"/>
            <p14:sldId id="493"/>
          </p14:sldIdLst>
        </p14:section>
        <p14:section name="Kết thúc" id="{31482B67-B563-40AD-BD7B-9A37BF824E4F}">
          <p14:sldIdLst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FF"/>
    <a:srgbClr val="0A01C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175" autoAdjust="0"/>
  </p:normalViewPr>
  <p:slideViewPr>
    <p:cSldViewPr>
      <p:cViewPr varScale="1">
        <p:scale>
          <a:sx n="50" d="100"/>
          <a:sy n="50" d="100"/>
        </p:scale>
        <p:origin x="189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Giới thiệu chung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Yêu cầu đối với người học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E321627-F67C-4E62-9DD2-8974141ADE7D}">
      <dgm:prSet/>
      <dgm:spPr/>
      <dgm:t>
        <a:bodyPr/>
        <a:lstStyle/>
        <a:p>
          <a:r>
            <a:rPr lang="vi-VN" noProof="0" dirty="0" smtClean="0"/>
            <a:t>Giới thiệu SPOJ</a:t>
          </a:r>
          <a:endParaRPr lang="vi-VN" noProof="0" dirty="0"/>
        </a:p>
      </dgm:t>
    </dgm:pt>
    <dgm:pt modelId="{80B063E5-BDCD-4449-8213-0FA54C4F3470}" type="parTrans" cxnId="{158FCD9C-8B2B-43B8-81BE-F9CE48060FE9}">
      <dgm:prSet/>
      <dgm:spPr/>
    </dgm:pt>
    <dgm:pt modelId="{001C0C26-25E1-45FA-B386-E545457643C9}" type="sibTrans" cxnId="{158FCD9C-8B2B-43B8-81BE-F9CE48060FE9}">
      <dgm:prSet/>
      <dgm:spPr/>
    </dgm:pt>
    <dgm:pt modelId="{E52F98C2-956B-4A78-A12E-03C77EE98A99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F934B75B-A08E-467C-A5C8-76B14C63D8A5}" type="parTrans" cxnId="{7E0F9672-DB72-4B27-A91F-9268E6188DD4}">
      <dgm:prSet/>
      <dgm:spPr/>
    </dgm:pt>
    <dgm:pt modelId="{E5FDE78C-8879-4036-BBBD-B0D30F659723}" type="sibTrans" cxnId="{7E0F9672-DB72-4B27-A91F-9268E6188DD4}">
      <dgm:prSet/>
      <dgm:spPr/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259636-A3E1-4A3C-B760-042F650C85FF}" type="pres">
      <dgm:prSet presAssocID="{840B7BEC-A424-4364-B52E-A493DF1255BE}" presName="sp" presStyleCnt="0"/>
      <dgm:spPr/>
    </dgm:pt>
    <dgm:pt modelId="{036BDE85-A9DB-4B02-B1C6-556807B4C591}" type="pres">
      <dgm:prSet presAssocID="{E52F98C2-956B-4A78-A12E-03C77EE98A99}" presName="composite" presStyleCnt="0"/>
      <dgm:spPr/>
    </dgm:pt>
    <dgm:pt modelId="{04804EF1-19B7-4897-A01C-DBD6E17DCA6D}" type="pres">
      <dgm:prSet presAssocID="{E52F98C2-956B-4A78-A12E-03C77EE98A99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1814F-F176-4E72-A236-4743A95F4DD5}" type="pres">
      <dgm:prSet presAssocID="{E52F98C2-956B-4A78-A12E-03C77EE98A99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A7E185E8-54CA-478D-9543-64EC75D2E89F}" type="presOf" srcId="{E52F98C2-956B-4A78-A12E-03C77EE98A99}" destId="{8361814F-F176-4E72-A236-4743A95F4DD5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158FCD9C-8B2B-43B8-81BE-F9CE48060FE9}" srcId="{E52F98C2-956B-4A78-A12E-03C77EE98A99}" destId="{0E321627-F67C-4E62-9DD2-8974141ADE7D}" srcOrd="0" destOrd="0" parTransId="{80B063E5-BDCD-4449-8213-0FA54C4F3470}" sibTransId="{001C0C26-25E1-45FA-B386-E545457643C9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E0F9672-DB72-4B27-A91F-9268E6188DD4}" srcId="{8C66E9B3-B12D-4C23-A273-982D7F969BBC}" destId="{E52F98C2-956B-4A78-A12E-03C77EE98A99}" srcOrd="2" destOrd="0" parTransId="{F934B75B-A08E-467C-A5C8-76B14C63D8A5}" sibTransId="{E5FDE78C-8879-4036-BBBD-B0D30F659723}"/>
    <dgm:cxn modelId="{0773C6C3-AA82-4C1C-87BF-665010CF356E}" type="presOf" srcId="{0E321627-F67C-4E62-9DD2-8974141ADE7D}" destId="{04804EF1-19B7-4897-A01C-DBD6E17DCA6D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EE26D499-E3C7-4874-A873-C7C102CF342B}" type="presOf" srcId="{374B3CF0-3CBE-41CF-A774-9FD3C3CD3C85}" destId="{5012D0F9-E426-4C44-85B1-B5D15A7B4879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A4D12D6D-1FCD-4CFB-80AD-BA465869AEF2}" type="presParOf" srcId="{BDFB8683-95A4-4BBF-9344-3A0D69314DBB}" destId="{96259636-A3E1-4A3C-B760-042F650C85FF}" srcOrd="3" destOrd="0" presId="urn:diagrams.loki3.com/NumberedList"/>
    <dgm:cxn modelId="{69194C25-182B-4ED3-8187-B239D2B5609F}" type="presParOf" srcId="{BDFB8683-95A4-4BBF-9344-3A0D69314DBB}" destId="{036BDE85-A9DB-4B02-B1C6-556807B4C591}" srcOrd="4" destOrd="0" presId="urn:diagrams.loki3.com/NumberedList"/>
    <dgm:cxn modelId="{596AC332-9299-4F99-AE2D-6459BC10E37A}" type="presParOf" srcId="{036BDE85-A9DB-4B02-B1C6-556807B4C591}" destId="{04804EF1-19B7-4897-A01C-DBD6E17DCA6D}" srcOrd="0" destOrd="0" presId="urn:diagrams.loki3.com/NumberedList"/>
    <dgm:cxn modelId="{3DBF3593-3010-428E-9C94-4F2E2F05BDEF}" type="presParOf" srcId="{036BDE85-A9DB-4B02-B1C6-556807B4C591}" destId="{8361814F-F176-4E72-A236-4743A95F4DD5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00FF00"/>
        </a:solidFill>
      </dgm:spPr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00FF00"/>
        </a:solidFill>
      </dgm:spPr>
      <dgm:t>
        <a:bodyPr/>
        <a:lstStyle/>
        <a:p>
          <a:r>
            <a:rPr lang="vi-VN" b="0" noProof="0" dirty="0" smtClean="0"/>
            <a:t>Giới thiệu chung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Yêu cầu đối với người học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98EC2022-0E49-4AAD-8C66-B902397E2422}">
      <dgm:prSet/>
      <dgm:spPr/>
      <dgm:t>
        <a:bodyPr/>
        <a:lstStyle/>
        <a:p>
          <a:r>
            <a:rPr lang="vi-VN" noProof="0" dirty="0" smtClean="0"/>
            <a:t>Giới thiệu SPOJ</a:t>
          </a:r>
          <a:endParaRPr lang="vi-VN" noProof="0" dirty="0"/>
        </a:p>
      </dgm:t>
    </dgm:pt>
    <dgm:pt modelId="{0D429E27-8636-430F-A7A1-389536C9E86A}" type="parTrans" cxnId="{3EBFD1F3-E1F1-49A9-A9F1-91BE6107C997}">
      <dgm:prSet/>
      <dgm:spPr/>
    </dgm:pt>
    <dgm:pt modelId="{1921C48A-18BC-467C-BB4B-E6E97498B5ED}" type="sibTrans" cxnId="{3EBFD1F3-E1F1-49A9-A9F1-91BE6107C997}">
      <dgm:prSet/>
      <dgm:spPr/>
    </dgm:pt>
    <dgm:pt modelId="{01EB828A-3937-4455-8691-A99C841F0B2C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FCD71C32-4B4F-421A-BB2D-6025FC19D51E}" type="parTrans" cxnId="{50B39251-6E8C-4F75-B565-50399E055FAD}">
      <dgm:prSet/>
      <dgm:spPr/>
    </dgm:pt>
    <dgm:pt modelId="{02766927-D7A5-42C2-A7EB-0740FAB1F21B}" type="sibTrans" cxnId="{50B39251-6E8C-4F75-B565-50399E055FAD}">
      <dgm:prSet/>
      <dgm:spPr/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F8E017-D4DA-45F8-A212-34A73F329312}" type="pres">
      <dgm:prSet presAssocID="{840B7BEC-A424-4364-B52E-A493DF1255BE}" presName="sp" presStyleCnt="0"/>
      <dgm:spPr/>
    </dgm:pt>
    <dgm:pt modelId="{4AFF64A3-0DA4-4DAE-AC69-1D8E63081D46}" type="pres">
      <dgm:prSet presAssocID="{01EB828A-3937-4455-8691-A99C841F0B2C}" presName="composite" presStyleCnt="0"/>
      <dgm:spPr/>
    </dgm:pt>
    <dgm:pt modelId="{54C95337-7236-486A-BB9F-473925934C55}" type="pres">
      <dgm:prSet presAssocID="{01EB828A-3937-4455-8691-A99C841F0B2C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CB743-2BC6-4CBE-AF60-9AACBA2FF8B9}" type="pres">
      <dgm:prSet presAssocID="{01EB828A-3937-4455-8691-A99C841F0B2C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AC12BCB3-36FA-4E1E-A2FF-3BB637D376D3}" type="presOf" srcId="{98EC2022-0E49-4AAD-8C66-B902397E2422}" destId="{54C95337-7236-486A-BB9F-473925934C55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3EBFD1F3-E1F1-49A9-A9F1-91BE6107C997}" srcId="{01EB828A-3937-4455-8691-A99C841F0B2C}" destId="{98EC2022-0E49-4AAD-8C66-B902397E2422}" srcOrd="0" destOrd="0" parTransId="{0D429E27-8636-430F-A7A1-389536C9E86A}" sibTransId="{1921C48A-18BC-467C-BB4B-E6E97498B5ED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50B39251-6E8C-4F75-B565-50399E055FAD}" srcId="{8C66E9B3-B12D-4C23-A273-982D7F969BBC}" destId="{01EB828A-3937-4455-8691-A99C841F0B2C}" srcOrd="2" destOrd="0" parTransId="{FCD71C32-4B4F-421A-BB2D-6025FC19D51E}" sibTransId="{02766927-D7A5-42C2-A7EB-0740FAB1F21B}"/>
    <dgm:cxn modelId="{CB6CBE3D-E36F-4614-B624-5B3CAD4691BE}" type="presOf" srcId="{01EB828A-3937-4455-8691-A99C841F0B2C}" destId="{884CB743-2BC6-4CBE-AF60-9AACBA2FF8B9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EE26D499-E3C7-4874-A873-C7C102CF342B}" type="presOf" srcId="{374B3CF0-3CBE-41CF-A774-9FD3C3CD3C85}" destId="{5012D0F9-E426-4C44-85B1-B5D15A7B4879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7BC29BA7-980E-4F15-900D-B140407F8374}" type="presParOf" srcId="{BDFB8683-95A4-4BBF-9344-3A0D69314DBB}" destId="{58F8E017-D4DA-45F8-A212-34A73F329312}" srcOrd="3" destOrd="0" presId="urn:diagrams.loki3.com/NumberedList"/>
    <dgm:cxn modelId="{4A63879A-0EEE-4E6A-8520-37CFC5A9B976}" type="presParOf" srcId="{BDFB8683-95A4-4BBF-9344-3A0D69314DBB}" destId="{4AFF64A3-0DA4-4DAE-AC69-1D8E63081D46}" srcOrd="4" destOrd="0" presId="urn:diagrams.loki3.com/NumberedList"/>
    <dgm:cxn modelId="{400168EF-C7FF-46E9-B7FF-CD769052078E}" type="presParOf" srcId="{4AFF64A3-0DA4-4DAE-AC69-1D8E63081D46}" destId="{54C95337-7236-486A-BB9F-473925934C55}" srcOrd="0" destOrd="0" presId="urn:diagrams.loki3.com/NumberedList"/>
    <dgm:cxn modelId="{4A3B6A10-D8D3-44C6-AB97-AE659D8C23F2}" type="presParOf" srcId="{4AFF64A3-0DA4-4DAE-AC69-1D8E63081D46}" destId="{884CB743-2BC6-4CBE-AF60-9AACBA2FF8B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Giới thiệu chung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Yêu cầu đối với người học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E321627-F67C-4E62-9DD2-8974141ADE7D}">
      <dgm:prSet/>
      <dgm:spPr/>
      <dgm:t>
        <a:bodyPr/>
        <a:lstStyle/>
        <a:p>
          <a:r>
            <a:rPr lang="vi-VN" noProof="0" dirty="0" smtClean="0"/>
            <a:t>Giới thiệu SPOJ</a:t>
          </a:r>
          <a:endParaRPr lang="vi-VN" noProof="0" dirty="0"/>
        </a:p>
      </dgm:t>
    </dgm:pt>
    <dgm:pt modelId="{80B063E5-BDCD-4449-8213-0FA54C4F3470}" type="parTrans" cxnId="{158FCD9C-8B2B-43B8-81BE-F9CE48060FE9}">
      <dgm:prSet/>
      <dgm:spPr/>
    </dgm:pt>
    <dgm:pt modelId="{001C0C26-25E1-45FA-B386-E545457643C9}" type="sibTrans" cxnId="{158FCD9C-8B2B-43B8-81BE-F9CE48060FE9}">
      <dgm:prSet/>
      <dgm:spPr/>
    </dgm:pt>
    <dgm:pt modelId="{E52F98C2-956B-4A78-A12E-03C77EE98A99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F934B75B-A08E-467C-A5C8-76B14C63D8A5}" type="parTrans" cxnId="{7E0F9672-DB72-4B27-A91F-9268E6188DD4}">
      <dgm:prSet/>
      <dgm:spPr/>
    </dgm:pt>
    <dgm:pt modelId="{E5FDE78C-8879-4036-BBBD-B0D30F659723}" type="sibTrans" cxnId="{7E0F9672-DB72-4B27-A91F-9268E6188DD4}">
      <dgm:prSet/>
      <dgm:spPr/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259636-A3E1-4A3C-B760-042F650C85FF}" type="pres">
      <dgm:prSet presAssocID="{840B7BEC-A424-4364-B52E-A493DF1255BE}" presName="sp" presStyleCnt="0"/>
      <dgm:spPr/>
    </dgm:pt>
    <dgm:pt modelId="{036BDE85-A9DB-4B02-B1C6-556807B4C591}" type="pres">
      <dgm:prSet presAssocID="{E52F98C2-956B-4A78-A12E-03C77EE98A99}" presName="composite" presStyleCnt="0"/>
      <dgm:spPr/>
    </dgm:pt>
    <dgm:pt modelId="{04804EF1-19B7-4897-A01C-DBD6E17DCA6D}" type="pres">
      <dgm:prSet presAssocID="{E52F98C2-956B-4A78-A12E-03C77EE98A99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1814F-F176-4E72-A236-4743A95F4DD5}" type="pres">
      <dgm:prSet presAssocID="{E52F98C2-956B-4A78-A12E-03C77EE98A99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A7E185E8-54CA-478D-9543-64EC75D2E89F}" type="presOf" srcId="{E52F98C2-956B-4A78-A12E-03C77EE98A99}" destId="{8361814F-F176-4E72-A236-4743A95F4DD5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158FCD9C-8B2B-43B8-81BE-F9CE48060FE9}" srcId="{E52F98C2-956B-4A78-A12E-03C77EE98A99}" destId="{0E321627-F67C-4E62-9DD2-8974141ADE7D}" srcOrd="0" destOrd="0" parTransId="{80B063E5-BDCD-4449-8213-0FA54C4F3470}" sibTransId="{001C0C26-25E1-45FA-B386-E545457643C9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E0F9672-DB72-4B27-A91F-9268E6188DD4}" srcId="{8C66E9B3-B12D-4C23-A273-982D7F969BBC}" destId="{E52F98C2-956B-4A78-A12E-03C77EE98A99}" srcOrd="2" destOrd="0" parTransId="{F934B75B-A08E-467C-A5C8-76B14C63D8A5}" sibTransId="{E5FDE78C-8879-4036-BBBD-B0D30F659723}"/>
    <dgm:cxn modelId="{0773C6C3-AA82-4C1C-87BF-665010CF356E}" type="presOf" srcId="{0E321627-F67C-4E62-9DD2-8974141ADE7D}" destId="{04804EF1-19B7-4897-A01C-DBD6E17DCA6D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EE26D499-E3C7-4874-A873-C7C102CF342B}" type="presOf" srcId="{374B3CF0-3CBE-41CF-A774-9FD3C3CD3C85}" destId="{5012D0F9-E426-4C44-85B1-B5D15A7B4879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A4D12D6D-1FCD-4CFB-80AD-BA465869AEF2}" type="presParOf" srcId="{BDFB8683-95A4-4BBF-9344-3A0D69314DBB}" destId="{96259636-A3E1-4A3C-B760-042F650C85FF}" srcOrd="3" destOrd="0" presId="urn:diagrams.loki3.com/NumberedList"/>
    <dgm:cxn modelId="{69194C25-182B-4ED3-8187-B239D2B5609F}" type="presParOf" srcId="{BDFB8683-95A4-4BBF-9344-3A0D69314DBB}" destId="{036BDE85-A9DB-4B02-B1C6-556807B4C591}" srcOrd="4" destOrd="0" presId="urn:diagrams.loki3.com/NumberedList"/>
    <dgm:cxn modelId="{596AC332-9299-4F99-AE2D-6459BC10E37A}" type="presParOf" srcId="{036BDE85-A9DB-4B02-B1C6-556807B4C591}" destId="{04804EF1-19B7-4897-A01C-DBD6E17DCA6D}" srcOrd="0" destOrd="0" presId="urn:diagrams.loki3.com/NumberedList"/>
    <dgm:cxn modelId="{3DBF3593-3010-428E-9C94-4F2E2F05BDEF}" type="presParOf" srcId="{036BDE85-A9DB-4B02-B1C6-556807B4C591}" destId="{8361814F-F176-4E72-A236-4743A95F4DD5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C68C31-76E7-40F4-BAD2-BBFF9BBDDF8E}" type="doc">
      <dgm:prSet loTypeId="urn:microsoft.com/office/officeart/2008/layout/PictureStrips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DDF7EA-84B8-4264-A129-DB6812320EA6}">
      <dgm:prSet/>
      <dgm:spPr/>
      <dgm:t>
        <a:bodyPr/>
        <a:lstStyle/>
        <a:p>
          <a:pPr rtl="0"/>
          <a:r>
            <a:rPr lang="vi-VN" dirty="0" smtClean="0"/>
            <a:t>Máy tính kết nối Internet</a:t>
          </a:r>
          <a:endParaRPr lang="en-US" dirty="0"/>
        </a:p>
      </dgm:t>
    </dgm:pt>
    <dgm:pt modelId="{8E6BF13A-7A64-4A64-9300-A884996ECB39}" type="parTrans" cxnId="{AD0D7329-9CC6-4045-BF1C-88DCF248B162}">
      <dgm:prSet/>
      <dgm:spPr/>
      <dgm:t>
        <a:bodyPr/>
        <a:lstStyle/>
        <a:p>
          <a:endParaRPr lang="en-US"/>
        </a:p>
      </dgm:t>
    </dgm:pt>
    <dgm:pt modelId="{9C3EBEFF-38D8-4172-9B75-975415682C57}" type="sibTrans" cxnId="{AD0D7329-9CC6-4045-BF1C-88DCF248B162}">
      <dgm:prSet/>
      <dgm:spPr/>
      <dgm:t>
        <a:bodyPr/>
        <a:lstStyle/>
        <a:p>
          <a:endParaRPr lang="en-US"/>
        </a:p>
      </dgm:t>
    </dgm:pt>
    <dgm:pt modelId="{EA136C68-2426-47CA-A5ED-DF159F94FE63}">
      <dgm:prSet/>
      <dgm:spPr/>
      <dgm:t>
        <a:bodyPr/>
        <a:lstStyle/>
        <a:p>
          <a:pPr rtl="0"/>
          <a:r>
            <a:rPr lang="vi-VN" smtClean="0"/>
            <a:t>Phần mềm để lập trình: CodeBlocks</a:t>
          </a:r>
          <a:endParaRPr lang="en-US"/>
        </a:p>
      </dgm:t>
    </dgm:pt>
    <dgm:pt modelId="{2A7069EA-1D5F-4AAA-928D-1C3937B09740}" type="parTrans" cxnId="{D6CC4D96-B577-4BDE-BB43-5B4CED0B0049}">
      <dgm:prSet/>
      <dgm:spPr/>
      <dgm:t>
        <a:bodyPr/>
        <a:lstStyle/>
        <a:p>
          <a:endParaRPr lang="en-US"/>
        </a:p>
      </dgm:t>
    </dgm:pt>
    <dgm:pt modelId="{6FBA71A3-ABC9-4797-9F91-C1D1A0335C59}" type="sibTrans" cxnId="{D6CC4D96-B577-4BDE-BB43-5B4CED0B0049}">
      <dgm:prSet/>
      <dgm:spPr/>
      <dgm:t>
        <a:bodyPr/>
        <a:lstStyle/>
        <a:p>
          <a:endParaRPr lang="en-US"/>
        </a:p>
      </dgm:t>
    </dgm:pt>
    <dgm:pt modelId="{F168818A-62E2-4E42-8D08-48D83DD42785}">
      <dgm:prSet/>
      <dgm:spPr/>
      <dgm:t>
        <a:bodyPr/>
        <a:lstStyle/>
        <a:p>
          <a:pPr rtl="0"/>
          <a:r>
            <a:rPr lang="vi-VN" smtClean="0"/>
            <a:t>Vở + Nháp + Bút</a:t>
          </a:r>
          <a:endParaRPr lang="en-US"/>
        </a:p>
      </dgm:t>
    </dgm:pt>
    <dgm:pt modelId="{78030B28-766A-4C50-8ED6-FA563419E62A}" type="parTrans" cxnId="{6827EBD1-FCE7-44FA-8DB4-F814B4C8093B}">
      <dgm:prSet/>
      <dgm:spPr/>
      <dgm:t>
        <a:bodyPr/>
        <a:lstStyle/>
        <a:p>
          <a:endParaRPr lang="en-US"/>
        </a:p>
      </dgm:t>
    </dgm:pt>
    <dgm:pt modelId="{8F1946C4-F9DD-4445-9B46-EC2F7134A8BD}" type="sibTrans" cxnId="{6827EBD1-FCE7-44FA-8DB4-F814B4C8093B}">
      <dgm:prSet/>
      <dgm:spPr/>
      <dgm:t>
        <a:bodyPr/>
        <a:lstStyle/>
        <a:p>
          <a:endParaRPr lang="en-US"/>
        </a:p>
      </dgm:t>
    </dgm:pt>
    <dgm:pt modelId="{F0131692-B6BE-45D2-B48A-9FCA233F173D}" type="pres">
      <dgm:prSet presAssocID="{D7C68C31-76E7-40F4-BAD2-BBFF9BBDDF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49722E-71CF-496E-8DD0-70A606625E59}" type="pres">
      <dgm:prSet presAssocID="{44DDF7EA-84B8-4264-A129-DB6812320EA6}" presName="composite" presStyleCnt="0"/>
      <dgm:spPr/>
    </dgm:pt>
    <dgm:pt modelId="{1C5BA575-8F7A-42D1-9A42-C7DCB0D78CB2}" type="pres">
      <dgm:prSet presAssocID="{44DDF7EA-84B8-4264-A129-DB6812320EA6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1BCED-033B-4B9F-A4E3-4A5241011F29}" type="pres">
      <dgm:prSet presAssocID="{44DDF7EA-84B8-4264-A129-DB6812320EA6}" presName="rect2" presStyleLbl="fgImgPlace1" presStyleIdx="0" presStyleCnt="3"/>
      <dgm:spPr/>
    </dgm:pt>
    <dgm:pt modelId="{AC14359E-38DA-490F-A4F7-1F6E632734ED}" type="pres">
      <dgm:prSet presAssocID="{9C3EBEFF-38D8-4172-9B75-975415682C57}" presName="sibTrans" presStyleCnt="0"/>
      <dgm:spPr/>
    </dgm:pt>
    <dgm:pt modelId="{6E6E2D4A-9303-4426-B835-D4EFD0BBDF3C}" type="pres">
      <dgm:prSet presAssocID="{EA136C68-2426-47CA-A5ED-DF159F94FE63}" presName="composite" presStyleCnt="0"/>
      <dgm:spPr/>
    </dgm:pt>
    <dgm:pt modelId="{262A6398-DBD4-4F46-80C3-3F51F4BD2C2C}" type="pres">
      <dgm:prSet presAssocID="{EA136C68-2426-47CA-A5ED-DF159F94FE63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9FBB54-FCD4-4885-B7A3-B344599CB002}" type="pres">
      <dgm:prSet presAssocID="{EA136C68-2426-47CA-A5ED-DF159F94FE63}" presName="rect2" presStyleLbl="fgImgPlace1" presStyleIdx="1" presStyleCnt="3"/>
      <dgm:spPr/>
    </dgm:pt>
    <dgm:pt modelId="{ADD97E64-8282-40ED-B2F2-FFCB4BA4E9C8}" type="pres">
      <dgm:prSet presAssocID="{6FBA71A3-ABC9-4797-9F91-C1D1A0335C59}" presName="sibTrans" presStyleCnt="0"/>
      <dgm:spPr/>
    </dgm:pt>
    <dgm:pt modelId="{7085DE40-836B-42A4-BDA9-4C766A11B7DB}" type="pres">
      <dgm:prSet presAssocID="{F168818A-62E2-4E42-8D08-48D83DD42785}" presName="composite" presStyleCnt="0"/>
      <dgm:spPr/>
    </dgm:pt>
    <dgm:pt modelId="{AC555EC7-347B-4D6F-A788-5A5CFCDDB4B4}" type="pres">
      <dgm:prSet presAssocID="{F168818A-62E2-4E42-8D08-48D83DD42785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64CF44-B5FA-4228-9F33-F9BCB6A57A2A}" type="pres">
      <dgm:prSet presAssocID="{F168818A-62E2-4E42-8D08-48D83DD42785}" presName="rect2" presStyleLbl="fgImgPlace1" presStyleIdx="2" presStyleCnt="3"/>
      <dgm:spPr/>
    </dgm:pt>
  </dgm:ptLst>
  <dgm:cxnLst>
    <dgm:cxn modelId="{D6CC4D96-B577-4BDE-BB43-5B4CED0B0049}" srcId="{D7C68C31-76E7-40F4-BAD2-BBFF9BBDDF8E}" destId="{EA136C68-2426-47CA-A5ED-DF159F94FE63}" srcOrd="1" destOrd="0" parTransId="{2A7069EA-1D5F-4AAA-928D-1C3937B09740}" sibTransId="{6FBA71A3-ABC9-4797-9F91-C1D1A0335C59}"/>
    <dgm:cxn modelId="{9F153B15-7B5D-47DB-8D16-DAB437609257}" type="presOf" srcId="{F168818A-62E2-4E42-8D08-48D83DD42785}" destId="{AC555EC7-347B-4D6F-A788-5A5CFCDDB4B4}" srcOrd="0" destOrd="0" presId="urn:microsoft.com/office/officeart/2008/layout/PictureStrips"/>
    <dgm:cxn modelId="{6827EBD1-FCE7-44FA-8DB4-F814B4C8093B}" srcId="{D7C68C31-76E7-40F4-BAD2-BBFF9BBDDF8E}" destId="{F168818A-62E2-4E42-8D08-48D83DD42785}" srcOrd="2" destOrd="0" parTransId="{78030B28-766A-4C50-8ED6-FA563419E62A}" sibTransId="{8F1946C4-F9DD-4445-9B46-EC2F7134A8BD}"/>
    <dgm:cxn modelId="{66708990-1FAC-40BA-8837-342D37B66CFC}" type="presOf" srcId="{EA136C68-2426-47CA-A5ED-DF159F94FE63}" destId="{262A6398-DBD4-4F46-80C3-3F51F4BD2C2C}" srcOrd="0" destOrd="0" presId="urn:microsoft.com/office/officeart/2008/layout/PictureStrips"/>
    <dgm:cxn modelId="{8D520AF0-D988-4FC4-BEB4-B3116A31D3FB}" type="presOf" srcId="{44DDF7EA-84B8-4264-A129-DB6812320EA6}" destId="{1C5BA575-8F7A-42D1-9A42-C7DCB0D78CB2}" srcOrd="0" destOrd="0" presId="urn:microsoft.com/office/officeart/2008/layout/PictureStrips"/>
    <dgm:cxn modelId="{4E1CC196-1AAC-4C5E-8800-3ED6D4BB0116}" type="presOf" srcId="{D7C68C31-76E7-40F4-BAD2-BBFF9BBDDF8E}" destId="{F0131692-B6BE-45D2-B48A-9FCA233F173D}" srcOrd="0" destOrd="0" presId="urn:microsoft.com/office/officeart/2008/layout/PictureStrips"/>
    <dgm:cxn modelId="{AD0D7329-9CC6-4045-BF1C-88DCF248B162}" srcId="{D7C68C31-76E7-40F4-BAD2-BBFF9BBDDF8E}" destId="{44DDF7EA-84B8-4264-A129-DB6812320EA6}" srcOrd="0" destOrd="0" parTransId="{8E6BF13A-7A64-4A64-9300-A884996ECB39}" sibTransId="{9C3EBEFF-38D8-4172-9B75-975415682C57}"/>
    <dgm:cxn modelId="{34B01862-5512-46CB-96D6-0DA4AAFFD11E}" type="presParOf" srcId="{F0131692-B6BE-45D2-B48A-9FCA233F173D}" destId="{0549722E-71CF-496E-8DD0-70A606625E59}" srcOrd="0" destOrd="0" presId="urn:microsoft.com/office/officeart/2008/layout/PictureStrips"/>
    <dgm:cxn modelId="{E29F07B7-903D-428A-A7F3-5B00CACF9E72}" type="presParOf" srcId="{0549722E-71CF-496E-8DD0-70A606625E59}" destId="{1C5BA575-8F7A-42D1-9A42-C7DCB0D78CB2}" srcOrd="0" destOrd="0" presId="urn:microsoft.com/office/officeart/2008/layout/PictureStrips"/>
    <dgm:cxn modelId="{FF07E043-0C65-4EE5-8801-9DCA846F9331}" type="presParOf" srcId="{0549722E-71CF-496E-8DD0-70A606625E59}" destId="{68D1BCED-033B-4B9F-A4E3-4A5241011F29}" srcOrd="1" destOrd="0" presId="urn:microsoft.com/office/officeart/2008/layout/PictureStrips"/>
    <dgm:cxn modelId="{7AFC18B6-8206-4EE2-9FAE-64A9770A4958}" type="presParOf" srcId="{F0131692-B6BE-45D2-B48A-9FCA233F173D}" destId="{AC14359E-38DA-490F-A4F7-1F6E632734ED}" srcOrd="1" destOrd="0" presId="urn:microsoft.com/office/officeart/2008/layout/PictureStrips"/>
    <dgm:cxn modelId="{AF244613-A232-4A03-94BF-178F4F654FDA}" type="presParOf" srcId="{F0131692-B6BE-45D2-B48A-9FCA233F173D}" destId="{6E6E2D4A-9303-4426-B835-D4EFD0BBDF3C}" srcOrd="2" destOrd="0" presId="urn:microsoft.com/office/officeart/2008/layout/PictureStrips"/>
    <dgm:cxn modelId="{90556DC0-59A6-4B26-BE94-478A3B2512CB}" type="presParOf" srcId="{6E6E2D4A-9303-4426-B835-D4EFD0BBDF3C}" destId="{262A6398-DBD4-4F46-80C3-3F51F4BD2C2C}" srcOrd="0" destOrd="0" presId="urn:microsoft.com/office/officeart/2008/layout/PictureStrips"/>
    <dgm:cxn modelId="{A011CAF2-1C26-4074-9B72-73F0CA806244}" type="presParOf" srcId="{6E6E2D4A-9303-4426-B835-D4EFD0BBDF3C}" destId="{A49FBB54-FCD4-4885-B7A3-B344599CB002}" srcOrd="1" destOrd="0" presId="urn:microsoft.com/office/officeart/2008/layout/PictureStrips"/>
    <dgm:cxn modelId="{AFF5A2FF-9AD3-425F-A726-3D295746B703}" type="presParOf" srcId="{F0131692-B6BE-45D2-B48A-9FCA233F173D}" destId="{ADD97E64-8282-40ED-B2F2-FFCB4BA4E9C8}" srcOrd="3" destOrd="0" presId="urn:microsoft.com/office/officeart/2008/layout/PictureStrips"/>
    <dgm:cxn modelId="{A2B05030-EE80-4F9C-A885-51410B874769}" type="presParOf" srcId="{F0131692-B6BE-45D2-B48A-9FCA233F173D}" destId="{7085DE40-836B-42A4-BDA9-4C766A11B7DB}" srcOrd="4" destOrd="0" presId="urn:microsoft.com/office/officeart/2008/layout/PictureStrips"/>
    <dgm:cxn modelId="{6A9520A7-A9AC-4F17-B386-6E98095AE177}" type="presParOf" srcId="{7085DE40-836B-42A4-BDA9-4C766A11B7DB}" destId="{AC555EC7-347B-4D6F-A788-5A5CFCDDB4B4}" srcOrd="0" destOrd="0" presId="urn:microsoft.com/office/officeart/2008/layout/PictureStrips"/>
    <dgm:cxn modelId="{47DDCB7A-D7AF-4CAD-8782-19363B68CB58}" type="presParOf" srcId="{7085DE40-836B-42A4-BDA9-4C766A11B7DB}" destId="{2264CF44-B5FA-4228-9F33-F9BCB6A57A2A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4CF3A3-4ED7-4C70-BAD3-AEF7B9459E0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75C62B-9BCF-430E-B26E-22AE2E7A15DA}">
      <dgm:prSet/>
      <dgm:spPr/>
      <dgm:t>
        <a:bodyPr/>
        <a:lstStyle/>
        <a:p>
          <a:pPr rtl="0"/>
          <a:r>
            <a:rPr lang="vi-VN" smtClean="0"/>
            <a:t>Ăn mặc gọn gàng, đi học đúng giờ</a:t>
          </a:r>
          <a:endParaRPr lang="en-US"/>
        </a:p>
      </dgm:t>
    </dgm:pt>
    <dgm:pt modelId="{025DB9E7-632B-4043-95CD-B76FB882B03D}" type="parTrans" cxnId="{56A66FBE-7AC4-46DE-A943-8A36606F352F}">
      <dgm:prSet/>
      <dgm:spPr/>
      <dgm:t>
        <a:bodyPr/>
        <a:lstStyle/>
        <a:p>
          <a:endParaRPr lang="en-US"/>
        </a:p>
      </dgm:t>
    </dgm:pt>
    <dgm:pt modelId="{0A9C76E2-1E85-45B2-825B-70FD01B808AD}" type="sibTrans" cxnId="{56A66FBE-7AC4-46DE-A943-8A36606F352F}">
      <dgm:prSet/>
      <dgm:spPr/>
      <dgm:t>
        <a:bodyPr/>
        <a:lstStyle/>
        <a:p>
          <a:endParaRPr lang="en-US"/>
        </a:p>
      </dgm:t>
    </dgm:pt>
    <dgm:pt modelId="{BC71C6C3-DF7E-40EE-8CB3-590ED3634645}">
      <dgm:prSet/>
      <dgm:spPr/>
      <dgm:t>
        <a:bodyPr/>
        <a:lstStyle/>
        <a:p>
          <a:pPr rtl="0"/>
          <a:r>
            <a:rPr lang="vi-VN" smtClean="0"/>
            <a:t>Không hiểu thì phải hỏi!</a:t>
          </a:r>
          <a:endParaRPr lang="en-US"/>
        </a:p>
      </dgm:t>
    </dgm:pt>
    <dgm:pt modelId="{D247A5DA-1DBF-439E-A541-30E77ABFF9C7}" type="parTrans" cxnId="{0C54E9AE-9329-4817-AABD-398C8805BBA7}">
      <dgm:prSet/>
      <dgm:spPr/>
      <dgm:t>
        <a:bodyPr/>
        <a:lstStyle/>
        <a:p>
          <a:endParaRPr lang="en-US"/>
        </a:p>
      </dgm:t>
    </dgm:pt>
    <dgm:pt modelId="{B1951414-4FA5-42CE-ABEF-418044068A52}" type="sibTrans" cxnId="{0C54E9AE-9329-4817-AABD-398C8805BBA7}">
      <dgm:prSet/>
      <dgm:spPr/>
      <dgm:t>
        <a:bodyPr/>
        <a:lstStyle/>
        <a:p>
          <a:endParaRPr lang="en-US"/>
        </a:p>
      </dgm:t>
    </dgm:pt>
    <dgm:pt modelId="{F547A590-E1AE-4F2F-9918-87791C33AF48}">
      <dgm:prSet/>
      <dgm:spPr/>
      <dgm:t>
        <a:bodyPr/>
        <a:lstStyle/>
        <a:p>
          <a:pPr rtl="0"/>
          <a:r>
            <a:rPr lang="vi-VN" smtClean="0"/>
            <a:t>Làm bài tập theo yêu cầu</a:t>
          </a:r>
          <a:endParaRPr lang="en-US"/>
        </a:p>
      </dgm:t>
    </dgm:pt>
    <dgm:pt modelId="{7D9EF40E-86C1-4554-93F1-B9D9436A9154}" type="parTrans" cxnId="{B1D99084-7AF1-442C-9BEB-E491BF301C79}">
      <dgm:prSet/>
      <dgm:spPr/>
      <dgm:t>
        <a:bodyPr/>
        <a:lstStyle/>
        <a:p>
          <a:endParaRPr lang="en-US"/>
        </a:p>
      </dgm:t>
    </dgm:pt>
    <dgm:pt modelId="{89AAEAE0-FF6F-4081-9688-C84478E4A3BA}" type="sibTrans" cxnId="{B1D99084-7AF1-442C-9BEB-E491BF301C79}">
      <dgm:prSet/>
      <dgm:spPr/>
      <dgm:t>
        <a:bodyPr/>
        <a:lstStyle/>
        <a:p>
          <a:endParaRPr lang="en-US"/>
        </a:p>
      </dgm:t>
    </dgm:pt>
    <dgm:pt modelId="{D7C7449D-3FB7-45C0-A181-8BB86C947C6D}">
      <dgm:prSet/>
      <dgm:spPr/>
      <dgm:t>
        <a:bodyPr/>
        <a:lstStyle/>
        <a:p>
          <a:pPr rtl="0"/>
          <a:r>
            <a:rPr lang="vi-VN" smtClean="0"/>
            <a:t>Xem kết quả mà bạn bè đăng tải và cho nhận xét, bình luận</a:t>
          </a:r>
          <a:endParaRPr lang="en-US"/>
        </a:p>
      </dgm:t>
    </dgm:pt>
    <dgm:pt modelId="{FD7990CE-8C02-4347-B28C-6962E852C477}" type="parTrans" cxnId="{2C92C4A7-6AE4-4481-A1DE-9ECCB9BB4E59}">
      <dgm:prSet/>
      <dgm:spPr/>
      <dgm:t>
        <a:bodyPr/>
        <a:lstStyle/>
        <a:p>
          <a:endParaRPr lang="en-US"/>
        </a:p>
      </dgm:t>
    </dgm:pt>
    <dgm:pt modelId="{FBDE7A6A-8ACB-4AD9-B35A-72AE140F7215}" type="sibTrans" cxnId="{2C92C4A7-6AE4-4481-A1DE-9ECCB9BB4E59}">
      <dgm:prSet/>
      <dgm:spPr/>
      <dgm:t>
        <a:bodyPr/>
        <a:lstStyle/>
        <a:p>
          <a:endParaRPr lang="en-US"/>
        </a:p>
      </dgm:t>
    </dgm:pt>
    <dgm:pt modelId="{470C6B27-6822-42CB-BA25-788B51518B2D}" type="pres">
      <dgm:prSet presAssocID="{9F4CF3A3-4ED7-4C70-BAD3-AEF7B9459E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CB5129-47C8-4B46-99C8-55F2463628D8}" type="pres">
      <dgm:prSet presAssocID="{0A75C62B-9BCF-430E-B26E-22AE2E7A15D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A57B1-B373-457E-874F-0AD7E5C36E63}" type="pres">
      <dgm:prSet presAssocID="{0A9C76E2-1E85-45B2-825B-70FD01B808AD}" presName="spacer" presStyleCnt="0"/>
      <dgm:spPr/>
    </dgm:pt>
    <dgm:pt modelId="{72C10356-4010-4259-B133-2A6A4AFFA7BB}" type="pres">
      <dgm:prSet presAssocID="{BC71C6C3-DF7E-40EE-8CB3-590ED363464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D9EDD-82FA-4A6C-B1A3-1D9C112430F5}" type="pres">
      <dgm:prSet presAssocID="{B1951414-4FA5-42CE-ABEF-418044068A52}" presName="spacer" presStyleCnt="0"/>
      <dgm:spPr/>
    </dgm:pt>
    <dgm:pt modelId="{6811402F-34B4-43FA-BC84-5A9DBF6D69FC}" type="pres">
      <dgm:prSet presAssocID="{F547A590-E1AE-4F2F-9918-87791C33AF4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4697B-80E8-4C7D-B2D7-24DEA1D29690}" type="pres">
      <dgm:prSet presAssocID="{89AAEAE0-FF6F-4081-9688-C84478E4A3BA}" presName="spacer" presStyleCnt="0"/>
      <dgm:spPr/>
    </dgm:pt>
    <dgm:pt modelId="{645488FF-34A3-48CD-9D25-D32BE7C1D8D8}" type="pres">
      <dgm:prSet presAssocID="{D7C7449D-3FB7-45C0-A181-8BB86C947C6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92C4A7-6AE4-4481-A1DE-9ECCB9BB4E59}" srcId="{9F4CF3A3-4ED7-4C70-BAD3-AEF7B9459E0E}" destId="{D7C7449D-3FB7-45C0-A181-8BB86C947C6D}" srcOrd="3" destOrd="0" parTransId="{FD7990CE-8C02-4347-B28C-6962E852C477}" sibTransId="{FBDE7A6A-8ACB-4AD9-B35A-72AE140F7215}"/>
    <dgm:cxn modelId="{69731769-9B95-4D9E-9FCF-6464EE0ACD5C}" type="presOf" srcId="{9F4CF3A3-4ED7-4C70-BAD3-AEF7B9459E0E}" destId="{470C6B27-6822-42CB-BA25-788B51518B2D}" srcOrd="0" destOrd="0" presId="urn:microsoft.com/office/officeart/2005/8/layout/vList2"/>
    <dgm:cxn modelId="{8A1BA407-5D24-4EB9-ACD3-5BD660A893F7}" type="presOf" srcId="{F547A590-E1AE-4F2F-9918-87791C33AF48}" destId="{6811402F-34B4-43FA-BC84-5A9DBF6D69FC}" srcOrd="0" destOrd="0" presId="urn:microsoft.com/office/officeart/2005/8/layout/vList2"/>
    <dgm:cxn modelId="{A2C8E1B1-67E3-4CAB-B4A5-88D3A24DA16E}" type="presOf" srcId="{BC71C6C3-DF7E-40EE-8CB3-590ED3634645}" destId="{72C10356-4010-4259-B133-2A6A4AFFA7BB}" srcOrd="0" destOrd="0" presId="urn:microsoft.com/office/officeart/2005/8/layout/vList2"/>
    <dgm:cxn modelId="{0C54E9AE-9329-4817-AABD-398C8805BBA7}" srcId="{9F4CF3A3-4ED7-4C70-BAD3-AEF7B9459E0E}" destId="{BC71C6C3-DF7E-40EE-8CB3-590ED3634645}" srcOrd="1" destOrd="0" parTransId="{D247A5DA-1DBF-439E-A541-30E77ABFF9C7}" sibTransId="{B1951414-4FA5-42CE-ABEF-418044068A52}"/>
    <dgm:cxn modelId="{56A66FBE-7AC4-46DE-A943-8A36606F352F}" srcId="{9F4CF3A3-4ED7-4C70-BAD3-AEF7B9459E0E}" destId="{0A75C62B-9BCF-430E-B26E-22AE2E7A15DA}" srcOrd="0" destOrd="0" parTransId="{025DB9E7-632B-4043-95CD-B76FB882B03D}" sibTransId="{0A9C76E2-1E85-45B2-825B-70FD01B808AD}"/>
    <dgm:cxn modelId="{B1D99084-7AF1-442C-9BEB-E491BF301C79}" srcId="{9F4CF3A3-4ED7-4C70-BAD3-AEF7B9459E0E}" destId="{F547A590-E1AE-4F2F-9918-87791C33AF48}" srcOrd="2" destOrd="0" parTransId="{7D9EF40E-86C1-4554-93F1-B9D9436A9154}" sibTransId="{89AAEAE0-FF6F-4081-9688-C84478E4A3BA}"/>
    <dgm:cxn modelId="{95062D6D-8ABE-455B-ABAE-168292923A40}" type="presOf" srcId="{0A75C62B-9BCF-430E-B26E-22AE2E7A15DA}" destId="{DBCB5129-47C8-4B46-99C8-55F2463628D8}" srcOrd="0" destOrd="0" presId="urn:microsoft.com/office/officeart/2005/8/layout/vList2"/>
    <dgm:cxn modelId="{D41980F0-F8A4-44C1-828C-5CF6000F9F96}" type="presOf" srcId="{D7C7449D-3FB7-45C0-A181-8BB86C947C6D}" destId="{645488FF-34A3-48CD-9D25-D32BE7C1D8D8}" srcOrd="0" destOrd="0" presId="urn:microsoft.com/office/officeart/2005/8/layout/vList2"/>
    <dgm:cxn modelId="{43E1D7C0-0E05-4346-B466-E4E016879F3E}" type="presParOf" srcId="{470C6B27-6822-42CB-BA25-788B51518B2D}" destId="{DBCB5129-47C8-4B46-99C8-55F2463628D8}" srcOrd="0" destOrd="0" presId="urn:microsoft.com/office/officeart/2005/8/layout/vList2"/>
    <dgm:cxn modelId="{96B97C09-1CC2-40EB-988E-19BD8647446B}" type="presParOf" srcId="{470C6B27-6822-42CB-BA25-788B51518B2D}" destId="{039A57B1-B373-457E-874F-0AD7E5C36E63}" srcOrd="1" destOrd="0" presId="urn:microsoft.com/office/officeart/2005/8/layout/vList2"/>
    <dgm:cxn modelId="{3A6A6B31-11BF-4F54-B384-4F23E72C7157}" type="presParOf" srcId="{470C6B27-6822-42CB-BA25-788B51518B2D}" destId="{72C10356-4010-4259-B133-2A6A4AFFA7BB}" srcOrd="2" destOrd="0" presId="urn:microsoft.com/office/officeart/2005/8/layout/vList2"/>
    <dgm:cxn modelId="{FE408F65-AC01-4367-8461-B124AC78F63C}" type="presParOf" srcId="{470C6B27-6822-42CB-BA25-788B51518B2D}" destId="{028D9EDD-82FA-4A6C-B1A3-1D9C112430F5}" srcOrd="3" destOrd="0" presId="urn:microsoft.com/office/officeart/2005/8/layout/vList2"/>
    <dgm:cxn modelId="{86E330AD-E6F5-43E5-8F94-CD687BDD6C60}" type="presParOf" srcId="{470C6B27-6822-42CB-BA25-788B51518B2D}" destId="{6811402F-34B4-43FA-BC84-5A9DBF6D69FC}" srcOrd="4" destOrd="0" presId="urn:microsoft.com/office/officeart/2005/8/layout/vList2"/>
    <dgm:cxn modelId="{83E87386-3CB6-4766-AB30-F3FE9D3C64E4}" type="presParOf" srcId="{470C6B27-6822-42CB-BA25-788B51518B2D}" destId="{9584697B-80E8-4C7D-B2D7-24DEA1D29690}" srcOrd="5" destOrd="0" presId="urn:microsoft.com/office/officeart/2005/8/layout/vList2"/>
    <dgm:cxn modelId="{45FE1EF9-399A-46F6-96CF-A8F7373CC0AF}" type="presParOf" srcId="{470C6B27-6822-42CB-BA25-788B51518B2D}" destId="{645488FF-34A3-48CD-9D25-D32BE7C1D8D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Giới thiệu chung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Yêu cầu đối với người học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E321627-F67C-4E62-9DD2-8974141ADE7D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Giới thiệu SPOJ</a:t>
          </a:r>
          <a:endParaRPr lang="vi-VN" noProof="0" dirty="0"/>
        </a:p>
      </dgm:t>
    </dgm:pt>
    <dgm:pt modelId="{80B063E5-BDCD-4449-8213-0FA54C4F3470}" type="parTrans" cxnId="{158FCD9C-8B2B-43B8-81BE-F9CE48060FE9}">
      <dgm:prSet/>
      <dgm:spPr/>
    </dgm:pt>
    <dgm:pt modelId="{001C0C26-25E1-45FA-B386-E545457643C9}" type="sibTrans" cxnId="{158FCD9C-8B2B-43B8-81BE-F9CE48060FE9}">
      <dgm:prSet/>
      <dgm:spPr/>
    </dgm:pt>
    <dgm:pt modelId="{E52F98C2-956B-4A78-A12E-03C77EE98A99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F934B75B-A08E-467C-A5C8-76B14C63D8A5}" type="parTrans" cxnId="{7E0F9672-DB72-4B27-A91F-9268E6188DD4}">
      <dgm:prSet/>
      <dgm:spPr/>
    </dgm:pt>
    <dgm:pt modelId="{E5FDE78C-8879-4036-BBBD-B0D30F659723}" type="sibTrans" cxnId="{7E0F9672-DB72-4B27-A91F-9268E6188DD4}">
      <dgm:prSet/>
      <dgm:spPr/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259636-A3E1-4A3C-B760-042F650C85FF}" type="pres">
      <dgm:prSet presAssocID="{840B7BEC-A424-4364-B52E-A493DF1255BE}" presName="sp" presStyleCnt="0"/>
      <dgm:spPr/>
    </dgm:pt>
    <dgm:pt modelId="{036BDE85-A9DB-4B02-B1C6-556807B4C591}" type="pres">
      <dgm:prSet presAssocID="{E52F98C2-956B-4A78-A12E-03C77EE98A99}" presName="composite" presStyleCnt="0"/>
      <dgm:spPr/>
    </dgm:pt>
    <dgm:pt modelId="{04804EF1-19B7-4897-A01C-DBD6E17DCA6D}" type="pres">
      <dgm:prSet presAssocID="{E52F98C2-956B-4A78-A12E-03C77EE98A99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1814F-F176-4E72-A236-4743A95F4DD5}" type="pres">
      <dgm:prSet presAssocID="{E52F98C2-956B-4A78-A12E-03C77EE98A99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A7E185E8-54CA-478D-9543-64EC75D2E89F}" type="presOf" srcId="{E52F98C2-956B-4A78-A12E-03C77EE98A99}" destId="{8361814F-F176-4E72-A236-4743A95F4DD5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158FCD9C-8B2B-43B8-81BE-F9CE48060FE9}" srcId="{E52F98C2-956B-4A78-A12E-03C77EE98A99}" destId="{0E321627-F67C-4E62-9DD2-8974141ADE7D}" srcOrd="0" destOrd="0" parTransId="{80B063E5-BDCD-4449-8213-0FA54C4F3470}" sibTransId="{001C0C26-25E1-45FA-B386-E545457643C9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E0F9672-DB72-4B27-A91F-9268E6188DD4}" srcId="{8C66E9B3-B12D-4C23-A273-982D7F969BBC}" destId="{E52F98C2-956B-4A78-A12E-03C77EE98A99}" srcOrd="2" destOrd="0" parTransId="{F934B75B-A08E-467C-A5C8-76B14C63D8A5}" sibTransId="{E5FDE78C-8879-4036-BBBD-B0D30F659723}"/>
    <dgm:cxn modelId="{0773C6C3-AA82-4C1C-87BF-665010CF356E}" type="presOf" srcId="{0E321627-F67C-4E62-9DD2-8974141ADE7D}" destId="{04804EF1-19B7-4897-A01C-DBD6E17DCA6D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EE26D499-E3C7-4874-A873-C7C102CF342B}" type="presOf" srcId="{374B3CF0-3CBE-41CF-A774-9FD3C3CD3C85}" destId="{5012D0F9-E426-4C44-85B1-B5D15A7B4879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A4D12D6D-1FCD-4CFB-80AD-BA465869AEF2}" type="presParOf" srcId="{BDFB8683-95A4-4BBF-9344-3A0D69314DBB}" destId="{96259636-A3E1-4A3C-B760-042F650C85FF}" srcOrd="3" destOrd="0" presId="urn:diagrams.loki3.com/NumberedList"/>
    <dgm:cxn modelId="{69194C25-182B-4ED3-8187-B239D2B5609F}" type="presParOf" srcId="{BDFB8683-95A4-4BBF-9344-3A0D69314DBB}" destId="{036BDE85-A9DB-4B02-B1C6-556807B4C591}" srcOrd="4" destOrd="0" presId="urn:diagrams.loki3.com/NumberedList"/>
    <dgm:cxn modelId="{596AC332-9299-4F99-AE2D-6459BC10E37A}" type="presParOf" srcId="{036BDE85-A9DB-4B02-B1C6-556807B4C591}" destId="{04804EF1-19B7-4897-A01C-DBD6E17DCA6D}" srcOrd="0" destOrd="0" presId="urn:diagrams.loki3.com/NumberedList"/>
    <dgm:cxn modelId="{3DBF3593-3010-428E-9C94-4F2E2F05BDEF}" type="presParOf" srcId="{036BDE85-A9DB-4B02-B1C6-556807B4C591}" destId="{8361814F-F176-4E72-A236-4743A95F4DD5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C4525A-FF5C-4609-BE2F-A7C72984474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DDF416-4379-4A89-9522-F6F779E12AD1}">
      <dgm:prSet/>
      <dgm:spPr/>
      <dgm:t>
        <a:bodyPr/>
        <a:lstStyle/>
        <a:p>
          <a:pPr rtl="0"/>
          <a:r>
            <a:rPr lang="vi-VN" dirty="0" smtClean="0"/>
            <a:t>www.spoj.com</a:t>
          </a:r>
          <a:endParaRPr lang="en-US" dirty="0"/>
        </a:p>
      </dgm:t>
    </dgm:pt>
    <dgm:pt modelId="{80A018EB-440D-4B64-AEA5-5EAF16F97D6B}" type="parTrans" cxnId="{3B50BD46-5471-4E6B-95F5-54E59D8A43FF}">
      <dgm:prSet/>
      <dgm:spPr/>
      <dgm:t>
        <a:bodyPr/>
        <a:lstStyle/>
        <a:p>
          <a:endParaRPr lang="en-US"/>
        </a:p>
      </dgm:t>
    </dgm:pt>
    <dgm:pt modelId="{497DBD0B-70CC-4290-81A2-AC9C35CE504B}" type="sibTrans" cxnId="{3B50BD46-5471-4E6B-95F5-54E59D8A43FF}">
      <dgm:prSet/>
      <dgm:spPr/>
      <dgm:t>
        <a:bodyPr/>
        <a:lstStyle/>
        <a:p>
          <a:endParaRPr lang="en-US"/>
        </a:p>
      </dgm:t>
    </dgm:pt>
    <dgm:pt modelId="{FECCAA66-1F7B-4AEE-8304-900B4D4C106B}">
      <dgm:prSet/>
      <dgm:spPr/>
      <dgm:t>
        <a:bodyPr/>
        <a:lstStyle/>
        <a:p>
          <a:pPr rtl="0"/>
          <a:r>
            <a:rPr lang="vi-VN" dirty="0" smtClean="0"/>
            <a:t>www.codechef.com</a:t>
          </a:r>
          <a:endParaRPr lang="en-US" dirty="0"/>
        </a:p>
      </dgm:t>
    </dgm:pt>
    <dgm:pt modelId="{45A78640-21A9-4DF3-AAB1-7D67034024D6}" type="parTrans" cxnId="{6F31F37B-624D-4DE0-A73B-136E4E329B84}">
      <dgm:prSet/>
      <dgm:spPr/>
      <dgm:t>
        <a:bodyPr/>
        <a:lstStyle/>
        <a:p>
          <a:endParaRPr lang="en-US"/>
        </a:p>
      </dgm:t>
    </dgm:pt>
    <dgm:pt modelId="{9DBDC38F-2AC4-4F81-873F-5B6A4C0B2A96}" type="sibTrans" cxnId="{6F31F37B-624D-4DE0-A73B-136E4E329B84}">
      <dgm:prSet/>
      <dgm:spPr/>
      <dgm:t>
        <a:bodyPr/>
        <a:lstStyle/>
        <a:p>
          <a:endParaRPr lang="en-US"/>
        </a:p>
      </dgm:t>
    </dgm:pt>
    <dgm:pt modelId="{2A8C2D88-ACE0-4CCA-A5AF-A2CBBEF4C8D5}">
      <dgm:prSet/>
      <dgm:spPr/>
      <dgm:t>
        <a:bodyPr/>
        <a:lstStyle/>
        <a:p>
          <a:pPr rtl="0"/>
          <a:r>
            <a:rPr lang="vi-VN" dirty="0" smtClean="0"/>
            <a:t>www.hackerrank.com</a:t>
          </a:r>
          <a:endParaRPr lang="en-US" dirty="0"/>
        </a:p>
      </dgm:t>
    </dgm:pt>
    <dgm:pt modelId="{C70065E8-C0F2-4DD9-B100-C9BA21FC5091}" type="parTrans" cxnId="{CE5557D8-A874-4E0E-B28F-7DA4512B8AEE}">
      <dgm:prSet/>
      <dgm:spPr/>
      <dgm:t>
        <a:bodyPr/>
        <a:lstStyle/>
        <a:p>
          <a:endParaRPr lang="en-US"/>
        </a:p>
      </dgm:t>
    </dgm:pt>
    <dgm:pt modelId="{4BC076B6-6C34-4608-81BD-B2A7D8E6BA83}" type="sibTrans" cxnId="{CE5557D8-A874-4E0E-B28F-7DA4512B8AEE}">
      <dgm:prSet/>
      <dgm:spPr/>
      <dgm:t>
        <a:bodyPr/>
        <a:lstStyle/>
        <a:p>
          <a:endParaRPr lang="en-US"/>
        </a:p>
      </dgm:t>
    </dgm:pt>
    <dgm:pt modelId="{6DE986F9-FB4B-47A0-9FB8-79366268213D}">
      <dgm:prSet/>
      <dgm:spPr/>
      <dgm:t>
        <a:bodyPr/>
        <a:lstStyle/>
        <a:p>
          <a:pPr rtl="0"/>
          <a:r>
            <a:rPr lang="vi-VN" dirty="0" smtClean="0"/>
            <a:t>www.topcoder.com</a:t>
          </a:r>
          <a:endParaRPr lang="en-US" dirty="0"/>
        </a:p>
      </dgm:t>
    </dgm:pt>
    <dgm:pt modelId="{3A15D2F0-D797-43A3-9595-D87806AD6F68}" type="parTrans" cxnId="{8C74BB5C-198F-4DF6-B55D-6D9EBFEEBF9B}">
      <dgm:prSet/>
      <dgm:spPr/>
      <dgm:t>
        <a:bodyPr/>
        <a:lstStyle/>
        <a:p>
          <a:endParaRPr lang="en-US"/>
        </a:p>
      </dgm:t>
    </dgm:pt>
    <dgm:pt modelId="{330D5053-0DE7-4A9D-8A06-C3F10C91D365}" type="sibTrans" cxnId="{8C74BB5C-198F-4DF6-B55D-6D9EBFEEBF9B}">
      <dgm:prSet/>
      <dgm:spPr/>
      <dgm:t>
        <a:bodyPr/>
        <a:lstStyle/>
        <a:p>
          <a:endParaRPr lang="en-US"/>
        </a:p>
      </dgm:t>
    </dgm:pt>
    <dgm:pt modelId="{EC34AB72-93AF-43AF-B521-0C05F897DE71}">
      <dgm:prSet/>
      <dgm:spPr/>
      <dgm:t>
        <a:bodyPr/>
        <a:lstStyle/>
        <a:p>
          <a:pPr rtl="0"/>
          <a:r>
            <a:rPr lang="vi-VN" dirty="0" smtClean="0"/>
            <a:t>www.codeforces.com</a:t>
          </a:r>
          <a:endParaRPr lang="en-US" dirty="0"/>
        </a:p>
      </dgm:t>
    </dgm:pt>
    <dgm:pt modelId="{3EE9692F-6F68-4B69-BFA5-4DE3A0089E08}" type="parTrans" cxnId="{35647B15-707B-46B7-AD72-8B325D667750}">
      <dgm:prSet/>
      <dgm:spPr/>
      <dgm:t>
        <a:bodyPr/>
        <a:lstStyle/>
        <a:p>
          <a:endParaRPr lang="en-US"/>
        </a:p>
      </dgm:t>
    </dgm:pt>
    <dgm:pt modelId="{28B676EA-CDA3-4B02-8A5B-621252BF4E48}" type="sibTrans" cxnId="{35647B15-707B-46B7-AD72-8B325D667750}">
      <dgm:prSet/>
      <dgm:spPr/>
      <dgm:t>
        <a:bodyPr/>
        <a:lstStyle/>
        <a:p>
          <a:endParaRPr lang="en-US"/>
        </a:p>
      </dgm:t>
    </dgm:pt>
    <dgm:pt modelId="{3EC59BE7-F8BD-4E78-B9E3-7E77FB849B3D}">
      <dgm:prSet/>
      <dgm:spPr/>
      <dgm:t>
        <a:bodyPr/>
        <a:lstStyle/>
        <a:p>
          <a:pPr rtl="0"/>
          <a:r>
            <a:rPr lang="en-US" smtClean="0"/>
            <a:t>www.hackerearth.com</a:t>
          </a:r>
          <a:endParaRPr lang="en-US" dirty="0"/>
        </a:p>
      </dgm:t>
    </dgm:pt>
    <dgm:pt modelId="{9B64246B-56F3-4201-B9B2-0C15B21FD7C6}" type="parTrans" cxnId="{3AE457B0-5AD2-4E31-A643-F0819765A3ED}">
      <dgm:prSet/>
      <dgm:spPr/>
      <dgm:t>
        <a:bodyPr/>
        <a:lstStyle/>
        <a:p>
          <a:endParaRPr lang="en-US"/>
        </a:p>
      </dgm:t>
    </dgm:pt>
    <dgm:pt modelId="{256C6418-F263-4014-B48E-E2FD70C4B902}" type="sibTrans" cxnId="{3AE457B0-5AD2-4E31-A643-F0819765A3ED}">
      <dgm:prSet/>
      <dgm:spPr/>
      <dgm:t>
        <a:bodyPr/>
        <a:lstStyle/>
        <a:p>
          <a:endParaRPr lang="en-US"/>
        </a:p>
      </dgm:t>
    </dgm:pt>
    <dgm:pt modelId="{E8256C19-8BEF-42F3-A703-5132D97D6494}" type="pres">
      <dgm:prSet presAssocID="{14C4525A-FF5C-4609-BE2F-A7C72984474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5D47A17-7DC5-4DB7-9665-5AED4D47BDD5}" type="pres">
      <dgm:prSet presAssocID="{97DDF416-4379-4A89-9522-F6F779E12AD1}" presName="thickLine" presStyleLbl="alignNode1" presStyleIdx="0" presStyleCnt="6"/>
      <dgm:spPr/>
    </dgm:pt>
    <dgm:pt modelId="{7010BBB2-47FC-4F49-B34A-FCD098FE9679}" type="pres">
      <dgm:prSet presAssocID="{97DDF416-4379-4A89-9522-F6F779E12AD1}" presName="horz1" presStyleCnt="0"/>
      <dgm:spPr/>
    </dgm:pt>
    <dgm:pt modelId="{37919EF0-8BFB-4C23-93E4-51F3111B762F}" type="pres">
      <dgm:prSet presAssocID="{97DDF416-4379-4A89-9522-F6F779E12AD1}" presName="tx1" presStyleLbl="revTx" presStyleIdx="0" presStyleCnt="6"/>
      <dgm:spPr/>
      <dgm:t>
        <a:bodyPr/>
        <a:lstStyle/>
        <a:p>
          <a:endParaRPr lang="en-US"/>
        </a:p>
      </dgm:t>
    </dgm:pt>
    <dgm:pt modelId="{4B03AADB-CC90-49B1-88EC-4D4F46D523F6}" type="pres">
      <dgm:prSet presAssocID="{97DDF416-4379-4A89-9522-F6F779E12AD1}" presName="vert1" presStyleCnt="0"/>
      <dgm:spPr/>
    </dgm:pt>
    <dgm:pt modelId="{5BC96FB6-20F8-4F8E-B108-2C09BA48C666}" type="pres">
      <dgm:prSet presAssocID="{FECCAA66-1F7B-4AEE-8304-900B4D4C106B}" presName="thickLine" presStyleLbl="alignNode1" presStyleIdx="1" presStyleCnt="6"/>
      <dgm:spPr/>
    </dgm:pt>
    <dgm:pt modelId="{59333082-7054-412B-B981-B614AEEE8028}" type="pres">
      <dgm:prSet presAssocID="{FECCAA66-1F7B-4AEE-8304-900B4D4C106B}" presName="horz1" presStyleCnt="0"/>
      <dgm:spPr/>
    </dgm:pt>
    <dgm:pt modelId="{B7D7D1B1-CA80-43BE-AA31-592625B2EC77}" type="pres">
      <dgm:prSet presAssocID="{FECCAA66-1F7B-4AEE-8304-900B4D4C106B}" presName="tx1" presStyleLbl="revTx" presStyleIdx="1" presStyleCnt="6"/>
      <dgm:spPr/>
      <dgm:t>
        <a:bodyPr/>
        <a:lstStyle/>
        <a:p>
          <a:endParaRPr lang="en-US"/>
        </a:p>
      </dgm:t>
    </dgm:pt>
    <dgm:pt modelId="{A50A33DD-3E86-48A4-81C3-C1283A463D5D}" type="pres">
      <dgm:prSet presAssocID="{FECCAA66-1F7B-4AEE-8304-900B4D4C106B}" presName="vert1" presStyleCnt="0"/>
      <dgm:spPr/>
    </dgm:pt>
    <dgm:pt modelId="{D524EB66-2F6E-416F-A233-59BB977D5F7F}" type="pres">
      <dgm:prSet presAssocID="{2A8C2D88-ACE0-4CCA-A5AF-A2CBBEF4C8D5}" presName="thickLine" presStyleLbl="alignNode1" presStyleIdx="2" presStyleCnt="6"/>
      <dgm:spPr/>
    </dgm:pt>
    <dgm:pt modelId="{9C42BE36-4A07-4857-AFB4-2747E345E96B}" type="pres">
      <dgm:prSet presAssocID="{2A8C2D88-ACE0-4CCA-A5AF-A2CBBEF4C8D5}" presName="horz1" presStyleCnt="0"/>
      <dgm:spPr/>
    </dgm:pt>
    <dgm:pt modelId="{DB7F6C50-D2DC-4FFE-8CD7-CF297B80CE14}" type="pres">
      <dgm:prSet presAssocID="{2A8C2D88-ACE0-4CCA-A5AF-A2CBBEF4C8D5}" presName="tx1" presStyleLbl="revTx" presStyleIdx="2" presStyleCnt="6"/>
      <dgm:spPr/>
      <dgm:t>
        <a:bodyPr/>
        <a:lstStyle/>
        <a:p>
          <a:endParaRPr lang="en-US"/>
        </a:p>
      </dgm:t>
    </dgm:pt>
    <dgm:pt modelId="{610C1F60-0F79-46CB-B1DB-EC35626D74C1}" type="pres">
      <dgm:prSet presAssocID="{2A8C2D88-ACE0-4CCA-A5AF-A2CBBEF4C8D5}" presName="vert1" presStyleCnt="0"/>
      <dgm:spPr/>
    </dgm:pt>
    <dgm:pt modelId="{C0207275-F70B-4762-A2A1-FEB6614AEB1E}" type="pres">
      <dgm:prSet presAssocID="{3EC59BE7-F8BD-4E78-B9E3-7E77FB849B3D}" presName="thickLine" presStyleLbl="alignNode1" presStyleIdx="3" presStyleCnt="6"/>
      <dgm:spPr/>
    </dgm:pt>
    <dgm:pt modelId="{0A7ED257-5289-4CC3-9688-84CD355A2D22}" type="pres">
      <dgm:prSet presAssocID="{3EC59BE7-F8BD-4E78-B9E3-7E77FB849B3D}" presName="horz1" presStyleCnt="0"/>
      <dgm:spPr/>
    </dgm:pt>
    <dgm:pt modelId="{D960CFF4-3089-4E57-A3BE-3C70D239738C}" type="pres">
      <dgm:prSet presAssocID="{3EC59BE7-F8BD-4E78-B9E3-7E77FB849B3D}" presName="tx1" presStyleLbl="revTx" presStyleIdx="3" presStyleCnt="6"/>
      <dgm:spPr/>
      <dgm:t>
        <a:bodyPr/>
        <a:lstStyle/>
        <a:p>
          <a:endParaRPr lang="en-US"/>
        </a:p>
      </dgm:t>
    </dgm:pt>
    <dgm:pt modelId="{5BAB2404-765A-436F-B410-3EA38EF39D90}" type="pres">
      <dgm:prSet presAssocID="{3EC59BE7-F8BD-4E78-B9E3-7E77FB849B3D}" presName="vert1" presStyleCnt="0"/>
      <dgm:spPr/>
    </dgm:pt>
    <dgm:pt modelId="{3A4C4CFE-5294-4316-BADA-86A641A3DBC1}" type="pres">
      <dgm:prSet presAssocID="{6DE986F9-FB4B-47A0-9FB8-79366268213D}" presName="thickLine" presStyleLbl="alignNode1" presStyleIdx="4" presStyleCnt="6"/>
      <dgm:spPr/>
    </dgm:pt>
    <dgm:pt modelId="{26618AF0-18ED-4F3F-86B2-581D26C6D4CB}" type="pres">
      <dgm:prSet presAssocID="{6DE986F9-FB4B-47A0-9FB8-79366268213D}" presName="horz1" presStyleCnt="0"/>
      <dgm:spPr/>
    </dgm:pt>
    <dgm:pt modelId="{EDBD89E3-4A55-4372-8DD3-FC741EA0F3E1}" type="pres">
      <dgm:prSet presAssocID="{6DE986F9-FB4B-47A0-9FB8-79366268213D}" presName="tx1" presStyleLbl="revTx" presStyleIdx="4" presStyleCnt="6"/>
      <dgm:spPr/>
      <dgm:t>
        <a:bodyPr/>
        <a:lstStyle/>
        <a:p>
          <a:endParaRPr lang="en-US"/>
        </a:p>
      </dgm:t>
    </dgm:pt>
    <dgm:pt modelId="{E3A36AF7-A76E-4EB3-A603-E9E0231A3315}" type="pres">
      <dgm:prSet presAssocID="{6DE986F9-FB4B-47A0-9FB8-79366268213D}" presName="vert1" presStyleCnt="0"/>
      <dgm:spPr/>
    </dgm:pt>
    <dgm:pt modelId="{B94C9BD0-CC1E-4D7F-B6E6-8F91D55040EA}" type="pres">
      <dgm:prSet presAssocID="{EC34AB72-93AF-43AF-B521-0C05F897DE71}" presName="thickLine" presStyleLbl="alignNode1" presStyleIdx="5" presStyleCnt="6"/>
      <dgm:spPr/>
    </dgm:pt>
    <dgm:pt modelId="{998284C2-0D37-4917-ABD5-F67C539D28B5}" type="pres">
      <dgm:prSet presAssocID="{EC34AB72-93AF-43AF-B521-0C05F897DE71}" presName="horz1" presStyleCnt="0"/>
      <dgm:spPr/>
    </dgm:pt>
    <dgm:pt modelId="{9D38FD2A-BC3C-4258-88DF-34D5407C3B68}" type="pres">
      <dgm:prSet presAssocID="{EC34AB72-93AF-43AF-B521-0C05F897DE71}" presName="tx1" presStyleLbl="revTx" presStyleIdx="5" presStyleCnt="6"/>
      <dgm:spPr/>
      <dgm:t>
        <a:bodyPr/>
        <a:lstStyle/>
        <a:p>
          <a:endParaRPr lang="en-US"/>
        </a:p>
      </dgm:t>
    </dgm:pt>
    <dgm:pt modelId="{1D772740-17E1-49A4-AA9B-F7A7A34B9EA0}" type="pres">
      <dgm:prSet presAssocID="{EC34AB72-93AF-43AF-B521-0C05F897DE71}" presName="vert1" presStyleCnt="0"/>
      <dgm:spPr/>
    </dgm:pt>
  </dgm:ptLst>
  <dgm:cxnLst>
    <dgm:cxn modelId="{2E3BC60F-A4E7-4B0F-9CE4-D6DA0881AA59}" type="presOf" srcId="{14C4525A-FF5C-4609-BE2F-A7C729844746}" destId="{E8256C19-8BEF-42F3-A703-5132D97D6494}" srcOrd="0" destOrd="0" presId="urn:microsoft.com/office/officeart/2008/layout/LinedList"/>
    <dgm:cxn modelId="{8C74BB5C-198F-4DF6-B55D-6D9EBFEEBF9B}" srcId="{14C4525A-FF5C-4609-BE2F-A7C729844746}" destId="{6DE986F9-FB4B-47A0-9FB8-79366268213D}" srcOrd="4" destOrd="0" parTransId="{3A15D2F0-D797-43A3-9595-D87806AD6F68}" sibTransId="{330D5053-0DE7-4A9D-8A06-C3F10C91D365}"/>
    <dgm:cxn modelId="{35647B15-707B-46B7-AD72-8B325D667750}" srcId="{14C4525A-FF5C-4609-BE2F-A7C729844746}" destId="{EC34AB72-93AF-43AF-B521-0C05F897DE71}" srcOrd="5" destOrd="0" parTransId="{3EE9692F-6F68-4B69-BFA5-4DE3A0089E08}" sibTransId="{28B676EA-CDA3-4B02-8A5B-621252BF4E48}"/>
    <dgm:cxn modelId="{01376AE2-A47D-4373-B9C8-26E701C78C2B}" type="presOf" srcId="{6DE986F9-FB4B-47A0-9FB8-79366268213D}" destId="{EDBD89E3-4A55-4372-8DD3-FC741EA0F3E1}" srcOrd="0" destOrd="0" presId="urn:microsoft.com/office/officeart/2008/layout/LinedList"/>
    <dgm:cxn modelId="{3B50BD46-5471-4E6B-95F5-54E59D8A43FF}" srcId="{14C4525A-FF5C-4609-BE2F-A7C729844746}" destId="{97DDF416-4379-4A89-9522-F6F779E12AD1}" srcOrd="0" destOrd="0" parTransId="{80A018EB-440D-4B64-AEA5-5EAF16F97D6B}" sibTransId="{497DBD0B-70CC-4290-81A2-AC9C35CE504B}"/>
    <dgm:cxn modelId="{224CE12E-715D-47A9-9D49-23A30C147BBB}" type="presOf" srcId="{EC34AB72-93AF-43AF-B521-0C05F897DE71}" destId="{9D38FD2A-BC3C-4258-88DF-34D5407C3B68}" srcOrd="0" destOrd="0" presId="urn:microsoft.com/office/officeart/2008/layout/LinedList"/>
    <dgm:cxn modelId="{861BD64E-F7A7-4B73-8AD5-10709C0A9B15}" type="presOf" srcId="{3EC59BE7-F8BD-4E78-B9E3-7E77FB849B3D}" destId="{D960CFF4-3089-4E57-A3BE-3C70D239738C}" srcOrd="0" destOrd="0" presId="urn:microsoft.com/office/officeart/2008/layout/LinedList"/>
    <dgm:cxn modelId="{6F31F37B-624D-4DE0-A73B-136E4E329B84}" srcId="{14C4525A-FF5C-4609-BE2F-A7C729844746}" destId="{FECCAA66-1F7B-4AEE-8304-900B4D4C106B}" srcOrd="1" destOrd="0" parTransId="{45A78640-21A9-4DF3-AAB1-7D67034024D6}" sibTransId="{9DBDC38F-2AC4-4F81-873F-5B6A4C0B2A96}"/>
    <dgm:cxn modelId="{3AE457B0-5AD2-4E31-A643-F0819765A3ED}" srcId="{14C4525A-FF5C-4609-BE2F-A7C729844746}" destId="{3EC59BE7-F8BD-4E78-B9E3-7E77FB849B3D}" srcOrd="3" destOrd="0" parTransId="{9B64246B-56F3-4201-B9B2-0C15B21FD7C6}" sibTransId="{256C6418-F263-4014-B48E-E2FD70C4B902}"/>
    <dgm:cxn modelId="{CE5557D8-A874-4E0E-B28F-7DA4512B8AEE}" srcId="{14C4525A-FF5C-4609-BE2F-A7C729844746}" destId="{2A8C2D88-ACE0-4CCA-A5AF-A2CBBEF4C8D5}" srcOrd="2" destOrd="0" parTransId="{C70065E8-C0F2-4DD9-B100-C9BA21FC5091}" sibTransId="{4BC076B6-6C34-4608-81BD-B2A7D8E6BA83}"/>
    <dgm:cxn modelId="{42B328AF-342B-4E2D-BE5B-5A7A3A425597}" type="presOf" srcId="{97DDF416-4379-4A89-9522-F6F779E12AD1}" destId="{37919EF0-8BFB-4C23-93E4-51F3111B762F}" srcOrd="0" destOrd="0" presId="urn:microsoft.com/office/officeart/2008/layout/LinedList"/>
    <dgm:cxn modelId="{F24FE2CE-5BEB-47CE-9601-6C4A6CCB0F77}" type="presOf" srcId="{2A8C2D88-ACE0-4CCA-A5AF-A2CBBEF4C8D5}" destId="{DB7F6C50-D2DC-4FFE-8CD7-CF297B80CE14}" srcOrd="0" destOrd="0" presId="urn:microsoft.com/office/officeart/2008/layout/LinedList"/>
    <dgm:cxn modelId="{581525AC-FC71-4D0E-9F28-FC93B1C53C17}" type="presOf" srcId="{FECCAA66-1F7B-4AEE-8304-900B4D4C106B}" destId="{B7D7D1B1-CA80-43BE-AA31-592625B2EC77}" srcOrd="0" destOrd="0" presId="urn:microsoft.com/office/officeart/2008/layout/LinedList"/>
    <dgm:cxn modelId="{EBE24A99-9AF8-462B-8FD2-FEDAF6EFC7E2}" type="presParOf" srcId="{E8256C19-8BEF-42F3-A703-5132D97D6494}" destId="{75D47A17-7DC5-4DB7-9665-5AED4D47BDD5}" srcOrd="0" destOrd="0" presId="urn:microsoft.com/office/officeart/2008/layout/LinedList"/>
    <dgm:cxn modelId="{7385A379-DC6B-4C0C-9F27-900CFCA1C8BE}" type="presParOf" srcId="{E8256C19-8BEF-42F3-A703-5132D97D6494}" destId="{7010BBB2-47FC-4F49-B34A-FCD098FE9679}" srcOrd="1" destOrd="0" presId="urn:microsoft.com/office/officeart/2008/layout/LinedList"/>
    <dgm:cxn modelId="{6D68EFC6-5253-4B89-892D-90478AD2D160}" type="presParOf" srcId="{7010BBB2-47FC-4F49-B34A-FCD098FE9679}" destId="{37919EF0-8BFB-4C23-93E4-51F3111B762F}" srcOrd="0" destOrd="0" presId="urn:microsoft.com/office/officeart/2008/layout/LinedList"/>
    <dgm:cxn modelId="{904C979F-FF68-4F63-9DC3-3DB6C9A17F35}" type="presParOf" srcId="{7010BBB2-47FC-4F49-B34A-FCD098FE9679}" destId="{4B03AADB-CC90-49B1-88EC-4D4F46D523F6}" srcOrd="1" destOrd="0" presId="urn:microsoft.com/office/officeart/2008/layout/LinedList"/>
    <dgm:cxn modelId="{80E926AC-0B63-4857-A5EA-851D39EA8D26}" type="presParOf" srcId="{E8256C19-8BEF-42F3-A703-5132D97D6494}" destId="{5BC96FB6-20F8-4F8E-B108-2C09BA48C666}" srcOrd="2" destOrd="0" presId="urn:microsoft.com/office/officeart/2008/layout/LinedList"/>
    <dgm:cxn modelId="{5C560485-82D2-44A1-B643-D89A8B1D1D8D}" type="presParOf" srcId="{E8256C19-8BEF-42F3-A703-5132D97D6494}" destId="{59333082-7054-412B-B981-B614AEEE8028}" srcOrd="3" destOrd="0" presId="urn:microsoft.com/office/officeart/2008/layout/LinedList"/>
    <dgm:cxn modelId="{DE9B08E2-09C1-4D5B-B0C4-74094A2E60B8}" type="presParOf" srcId="{59333082-7054-412B-B981-B614AEEE8028}" destId="{B7D7D1B1-CA80-43BE-AA31-592625B2EC77}" srcOrd="0" destOrd="0" presId="urn:microsoft.com/office/officeart/2008/layout/LinedList"/>
    <dgm:cxn modelId="{90BD7D9D-B194-4E7F-8C5A-F9C4C686DE99}" type="presParOf" srcId="{59333082-7054-412B-B981-B614AEEE8028}" destId="{A50A33DD-3E86-48A4-81C3-C1283A463D5D}" srcOrd="1" destOrd="0" presId="urn:microsoft.com/office/officeart/2008/layout/LinedList"/>
    <dgm:cxn modelId="{D912A8E5-E08C-4B5E-8BDD-588E302C0C5D}" type="presParOf" srcId="{E8256C19-8BEF-42F3-A703-5132D97D6494}" destId="{D524EB66-2F6E-416F-A233-59BB977D5F7F}" srcOrd="4" destOrd="0" presId="urn:microsoft.com/office/officeart/2008/layout/LinedList"/>
    <dgm:cxn modelId="{A0F60726-F77D-49CE-9F14-A61056371472}" type="presParOf" srcId="{E8256C19-8BEF-42F3-A703-5132D97D6494}" destId="{9C42BE36-4A07-4857-AFB4-2747E345E96B}" srcOrd="5" destOrd="0" presId="urn:microsoft.com/office/officeart/2008/layout/LinedList"/>
    <dgm:cxn modelId="{0B3CFCAA-93B2-4D8D-A7D3-D7BC60B586DF}" type="presParOf" srcId="{9C42BE36-4A07-4857-AFB4-2747E345E96B}" destId="{DB7F6C50-D2DC-4FFE-8CD7-CF297B80CE14}" srcOrd="0" destOrd="0" presId="urn:microsoft.com/office/officeart/2008/layout/LinedList"/>
    <dgm:cxn modelId="{680D6A42-A9CF-42A9-B38C-8BEEBA2F1CD8}" type="presParOf" srcId="{9C42BE36-4A07-4857-AFB4-2747E345E96B}" destId="{610C1F60-0F79-46CB-B1DB-EC35626D74C1}" srcOrd="1" destOrd="0" presId="urn:microsoft.com/office/officeart/2008/layout/LinedList"/>
    <dgm:cxn modelId="{D07F8F5C-9EEE-4A7F-AD76-875BF2312DF5}" type="presParOf" srcId="{E8256C19-8BEF-42F3-A703-5132D97D6494}" destId="{C0207275-F70B-4762-A2A1-FEB6614AEB1E}" srcOrd="6" destOrd="0" presId="urn:microsoft.com/office/officeart/2008/layout/LinedList"/>
    <dgm:cxn modelId="{9F970B32-B960-4FCC-9EA9-784E52551879}" type="presParOf" srcId="{E8256C19-8BEF-42F3-A703-5132D97D6494}" destId="{0A7ED257-5289-4CC3-9688-84CD355A2D22}" srcOrd="7" destOrd="0" presId="urn:microsoft.com/office/officeart/2008/layout/LinedList"/>
    <dgm:cxn modelId="{C938981E-018F-4E41-88C0-C00B1154D016}" type="presParOf" srcId="{0A7ED257-5289-4CC3-9688-84CD355A2D22}" destId="{D960CFF4-3089-4E57-A3BE-3C70D239738C}" srcOrd="0" destOrd="0" presId="urn:microsoft.com/office/officeart/2008/layout/LinedList"/>
    <dgm:cxn modelId="{49A9945A-6457-4C66-9071-65776AC5B35D}" type="presParOf" srcId="{0A7ED257-5289-4CC3-9688-84CD355A2D22}" destId="{5BAB2404-765A-436F-B410-3EA38EF39D90}" srcOrd="1" destOrd="0" presId="urn:microsoft.com/office/officeart/2008/layout/LinedList"/>
    <dgm:cxn modelId="{B1F8C82D-1980-4107-9DD2-15578DD058EF}" type="presParOf" srcId="{E8256C19-8BEF-42F3-A703-5132D97D6494}" destId="{3A4C4CFE-5294-4316-BADA-86A641A3DBC1}" srcOrd="8" destOrd="0" presId="urn:microsoft.com/office/officeart/2008/layout/LinedList"/>
    <dgm:cxn modelId="{035B1353-91CF-4774-922F-567A84F8C6A3}" type="presParOf" srcId="{E8256C19-8BEF-42F3-A703-5132D97D6494}" destId="{26618AF0-18ED-4F3F-86B2-581D26C6D4CB}" srcOrd="9" destOrd="0" presId="urn:microsoft.com/office/officeart/2008/layout/LinedList"/>
    <dgm:cxn modelId="{E1B8F85E-1189-4FE7-81D1-76A4F22646FB}" type="presParOf" srcId="{26618AF0-18ED-4F3F-86B2-581D26C6D4CB}" destId="{EDBD89E3-4A55-4372-8DD3-FC741EA0F3E1}" srcOrd="0" destOrd="0" presId="urn:microsoft.com/office/officeart/2008/layout/LinedList"/>
    <dgm:cxn modelId="{708D9803-CFB2-41F6-88A9-FB0585712C05}" type="presParOf" srcId="{26618AF0-18ED-4F3F-86B2-581D26C6D4CB}" destId="{E3A36AF7-A76E-4EB3-A603-E9E0231A3315}" srcOrd="1" destOrd="0" presId="urn:microsoft.com/office/officeart/2008/layout/LinedList"/>
    <dgm:cxn modelId="{9C355FA0-C1AB-4648-B17F-81EB93CEAC57}" type="presParOf" srcId="{E8256C19-8BEF-42F3-A703-5132D97D6494}" destId="{B94C9BD0-CC1E-4D7F-B6E6-8F91D55040EA}" srcOrd="10" destOrd="0" presId="urn:microsoft.com/office/officeart/2008/layout/LinedList"/>
    <dgm:cxn modelId="{FAFD03BF-D7AC-47B4-83BA-5397A4E9A581}" type="presParOf" srcId="{E8256C19-8BEF-42F3-A703-5132D97D6494}" destId="{998284C2-0D37-4917-ABD5-F67C539D28B5}" srcOrd="11" destOrd="0" presId="urn:microsoft.com/office/officeart/2008/layout/LinedList"/>
    <dgm:cxn modelId="{F8E330FA-FBFA-418A-B907-63903F8706A9}" type="presParOf" srcId="{998284C2-0D37-4917-ABD5-F67C539D28B5}" destId="{9D38FD2A-BC3C-4258-88DF-34D5407C3B68}" srcOrd="0" destOrd="0" presId="urn:microsoft.com/office/officeart/2008/layout/LinedList"/>
    <dgm:cxn modelId="{01159423-801D-40EF-94AD-D717237C6B53}" type="presParOf" srcId="{998284C2-0D37-4917-ABD5-F67C539D28B5}" destId="{1D772740-17E1-49A4-AA9B-F7A7A34B9E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4642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Giới thiệu chung</a:t>
          </a:r>
          <a:endParaRPr lang="vi-VN" sz="6500" b="0" kern="1200" noProof="0" dirty="0"/>
        </a:p>
      </dsp:txBody>
      <dsp:txXfrm rot="-5400000">
        <a:off x="1404000" y="510823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5540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1" kern="1200" noProof="0" smtClean="0"/>
            <a:t>1</a:t>
          </a:r>
          <a:endParaRPr lang="vi-VN" sz="6200" b="1" kern="1200" noProof="0"/>
        </a:p>
      </dsp:txBody>
      <dsp:txXfrm>
        <a:off x="171343" y="725349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3876056" y="-402899"/>
          <a:ext cx="2262487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Yêu cầu đối với người học</a:t>
          </a:r>
          <a:endParaRPr lang="vi-VN" sz="6500" kern="1200" noProof="0" dirty="0"/>
        </a:p>
      </dsp:txBody>
      <dsp:txXfrm rot="-5400000">
        <a:off x="1404000" y="2179603"/>
        <a:ext cx="7096154" cy="2041595"/>
      </dsp:txXfrm>
    </dsp:sp>
    <dsp:sp modelId="{52D715E9-012B-492D-85DB-CC49546E7451}">
      <dsp:nvSpPr>
        <dsp:cNvPr id="0" name=""/>
        <dsp:cNvSpPr/>
      </dsp:nvSpPr>
      <dsp:spPr>
        <a:xfrm>
          <a:off x="0" y="261540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2786743"/>
        <a:ext cx="827314" cy="827314"/>
      </dsp:txXfrm>
    </dsp:sp>
    <dsp:sp modelId="{04804EF1-19B7-4897-A01C-DBD6E17DCA6D}">
      <dsp:nvSpPr>
        <dsp:cNvPr id="0" name=""/>
        <dsp:cNvSpPr/>
      </dsp:nvSpPr>
      <dsp:spPr>
        <a:xfrm rot="5400000">
          <a:off x="4311150" y="16584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Giới thiệu SPOJ</a:t>
          </a:r>
          <a:endParaRPr lang="vi-VN" sz="6500" kern="1200" noProof="0" dirty="0"/>
        </a:p>
      </dsp:txBody>
      <dsp:txXfrm rot="-5400000">
        <a:off x="1404000" y="4633609"/>
        <a:ext cx="7138634" cy="1256368"/>
      </dsp:txXfrm>
    </dsp:sp>
    <dsp:sp modelId="{8361814F-F176-4E72-A236-4743A95F4DD5}">
      <dsp:nvSpPr>
        <dsp:cNvPr id="0" name=""/>
        <dsp:cNvSpPr/>
      </dsp:nvSpPr>
      <dsp:spPr>
        <a:xfrm>
          <a:off x="0" y="4676793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4848136"/>
        <a:ext cx="827314" cy="827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464293"/>
          <a:ext cx="1392300" cy="7206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Giới thiệu chung</a:t>
          </a:r>
          <a:endParaRPr lang="vi-VN" sz="6500" b="0" kern="1200" noProof="0" dirty="0"/>
        </a:p>
      </dsp:txBody>
      <dsp:txXfrm rot="-5400000">
        <a:off x="1404000" y="510823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554006"/>
          <a:ext cx="1170000" cy="117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1" kern="1200" noProof="0" smtClean="0"/>
            <a:t>1</a:t>
          </a:r>
          <a:endParaRPr lang="vi-VN" sz="6200" b="1" kern="1200" noProof="0"/>
        </a:p>
      </dsp:txBody>
      <dsp:txXfrm>
        <a:off x="171343" y="725349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3876056" y="-402899"/>
          <a:ext cx="2262487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Yêu cầu đối với người học</a:t>
          </a:r>
          <a:endParaRPr lang="vi-VN" sz="6500" kern="1200" noProof="0" dirty="0"/>
        </a:p>
      </dsp:txBody>
      <dsp:txXfrm rot="-5400000">
        <a:off x="1404000" y="2179603"/>
        <a:ext cx="7096154" cy="2041595"/>
      </dsp:txXfrm>
    </dsp:sp>
    <dsp:sp modelId="{52D715E9-012B-492D-85DB-CC49546E7451}">
      <dsp:nvSpPr>
        <dsp:cNvPr id="0" name=""/>
        <dsp:cNvSpPr/>
      </dsp:nvSpPr>
      <dsp:spPr>
        <a:xfrm>
          <a:off x="0" y="261540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2786743"/>
        <a:ext cx="827314" cy="827314"/>
      </dsp:txXfrm>
    </dsp:sp>
    <dsp:sp modelId="{54C95337-7236-486A-BB9F-473925934C55}">
      <dsp:nvSpPr>
        <dsp:cNvPr id="0" name=""/>
        <dsp:cNvSpPr/>
      </dsp:nvSpPr>
      <dsp:spPr>
        <a:xfrm rot="5400000">
          <a:off x="4311150" y="16584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Giới thiệu SPOJ</a:t>
          </a:r>
          <a:endParaRPr lang="vi-VN" sz="6500" kern="1200" noProof="0" dirty="0"/>
        </a:p>
      </dsp:txBody>
      <dsp:txXfrm rot="-5400000">
        <a:off x="1404000" y="4633609"/>
        <a:ext cx="7138634" cy="1256368"/>
      </dsp:txXfrm>
    </dsp:sp>
    <dsp:sp modelId="{884CB743-2BC6-4CBE-AF60-9AACBA2FF8B9}">
      <dsp:nvSpPr>
        <dsp:cNvPr id="0" name=""/>
        <dsp:cNvSpPr/>
      </dsp:nvSpPr>
      <dsp:spPr>
        <a:xfrm>
          <a:off x="0" y="4676793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4848136"/>
        <a:ext cx="827314" cy="8273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4642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Giới thiệu chung</a:t>
          </a:r>
          <a:endParaRPr lang="vi-VN" sz="6500" b="0" kern="1200" noProof="0" dirty="0"/>
        </a:p>
      </dsp:txBody>
      <dsp:txXfrm rot="-5400000">
        <a:off x="1404000" y="510823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5540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1" kern="1200" noProof="0" smtClean="0"/>
            <a:t>1</a:t>
          </a:r>
          <a:endParaRPr lang="vi-VN" sz="6200" b="1" kern="1200" noProof="0"/>
        </a:p>
      </dsp:txBody>
      <dsp:txXfrm>
        <a:off x="171343" y="725349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3876056" y="-402899"/>
          <a:ext cx="2262487" cy="7206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Yêu cầu đối với người học</a:t>
          </a:r>
          <a:endParaRPr lang="vi-VN" sz="6500" kern="1200" noProof="0" dirty="0"/>
        </a:p>
      </dsp:txBody>
      <dsp:txXfrm rot="-5400000">
        <a:off x="1404000" y="2179603"/>
        <a:ext cx="7096154" cy="2041595"/>
      </dsp:txXfrm>
    </dsp:sp>
    <dsp:sp modelId="{52D715E9-012B-492D-85DB-CC49546E7451}">
      <dsp:nvSpPr>
        <dsp:cNvPr id="0" name=""/>
        <dsp:cNvSpPr/>
      </dsp:nvSpPr>
      <dsp:spPr>
        <a:xfrm>
          <a:off x="0" y="2615400"/>
          <a:ext cx="1170000" cy="117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2786743"/>
        <a:ext cx="827314" cy="827314"/>
      </dsp:txXfrm>
    </dsp:sp>
    <dsp:sp modelId="{04804EF1-19B7-4897-A01C-DBD6E17DCA6D}">
      <dsp:nvSpPr>
        <dsp:cNvPr id="0" name=""/>
        <dsp:cNvSpPr/>
      </dsp:nvSpPr>
      <dsp:spPr>
        <a:xfrm rot="5400000">
          <a:off x="4311150" y="16584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Giới thiệu SPOJ</a:t>
          </a:r>
          <a:endParaRPr lang="vi-VN" sz="6500" kern="1200" noProof="0" dirty="0"/>
        </a:p>
      </dsp:txBody>
      <dsp:txXfrm rot="-5400000">
        <a:off x="1404000" y="4633609"/>
        <a:ext cx="7138634" cy="1256368"/>
      </dsp:txXfrm>
    </dsp:sp>
    <dsp:sp modelId="{8361814F-F176-4E72-A236-4743A95F4DD5}">
      <dsp:nvSpPr>
        <dsp:cNvPr id="0" name=""/>
        <dsp:cNvSpPr/>
      </dsp:nvSpPr>
      <dsp:spPr>
        <a:xfrm>
          <a:off x="0" y="4676793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4848136"/>
        <a:ext cx="827314" cy="8273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BA575-8F7A-42D1-9A42-C7DCB0D78CB2}">
      <dsp:nvSpPr>
        <dsp:cNvPr id="0" name=""/>
        <dsp:cNvSpPr/>
      </dsp:nvSpPr>
      <dsp:spPr>
        <a:xfrm>
          <a:off x="2136159" y="406675"/>
          <a:ext cx="5083492" cy="158859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6006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800" kern="1200" dirty="0" smtClean="0"/>
            <a:t>Máy tính kết nối Internet</a:t>
          </a:r>
          <a:endParaRPr lang="en-US" sz="3800" kern="1200" dirty="0"/>
        </a:p>
      </dsp:txBody>
      <dsp:txXfrm>
        <a:off x="2136159" y="406675"/>
        <a:ext cx="5083492" cy="1588591"/>
      </dsp:txXfrm>
    </dsp:sp>
    <dsp:sp modelId="{68D1BCED-033B-4B9F-A4E3-4A5241011F29}">
      <dsp:nvSpPr>
        <dsp:cNvPr id="0" name=""/>
        <dsp:cNvSpPr/>
      </dsp:nvSpPr>
      <dsp:spPr>
        <a:xfrm>
          <a:off x="1924347" y="177212"/>
          <a:ext cx="1112013" cy="1668020"/>
        </a:xfrm>
        <a:prstGeom prst="rect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62A6398-DBD4-4F46-80C3-3F51F4BD2C2C}">
      <dsp:nvSpPr>
        <dsp:cNvPr id="0" name=""/>
        <dsp:cNvSpPr/>
      </dsp:nvSpPr>
      <dsp:spPr>
        <a:xfrm>
          <a:off x="2136159" y="2406535"/>
          <a:ext cx="5083492" cy="158859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6006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800" kern="1200" smtClean="0"/>
            <a:t>Phần mềm để lập trình: CodeBlocks</a:t>
          </a:r>
          <a:endParaRPr lang="en-US" sz="3800" kern="1200"/>
        </a:p>
      </dsp:txBody>
      <dsp:txXfrm>
        <a:off x="2136159" y="2406535"/>
        <a:ext cx="5083492" cy="1588591"/>
      </dsp:txXfrm>
    </dsp:sp>
    <dsp:sp modelId="{A49FBB54-FCD4-4885-B7A3-B344599CB002}">
      <dsp:nvSpPr>
        <dsp:cNvPr id="0" name=""/>
        <dsp:cNvSpPr/>
      </dsp:nvSpPr>
      <dsp:spPr>
        <a:xfrm>
          <a:off x="1924347" y="2177072"/>
          <a:ext cx="1112013" cy="1668020"/>
        </a:xfrm>
        <a:prstGeom prst="rect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C555EC7-347B-4D6F-A788-5A5CFCDDB4B4}">
      <dsp:nvSpPr>
        <dsp:cNvPr id="0" name=""/>
        <dsp:cNvSpPr/>
      </dsp:nvSpPr>
      <dsp:spPr>
        <a:xfrm>
          <a:off x="2136159" y="4406395"/>
          <a:ext cx="5083492" cy="158859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6006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800" kern="1200" smtClean="0"/>
            <a:t>Vở + Nháp + Bút</a:t>
          </a:r>
          <a:endParaRPr lang="en-US" sz="3800" kern="1200"/>
        </a:p>
      </dsp:txBody>
      <dsp:txXfrm>
        <a:off x="2136159" y="4406395"/>
        <a:ext cx="5083492" cy="1588591"/>
      </dsp:txXfrm>
    </dsp:sp>
    <dsp:sp modelId="{2264CF44-B5FA-4228-9F33-F9BCB6A57A2A}">
      <dsp:nvSpPr>
        <dsp:cNvPr id="0" name=""/>
        <dsp:cNvSpPr/>
      </dsp:nvSpPr>
      <dsp:spPr>
        <a:xfrm>
          <a:off x="1924347" y="4176932"/>
          <a:ext cx="1112013" cy="1668020"/>
        </a:xfrm>
        <a:prstGeom prst="rect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B5129-47C8-4B46-99C8-55F2463628D8}">
      <dsp:nvSpPr>
        <dsp:cNvPr id="0" name=""/>
        <dsp:cNvSpPr/>
      </dsp:nvSpPr>
      <dsp:spPr>
        <a:xfrm>
          <a:off x="0" y="42063"/>
          <a:ext cx="9144000" cy="1442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700" kern="1200" smtClean="0"/>
            <a:t>Ăn mặc gọn gàng, đi học đúng giờ</a:t>
          </a:r>
          <a:endParaRPr lang="en-US" sz="3700" kern="1200"/>
        </a:p>
      </dsp:txBody>
      <dsp:txXfrm>
        <a:off x="70397" y="112460"/>
        <a:ext cx="9003206" cy="1301304"/>
      </dsp:txXfrm>
    </dsp:sp>
    <dsp:sp modelId="{72C10356-4010-4259-B133-2A6A4AFFA7BB}">
      <dsp:nvSpPr>
        <dsp:cNvPr id="0" name=""/>
        <dsp:cNvSpPr/>
      </dsp:nvSpPr>
      <dsp:spPr>
        <a:xfrm>
          <a:off x="0" y="1590721"/>
          <a:ext cx="9144000" cy="1442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700" kern="1200" smtClean="0"/>
            <a:t>Không hiểu thì phải hỏi!</a:t>
          </a:r>
          <a:endParaRPr lang="en-US" sz="3700" kern="1200"/>
        </a:p>
      </dsp:txBody>
      <dsp:txXfrm>
        <a:off x="70397" y="1661118"/>
        <a:ext cx="9003206" cy="1301304"/>
      </dsp:txXfrm>
    </dsp:sp>
    <dsp:sp modelId="{6811402F-34B4-43FA-BC84-5A9DBF6D69FC}">
      <dsp:nvSpPr>
        <dsp:cNvPr id="0" name=""/>
        <dsp:cNvSpPr/>
      </dsp:nvSpPr>
      <dsp:spPr>
        <a:xfrm>
          <a:off x="0" y="3139380"/>
          <a:ext cx="9144000" cy="1442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700" kern="1200" smtClean="0"/>
            <a:t>Làm bài tập theo yêu cầu</a:t>
          </a:r>
          <a:endParaRPr lang="en-US" sz="3700" kern="1200"/>
        </a:p>
      </dsp:txBody>
      <dsp:txXfrm>
        <a:off x="70397" y="3209777"/>
        <a:ext cx="9003206" cy="1301304"/>
      </dsp:txXfrm>
    </dsp:sp>
    <dsp:sp modelId="{645488FF-34A3-48CD-9D25-D32BE7C1D8D8}">
      <dsp:nvSpPr>
        <dsp:cNvPr id="0" name=""/>
        <dsp:cNvSpPr/>
      </dsp:nvSpPr>
      <dsp:spPr>
        <a:xfrm>
          <a:off x="0" y="4688038"/>
          <a:ext cx="9144000" cy="14420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700" kern="1200" smtClean="0"/>
            <a:t>Xem kết quả mà bạn bè đăng tải và cho nhận xét, bình luận</a:t>
          </a:r>
          <a:endParaRPr lang="en-US" sz="3700" kern="1200"/>
        </a:p>
      </dsp:txBody>
      <dsp:txXfrm>
        <a:off x="70397" y="4758435"/>
        <a:ext cx="9003206" cy="13013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4642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Giới thiệu chung</a:t>
          </a:r>
          <a:endParaRPr lang="vi-VN" sz="6500" b="0" kern="1200" noProof="0" dirty="0"/>
        </a:p>
      </dsp:txBody>
      <dsp:txXfrm rot="-5400000">
        <a:off x="1404000" y="510823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5540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1" kern="1200" noProof="0" smtClean="0"/>
            <a:t>1</a:t>
          </a:r>
          <a:endParaRPr lang="vi-VN" sz="6200" b="1" kern="1200" noProof="0"/>
        </a:p>
      </dsp:txBody>
      <dsp:txXfrm>
        <a:off x="171343" y="725349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3876056" y="-402899"/>
          <a:ext cx="2262487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Yêu cầu đối với người học</a:t>
          </a:r>
          <a:endParaRPr lang="vi-VN" sz="6500" kern="1200" noProof="0" dirty="0"/>
        </a:p>
      </dsp:txBody>
      <dsp:txXfrm rot="-5400000">
        <a:off x="1404000" y="2179603"/>
        <a:ext cx="7096154" cy="2041595"/>
      </dsp:txXfrm>
    </dsp:sp>
    <dsp:sp modelId="{52D715E9-012B-492D-85DB-CC49546E7451}">
      <dsp:nvSpPr>
        <dsp:cNvPr id="0" name=""/>
        <dsp:cNvSpPr/>
      </dsp:nvSpPr>
      <dsp:spPr>
        <a:xfrm>
          <a:off x="0" y="261540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2786743"/>
        <a:ext cx="827314" cy="827314"/>
      </dsp:txXfrm>
    </dsp:sp>
    <dsp:sp modelId="{04804EF1-19B7-4897-A01C-DBD6E17DCA6D}">
      <dsp:nvSpPr>
        <dsp:cNvPr id="0" name=""/>
        <dsp:cNvSpPr/>
      </dsp:nvSpPr>
      <dsp:spPr>
        <a:xfrm rot="5400000">
          <a:off x="4311150" y="1658493"/>
          <a:ext cx="1392300" cy="7206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Giới thiệu SPOJ</a:t>
          </a:r>
          <a:endParaRPr lang="vi-VN" sz="6500" kern="1200" noProof="0" dirty="0"/>
        </a:p>
      </dsp:txBody>
      <dsp:txXfrm rot="-5400000">
        <a:off x="1404000" y="4633609"/>
        <a:ext cx="7138634" cy="1256368"/>
      </dsp:txXfrm>
    </dsp:sp>
    <dsp:sp modelId="{8361814F-F176-4E72-A236-4743A95F4DD5}">
      <dsp:nvSpPr>
        <dsp:cNvPr id="0" name=""/>
        <dsp:cNvSpPr/>
      </dsp:nvSpPr>
      <dsp:spPr>
        <a:xfrm>
          <a:off x="0" y="4676793"/>
          <a:ext cx="1170000" cy="117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4848136"/>
        <a:ext cx="827314" cy="8273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47A17-7DC5-4DB7-9665-5AED4D47BDD5}">
      <dsp:nvSpPr>
        <dsp:cNvPr id="0" name=""/>
        <dsp:cNvSpPr/>
      </dsp:nvSpPr>
      <dsp:spPr>
        <a:xfrm>
          <a:off x="0" y="3013"/>
          <a:ext cx="914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19EF0-8BFB-4C23-93E4-51F3111B762F}">
      <dsp:nvSpPr>
        <dsp:cNvPr id="0" name=""/>
        <dsp:cNvSpPr/>
      </dsp:nvSpPr>
      <dsp:spPr>
        <a:xfrm>
          <a:off x="0" y="3013"/>
          <a:ext cx="9144000" cy="1027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dirty="0" smtClean="0"/>
            <a:t>www.spoj.com</a:t>
          </a:r>
          <a:endParaRPr lang="en-US" sz="4700" kern="1200" dirty="0"/>
        </a:p>
      </dsp:txBody>
      <dsp:txXfrm>
        <a:off x="0" y="3013"/>
        <a:ext cx="9144000" cy="1027695"/>
      </dsp:txXfrm>
    </dsp:sp>
    <dsp:sp modelId="{5BC96FB6-20F8-4F8E-B108-2C09BA48C666}">
      <dsp:nvSpPr>
        <dsp:cNvPr id="0" name=""/>
        <dsp:cNvSpPr/>
      </dsp:nvSpPr>
      <dsp:spPr>
        <a:xfrm>
          <a:off x="0" y="1030709"/>
          <a:ext cx="914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7D1B1-CA80-43BE-AA31-592625B2EC77}">
      <dsp:nvSpPr>
        <dsp:cNvPr id="0" name=""/>
        <dsp:cNvSpPr/>
      </dsp:nvSpPr>
      <dsp:spPr>
        <a:xfrm>
          <a:off x="0" y="1030709"/>
          <a:ext cx="9144000" cy="1027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dirty="0" smtClean="0"/>
            <a:t>www.codechef.com</a:t>
          </a:r>
          <a:endParaRPr lang="en-US" sz="4700" kern="1200" dirty="0"/>
        </a:p>
      </dsp:txBody>
      <dsp:txXfrm>
        <a:off x="0" y="1030709"/>
        <a:ext cx="9144000" cy="1027695"/>
      </dsp:txXfrm>
    </dsp:sp>
    <dsp:sp modelId="{D524EB66-2F6E-416F-A233-59BB977D5F7F}">
      <dsp:nvSpPr>
        <dsp:cNvPr id="0" name=""/>
        <dsp:cNvSpPr/>
      </dsp:nvSpPr>
      <dsp:spPr>
        <a:xfrm>
          <a:off x="0" y="2058404"/>
          <a:ext cx="914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F6C50-D2DC-4FFE-8CD7-CF297B80CE14}">
      <dsp:nvSpPr>
        <dsp:cNvPr id="0" name=""/>
        <dsp:cNvSpPr/>
      </dsp:nvSpPr>
      <dsp:spPr>
        <a:xfrm>
          <a:off x="0" y="2058404"/>
          <a:ext cx="9144000" cy="1027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dirty="0" smtClean="0"/>
            <a:t>www.hackerrank.com</a:t>
          </a:r>
          <a:endParaRPr lang="en-US" sz="4700" kern="1200" dirty="0"/>
        </a:p>
      </dsp:txBody>
      <dsp:txXfrm>
        <a:off x="0" y="2058404"/>
        <a:ext cx="9144000" cy="1027695"/>
      </dsp:txXfrm>
    </dsp:sp>
    <dsp:sp modelId="{C0207275-F70B-4762-A2A1-FEB6614AEB1E}">
      <dsp:nvSpPr>
        <dsp:cNvPr id="0" name=""/>
        <dsp:cNvSpPr/>
      </dsp:nvSpPr>
      <dsp:spPr>
        <a:xfrm>
          <a:off x="0" y="3086099"/>
          <a:ext cx="914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0CFF4-3089-4E57-A3BE-3C70D239738C}">
      <dsp:nvSpPr>
        <dsp:cNvPr id="0" name=""/>
        <dsp:cNvSpPr/>
      </dsp:nvSpPr>
      <dsp:spPr>
        <a:xfrm>
          <a:off x="0" y="3086099"/>
          <a:ext cx="9144000" cy="1027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www.hackerearth.com</a:t>
          </a:r>
          <a:endParaRPr lang="en-US" sz="4700" kern="1200" dirty="0"/>
        </a:p>
      </dsp:txBody>
      <dsp:txXfrm>
        <a:off x="0" y="3086099"/>
        <a:ext cx="9144000" cy="1027695"/>
      </dsp:txXfrm>
    </dsp:sp>
    <dsp:sp modelId="{3A4C4CFE-5294-4316-BADA-86A641A3DBC1}">
      <dsp:nvSpPr>
        <dsp:cNvPr id="0" name=""/>
        <dsp:cNvSpPr/>
      </dsp:nvSpPr>
      <dsp:spPr>
        <a:xfrm>
          <a:off x="0" y="4113795"/>
          <a:ext cx="914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D89E3-4A55-4372-8DD3-FC741EA0F3E1}">
      <dsp:nvSpPr>
        <dsp:cNvPr id="0" name=""/>
        <dsp:cNvSpPr/>
      </dsp:nvSpPr>
      <dsp:spPr>
        <a:xfrm>
          <a:off x="0" y="4113795"/>
          <a:ext cx="9144000" cy="1027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dirty="0" smtClean="0"/>
            <a:t>www.topcoder.com</a:t>
          </a:r>
          <a:endParaRPr lang="en-US" sz="4700" kern="1200" dirty="0"/>
        </a:p>
      </dsp:txBody>
      <dsp:txXfrm>
        <a:off x="0" y="4113795"/>
        <a:ext cx="9144000" cy="1027695"/>
      </dsp:txXfrm>
    </dsp:sp>
    <dsp:sp modelId="{B94C9BD0-CC1E-4D7F-B6E6-8F91D55040EA}">
      <dsp:nvSpPr>
        <dsp:cNvPr id="0" name=""/>
        <dsp:cNvSpPr/>
      </dsp:nvSpPr>
      <dsp:spPr>
        <a:xfrm>
          <a:off x="0" y="5141490"/>
          <a:ext cx="914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8FD2A-BC3C-4258-88DF-34D5407C3B68}">
      <dsp:nvSpPr>
        <dsp:cNvPr id="0" name=""/>
        <dsp:cNvSpPr/>
      </dsp:nvSpPr>
      <dsp:spPr>
        <a:xfrm>
          <a:off x="0" y="5141490"/>
          <a:ext cx="9144000" cy="1027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dirty="0" smtClean="0"/>
            <a:t>www.codeforces.com</a:t>
          </a:r>
          <a:endParaRPr lang="en-US" sz="4700" kern="1200" dirty="0"/>
        </a:p>
      </dsp:txBody>
      <dsp:txXfrm>
        <a:off x="0" y="5141490"/>
        <a:ext cx="9144000" cy="1027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402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47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141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314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0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http://www.emoticonswallpapers.com/images/thank-you/thank-you-glitter-pictures-010.jpg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http://www.corydoiron.com/wp-content/uploads/2012/11/Thank-You-Kids-.jpg</a:t>
            </a:r>
            <a:endParaRPr lang="vi-VN" sz="800" dirty="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http://www.marketingyourpurpose.com/wp-content/uploads/2014/04/Thank-You.jpg</a:t>
            </a:r>
            <a:endParaRPr lang="vi-VN" sz="800" dirty="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http://f.tqn.com/y/jobsearch/1/W/J/7/1/185275200.jpg</a:t>
            </a:r>
            <a:endParaRPr lang="vi-VN" sz="800" dirty="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476672"/>
            <a:ext cx="9144000" cy="6381328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504056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>
              <a:defRPr sz="3200" b="1" baseline="0">
                <a:solidFill>
                  <a:srgbClr val="0A01C3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4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  <a:defRPr sz="3200">
                <a:latin typeface="Arial Narrow" panose="020B0606020202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8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http://www.caridad.com/wp-content/uploads/2015/11/thankyou.jpg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6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50" r:id="rId14"/>
    <p:sldLayoutId id="2147483659" r:id="rId15"/>
    <p:sldLayoutId id="2147483653" r:id="rId16"/>
    <p:sldLayoutId id="214748366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oj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3935085"/>
              </p:ext>
            </p:extLst>
          </p:nvPr>
        </p:nvGraphicFramePr>
        <p:xfrm>
          <a:off x="533018" y="2286000"/>
          <a:ext cx="8208913" cy="20726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2800" b="1" dirty="0" smtClean="0"/>
                        <a:t>Địa</a:t>
                      </a:r>
                      <a:r>
                        <a:rPr lang="vi-VN" sz="2800" b="1" baseline="0" dirty="0" smtClean="0"/>
                        <a:t> chỉ</a:t>
                      </a:r>
                      <a:endParaRPr lang="en-US" sz="2800" b="1" dirty="0"/>
                    </a:p>
                  </a:txBody>
                  <a:tcPr marL="101855" marR="101855"/>
                </a:tc>
                <a:tc>
                  <a:txBody>
                    <a:bodyPr/>
                    <a:lstStyle/>
                    <a:p>
                      <a:r>
                        <a:rPr lang="vi-VN" sz="2800" b="1" smtClean="0"/>
                        <a:t>Phòng</a:t>
                      </a:r>
                      <a:r>
                        <a:rPr lang="vi-VN" sz="2800" b="1" baseline="0" smtClean="0"/>
                        <a:t> 7.7 Nhà TB1</a:t>
                      </a:r>
                      <a:endParaRPr lang="en-US" sz="2800" b="1" dirty="0"/>
                    </a:p>
                  </a:txBody>
                  <a:tcPr marL="101855" marR="10185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2800" b="1" dirty="0" smtClean="0"/>
                        <a:t>Di động*</a:t>
                      </a:r>
                      <a:endParaRPr lang="en-US" sz="2800" b="1" dirty="0"/>
                    </a:p>
                  </a:txBody>
                  <a:tcPr marL="101855" marR="101855"/>
                </a:tc>
                <a:tc>
                  <a:txBody>
                    <a:bodyPr/>
                    <a:lstStyle/>
                    <a:p>
                      <a:r>
                        <a:rPr lang="vi-VN" sz="2800" b="1" dirty="0" smtClean="0"/>
                        <a:t>0977-199-902</a:t>
                      </a:r>
                      <a:endParaRPr lang="en-US" sz="2800" b="1" dirty="0"/>
                    </a:p>
                  </a:txBody>
                  <a:tcPr marL="101855" marR="1018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2800" b="1" dirty="0" smtClean="0"/>
                        <a:t>Email</a:t>
                      </a:r>
                      <a:endParaRPr lang="en-US" sz="2800" b="1" dirty="0"/>
                    </a:p>
                  </a:txBody>
                  <a:tcPr marL="101855" marR="101855"/>
                </a:tc>
                <a:tc>
                  <a:txBody>
                    <a:bodyPr/>
                    <a:lstStyle/>
                    <a:p>
                      <a:r>
                        <a:rPr lang="vi-VN" sz="2800" b="1" dirty="0" smtClean="0"/>
                        <a:t>tuananh1982act@gmail.com</a:t>
                      </a:r>
                      <a:endParaRPr lang="en-US" sz="2800" b="1" dirty="0"/>
                    </a:p>
                  </a:txBody>
                  <a:tcPr marL="101855" marR="1018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2800" b="1" dirty="0" smtClean="0"/>
                        <a:t>Facebook</a:t>
                      </a:r>
                      <a:endParaRPr lang="en-US" sz="2800" b="1" dirty="0"/>
                    </a:p>
                  </a:txBody>
                  <a:tcPr marL="101855" marR="101855"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 </a:t>
                      </a:r>
                      <a:r>
                        <a:rPr lang="vi-VN" sz="2800" b="1" dirty="0" smtClean="0"/>
                        <a:t>http://</a:t>
                      </a:r>
                      <a:r>
                        <a:rPr lang="en-US" sz="2800" b="1" dirty="0" smtClean="0"/>
                        <a:t>facebook.com/tuananh1982act</a:t>
                      </a:r>
                      <a:endParaRPr lang="en-US" sz="2800" b="1" dirty="0"/>
                    </a:p>
                  </a:txBody>
                  <a:tcPr marL="101855" marR="1018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Thông tin giảng 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6" name="Rounded Rectangle 5"/>
          <p:cNvSpPr/>
          <p:nvPr/>
        </p:nvSpPr>
        <p:spPr>
          <a:xfrm>
            <a:off x="533019" y="1412776"/>
            <a:ext cx="8208912" cy="79208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000" b="1" dirty="0" smtClean="0"/>
              <a:t>NGUYỄN TUẤN ANH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6381328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i="1" baseline="30000" dirty="0" smtClean="0"/>
              <a:t>(*)</a:t>
            </a:r>
            <a:r>
              <a:rPr lang="vi-VN" i="1" dirty="0" smtClean="0"/>
              <a:t> Không SMS vào di động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303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Máy tính và chương trình máy tính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vi-VN" smtClean="0"/>
          </a:p>
          <a:p>
            <a:endParaRPr lang="vi-VN"/>
          </a:p>
          <a:p>
            <a:endParaRPr lang="vi-VN" smtClean="0"/>
          </a:p>
          <a:p>
            <a:endParaRPr lang="vi-VN"/>
          </a:p>
          <a:p>
            <a:r>
              <a:rPr lang="vi-VN" smtClean="0"/>
              <a:t>Thông tin được xử lý bởi CPU theo một tập chỉ thị trong bộ nhớ</a:t>
            </a:r>
          </a:p>
          <a:p>
            <a:r>
              <a:rPr lang="vi-VN" smtClean="0"/>
              <a:t>Tập chỉ thị trong bộ nhớ là chương trình (program)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794556"/>
            <a:ext cx="59912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9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Máy tính và chương trình máy tính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smtClean="0"/>
              <a:t>Lập trình (programming) là việc biên soạn một tập các chỉ thị để điều khiển hoạt động của máy tính</a:t>
            </a:r>
          </a:p>
          <a:p>
            <a:r>
              <a:rPr lang="vi-VN" smtClean="0"/>
              <a:t>Để lập trình cần sử dụng ngôn ngữ lập trình (programming language)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2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Có nhiều ngôn ngữ lập trình khác nhau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1026" name="Picture 2" descr="Kết quả hình ảnh cho ngôn ngữ lập trì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42" y="1044416"/>
            <a:ext cx="800099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48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Máy tính và chương trình máy tính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smtClean="0"/>
              <a:t>Lập </a:t>
            </a:r>
            <a:r>
              <a:rPr lang="vi-VN" smtClean="0"/>
              <a:t>trình gồm 2 công đoạn</a:t>
            </a:r>
          </a:p>
          <a:p>
            <a:pPr lvl="1"/>
            <a:r>
              <a:rPr lang="vi-VN" smtClean="0"/>
              <a:t>Xác định tập chỉ thị (xây dựng thuật toán)</a:t>
            </a:r>
          </a:p>
          <a:p>
            <a:pPr lvl="1"/>
            <a:r>
              <a:rPr lang="vi-VN" smtClean="0"/>
              <a:t>Mô tả tập chỉ thị đó bằng một ngôn ngữ lập trình nào đó (cài đặt thuật toán)</a:t>
            </a:r>
          </a:p>
          <a:p>
            <a:r>
              <a:rPr lang="vi-VN" smtClean="0"/>
              <a:t>Công đoạn 2 đòi hỏi người lập trình phải nắm được thành phần, cú pháp của ngôn ngữ lập trình.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3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smtClean="0"/>
              <a:t>C là ngôn ngữ “bậc trung”: dễ học nhưng vẫn giúp hiểu rõ về hệ thống</a:t>
            </a:r>
          </a:p>
          <a:p>
            <a:r>
              <a:rPr lang="vi-VN" smtClean="0"/>
              <a:t>Nhiều ngôn ngữ hiện đại (C++, C#, Java, PHP...) có từ khóa và cú pháp giống C: dễ dàng học thêm ngôn ngữ</a:t>
            </a:r>
            <a:endParaRPr lang="vi-VN" smtClean="0"/>
          </a:p>
          <a:p>
            <a:r>
              <a:rPr lang="vi-VN" smtClean="0"/>
              <a:t>C hỗ trợ đa nền tảng</a:t>
            </a:r>
            <a:endParaRPr lang="vi-VN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Tại sao học C?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06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smtClean="0"/>
              <a:t>An toàn thông tin</a:t>
            </a:r>
          </a:p>
          <a:p>
            <a:r>
              <a:rPr lang="vi-VN" smtClean="0"/>
              <a:t>Assembly, lỗ hổng phần mềm, +++</a:t>
            </a:r>
            <a:endParaRPr lang="vi-VN" smtClean="0"/>
          </a:p>
          <a:p>
            <a:pPr>
              <a:buFont typeface="Wingdings" panose="05000000000000000000" pitchFamily="2" charset="2"/>
              <a:buChar char="q"/>
            </a:pPr>
            <a:r>
              <a:rPr lang="vi-VN" smtClean="0"/>
              <a:t>Kỹ thuật phần mềm nhúng và di động</a:t>
            </a:r>
          </a:p>
          <a:p>
            <a:r>
              <a:rPr lang="vi-VN" smtClean="0"/>
              <a:t>Assembly, lập trình di động, +++</a:t>
            </a:r>
            <a:endParaRPr lang="vi-VN" smtClean="0"/>
          </a:p>
          <a:p>
            <a:pPr>
              <a:buFont typeface="Wingdings" panose="05000000000000000000" pitchFamily="2" charset="2"/>
              <a:buChar char="q"/>
            </a:pPr>
            <a:r>
              <a:rPr lang="vi-VN" smtClean="0"/>
              <a:t>Hệ thống nhúng và điều khiển tự động</a:t>
            </a:r>
          </a:p>
          <a:p>
            <a:r>
              <a:rPr lang="vi-VN" smtClean="0"/>
              <a:t>Assembly, VHDL, +++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Tại sao học C?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75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marL="742950" indent="-742950">
              <a:buFont typeface="+mj-lt"/>
              <a:buAutoNum type="arabicPeriod"/>
            </a:pPr>
            <a:r>
              <a:rPr lang="vi-VN" dirty="0" smtClean="0"/>
              <a:t>Thuật toán</a:t>
            </a:r>
          </a:p>
          <a:p>
            <a:pPr marL="742950" indent="-742950">
              <a:buFont typeface="+mj-lt"/>
              <a:buAutoNum type="arabicPeriod"/>
            </a:pPr>
            <a:r>
              <a:rPr lang="vi-VN" dirty="0" smtClean="0"/>
              <a:t>Biểu diễn dữ liệu trong máy tính</a:t>
            </a:r>
          </a:p>
          <a:p>
            <a:pPr marL="742950" indent="-742950">
              <a:buFont typeface="+mj-lt"/>
              <a:buAutoNum type="arabicPeriod"/>
            </a:pPr>
            <a:r>
              <a:rPr lang="vi-VN" dirty="0" smtClean="0"/>
              <a:t>Thành phần của ngôn ngữ C</a:t>
            </a:r>
          </a:p>
          <a:p>
            <a:pPr marL="742950" indent="-742950">
              <a:buFont typeface="+mj-lt"/>
              <a:buAutoNum type="arabicPeriod"/>
            </a:pPr>
            <a:r>
              <a:rPr lang="vi-VN" dirty="0" smtClean="0"/>
              <a:t>Các kiểu dữ liệu cơ sở</a:t>
            </a:r>
          </a:p>
          <a:p>
            <a:pPr marL="742950" indent="-742950">
              <a:buFont typeface="+mj-lt"/>
              <a:buAutoNum type="arabicPeriod"/>
            </a:pPr>
            <a:r>
              <a:rPr lang="vi-VN" dirty="0" smtClean="0"/>
              <a:t>Các cấu trúc rẽ nhánh</a:t>
            </a:r>
          </a:p>
          <a:p>
            <a:pPr marL="742950" indent="-742950">
              <a:buFont typeface="+mj-lt"/>
              <a:buAutoNum type="arabicPeriod"/>
            </a:pPr>
            <a:r>
              <a:rPr lang="vi-VN" dirty="0" smtClean="0"/>
              <a:t>Các cấu trúc lặp</a:t>
            </a:r>
          </a:p>
          <a:p>
            <a:pPr marL="742950" indent="-742950">
              <a:buFont typeface="+mj-lt"/>
              <a:buAutoNum type="arabicPeriod"/>
            </a:pPr>
            <a:r>
              <a:rPr lang="vi-VN" dirty="0" smtClean="0"/>
              <a:t>Hàm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 khóa 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681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marL="742950" indent="-742950">
              <a:buFont typeface="+mj-lt"/>
              <a:buAutoNum type="arabicPeriod" startAt="8"/>
            </a:pPr>
            <a:r>
              <a:rPr lang="vi-VN" dirty="0" smtClean="0"/>
              <a:t>Mảng</a:t>
            </a:r>
          </a:p>
          <a:p>
            <a:pPr marL="742950" indent="-742950">
              <a:buFont typeface="+mj-lt"/>
              <a:buAutoNum type="arabicPeriod" startAt="8"/>
            </a:pPr>
            <a:r>
              <a:rPr lang="vi-VN" dirty="0" smtClean="0"/>
              <a:t>Chuỗi ký tự</a:t>
            </a:r>
          </a:p>
          <a:p>
            <a:pPr marL="742950" indent="-742950">
              <a:buFont typeface="+mj-lt"/>
              <a:buAutoNum type="arabicPeriod" startAt="8"/>
            </a:pPr>
            <a:r>
              <a:rPr lang="vi-VN" dirty="0" smtClean="0"/>
              <a:t>Con trỏ</a:t>
            </a:r>
          </a:p>
          <a:p>
            <a:pPr marL="742950" indent="-742950">
              <a:buFont typeface="+mj-lt"/>
              <a:buAutoNum type="arabicPeriod" startAt="8"/>
            </a:pPr>
            <a:r>
              <a:rPr lang="vi-VN" dirty="0" smtClean="0"/>
              <a:t>Các kiểu dữ liệu tự định nghĩa</a:t>
            </a:r>
          </a:p>
          <a:p>
            <a:pPr marL="742950" indent="-742950">
              <a:buFont typeface="+mj-lt"/>
              <a:buAutoNum type="arabicPeriod" startAt="8"/>
            </a:pPr>
            <a:r>
              <a:rPr lang="vi-VN" dirty="0" smtClean="0"/>
              <a:t>Tập tin văn bản</a:t>
            </a:r>
          </a:p>
          <a:p>
            <a:pPr marL="742950" indent="-742950">
              <a:buFont typeface="+mj-lt"/>
              <a:buAutoNum type="arabicPeriod" startAt="8"/>
            </a:pPr>
            <a:r>
              <a:rPr lang="vi-VN" dirty="0" smtClean="0"/>
              <a:t>Tập tin </a:t>
            </a:r>
            <a:r>
              <a:rPr lang="vi-VN" smtClean="0"/>
              <a:t>nhị phân</a:t>
            </a:r>
            <a:endParaRPr lang="vi-V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 khóa 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80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00643398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967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55487808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Yêu cầu về công cụ học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51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dirty="0"/>
              <a:t>Lập trình C căn bản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dirty="0" smtClean="0"/>
              <a:t>Giới thiệu</a:t>
            </a:r>
            <a:r>
              <a:rPr lang="en-US" dirty="0" smtClean="0"/>
              <a:t> </a:t>
            </a:r>
            <a:r>
              <a:rPr lang="vi-VN" smtClean="0"/>
              <a:t>chung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http://www.codeblocks.org/downloads/26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CodeBlocks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08605"/>
            <a:ext cx="8838870" cy="516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vi-VN" b="1" dirty="0" smtClean="0">
                <a:solidFill>
                  <a:srgbClr val="FF0000"/>
                </a:solidFill>
              </a:rPr>
              <a:t>Yêu cầu</a:t>
            </a:r>
            <a:endParaRPr lang="vi-VN" b="1" dirty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dirty="0" smtClean="0">
                <a:sym typeface="Wingdings" pitchFamily="2" charset="2"/>
              </a:rPr>
              <a:t>Đánh máy nhanh</a:t>
            </a:r>
            <a:endParaRPr lang="vi-VN" dirty="0">
              <a:sym typeface="Wingdings" pitchFamily="2" charset="2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vi-VN" b="1" dirty="0" smtClean="0">
                <a:solidFill>
                  <a:srgbClr val="FF0000"/>
                </a:solidFill>
              </a:rPr>
              <a:t>Lý do cần đánh máy nhanh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dirty="0" smtClean="0"/>
              <a:t>Đặt tên biến có nghĩa </a:t>
            </a:r>
            <a:r>
              <a:rPr lang="vi-VN" dirty="0" smtClean="0">
                <a:sym typeface="Wingdings" pitchFamily="2" charset="2"/>
              </a:rPr>
              <a:t> phải gõ nhiều chữ, chương trình dễ đọc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dirty="0" smtClean="0">
                <a:sym typeface="Wingdings" pitchFamily="2" charset="2"/>
              </a:rPr>
              <a:t>Không chỉ tốt cho lập trình mà tốt cho mọi công việc về sau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vi-VN" b="1" dirty="0" smtClean="0">
                <a:solidFill>
                  <a:srgbClr val="FF0000"/>
                </a:solidFill>
                <a:sym typeface="Wingdings" pitchFamily="2" charset="2"/>
              </a:rPr>
              <a:t>Công cụ luyện kỹ năng đánh máy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dirty="0" smtClean="0">
                <a:sym typeface="Wingdings" pitchFamily="2" charset="2"/>
              </a:rPr>
              <a:t>Phần mềm: Stamina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dirty="0">
                <a:sym typeface="Wingdings" pitchFamily="2" charset="2"/>
              </a:rPr>
              <a:t>Game</a:t>
            </a:r>
            <a:r>
              <a:rPr lang="vi-VN" dirty="0" smtClean="0">
                <a:sym typeface="Wingdings" pitchFamily="2" charset="2"/>
              </a:rPr>
              <a:t>: http</a:t>
            </a:r>
            <a:r>
              <a:rPr lang="vi-VN" dirty="0">
                <a:sym typeface="Wingdings" pitchFamily="2" charset="2"/>
              </a:rPr>
              <a:t>://tapdanhmay.com/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Yêu cầu về kỹ năng đánh máy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7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Yêu cầu về kỹ năng đánh máy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8612790" cy="508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3400" y="6052646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http://typingsoft.com/files/StaminaTypingTutor25_free.exe</a:t>
            </a:r>
          </a:p>
        </p:txBody>
      </p:sp>
    </p:spTree>
    <p:extLst>
      <p:ext uri="{BB962C8B-B14F-4D97-AF65-F5344CB8AC3E}">
        <p14:creationId xmlns:p14="http://schemas.microsoft.com/office/powerpoint/2010/main" val="176364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26604079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Yêu cầu về thái độ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514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smtClean="0"/>
              <a:t>Hai thứ cần học ngay: lập trình, ngoại ngữ</a:t>
            </a:r>
          </a:p>
          <a:p>
            <a:r>
              <a:rPr lang="vi-VN" smtClean="0"/>
              <a:t>Lý do</a:t>
            </a:r>
          </a:p>
          <a:p>
            <a:pPr lvl="1"/>
            <a:r>
              <a:rPr lang="vi-VN" smtClean="0"/>
              <a:t>Cần thiết!</a:t>
            </a:r>
          </a:p>
          <a:p>
            <a:pPr lvl="1"/>
            <a:r>
              <a:rPr lang="vi-VN" smtClean="0"/>
              <a:t>Không thể học cấp tốc!</a:t>
            </a:r>
            <a:endParaRPr lang="vi-VN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Lưu ý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408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43753674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420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smtClean="0"/>
              <a:t>Khi lập trình có thể có lỗi: lỗi cú pháp, lỗi thuật </a:t>
            </a:r>
            <a:r>
              <a:rPr lang="vi-VN" smtClean="0"/>
              <a:t>toán</a:t>
            </a:r>
            <a:endParaRPr lang="vi-VN" smtClean="0"/>
          </a:p>
          <a:p>
            <a:r>
              <a:rPr lang="vi-VN" smtClean="0"/>
              <a:t>Chương trình viết xong cần được kiểm tra tính đúng đắn.</a:t>
            </a:r>
          </a:p>
          <a:p>
            <a:pPr lvl="1"/>
            <a:r>
              <a:rPr lang="vi-VN" smtClean="0"/>
              <a:t>Kiểm tra thủ công</a:t>
            </a:r>
          </a:p>
          <a:p>
            <a:pPr lvl="1"/>
            <a:r>
              <a:rPr lang="vi-VN" smtClean="0"/>
              <a:t>Kiểm tra tự động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Giới thiệu SPOJ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74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Giới thiệu SPOJ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/>
              <a:t>SPOJ là công cụ tự động kiểm tra tính đúng đắn của chương trình </a:t>
            </a:r>
            <a:r>
              <a:rPr lang="vi-VN" smtClean="0"/>
              <a:t>theo một bộ kiểm tra định trước</a:t>
            </a:r>
            <a:endParaRPr lang="vi-VN"/>
          </a:p>
          <a:p>
            <a:r>
              <a:rPr lang="vi-VN" smtClean="0"/>
              <a:t>Đặc điểm của SPOJ</a:t>
            </a:r>
          </a:p>
          <a:p>
            <a:pPr lvl="1"/>
            <a:r>
              <a:rPr lang="vi-VN" smtClean="0"/>
              <a:t>Hỗ trợ nhiều ngôn ngữ</a:t>
            </a:r>
          </a:p>
          <a:p>
            <a:pPr lvl="1"/>
            <a:r>
              <a:rPr lang="vi-VN" smtClean="0"/>
              <a:t>Là công cụ trực tuyến: </a:t>
            </a:r>
            <a:r>
              <a:rPr lang="vi-VN" smtClean="0">
                <a:hlinkClick r:id="rId2"/>
              </a:rPr>
              <a:t>www.spoj.com</a:t>
            </a:r>
            <a:endParaRPr lang="vi-VN" smtClean="0"/>
          </a:p>
          <a:p>
            <a:pPr lvl="1"/>
            <a:r>
              <a:rPr lang="vi-VN" smtClean="0"/>
              <a:t>Hoàn toàn miễn phí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Live 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862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 smtClean="0"/>
              <a:t>Giảng viên nắm được mức độ tích cực của sinh viên trong việc làm bài tập</a:t>
            </a:r>
          </a:p>
          <a:p>
            <a:r>
              <a:rPr lang="vi-VN" dirty="0" smtClean="0"/>
              <a:t>Giảng viên có thể biết được sinh viên sai ở đâu để kịp thời hướng dẫn</a:t>
            </a:r>
          </a:p>
          <a:p>
            <a:r>
              <a:rPr lang="vi-VN" dirty="0" smtClean="0"/>
              <a:t>Sinh viên biết được thành tích của bạn bè để có động lực cố gắng hơn</a:t>
            </a:r>
          </a:p>
          <a:p>
            <a:r>
              <a:rPr lang="vi-VN" dirty="0" smtClean="0"/>
              <a:t>Chấm tự động được sử dụng ở nhiều cuộc thi về lập trình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Lợi ích của SPOJ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43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31368733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93780867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Lựa chọn 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38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78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37078256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110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smtClean="0"/>
              <a:t>Hiện nay, máy tính đóng vai trò rất quan trọng trong đời sống con người</a:t>
            </a:r>
          </a:p>
          <a:p>
            <a:r>
              <a:rPr lang="vi-VN" smtClean="0"/>
              <a:t>Máy tính hoạt động dưới sự điều khiển của phần mềm. Không có phần mềm thì máy tính vô dụng!</a:t>
            </a:r>
          </a:p>
          <a:p>
            <a:r>
              <a:rPr lang="vi-VN" smtClean="0"/>
              <a:t>Lập trình là việc tạo ra các chương trình để điều khiển hoạt động của máy tính nhằm giải quyết công việc nhất định.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Lập trình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84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Cấu trúc căn bản của máy tính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5200"/>
            <a:ext cx="7391400" cy="596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3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Cấu trúc căn bản của máy tính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980" y="762000"/>
            <a:ext cx="7161820" cy="60458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" y="1600200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smtClean="0"/>
              <a:t>Bên trong System block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406313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Cấu trúc căn bản của máy tính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7239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smtClean="0"/>
              <a:t>Tương tác giữa các thành phần</a:t>
            </a:r>
            <a:endParaRPr lang="en-US" sz="32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039100" cy="548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smtClean="0"/>
              <a:t>Máy tính là thiết bị điện tử thực hiện các công việc:</a:t>
            </a:r>
          </a:p>
          <a:p>
            <a:r>
              <a:rPr lang="vi-VN" smtClean="0"/>
              <a:t>Nhận thông tin vào</a:t>
            </a:r>
          </a:p>
          <a:p>
            <a:r>
              <a:rPr lang="vi-VN" smtClean="0"/>
              <a:t>Xử lý thông tin đã nhận</a:t>
            </a:r>
          </a:p>
          <a:p>
            <a:r>
              <a:rPr lang="vi-VN" smtClean="0"/>
              <a:t>Xuất ra kết quả xử lý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Máy tính và chương trình máy tính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970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bài giảng" id="{CA8A28A6-8FB3-44A6-B9A4-D27149A7E202}" vid="{71422FEC-D43D-4AA0-8EBD-9C6BC72AB2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582</TotalTime>
  <Words>903</Words>
  <Application>Microsoft Office PowerPoint</Application>
  <PresentationFormat>On-screen Show (4:3)</PresentationFormat>
  <Paragraphs>177</Paragraphs>
  <Slides>31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Narrow</vt:lpstr>
      <vt:lpstr>Calibri</vt:lpstr>
      <vt:lpstr>Tahoma</vt:lpstr>
      <vt:lpstr>Wingdings</vt:lpstr>
      <vt:lpstr>Slide bài giảng</vt:lpstr>
      <vt:lpstr>Thông tin giảng viên</vt:lpstr>
      <vt:lpstr>Lập trình C căn bản</vt:lpstr>
      <vt:lpstr>PowerPoint Presentation</vt:lpstr>
      <vt:lpstr>PowerPoint Presentation</vt:lpstr>
      <vt:lpstr>Lập trình</vt:lpstr>
      <vt:lpstr>Cấu trúc căn bản của máy tính</vt:lpstr>
      <vt:lpstr>Cấu trúc căn bản của máy tính</vt:lpstr>
      <vt:lpstr>Cấu trúc căn bản của máy tính</vt:lpstr>
      <vt:lpstr>Máy tính và chương trình máy tính</vt:lpstr>
      <vt:lpstr>Máy tính và chương trình máy tính</vt:lpstr>
      <vt:lpstr>Máy tính và chương trình máy tính</vt:lpstr>
      <vt:lpstr>Có nhiều ngôn ngữ lập trình khác nhau</vt:lpstr>
      <vt:lpstr>Máy tính và chương trình máy tính</vt:lpstr>
      <vt:lpstr>Tại sao học C?</vt:lpstr>
      <vt:lpstr>Tại sao học C?</vt:lpstr>
      <vt:lpstr>Nội dung khóa học</vt:lpstr>
      <vt:lpstr>Nội dung khóa học</vt:lpstr>
      <vt:lpstr>PowerPoint Presentation</vt:lpstr>
      <vt:lpstr>Yêu cầu về công cụ học tập</vt:lpstr>
      <vt:lpstr>CodeBlocks</vt:lpstr>
      <vt:lpstr>Yêu cầu về kỹ năng đánh máy</vt:lpstr>
      <vt:lpstr>Yêu cầu về kỹ năng đánh máy</vt:lpstr>
      <vt:lpstr>Yêu cầu về thái độ</vt:lpstr>
      <vt:lpstr>Lưu ý</vt:lpstr>
      <vt:lpstr>PowerPoint Presentation</vt:lpstr>
      <vt:lpstr>Giới thiệu SPOJ</vt:lpstr>
      <vt:lpstr>Giới thiệu SPOJ</vt:lpstr>
      <vt:lpstr>Live demo</vt:lpstr>
      <vt:lpstr>Lợi ích của SPOJ</vt:lpstr>
      <vt:lpstr>Lựa chọn khác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C căn bản</dc:title>
  <dc:creator>Nguyen Tuan Anh</dc:creator>
  <cp:lastModifiedBy>Nguyen Tuan Anh</cp:lastModifiedBy>
  <cp:revision>58</cp:revision>
  <dcterms:created xsi:type="dcterms:W3CDTF">2016-11-03T11:16:00Z</dcterms:created>
  <dcterms:modified xsi:type="dcterms:W3CDTF">2017-09-17T10:45:09Z</dcterms:modified>
</cp:coreProperties>
</file>