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340" r:id="rId3"/>
    <p:sldId id="528" r:id="rId4"/>
    <p:sldId id="536" r:id="rId5"/>
    <p:sldId id="500" r:id="rId6"/>
    <p:sldId id="502" r:id="rId7"/>
    <p:sldId id="501" r:id="rId8"/>
    <p:sldId id="537" r:id="rId9"/>
    <p:sldId id="535" r:id="rId10"/>
    <p:sldId id="538" r:id="rId11"/>
    <p:sldId id="539" r:id="rId12"/>
    <p:sldId id="540" r:id="rId13"/>
    <p:sldId id="529" r:id="rId14"/>
    <p:sldId id="503" r:id="rId15"/>
    <p:sldId id="541" r:id="rId16"/>
    <p:sldId id="512" r:id="rId17"/>
    <p:sldId id="505" r:id="rId18"/>
    <p:sldId id="508" r:id="rId19"/>
    <p:sldId id="506" r:id="rId20"/>
    <p:sldId id="507" r:id="rId21"/>
    <p:sldId id="514" r:id="rId22"/>
    <p:sldId id="542" r:id="rId23"/>
    <p:sldId id="543" r:id="rId24"/>
    <p:sldId id="534" r:id="rId25"/>
    <p:sldId id="530" r:id="rId26"/>
    <p:sldId id="516" r:id="rId27"/>
    <p:sldId id="510" r:id="rId28"/>
    <p:sldId id="511" r:id="rId29"/>
    <p:sldId id="519" r:id="rId30"/>
    <p:sldId id="531" r:id="rId31"/>
    <p:sldId id="517" r:id="rId32"/>
    <p:sldId id="518" r:id="rId33"/>
    <p:sldId id="520" r:id="rId34"/>
    <p:sldId id="532" r:id="rId35"/>
    <p:sldId id="533" r:id="rId36"/>
    <p:sldId id="525" r:id="rId37"/>
    <p:sldId id="527" r:id="rId38"/>
    <p:sldId id="526" r:id="rId39"/>
    <p:sldId id="521" r:id="rId40"/>
    <p:sldId id="522" r:id="rId41"/>
    <p:sldId id="523" r:id="rId42"/>
    <p:sldId id="499" r:id="rId4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AE43C8-39AC-478F-B5A0-7501E605B677}">
          <p14:sldIdLst>
            <p14:sldId id="256"/>
            <p14:sldId id="340"/>
          </p14:sldIdLst>
        </p14:section>
        <p14:section name="Top-Down Design" id="{7ECD22BB-A909-4A94-86EB-C84EA9A73197}">
          <p14:sldIdLst>
            <p14:sldId id="528"/>
            <p14:sldId id="536"/>
            <p14:sldId id="500"/>
            <p14:sldId id="502"/>
            <p14:sldId id="501"/>
            <p14:sldId id="537"/>
            <p14:sldId id="535"/>
            <p14:sldId id="538"/>
            <p14:sldId id="539"/>
            <p14:sldId id="540"/>
          </p14:sldIdLst>
        </p14:section>
        <p14:section name="Khái niệm hàm" id="{ED28AEDB-255E-4697-B1ED-AC86CE4F4698}">
          <p14:sldIdLst>
            <p14:sldId id="529"/>
            <p14:sldId id="503"/>
            <p14:sldId id="541"/>
            <p14:sldId id="512"/>
            <p14:sldId id="505"/>
            <p14:sldId id="508"/>
            <p14:sldId id="506"/>
            <p14:sldId id="507"/>
            <p14:sldId id="514"/>
            <p14:sldId id="542"/>
            <p14:sldId id="543"/>
            <p14:sldId id="534"/>
          </p14:sldIdLst>
        </p14:section>
        <p14:section name="Truyền tham số" id="{53B9BDD2-5CE3-4F27-88BD-280812380359}">
          <p14:sldIdLst>
            <p14:sldId id="530"/>
            <p14:sldId id="516"/>
            <p14:sldId id="510"/>
            <p14:sldId id="511"/>
            <p14:sldId id="519"/>
          </p14:sldIdLst>
        </p14:section>
        <p14:section name="Nguyên mẫu hàm" id="{31482B67-B563-40AD-BD7B-9A37BF824E4F}">
          <p14:sldIdLst>
            <p14:sldId id="531"/>
            <p14:sldId id="517"/>
            <p14:sldId id="518"/>
            <p14:sldId id="520"/>
          </p14:sldIdLst>
        </p14:section>
        <p14:section name="Kết thúc" id="{B2CAEA6C-D77D-45EE-809E-06E2B363E7D3}">
          <p14:sldIdLst>
            <p14:sldId id="532"/>
            <p14:sldId id="533"/>
            <p14:sldId id="525"/>
            <p14:sldId id="527"/>
            <p14:sldId id="526"/>
            <p14:sldId id="521"/>
            <p14:sldId id="522"/>
            <p14:sldId id="523"/>
            <p14:sldId id="49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A01C3"/>
    <a:srgbClr val="FF00FF"/>
    <a:srgbClr val="0000FF"/>
    <a:srgbClr val="00FF0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9244" autoAdjust="0"/>
  </p:normalViewPr>
  <p:slideViewPr>
    <p:cSldViewPr>
      <p:cViewPr varScale="1">
        <p:scale>
          <a:sx n="47" d="100"/>
          <a:sy n="47" d="100"/>
        </p:scale>
        <p:origin x="1986" y="-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Đặt vấn đề</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Định nghĩa hàm</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Nguyên mẫu hàm</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F5D50B3B-D760-4D9D-97D9-5F1C5A5BCEE0}">
      <dgm:prSet/>
      <dgm:spPr/>
      <dgm:t>
        <a:bodyPr/>
        <a:lstStyle/>
        <a:p>
          <a:r>
            <a:rPr lang="vi-VN" noProof="0" dirty="0" smtClean="0"/>
            <a:t>Bài tập</a:t>
          </a:r>
          <a:endParaRPr lang="vi-VN" noProof="0" dirty="0"/>
        </a:p>
      </dgm:t>
    </dgm:pt>
    <dgm:pt modelId="{8C45C440-34A2-4CA4-B7E7-383533F2E8D6}" type="parTrans" cxnId="{6DAB2696-A889-4957-A1E5-15E25ADC537E}">
      <dgm:prSet/>
      <dgm:spPr/>
      <dgm:t>
        <a:bodyPr/>
        <a:lstStyle/>
        <a:p>
          <a:endParaRPr lang="en-US"/>
        </a:p>
      </dgm:t>
    </dgm:pt>
    <dgm:pt modelId="{F41C90E5-5495-485E-BDF7-A22EBB8D95FC}" type="sibTrans" cxnId="{6DAB2696-A889-4957-A1E5-15E25ADC537E}">
      <dgm:prSet/>
      <dgm:spPr/>
      <dgm:t>
        <a:bodyPr/>
        <a:lstStyle/>
        <a:p>
          <a:endParaRPr lang="en-US"/>
        </a:p>
      </dgm:t>
    </dgm:pt>
    <dgm:pt modelId="{0E554E08-C922-4A45-AE68-AF9D50F5C433}">
      <dgm:prSet/>
      <dgm:spPr/>
      <dgm:t>
        <a:bodyPr/>
        <a:lstStyle/>
        <a:p>
          <a:r>
            <a:rPr lang="vi-VN" noProof="0" dirty="0" smtClean="0"/>
            <a:t>5</a:t>
          </a:r>
          <a:endParaRPr lang="vi-VN" noProof="0" dirty="0"/>
        </a:p>
      </dgm:t>
    </dgm:pt>
    <dgm:pt modelId="{C9A0CC75-CA8D-4254-9C94-B09FF451C721}" type="parTrans" cxnId="{90B1E591-E646-44B5-B163-EC043D7907BD}">
      <dgm:prSet/>
      <dgm:spPr/>
      <dgm:t>
        <a:bodyPr/>
        <a:lstStyle/>
        <a:p>
          <a:endParaRPr lang="en-US"/>
        </a:p>
      </dgm:t>
    </dgm:pt>
    <dgm:pt modelId="{F0D309CF-5C52-45A8-B150-5C1752ACFCC2}" type="sibTrans" cxnId="{90B1E591-E646-44B5-B163-EC043D7907BD}">
      <dgm:prSet/>
      <dgm:spPr/>
      <dgm:t>
        <a:bodyPr/>
        <a:lstStyle/>
        <a:p>
          <a:endParaRPr lang="en-US"/>
        </a:p>
      </dgm:t>
    </dgm:pt>
    <dgm:pt modelId="{11F24E8B-3DDB-4569-B338-02FD3CD098D7}">
      <dgm:prSet/>
      <dgm:spPr/>
      <dgm:t>
        <a:bodyPr/>
        <a:lstStyle/>
        <a:p>
          <a:r>
            <a:rPr lang="vi-VN" noProof="0" dirty="0" smtClean="0"/>
            <a:t>4</a:t>
          </a:r>
          <a:endParaRPr lang="vi-VN" noProof="0" dirty="0"/>
        </a:p>
      </dgm:t>
    </dgm:pt>
    <dgm:pt modelId="{5298A8CC-09A0-4BBC-85C3-9A2754CA2BB2}" type="parTrans" cxnId="{19FC190A-CCA6-456B-946D-78370C0A375E}">
      <dgm:prSet/>
      <dgm:spPr/>
      <dgm:t>
        <a:bodyPr/>
        <a:lstStyle/>
        <a:p>
          <a:endParaRPr lang="en-US"/>
        </a:p>
      </dgm:t>
    </dgm:pt>
    <dgm:pt modelId="{CE2AB15E-483E-4513-AF39-852B1822473A}" type="sibTrans" cxnId="{19FC190A-CCA6-456B-946D-78370C0A375E}">
      <dgm:prSet/>
      <dgm:spPr/>
      <dgm:t>
        <a:bodyPr/>
        <a:lstStyle/>
        <a:p>
          <a:endParaRPr lang="en-US"/>
        </a:p>
      </dgm:t>
    </dgm:pt>
    <dgm:pt modelId="{D6F2ABC0-9EB8-43CD-8845-1A2E5BEAB819}">
      <dgm:prSet/>
      <dgm:spPr/>
      <dgm:t>
        <a:bodyPr/>
        <a:lstStyle/>
        <a:p>
          <a:r>
            <a:rPr lang="vi-VN" noProof="0" dirty="0" smtClean="0"/>
            <a:t>Truyền tham số</a:t>
          </a:r>
          <a:endParaRPr lang="vi-VN" noProof="0" dirty="0"/>
        </a:p>
      </dgm:t>
    </dgm:pt>
    <dgm:pt modelId="{8BF22BAB-A558-4338-B8EC-E27F9C92EE59}" type="parTrans" cxnId="{09D79A03-0A3E-4ABD-8DD7-9A7B5ACD62A9}">
      <dgm:prSet/>
      <dgm:spPr/>
      <dgm:t>
        <a:bodyPr/>
        <a:lstStyle/>
        <a:p>
          <a:endParaRPr lang="en-US"/>
        </a:p>
      </dgm:t>
    </dgm:pt>
    <dgm:pt modelId="{4EA4C5D5-0D38-44A3-A754-8847D24EEF8F}" type="sibTrans" cxnId="{09D79A03-0A3E-4ABD-8DD7-9A7B5ACD62A9}">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DA544C40-01B1-4E12-B7A4-EC25E6DAA80A}" type="pres">
      <dgm:prSet presAssocID="{983822D8-F065-4159-AEFB-B129090EF164}" presName="sp" presStyleCnt="0"/>
      <dgm:spPr/>
    </dgm:pt>
    <dgm:pt modelId="{85A88444-5C9A-4036-9706-F45A84035BED}" type="pres">
      <dgm:prSet presAssocID="{11F24E8B-3DDB-4569-B338-02FD3CD098D7}" presName="composite" presStyleCnt="0"/>
      <dgm:spPr/>
    </dgm:pt>
    <dgm:pt modelId="{5A45B05A-11BA-4EA4-A4FB-A50F971839F3}" type="pres">
      <dgm:prSet presAssocID="{11F24E8B-3DDB-4569-B338-02FD3CD098D7}" presName="desTx" presStyleLbl="fgAccFollowNode1" presStyleIdx="3" presStyleCnt="5">
        <dgm:presLayoutVars>
          <dgm:bulletEnabled val="1"/>
        </dgm:presLayoutVars>
      </dgm:prSet>
      <dgm:spPr/>
      <dgm:t>
        <a:bodyPr/>
        <a:lstStyle/>
        <a:p>
          <a:endParaRPr lang="en-US"/>
        </a:p>
      </dgm:t>
    </dgm:pt>
    <dgm:pt modelId="{E44D3FB1-95F5-46DB-B2B4-2729E845AD52}" type="pres">
      <dgm:prSet presAssocID="{11F24E8B-3DDB-4569-B338-02FD3CD098D7}" presName="labelTx" presStyleLbl="node1" presStyleIdx="3" presStyleCnt="5">
        <dgm:presLayoutVars>
          <dgm:chMax val="0"/>
          <dgm:chPref val="0"/>
          <dgm:bulletEnabled val="1"/>
        </dgm:presLayoutVars>
      </dgm:prSet>
      <dgm:spPr/>
      <dgm:t>
        <a:bodyPr/>
        <a:lstStyle/>
        <a:p>
          <a:endParaRPr lang="en-US"/>
        </a:p>
      </dgm:t>
    </dgm:pt>
    <dgm:pt modelId="{9AF40E56-CF8A-4113-8C61-1E637BD56CA3}" type="pres">
      <dgm:prSet presAssocID="{CE2AB15E-483E-4513-AF39-852B1822473A}" presName="sp" presStyleCnt="0"/>
      <dgm:spPr/>
    </dgm:pt>
    <dgm:pt modelId="{DC8E9066-51F1-4C2E-B29F-32E7DFEF1C6B}" type="pres">
      <dgm:prSet presAssocID="{0E554E08-C922-4A45-AE68-AF9D50F5C433}" presName="composite" presStyleCnt="0"/>
      <dgm:spPr/>
    </dgm:pt>
    <dgm:pt modelId="{9A3152F3-4291-4C05-89AC-712BC38C2181}" type="pres">
      <dgm:prSet presAssocID="{0E554E08-C922-4A45-AE68-AF9D50F5C433}" presName="desTx" presStyleLbl="fgAccFollowNode1" presStyleIdx="4" presStyleCnt="5">
        <dgm:presLayoutVars>
          <dgm:bulletEnabled val="1"/>
        </dgm:presLayoutVars>
      </dgm:prSet>
      <dgm:spPr/>
      <dgm:t>
        <a:bodyPr/>
        <a:lstStyle/>
        <a:p>
          <a:endParaRPr lang="en-US"/>
        </a:p>
      </dgm:t>
    </dgm:pt>
    <dgm:pt modelId="{6DDD3E9A-A86A-4571-8456-0FD76ABA1DC3}" type="pres">
      <dgm:prSet presAssocID="{0E554E08-C922-4A45-AE68-AF9D50F5C433}" presName="labelTx" presStyleLbl="node1" presStyleIdx="4" presStyleCnt="5">
        <dgm:presLayoutVars>
          <dgm:chMax val="0"/>
          <dgm:chPref val="0"/>
          <dgm:bulletEnabled val="1"/>
        </dgm:presLayoutVars>
      </dgm:prSet>
      <dgm:spPr/>
      <dgm:t>
        <a:bodyPr/>
        <a:lstStyle/>
        <a:p>
          <a:endParaRPr lang="en-US"/>
        </a:p>
      </dgm:t>
    </dgm:pt>
  </dgm:ptLst>
  <dgm:cxnLst>
    <dgm:cxn modelId="{BC8C42DE-1FE3-47D5-B6B5-91571D0EB19A}" type="presOf" srcId="{759FDF1A-46CB-4DD6-A232-39900ACE14DF}" destId="{52D715E9-012B-492D-85DB-CC49546E7451}" srcOrd="0" destOrd="0" presId="urn:diagrams.loki3.com/NumberedList"/>
    <dgm:cxn modelId="{2FD74F7E-5C88-4D53-AB21-963540736E27}" type="presOf" srcId="{B388406D-A38C-4897-9997-1C63D79E763E}" destId="{5A45B05A-11BA-4EA4-A4FB-A50F971839F3}" srcOrd="0" destOrd="0" presId="urn:diagrams.loki3.com/NumberedList"/>
    <dgm:cxn modelId="{314C4E73-477B-4DFC-A12A-BEB22C372D5A}" type="presOf" srcId="{8C66E9B3-B12D-4C23-A273-982D7F969BBC}" destId="{BDFB8683-95A4-4BBF-9344-3A0D69314DBB}"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19FC190A-CCA6-456B-946D-78370C0A375E}" srcId="{8C66E9B3-B12D-4C23-A273-982D7F969BBC}" destId="{11F24E8B-3DDB-4569-B338-02FD3CD098D7}" srcOrd="3" destOrd="0" parTransId="{5298A8CC-09A0-4BBC-85C3-9A2754CA2BB2}" sibTransId="{CE2AB15E-483E-4513-AF39-852B1822473A}"/>
    <dgm:cxn modelId="{EE26D499-E3C7-4874-A873-C7C102CF342B}" type="presOf" srcId="{374B3CF0-3CBE-41CF-A774-9FD3C3CD3C85}" destId="{5012D0F9-E426-4C44-85B1-B5D15A7B4879}" srcOrd="0" destOrd="0" presId="urn:diagrams.loki3.com/NumberedList"/>
    <dgm:cxn modelId="{89F6AEB2-4790-487C-AC1B-D20A20054F51}" type="presOf" srcId="{9EA58EC5-7D69-4397-8093-5A4FCBD369E8}" destId="{A08A9154-0BEB-4230-91C9-16FAC1EF6E1C}" srcOrd="0" destOrd="0" presId="urn:diagrams.loki3.com/NumberedList"/>
    <dgm:cxn modelId="{4214B36E-FF73-47F3-B18C-67E1533FA631}" type="presOf" srcId="{0E554E08-C922-4A45-AE68-AF9D50F5C433}" destId="{6DDD3E9A-A86A-4571-8456-0FD76ABA1DC3}" srcOrd="0" destOrd="0" presId="urn:diagrams.loki3.com/NumberedList"/>
    <dgm:cxn modelId="{6DAB2696-A889-4957-A1E5-15E25ADC537E}" srcId="{0E554E08-C922-4A45-AE68-AF9D50F5C433}" destId="{F5D50B3B-D760-4D9D-97D9-5F1C5A5BCEE0}" srcOrd="0" destOrd="0" parTransId="{8C45C440-34A2-4CA4-B7E7-383533F2E8D6}" sibTransId="{F41C90E5-5495-485E-BDF7-A22EBB8D95FC}"/>
    <dgm:cxn modelId="{4C048470-4DD5-4C68-B38D-D17FD3A41AB5}" srcId="{8C66E9B3-B12D-4C23-A273-982D7F969BBC}" destId="{05513209-78F1-448C-82FA-B2785EC23FA2}" srcOrd="2" destOrd="0" parTransId="{2125FF98-D378-4F2A-ACEE-140F8B68D66F}" sibTransId="{983822D8-F065-4159-AEFB-B129090EF164}"/>
    <dgm:cxn modelId="{7DF5E18B-2026-447E-AB91-8B25EA160832}" srcId="{11F24E8B-3DDB-4569-B338-02FD3CD098D7}" destId="{B388406D-A38C-4897-9997-1C63D79E763E}" srcOrd="0" destOrd="0" parTransId="{9E7AD46F-351F-4B97-AC90-E076FD4E6933}" sibTransId="{E85FB0A1-4C99-4BB0-9523-6FA580C26C5B}"/>
    <dgm:cxn modelId="{B711F4A6-3227-4B3C-BE74-1750A30A3CF8}" type="presOf" srcId="{11F24E8B-3DDB-4569-B338-02FD3CD098D7}" destId="{E44D3FB1-95F5-46DB-B2B4-2729E845AD52}" srcOrd="0" destOrd="0" presId="urn:diagrams.loki3.com/NumberedList"/>
    <dgm:cxn modelId="{90B1E591-E646-44B5-B163-EC043D7907BD}" srcId="{8C66E9B3-B12D-4C23-A273-982D7F969BBC}" destId="{0E554E08-C922-4A45-AE68-AF9D50F5C433}" srcOrd="4" destOrd="0" parTransId="{C9A0CC75-CA8D-4254-9C94-B09FF451C721}" sibTransId="{F0D309CF-5C52-45A8-B150-5C1752ACFCC2}"/>
    <dgm:cxn modelId="{09D79A03-0A3E-4ABD-8DD7-9A7B5ACD62A9}" srcId="{05513209-78F1-448C-82FA-B2785EC23FA2}" destId="{D6F2ABC0-9EB8-43CD-8845-1A2E5BEAB819}" srcOrd="0" destOrd="0" parTransId="{8BF22BAB-A558-4338-B8EC-E27F9C92EE59}" sibTransId="{4EA4C5D5-0D38-44A3-A754-8847D24EEF8F}"/>
    <dgm:cxn modelId="{1C7B2439-98A6-4A2B-BDB8-438079493C67}" srcId="{8C66E9B3-B12D-4C23-A273-982D7F969BBC}" destId="{759FDF1A-46CB-4DD6-A232-39900ACE14DF}" srcOrd="1" destOrd="0" parTransId="{EBD1FDD3-F3E1-4EF5-AB02-3A05A129FFE4}" sibTransId="{840B7BEC-A424-4364-B52E-A493DF1255BE}"/>
    <dgm:cxn modelId="{AB0F1D63-B964-4501-B89D-B149A8B3B1DA}" type="presOf" srcId="{05513209-78F1-448C-82FA-B2785EC23FA2}" destId="{45392A94-85D4-4213-B167-8FDD4035D4D9}"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1AB19DF6-219A-4904-96C9-0F9C13CE616F}" type="presOf" srcId="{D6F2ABC0-9EB8-43CD-8845-1A2E5BEAB819}" destId="{20BEFA03-6951-4A7C-A59E-41DEF89A1A38}"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CED0B9D0-E2DC-4CB1-A2C1-36298657AC7B}" type="presOf" srcId="{6C03E07F-ECFB-4D2F-BA96-D23DA7C5AC73}" destId="{7D701CF5-2CC3-48B9-A656-E2968A10AA3B}" srcOrd="0" destOrd="0" presId="urn:diagrams.loki3.com/NumberedList"/>
    <dgm:cxn modelId="{E2E9EB12-FFCD-491F-9388-468A3139BAF6}" type="presOf" srcId="{F5D50B3B-D760-4D9D-97D9-5F1C5A5BCEE0}" destId="{9A3152F3-4291-4C05-89AC-712BC38C2181}"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39A1F524-72AE-45BC-89E6-6A217ECFC4DE}" type="presParOf" srcId="{BDFB8683-95A4-4BBF-9344-3A0D69314DBB}" destId="{DA544C40-01B1-4E12-B7A4-EC25E6DAA80A}" srcOrd="5" destOrd="0" presId="urn:diagrams.loki3.com/NumberedList"/>
    <dgm:cxn modelId="{0D276A4C-4ADC-4CCD-80E1-3495CE788798}" type="presParOf" srcId="{BDFB8683-95A4-4BBF-9344-3A0D69314DBB}" destId="{85A88444-5C9A-4036-9706-F45A84035BED}" srcOrd="6" destOrd="0" presId="urn:diagrams.loki3.com/NumberedList"/>
    <dgm:cxn modelId="{7BDE956F-469E-4B55-8A31-57B221E3B7C6}" type="presParOf" srcId="{85A88444-5C9A-4036-9706-F45A84035BED}" destId="{5A45B05A-11BA-4EA4-A4FB-A50F971839F3}" srcOrd="0" destOrd="0" presId="urn:diagrams.loki3.com/NumberedList"/>
    <dgm:cxn modelId="{7596C5B8-A098-4841-BA42-38BCE558CD69}" type="presParOf" srcId="{85A88444-5C9A-4036-9706-F45A84035BED}" destId="{E44D3FB1-95F5-46DB-B2B4-2729E845AD52}" srcOrd="1" destOrd="0" presId="urn:diagrams.loki3.com/NumberedList"/>
    <dgm:cxn modelId="{1AB885C5-6021-4703-95AD-C5A2B718DFC4}" type="presParOf" srcId="{BDFB8683-95A4-4BBF-9344-3A0D69314DBB}" destId="{9AF40E56-CF8A-4113-8C61-1E637BD56CA3}" srcOrd="7" destOrd="0" presId="urn:diagrams.loki3.com/NumberedList"/>
    <dgm:cxn modelId="{7231A778-5D3C-4B49-B190-5C0014D90DE0}" type="presParOf" srcId="{BDFB8683-95A4-4BBF-9344-3A0D69314DBB}" destId="{DC8E9066-51F1-4C2E-B29F-32E7DFEF1C6B}" srcOrd="8" destOrd="0" presId="urn:diagrams.loki3.com/NumberedList"/>
    <dgm:cxn modelId="{DA16C5C5-DE32-4D6B-8513-0D3831D8228F}" type="presParOf" srcId="{DC8E9066-51F1-4C2E-B29F-32E7DFEF1C6B}" destId="{9A3152F3-4291-4C05-89AC-712BC38C2181}" srcOrd="0" destOrd="0" presId="urn:diagrams.loki3.com/NumberedList"/>
    <dgm:cxn modelId="{30507803-B213-4EF3-B24E-BA4941F7E5ED}" type="presParOf" srcId="{DC8E9066-51F1-4C2E-B29F-32E7DFEF1C6B}" destId="{6DDD3E9A-A86A-4571-8456-0FD76ABA1DC3}"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solidFill>
          <a:srgbClr val="00FF00"/>
        </a:solidFill>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00FF00"/>
        </a:solidFill>
      </dgm:spPr>
      <dgm:t>
        <a:bodyPr/>
        <a:lstStyle/>
        <a:p>
          <a:r>
            <a:rPr lang="vi-VN" b="0" noProof="0" smtClean="0"/>
            <a:t>Đặt vấn đề</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Định nghĩa hàm</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Nguyên mẫu hàm</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F5D50B3B-D760-4D9D-97D9-5F1C5A5BCEE0}">
      <dgm:prSet/>
      <dgm:spPr/>
      <dgm:t>
        <a:bodyPr/>
        <a:lstStyle/>
        <a:p>
          <a:r>
            <a:rPr lang="vi-VN" noProof="0" dirty="0" smtClean="0"/>
            <a:t>Bài tập</a:t>
          </a:r>
          <a:endParaRPr lang="vi-VN" noProof="0" dirty="0"/>
        </a:p>
      </dgm:t>
    </dgm:pt>
    <dgm:pt modelId="{8C45C440-34A2-4CA4-B7E7-383533F2E8D6}" type="parTrans" cxnId="{6DAB2696-A889-4957-A1E5-15E25ADC537E}">
      <dgm:prSet/>
      <dgm:spPr/>
      <dgm:t>
        <a:bodyPr/>
        <a:lstStyle/>
        <a:p>
          <a:endParaRPr lang="en-US"/>
        </a:p>
      </dgm:t>
    </dgm:pt>
    <dgm:pt modelId="{F41C90E5-5495-485E-BDF7-A22EBB8D95FC}" type="sibTrans" cxnId="{6DAB2696-A889-4957-A1E5-15E25ADC537E}">
      <dgm:prSet/>
      <dgm:spPr/>
      <dgm:t>
        <a:bodyPr/>
        <a:lstStyle/>
        <a:p>
          <a:endParaRPr lang="en-US"/>
        </a:p>
      </dgm:t>
    </dgm:pt>
    <dgm:pt modelId="{0E554E08-C922-4A45-AE68-AF9D50F5C433}">
      <dgm:prSet/>
      <dgm:spPr/>
      <dgm:t>
        <a:bodyPr/>
        <a:lstStyle/>
        <a:p>
          <a:r>
            <a:rPr lang="vi-VN" noProof="0" dirty="0" smtClean="0"/>
            <a:t>5</a:t>
          </a:r>
          <a:endParaRPr lang="vi-VN" noProof="0" dirty="0"/>
        </a:p>
      </dgm:t>
    </dgm:pt>
    <dgm:pt modelId="{C9A0CC75-CA8D-4254-9C94-B09FF451C721}" type="parTrans" cxnId="{90B1E591-E646-44B5-B163-EC043D7907BD}">
      <dgm:prSet/>
      <dgm:spPr/>
      <dgm:t>
        <a:bodyPr/>
        <a:lstStyle/>
        <a:p>
          <a:endParaRPr lang="en-US"/>
        </a:p>
      </dgm:t>
    </dgm:pt>
    <dgm:pt modelId="{F0D309CF-5C52-45A8-B150-5C1752ACFCC2}" type="sibTrans" cxnId="{90B1E591-E646-44B5-B163-EC043D7907BD}">
      <dgm:prSet/>
      <dgm:spPr/>
      <dgm:t>
        <a:bodyPr/>
        <a:lstStyle/>
        <a:p>
          <a:endParaRPr lang="en-US"/>
        </a:p>
      </dgm:t>
    </dgm:pt>
    <dgm:pt modelId="{11F24E8B-3DDB-4569-B338-02FD3CD098D7}">
      <dgm:prSet/>
      <dgm:spPr/>
      <dgm:t>
        <a:bodyPr/>
        <a:lstStyle/>
        <a:p>
          <a:r>
            <a:rPr lang="vi-VN" noProof="0" dirty="0" smtClean="0"/>
            <a:t>4</a:t>
          </a:r>
          <a:endParaRPr lang="vi-VN" noProof="0" dirty="0"/>
        </a:p>
      </dgm:t>
    </dgm:pt>
    <dgm:pt modelId="{5298A8CC-09A0-4BBC-85C3-9A2754CA2BB2}" type="parTrans" cxnId="{19FC190A-CCA6-456B-946D-78370C0A375E}">
      <dgm:prSet/>
      <dgm:spPr/>
      <dgm:t>
        <a:bodyPr/>
        <a:lstStyle/>
        <a:p>
          <a:endParaRPr lang="en-US"/>
        </a:p>
      </dgm:t>
    </dgm:pt>
    <dgm:pt modelId="{CE2AB15E-483E-4513-AF39-852B1822473A}" type="sibTrans" cxnId="{19FC190A-CCA6-456B-946D-78370C0A375E}">
      <dgm:prSet/>
      <dgm:spPr/>
      <dgm:t>
        <a:bodyPr/>
        <a:lstStyle/>
        <a:p>
          <a:endParaRPr lang="en-US"/>
        </a:p>
      </dgm:t>
    </dgm:pt>
    <dgm:pt modelId="{D6F2ABC0-9EB8-43CD-8845-1A2E5BEAB819}">
      <dgm:prSet/>
      <dgm:spPr/>
      <dgm:t>
        <a:bodyPr/>
        <a:lstStyle/>
        <a:p>
          <a:r>
            <a:rPr lang="vi-VN" noProof="0" dirty="0" smtClean="0"/>
            <a:t>Truyền tham số</a:t>
          </a:r>
          <a:endParaRPr lang="vi-VN" noProof="0" dirty="0"/>
        </a:p>
      </dgm:t>
    </dgm:pt>
    <dgm:pt modelId="{8BF22BAB-A558-4338-B8EC-E27F9C92EE59}" type="parTrans" cxnId="{09D79A03-0A3E-4ABD-8DD7-9A7B5ACD62A9}">
      <dgm:prSet/>
      <dgm:spPr/>
      <dgm:t>
        <a:bodyPr/>
        <a:lstStyle/>
        <a:p>
          <a:endParaRPr lang="en-US"/>
        </a:p>
      </dgm:t>
    </dgm:pt>
    <dgm:pt modelId="{4EA4C5D5-0D38-44A3-A754-8847D24EEF8F}" type="sibTrans" cxnId="{09D79A03-0A3E-4ABD-8DD7-9A7B5ACD62A9}">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DA544C40-01B1-4E12-B7A4-EC25E6DAA80A}" type="pres">
      <dgm:prSet presAssocID="{983822D8-F065-4159-AEFB-B129090EF164}" presName="sp" presStyleCnt="0"/>
      <dgm:spPr/>
    </dgm:pt>
    <dgm:pt modelId="{85A88444-5C9A-4036-9706-F45A84035BED}" type="pres">
      <dgm:prSet presAssocID="{11F24E8B-3DDB-4569-B338-02FD3CD098D7}" presName="composite" presStyleCnt="0"/>
      <dgm:spPr/>
    </dgm:pt>
    <dgm:pt modelId="{5A45B05A-11BA-4EA4-A4FB-A50F971839F3}" type="pres">
      <dgm:prSet presAssocID="{11F24E8B-3DDB-4569-B338-02FD3CD098D7}" presName="desTx" presStyleLbl="fgAccFollowNode1" presStyleIdx="3" presStyleCnt="5">
        <dgm:presLayoutVars>
          <dgm:bulletEnabled val="1"/>
        </dgm:presLayoutVars>
      </dgm:prSet>
      <dgm:spPr/>
      <dgm:t>
        <a:bodyPr/>
        <a:lstStyle/>
        <a:p>
          <a:endParaRPr lang="en-US"/>
        </a:p>
      </dgm:t>
    </dgm:pt>
    <dgm:pt modelId="{E44D3FB1-95F5-46DB-B2B4-2729E845AD52}" type="pres">
      <dgm:prSet presAssocID="{11F24E8B-3DDB-4569-B338-02FD3CD098D7}" presName="labelTx" presStyleLbl="node1" presStyleIdx="3" presStyleCnt="5">
        <dgm:presLayoutVars>
          <dgm:chMax val="0"/>
          <dgm:chPref val="0"/>
          <dgm:bulletEnabled val="1"/>
        </dgm:presLayoutVars>
      </dgm:prSet>
      <dgm:spPr/>
      <dgm:t>
        <a:bodyPr/>
        <a:lstStyle/>
        <a:p>
          <a:endParaRPr lang="en-US"/>
        </a:p>
      </dgm:t>
    </dgm:pt>
    <dgm:pt modelId="{9AF40E56-CF8A-4113-8C61-1E637BD56CA3}" type="pres">
      <dgm:prSet presAssocID="{CE2AB15E-483E-4513-AF39-852B1822473A}" presName="sp" presStyleCnt="0"/>
      <dgm:spPr/>
    </dgm:pt>
    <dgm:pt modelId="{DC8E9066-51F1-4C2E-B29F-32E7DFEF1C6B}" type="pres">
      <dgm:prSet presAssocID="{0E554E08-C922-4A45-AE68-AF9D50F5C433}" presName="composite" presStyleCnt="0"/>
      <dgm:spPr/>
    </dgm:pt>
    <dgm:pt modelId="{9A3152F3-4291-4C05-89AC-712BC38C2181}" type="pres">
      <dgm:prSet presAssocID="{0E554E08-C922-4A45-AE68-AF9D50F5C433}" presName="desTx" presStyleLbl="fgAccFollowNode1" presStyleIdx="4" presStyleCnt="5">
        <dgm:presLayoutVars>
          <dgm:bulletEnabled val="1"/>
        </dgm:presLayoutVars>
      </dgm:prSet>
      <dgm:spPr/>
      <dgm:t>
        <a:bodyPr/>
        <a:lstStyle/>
        <a:p>
          <a:endParaRPr lang="en-US"/>
        </a:p>
      </dgm:t>
    </dgm:pt>
    <dgm:pt modelId="{6DDD3E9A-A86A-4571-8456-0FD76ABA1DC3}" type="pres">
      <dgm:prSet presAssocID="{0E554E08-C922-4A45-AE68-AF9D50F5C433}" presName="labelTx" presStyleLbl="node1" presStyleIdx="4" presStyleCnt="5">
        <dgm:presLayoutVars>
          <dgm:chMax val="0"/>
          <dgm:chPref val="0"/>
          <dgm:bulletEnabled val="1"/>
        </dgm:presLayoutVars>
      </dgm:prSet>
      <dgm:spPr/>
      <dgm:t>
        <a:bodyPr/>
        <a:lstStyle/>
        <a:p>
          <a:endParaRPr lang="en-US"/>
        </a:p>
      </dgm:t>
    </dgm:pt>
  </dgm:ptLst>
  <dgm:cxnLst>
    <dgm:cxn modelId="{E2E9EB12-FFCD-491F-9388-468A3139BAF6}" type="presOf" srcId="{F5D50B3B-D760-4D9D-97D9-5F1C5A5BCEE0}" destId="{9A3152F3-4291-4C05-89AC-712BC38C2181}" srcOrd="0" destOrd="0" presId="urn:diagrams.loki3.com/NumberedList"/>
    <dgm:cxn modelId="{CED0B9D0-E2DC-4CB1-A2C1-36298657AC7B}" type="presOf" srcId="{6C03E07F-ECFB-4D2F-BA96-D23DA7C5AC73}" destId="{7D701CF5-2CC3-48B9-A656-E2968A10AA3B}" srcOrd="0" destOrd="0" presId="urn:diagrams.loki3.com/NumberedList"/>
    <dgm:cxn modelId="{314C4E73-477B-4DFC-A12A-BEB22C372D5A}" type="presOf" srcId="{8C66E9B3-B12D-4C23-A273-982D7F969BBC}" destId="{BDFB8683-95A4-4BBF-9344-3A0D69314DBB}" srcOrd="0" destOrd="0" presId="urn:diagrams.loki3.com/NumberedList"/>
    <dgm:cxn modelId="{2FD74F7E-5C88-4D53-AB21-963540736E27}" type="presOf" srcId="{B388406D-A38C-4897-9997-1C63D79E763E}" destId="{5A45B05A-11BA-4EA4-A4FB-A50F971839F3}" srcOrd="0" destOrd="0" presId="urn:diagrams.loki3.com/NumberedList"/>
    <dgm:cxn modelId="{89F6AEB2-4790-487C-AC1B-D20A20054F51}" type="presOf" srcId="{9EA58EC5-7D69-4397-8093-5A4FCBD369E8}" destId="{A08A9154-0BEB-4230-91C9-16FAC1EF6E1C}" srcOrd="0" destOrd="0" presId="urn:diagrams.loki3.com/NumberedList"/>
    <dgm:cxn modelId="{1AB19DF6-219A-4904-96C9-0F9C13CE616F}" type="presOf" srcId="{D6F2ABC0-9EB8-43CD-8845-1A2E5BEAB819}" destId="{20BEFA03-6951-4A7C-A59E-41DEF89A1A38}" srcOrd="0" destOrd="0" presId="urn:diagrams.loki3.com/NumberedList"/>
    <dgm:cxn modelId="{AB0F1D63-B964-4501-B89D-B149A8B3B1DA}" type="presOf" srcId="{05513209-78F1-448C-82FA-B2785EC23FA2}" destId="{45392A94-85D4-4213-B167-8FDD4035D4D9}" srcOrd="0" destOrd="0" presId="urn:diagrams.loki3.com/NumberedList"/>
    <dgm:cxn modelId="{B711F4A6-3227-4B3C-BE74-1750A30A3CF8}" type="presOf" srcId="{11F24E8B-3DDB-4569-B338-02FD3CD098D7}" destId="{E44D3FB1-95F5-46DB-B2B4-2729E845AD52}" srcOrd="0" destOrd="0" presId="urn:diagrams.loki3.com/NumberedList"/>
    <dgm:cxn modelId="{19FC190A-CCA6-456B-946D-78370C0A375E}" srcId="{8C66E9B3-B12D-4C23-A273-982D7F969BBC}" destId="{11F24E8B-3DDB-4569-B338-02FD3CD098D7}" srcOrd="3" destOrd="0" parTransId="{5298A8CC-09A0-4BBC-85C3-9A2754CA2BB2}" sibTransId="{CE2AB15E-483E-4513-AF39-852B1822473A}"/>
    <dgm:cxn modelId="{6DAB2696-A889-4957-A1E5-15E25ADC537E}" srcId="{0E554E08-C922-4A45-AE68-AF9D50F5C433}" destId="{F5D50B3B-D760-4D9D-97D9-5F1C5A5BCEE0}" srcOrd="0" destOrd="0" parTransId="{8C45C440-34A2-4CA4-B7E7-383533F2E8D6}" sibTransId="{F41C90E5-5495-485E-BDF7-A22EBB8D95FC}"/>
    <dgm:cxn modelId="{740F8903-5739-4710-9802-9B1B3A04DE18}" srcId="{8C66E9B3-B12D-4C23-A273-982D7F969BBC}" destId="{6C03E07F-ECFB-4D2F-BA96-D23DA7C5AC73}" srcOrd="0" destOrd="0" parTransId="{D1FC4842-2686-45D4-A56A-3F897EF3B16F}" sibTransId="{E35E76B6-7078-4B09-B349-C02F66AA5978}"/>
    <dgm:cxn modelId="{4F6400C3-53EC-42A6-81C8-2BBE562DF315}" srcId="{759FDF1A-46CB-4DD6-A232-39900ACE14DF}" destId="{374B3CF0-3CBE-41CF-A774-9FD3C3CD3C85}" srcOrd="0" destOrd="0" parTransId="{38C67DDF-74A4-4E44-94A7-EDCA9B1C90CC}" sibTransId="{20A933C1-1145-4ADB-BD4B-02D3F506EC76}"/>
    <dgm:cxn modelId="{EE26D499-E3C7-4874-A873-C7C102CF342B}" type="presOf" srcId="{374B3CF0-3CBE-41CF-A774-9FD3C3CD3C85}" destId="{5012D0F9-E426-4C44-85B1-B5D15A7B4879}" srcOrd="0" destOrd="0" presId="urn:diagrams.loki3.com/NumberedList"/>
    <dgm:cxn modelId="{BC8C42DE-1FE3-47D5-B6B5-91571D0EB19A}" type="presOf" srcId="{759FDF1A-46CB-4DD6-A232-39900ACE14DF}" destId="{52D715E9-012B-492D-85DB-CC49546E7451}"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7DF5E18B-2026-447E-AB91-8B25EA160832}" srcId="{11F24E8B-3DDB-4569-B338-02FD3CD098D7}" destId="{B388406D-A38C-4897-9997-1C63D79E763E}" srcOrd="0" destOrd="0" parTransId="{9E7AD46F-351F-4B97-AC90-E076FD4E6933}" sibTransId="{E85FB0A1-4C99-4BB0-9523-6FA580C26C5B}"/>
    <dgm:cxn modelId="{4214B36E-FF73-47F3-B18C-67E1533FA631}" type="presOf" srcId="{0E554E08-C922-4A45-AE68-AF9D50F5C433}" destId="{6DDD3E9A-A86A-4571-8456-0FD76ABA1DC3}" srcOrd="0" destOrd="0" presId="urn:diagrams.loki3.com/NumberedList"/>
    <dgm:cxn modelId="{09D79A03-0A3E-4ABD-8DD7-9A7B5ACD62A9}" srcId="{05513209-78F1-448C-82FA-B2785EC23FA2}" destId="{D6F2ABC0-9EB8-43CD-8845-1A2E5BEAB819}" srcOrd="0" destOrd="0" parTransId="{8BF22BAB-A558-4338-B8EC-E27F9C92EE59}" sibTransId="{4EA4C5D5-0D38-44A3-A754-8847D24EEF8F}"/>
    <dgm:cxn modelId="{4C048470-4DD5-4C68-B38D-D17FD3A41AB5}" srcId="{8C66E9B3-B12D-4C23-A273-982D7F969BBC}" destId="{05513209-78F1-448C-82FA-B2785EC23FA2}" srcOrd="2" destOrd="0" parTransId="{2125FF98-D378-4F2A-ACEE-140F8B68D66F}" sibTransId="{983822D8-F065-4159-AEFB-B129090EF164}"/>
    <dgm:cxn modelId="{90B1E591-E646-44B5-B163-EC043D7907BD}" srcId="{8C66E9B3-B12D-4C23-A273-982D7F969BBC}" destId="{0E554E08-C922-4A45-AE68-AF9D50F5C433}" srcOrd="4" destOrd="0" parTransId="{C9A0CC75-CA8D-4254-9C94-B09FF451C721}" sibTransId="{F0D309CF-5C52-45A8-B150-5C1752ACFCC2}"/>
    <dgm:cxn modelId="{7F37D5C8-E16A-4389-ABBC-ABB93E9EB1A4}" srcId="{6C03E07F-ECFB-4D2F-BA96-D23DA7C5AC73}" destId="{9EA58EC5-7D69-4397-8093-5A4FCBD369E8}" srcOrd="0" destOrd="0" parTransId="{D56EEE90-AC73-4E4D-8BBC-6E0E7885DFB1}" sibTransId="{D5E5875A-C60C-4FC3-869B-722E371FA6E0}"/>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39A1F524-72AE-45BC-89E6-6A217ECFC4DE}" type="presParOf" srcId="{BDFB8683-95A4-4BBF-9344-3A0D69314DBB}" destId="{DA544C40-01B1-4E12-B7A4-EC25E6DAA80A}" srcOrd="5" destOrd="0" presId="urn:diagrams.loki3.com/NumberedList"/>
    <dgm:cxn modelId="{0D276A4C-4ADC-4CCD-80E1-3495CE788798}" type="presParOf" srcId="{BDFB8683-95A4-4BBF-9344-3A0D69314DBB}" destId="{85A88444-5C9A-4036-9706-F45A84035BED}" srcOrd="6" destOrd="0" presId="urn:diagrams.loki3.com/NumberedList"/>
    <dgm:cxn modelId="{7BDE956F-469E-4B55-8A31-57B221E3B7C6}" type="presParOf" srcId="{85A88444-5C9A-4036-9706-F45A84035BED}" destId="{5A45B05A-11BA-4EA4-A4FB-A50F971839F3}" srcOrd="0" destOrd="0" presId="urn:diagrams.loki3.com/NumberedList"/>
    <dgm:cxn modelId="{7596C5B8-A098-4841-BA42-38BCE558CD69}" type="presParOf" srcId="{85A88444-5C9A-4036-9706-F45A84035BED}" destId="{E44D3FB1-95F5-46DB-B2B4-2729E845AD52}" srcOrd="1" destOrd="0" presId="urn:diagrams.loki3.com/NumberedList"/>
    <dgm:cxn modelId="{1AB885C5-6021-4703-95AD-C5A2B718DFC4}" type="presParOf" srcId="{BDFB8683-95A4-4BBF-9344-3A0D69314DBB}" destId="{9AF40E56-CF8A-4113-8C61-1E637BD56CA3}" srcOrd="7" destOrd="0" presId="urn:diagrams.loki3.com/NumberedList"/>
    <dgm:cxn modelId="{7231A778-5D3C-4B49-B190-5C0014D90DE0}" type="presParOf" srcId="{BDFB8683-95A4-4BBF-9344-3A0D69314DBB}" destId="{DC8E9066-51F1-4C2E-B29F-32E7DFEF1C6B}" srcOrd="8" destOrd="0" presId="urn:diagrams.loki3.com/NumberedList"/>
    <dgm:cxn modelId="{DA16C5C5-DE32-4D6B-8513-0D3831D8228F}" type="presParOf" srcId="{DC8E9066-51F1-4C2E-B29F-32E7DFEF1C6B}" destId="{9A3152F3-4291-4C05-89AC-712BC38C2181}" srcOrd="0" destOrd="0" presId="urn:diagrams.loki3.com/NumberedList"/>
    <dgm:cxn modelId="{30507803-B213-4EF3-B24E-BA4941F7E5ED}" type="presParOf" srcId="{DC8E9066-51F1-4C2E-B29F-32E7DFEF1C6B}" destId="{6DDD3E9A-A86A-4571-8456-0FD76ABA1DC3}"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3FF63DE3-D0A4-481A-8A7B-36081164875D}"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4176E8C-A541-4A1A-88DC-D3E1437DB547}">
      <dgm:prSet/>
      <dgm:spPr/>
      <dgm:t>
        <a:bodyPr/>
        <a:lstStyle/>
        <a:p>
          <a:pPr rtl="0"/>
          <a:r>
            <a:rPr lang="vi-VN" smtClean="0"/>
            <a:t>Mô-đun hóa công việc</a:t>
          </a:r>
          <a:endParaRPr lang="en-US"/>
        </a:p>
      </dgm:t>
    </dgm:pt>
    <dgm:pt modelId="{5895A901-E1B4-4D94-BFF9-FB3AA86B672C}" type="parTrans" cxnId="{4E87FFD6-689E-4A55-9BC6-66D15922DE6E}">
      <dgm:prSet/>
      <dgm:spPr/>
      <dgm:t>
        <a:bodyPr/>
        <a:lstStyle/>
        <a:p>
          <a:endParaRPr lang="en-US"/>
        </a:p>
      </dgm:t>
    </dgm:pt>
    <dgm:pt modelId="{60D16D13-F614-49C0-8745-1468CD671046}" type="sibTrans" cxnId="{4E87FFD6-689E-4A55-9BC6-66D15922DE6E}">
      <dgm:prSet/>
      <dgm:spPr/>
      <dgm:t>
        <a:bodyPr/>
        <a:lstStyle/>
        <a:p>
          <a:endParaRPr lang="en-US"/>
        </a:p>
      </dgm:t>
    </dgm:pt>
    <dgm:pt modelId="{B8BFE366-453A-4FDB-9077-09FDABB7A1F2}">
      <dgm:prSet/>
      <dgm:spPr/>
      <dgm:t>
        <a:bodyPr/>
        <a:lstStyle/>
        <a:p>
          <a:pPr rtl="0"/>
          <a:r>
            <a:rPr lang="vi-VN" smtClean="0"/>
            <a:t>Chương trình có nhiều tác vụ giống nhau</a:t>
          </a:r>
          <a:endParaRPr lang="en-US"/>
        </a:p>
      </dgm:t>
    </dgm:pt>
    <dgm:pt modelId="{256A36B0-E818-4782-AE47-AD3DFDC13C9A}" type="parTrans" cxnId="{8A1FC3C3-EADB-4B00-A8BE-60645B107467}">
      <dgm:prSet/>
      <dgm:spPr/>
      <dgm:t>
        <a:bodyPr/>
        <a:lstStyle/>
        <a:p>
          <a:endParaRPr lang="en-US"/>
        </a:p>
      </dgm:t>
    </dgm:pt>
    <dgm:pt modelId="{8623AF86-C72D-435C-B4D0-4DB2CE8F04EB}" type="sibTrans" cxnId="{8A1FC3C3-EADB-4B00-A8BE-60645B107467}">
      <dgm:prSet/>
      <dgm:spPr/>
      <dgm:t>
        <a:bodyPr/>
        <a:lstStyle/>
        <a:p>
          <a:endParaRPr lang="en-US"/>
        </a:p>
      </dgm:t>
    </dgm:pt>
    <dgm:pt modelId="{B8901141-3F0D-4894-B664-E0AEE5A7712E}" type="pres">
      <dgm:prSet presAssocID="{3FF63DE3-D0A4-481A-8A7B-36081164875D}" presName="hierChild1" presStyleCnt="0">
        <dgm:presLayoutVars>
          <dgm:chPref val="1"/>
          <dgm:dir/>
          <dgm:animOne val="branch"/>
          <dgm:animLvl val="lvl"/>
          <dgm:resizeHandles/>
        </dgm:presLayoutVars>
      </dgm:prSet>
      <dgm:spPr/>
      <dgm:t>
        <a:bodyPr/>
        <a:lstStyle/>
        <a:p>
          <a:endParaRPr lang="en-US"/>
        </a:p>
      </dgm:t>
    </dgm:pt>
    <dgm:pt modelId="{D7A9A208-DF93-4542-BEDE-7DB793702015}" type="pres">
      <dgm:prSet presAssocID="{14176E8C-A541-4A1A-88DC-D3E1437DB547}" presName="hierRoot1" presStyleCnt="0"/>
      <dgm:spPr/>
    </dgm:pt>
    <dgm:pt modelId="{377A5BFA-AA01-4914-B67A-A6356CA448AC}" type="pres">
      <dgm:prSet presAssocID="{14176E8C-A541-4A1A-88DC-D3E1437DB547}" presName="composite" presStyleCnt="0"/>
      <dgm:spPr/>
    </dgm:pt>
    <dgm:pt modelId="{6896ABE0-3721-482E-B458-ACFE0EE39BC7}" type="pres">
      <dgm:prSet presAssocID="{14176E8C-A541-4A1A-88DC-D3E1437DB547}" presName="background" presStyleLbl="node0" presStyleIdx="0" presStyleCnt="2"/>
      <dgm:spPr/>
    </dgm:pt>
    <dgm:pt modelId="{111A2FFE-F1D3-4C17-B0CB-B36D2ADD6C7B}" type="pres">
      <dgm:prSet presAssocID="{14176E8C-A541-4A1A-88DC-D3E1437DB547}" presName="text" presStyleLbl="fgAcc0" presStyleIdx="0" presStyleCnt="2">
        <dgm:presLayoutVars>
          <dgm:chPref val="3"/>
        </dgm:presLayoutVars>
      </dgm:prSet>
      <dgm:spPr/>
      <dgm:t>
        <a:bodyPr/>
        <a:lstStyle/>
        <a:p>
          <a:endParaRPr lang="en-US"/>
        </a:p>
      </dgm:t>
    </dgm:pt>
    <dgm:pt modelId="{CFB7F4B5-C320-40FB-8282-C5903E13C8E8}" type="pres">
      <dgm:prSet presAssocID="{14176E8C-A541-4A1A-88DC-D3E1437DB547}" presName="hierChild2" presStyleCnt="0"/>
      <dgm:spPr/>
    </dgm:pt>
    <dgm:pt modelId="{3D8C5090-B337-40C4-BEA3-D64FF6B9397A}" type="pres">
      <dgm:prSet presAssocID="{B8BFE366-453A-4FDB-9077-09FDABB7A1F2}" presName="hierRoot1" presStyleCnt="0"/>
      <dgm:spPr/>
    </dgm:pt>
    <dgm:pt modelId="{E392A9A8-1318-43C1-A61B-CFF9C4BF895B}" type="pres">
      <dgm:prSet presAssocID="{B8BFE366-453A-4FDB-9077-09FDABB7A1F2}" presName="composite" presStyleCnt="0"/>
      <dgm:spPr/>
    </dgm:pt>
    <dgm:pt modelId="{D86E12B8-1326-444E-B3BB-82967CC0683B}" type="pres">
      <dgm:prSet presAssocID="{B8BFE366-453A-4FDB-9077-09FDABB7A1F2}" presName="background" presStyleLbl="node0" presStyleIdx="1" presStyleCnt="2"/>
      <dgm:spPr/>
    </dgm:pt>
    <dgm:pt modelId="{89A4489F-7431-43C6-B580-75FF9E9BE0E2}" type="pres">
      <dgm:prSet presAssocID="{B8BFE366-453A-4FDB-9077-09FDABB7A1F2}" presName="text" presStyleLbl="fgAcc0" presStyleIdx="1" presStyleCnt="2">
        <dgm:presLayoutVars>
          <dgm:chPref val="3"/>
        </dgm:presLayoutVars>
      </dgm:prSet>
      <dgm:spPr/>
      <dgm:t>
        <a:bodyPr/>
        <a:lstStyle/>
        <a:p>
          <a:endParaRPr lang="en-US"/>
        </a:p>
      </dgm:t>
    </dgm:pt>
    <dgm:pt modelId="{88274F26-D768-40CF-823A-3B2B8315C5D3}" type="pres">
      <dgm:prSet presAssocID="{B8BFE366-453A-4FDB-9077-09FDABB7A1F2}" presName="hierChild2" presStyleCnt="0"/>
      <dgm:spPr/>
    </dgm:pt>
  </dgm:ptLst>
  <dgm:cxnLst>
    <dgm:cxn modelId="{8A1FC3C3-EADB-4B00-A8BE-60645B107467}" srcId="{3FF63DE3-D0A4-481A-8A7B-36081164875D}" destId="{B8BFE366-453A-4FDB-9077-09FDABB7A1F2}" srcOrd="1" destOrd="0" parTransId="{256A36B0-E818-4782-AE47-AD3DFDC13C9A}" sibTransId="{8623AF86-C72D-435C-B4D0-4DB2CE8F04EB}"/>
    <dgm:cxn modelId="{6CC1F017-0268-471C-84BD-F4C0C094A1C6}" type="presOf" srcId="{14176E8C-A541-4A1A-88DC-D3E1437DB547}" destId="{111A2FFE-F1D3-4C17-B0CB-B36D2ADD6C7B}" srcOrd="0" destOrd="0" presId="urn:microsoft.com/office/officeart/2005/8/layout/hierarchy1"/>
    <dgm:cxn modelId="{4E87FFD6-689E-4A55-9BC6-66D15922DE6E}" srcId="{3FF63DE3-D0A4-481A-8A7B-36081164875D}" destId="{14176E8C-A541-4A1A-88DC-D3E1437DB547}" srcOrd="0" destOrd="0" parTransId="{5895A901-E1B4-4D94-BFF9-FB3AA86B672C}" sibTransId="{60D16D13-F614-49C0-8745-1468CD671046}"/>
    <dgm:cxn modelId="{71F113B7-0864-4367-9E3B-6FB730500802}" type="presOf" srcId="{B8BFE366-453A-4FDB-9077-09FDABB7A1F2}" destId="{89A4489F-7431-43C6-B580-75FF9E9BE0E2}" srcOrd="0" destOrd="0" presId="urn:microsoft.com/office/officeart/2005/8/layout/hierarchy1"/>
    <dgm:cxn modelId="{A11089C3-3A8B-4906-8C97-58C15A813321}" type="presOf" srcId="{3FF63DE3-D0A4-481A-8A7B-36081164875D}" destId="{B8901141-3F0D-4894-B664-E0AEE5A7712E}" srcOrd="0" destOrd="0" presId="urn:microsoft.com/office/officeart/2005/8/layout/hierarchy1"/>
    <dgm:cxn modelId="{981BD074-4898-418C-830A-C158B690750B}" type="presParOf" srcId="{B8901141-3F0D-4894-B664-E0AEE5A7712E}" destId="{D7A9A208-DF93-4542-BEDE-7DB793702015}" srcOrd="0" destOrd="0" presId="urn:microsoft.com/office/officeart/2005/8/layout/hierarchy1"/>
    <dgm:cxn modelId="{309AC2A0-0348-4D1C-B549-670A38E12B24}" type="presParOf" srcId="{D7A9A208-DF93-4542-BEDE-7DB793702015}" destId="{377A5BFA-AA01-4914-B67A-A6356CA448AC}" srcOrd="0" destOrd="0" presId="urn:microsoft.com/office/officeart/2005/8/layout/hierarchy1"/>
    <dgm:cxn modelId="{D59EB3AA-F20E-497E-BFD9-F58E9B038182}" type="presParOf" srcId="{377A5BFA-AA01-4914-B67A-A6356CA448AC}" destId="{6896ABE0-3721-482E-B458-ACFE0EE39BC7}" srcOrd="0" destOrd="0" presId="urn:microsoft.com/office/officeart/2005/8/layout/hierarchy1"/>
    <dgm:cxn modelId="{49694076-0274-43D2-BAF2-83074C19A6DC}" type="presParOf" srcId="{377A5BFA-AA01-4914-B67A-A6356CA448AC}" destId="{111A2FFE-F1D3-4C17-B0CB-B36D2ADD6C7B}" srcOrd="1" destOrd="0" presId="urn:microsoft.com/office/officeart/2005/8/layout/hierarchy1"/>
    <dgm:cxn modelId="{60C1013D-66AE-4C66-9781-78D2D29BBE58}" type="presParOf" srcId="{D7A9A208-DF93-4542-BEDE-7DB793702015}" destId="{CFB7F4B5-C320-40FB-8282-C5903E13C8E8}" srcOrd="1" destOrd="0" presId="urn:microsoft.com/office/officeart/2005/8/layout/hierarchy1"/>
    <dgm:cxn modelId="{9DC4A822-549F-4695-BAA8-6B67FF1FBC82}" type="presParOf" srcId="{B8901141-3F0D-4894-B664-E0AEE5A7712E}" destId="{3D8C5090-B337-40C4-BEA3-D64FF6B9397A}" srcOrd="1" destOrd="0" presId="urn:microsoft.com/office/officeart/2005/8/layout/hierarchy1"/>
    <dgm:cxn modelId="{4B6B7691-A30A-4BDA-8697-A8C9BC7C94DE}" type="presParOf" srcId="{3D8C5090-B337-40C4-BEA3-D64FF6B9397A}" destId="{E392A9A8-1318-43C1-A61B-CFF9C4BF895B}" srcOrd="0" destOrd="0" presId="urn:microsoft.com/office/officeart/2005/8/layout/hierarchy1"/>
    <dgm:cxn modelId="{114A0470-3920-4B9B-A0ED-99D1340337D6}" type="presParOf" srcId="{E392A9A8-1318-43C1-A61B-CFF9C4BF895B}" destId="{D86E12B8-1326-444E-B3BB-82967CC0683B}" srcOrd="0" destOrd="0" presId="urn:microsoft.com/office/officeart/2005/8/layout/hierarchy1"/>
    <dgm:cxn modelId="{7D5F57B8-85BF-4370-A872-D158AE171639}" type="presParOf" srcId="{E392A9A8-1318-43C1-A61B-CFF9C4BF895B}" destId="{89A4489F-7431-43C6-B580-75FF9E9BE0E2}" srcOrd="1" destOrd="0" presId="urn:microsoft.com/office/officeart/2005/8/layout/hierarchy1"/>
    <dgm:cxn modelId="{77F8DF6A-9D5A-4D00-B543-5853D4A476AE}" type="presParOf" srcId="{3D8C5090-B337-40C4-BEA3-D64FF6B9397A}" destId="{88274F26-D768-40CF-823A-3B2B8315C5D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F63DE3-D0A4-481A-8A7B-36081164875D}"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4176E8C-A541-4A1A-88DC-D3E1437DB547}">
      <dgm:prSet/>
      <dgm:spPr/>
      <dgm:t>
        <a:bodyPr/>
        <a:lstStyle/>
        <a:p>
          <a:pPr rtl="0"/>
          <a:r>
            <a:rPr lang="vi-VN" smtClean="0"/>
            <a:t>Mô-đun hóa công việc</a:t>
          </a:r>
          <a:endParaRPr lang="en-US"/>
        </a:p>
      </dgm:t>
    </dgm:pt>
    <dgm:pt modelId="{5895A901-E1B4-4D94-BFF9-FB3AA86B672C}" type="parTrans" cxnId="{4E87FFD6-689E-4A55-9BC6-66D15922DE6E}">
      <dgm:prSet/>
      <dgm:spPr/>
      <dgm:t>
        <a:bodyPr/>
        <a:lstStyle/>
        <a:p>
          <a:endParaRPr lang="en-US"/>
        </a:p>
      </dgm:t>
    </dgm:pt>
    <dgm:pt modelId="{60D16D13-F614-49C0-8745-1468CD671046}" type="sibTrans" cxnId="{4E87FFD6-689E-4A55-9BC6-66D15922DE6E}">
      <dgm:prSet/>
      <dgm:spPr/>
      <dgm:t>
        <a:bodyPr/>
        <a:lstStyle/>
        <a:p>
          <a:endParaRPr lang="en-US"/>
        </a:p>
      </dgm:t>
    </dgm:pt>
    <dgm:pt modelId="{B8BFE366-453A-4FDB-9077-09FDABB7A1F2}">
      <dgm:prSet/>
      <dgm:spPr/>
      <dgm:t>
        <a:bodyPr/>
        <a:lstStyle/>
        <a:p>
          <a:pPr rtl="0"/>
          <a:r>
            <a:rPr lang="vi-VN" smtClean="0"/>
            <a:t>Chương trình có nhiều tác vụ giống nhau</a:t>
          </a:r>
          <a:endParaRPr lang="en-US"/>
        </a:p>
      </dgm:t>
    </dgm:pt>
    <dgm:pt modelId="{256A36B0-E818-4782-AE47-AD3DFDC13C9A}" type="parTrans" cxnId="{8A1FC3C3-EADB-4B00-A8BE-60645B107467}">
      <dgm:prSet/>
      <dgm:spPr/>
      <dgm:t>
        <a:bodyPr/>
        <a:lstStyle/>
        <a:p>
          <a:endParaRPr lang="en-US"/>
        </a:p>
      </dgm:t>
    </dgm:pt>
    <dgm:pt modelId="{8623AF86-C72D-435C-B4D0-4DB2CE8F04EB}" type="sibTrans" cxnId="{8A1FC3C3-EADB-4B00-A8BE-60645B107467}">
      <dgm:prSet/>
      <dgm:spPr/>
      <dgm:t>
        <a:bodyPr/>
        <a:lstStyle/>
        <a:p>
          <a:endParaRPr lang="en-US"/>
        </a:p>
      </dgm:t>
    </dgm:pt>
    <dgm:pt modelId="{B8901141-3F0D-4894-B664-E0AEE5A7712E}" type="pres">
      <dgm:prSet presAssocID="{3FF63DE3-D0A4-481A-8A7B-36081164875D}" presName="hierChild1" presStyleCnt="0">
        <dgm:presLayoutVars>
          <dgm:chPref val="1"/>
          <dgm:dir/>
          <dgm:animOne val="branch"/>
          <dgm:animLvl val="lvl"/>
          <dgm:resizeHandles/>
        </dgm:presLayoutVars>
      </dgm:prSet>
      <dgm:spPr/>
      <dgm:t>
        <a:bodyPr/>
        <a:lstStyle/>
        <a:p>
          <a:endParaRPr lang="en-US"/>
        </a:p>
      </dgm:t>
    </dgm:pt>
    <dgm:pt modelId="{D7A9A208-DF93-4542-BEDE-7DB793702015}" type="pres">
      <dgm:prSet presAssocID="{14176E8C-A541-4A1A-88DC-D3E1437DB547}" presName="hierRoot1" presStyleCnt="0"/>
      <dgm:spPr/>
    </dgm:pt>
    <dgm:pt modelId="{377A5BFA-AA01-4914-B67A-A6356CA448AC}" type="pres">
      <dgm:prSet presAssocID="{14176E8C-A541-4A1A-88DC-D3E1437DB547}" presName="composite" presStyleCnt="0"/>
      <dgm:spPr/>
    </dgm:pt>
    <dgm:pt modelId="{6896ABE0-3721-482E-B458-ACFE0EE39BC7}" type="pres">
      <dgm:prSet presAssocID="{14176E8C-A541-4A1A-88DC-D3E1437DB547}" presName="background" presStyleLbl="node0" presStyleIdx="0" presStyleCnt="2"/>
      <dgm:spPr/>
    </dgm:pt>
    <dgm:pt modelId="{111A2FFE-F1D3-4C17-B0CB-B36D2ADD6C7B}" type="pres">
      <dgm:prSet presAssocID="{14176E8C-A541-4A1A-88DC-D3E1437DB547}" presName="text" presStyleLbl="fgAcc0" presStyleIdx="0" presStyleCnt="2">
        <dgm:presLayoutVars>
          <dgm:chPref val="3"/>
        </dgm:presLayoutVars>
      </dgm:prSet>
      <dgm:spPr/>
      <dgm:t>
        <a:bodyPr/>
        <a:lstStyle/>
        <a:p>
          <a:endParaRPr lang="en-US"/>
        </a:p>
      </dgm:t>
    </dgm:pt>
    <dgm:pt modelId="{CFB7F4B5-C320-40FB-8282-C5903E13C8E8}" type="pres">
      <dgm:prSet presAssocID="{14176E8C-A541-4A1A-88DC-D3E1437DB547}" presName="hierChild2" presStyleCnt="0"/>
      <dgm:spPr/>
    </dgm:pt>
    <dgm:pt modelId="{3D8C5090-B337-40C4-BEA3-D64FF6B9397A}" type="pres">
      <dgm:prSet presAssocID="{B8BFE366-453A-4FDB-9077-09FDABB7A1F2}" presName="hierRoot1" presStyleCnt="0"/>
      <dgm:spPr/>
    </dgm:pt>
    <dgm:pt modelId="{E392A9A8-1318-43C1-A61B-CFF9C4BF895B}" type="pres">
      <dgm:prSet presAssocID="{B8BFE366-453A-4FDB-9077-09FDABB7A1F2}" presName="composite" presStyleCnt="0"/>
      <dgm:spPr/>
    </dgm:pt>
    <dgm:pt modelId="{D86E12B8-1326-444E-B3BB-82967CC0683B}" type="pres">
      <dgm:prSet presAssocID="{B8BFE366-453A-4FDB-9077-09FDABB7A1F2}" presName="background" presStyleLbl="node0" presStyleIdx="1" presStyleCnt="2"/>
      <dgm:spPr/>
    </dgm:pt>
    <dgm:pt modelId="{89A4489F-7431-43C6-B580-75FF9E9BE0E2}" type="pres">
      <dgm:prSet presAssocID="{B8BFE366-453A-4FDB-9077-09FDABB7A1F2}" presName="text" presStyleLbl="fgAcc0" presStyleIdx="1" presStyleCnt="2">
        <dgm:presLayoutVars>
          <dgm:chPref val="3"/>
        </dgm:presLayoutVars>
      </dgm:prSet>
      <dgm:spPr/>
      <dgm:t>
        <a:bodyPr/>
        <a:lstStyle/>
        <a:p>
          <a:endParaRPr lang="en-US"/>
        </a:p>
      </dgm:t>
    </dgm:pt>
    <dgm:pt modelId="{88274F26-D768-40CF-823A-3B2B8315C5D3}" type="pres">
      <dgm:prSet presAssocID="{B8BFE366-453A-4FDB-9077-09FDABB7A1F2}" presName="hierChild2" presStyleCnt="0"/>
      <dgm:spPr/>
    </dgm:pt>
  </dgm:ptLst>
  <dgm:cxnLst>
    <dgm:cxn modelId="{8A1FC3C3-EADB-4B00-A8BE-60645B107467}" srcId="{3FF63DE3-D0A4-481A-8A7B-36081164875D}" destId="{B8BFE366-453A-4FDB-9077-09FDABB7A1F2}" srcOrd="1" destOrd="0" parTransId="{256A36B0-E818-4782-AE47-AD3DFDC13C9A}" sibTransId="{8623AF86-C72D-435C-B4D0-4DB2CE8F04EB}"/>
    <dgm:cxn modelId="{6CC1F017-0268-471C-84BD-F4C0C094A1C6}" type="presOf" srcId="{14176E8C-A541-4A1A-88DC-D3E1437DB547}" destId="{111A2FFE-F1D3-4C17-B0CB-B36D2ADD6C7B}" srcOrd="0" destOrd="0" presId="urn:microsoft.com/office/officeart/2005/8/layout/hierarchy1"/>
    <dgm:cxn modelId="{4E87FFD6-689E-4A55-9BC6-66D15922DE6E}" srcId="{3FF63DE3-D0A4-481A-8A7B-36081164875D}" destId="{14176E8C-A541-4A1A-88DC-D3E1437DB547}" srcOrd="0" destOrd="0" parTransId="{5895A901-E1B4-4D94-BFF9-FB3AA86B672C}" sibTransId="{60D16D13-F614-49C0-8745-1468CD671046}"/>
    <dgm:cxn modelId="{71F113B7-0864-4367-9E3B-6FB730500802}" type="presOf" srcId="{B8BFE366-453A-4FDB-9077-09FDABB7A1F2}" destId="{89A4489F-7431-43C6-B580-75FF9E9BE0E2}" srcOrd="0" destOrd="0" presId="urn:microsoft.com/office/officeart/2005/8/layout/hierarchy1"/>
    <dgm:cxn modelId="{A11089C3-3A8B-4906-8C97-58C15A813321}" type="presOf" srcId="{3FF63DE3-D0A4-481A-8A7B-36081164875D}" destId="{B8901141-3F0D-4894-B664-E0AEE5A7712E}" srcOrd="0" destOrd="0" presId="urn:microsoft.com/office/officeart/2005/8/layout/hierarchy1"/>
    <dgm:cxn modelId="{981BD074-4898-418C-830A-C158B690750B}" type="presParOf" srcId="{B8901141-3F0D-4894-B664-E0AEE5A7712E}" destId="{D7A9A208-DF93-4542-BEDE-7DB793702015}" srcOrd="0" destOrd="0" presId="urn:microsoft.com/office/officeart/2005/8/layout/hierarchy1"/>
    <dgm:cxn modelId="{309AC2A0-0348-4D1C-B549-670A38E12B24}" type="presParOf" srcId="{D7A9A208-DF93-4542-BEDE-7DB793702015}" destId="{377A5BFA-AA01-4914-B67A-A6356CA448AC}" srcOrd="0" destOrd="0" presId="urn:microsoft.com/office/officeart/2005/8/layout/hierarchy1"/>
    <dgm:cxn modelId="{D59EB3AA-F20E-497E-BFD9-F58E9B038182}" type="presParOf" srcId="{377A5BFA-AA01-4914-B67A-A6356CA448AC}" destId="{6896ABE0-3721-482E-B458-ACFE0EE39BC7}" srcOrd="0" destOrd="0" presId="urn:microsoft.com/office/officeart/2005/8/layout/hierarchy1"/>
    <dgm:cxn modelId="{49694076-0274-43D2-BAF2-83074C19A6DC}" type="presParOf" srcId="{377A5BFA-AA01-4914-B67A-A6356CA448AC}" destId="{111A2FFE-F1D3-4C17-B0CB-B36D2ADD6C7B}" srcOrd="1" destOrd="0" presId="urn:microsoft.com/office/officeart/2005/8/layout/hierarchy1"/>
    <dgm:cxn modelId="{60C1013D-66AE-4C66-9781-78D2D29BBE58}" type="presParOf" srcId="{D7A9A208-DF93-4542-BEDE-7DB793702015}" destId="{CFB7F4B5-C320-40FB-8282-C5903E13C8E8}" srcOrd="1" destOrd="0" presId="urn:microsoft.com/office/officeart/2005/8/layout/hierarchy1"/>
    <dgm:cxn modelId="{9DC4A822-549F-4695-BAA8-6B67FF1FBC82}" type="presParOf" srcId="{B8901141-3F0D-4894-B664-E0AEE5A7712E}" destId="{3D8C5090-B337-40C4-BEA3-D64FF6B9397A}" srcOrd="1" destOrd="0" presId="urn:microsoft.com/office/officeart/2005/8/layout/hierarchy1"/>
    <dgm:cxn modelId="{4B6B7691-A30A-4BDA-8697-A8C9BC7C94DE}" type="presParOf" srcId="{3D8C5090-B337-40C4-BEA3-D64FF6B9397A}" destId="{E392A9A8-1318-43C1-A61B-CFF9C4BF895B}" srcOrd="0" destOrd="0" presId="urn:microsoft.com/office/officeart/2005/8/layout/hierarchy1"/>
    <dgm:cxn modelId="{114A0470-3920-4B9B-A0ED-99D1340337D6}" type="presParOf" srcId="{E392A9A8-1318-43C1-A61B-CFF9C4BF895B}" destId="{D86E12B8-1326-444E-B3BB-82967CC0683B}" srcOrd="0" destOrd="0" presId="urn:microsoft.com/office/officeart/2005/8/layout/hierarchy1"/>
    <dgm:cxn modelId="{7D5F57B8-85BF-4370-A872-D158AE171639}" type="presParOf" srcId="{E392A9A8-1318-43C1-A61B-CFF9C4BF895B}" destId="{89A4489F-7431-43C6-B580-75FF9E9BE0E2}" srcOrd="1" destOrd="0" presId="urn:microsoft.com/office/officeart/2005/8/layout/hierarchy1"/>
    <dgm:cxn modelId="{77F8DF6A-9D5A-4D00-B543-5853D4A476AE}" type="presParOf" srcId="{3D8C5090-B337-40C4-BEA3-D64FF6B9397A}" destId="{88274F26-D768-40CF-823A-3B2B8315C5D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Đặt vấn đề</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00FF00"/>
        </a:solidFill>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00FF00"/>
        </a:solidFill>
      </dgm:spPr>
      <dgm:t>
        <a:bodyPr/>
        <a:lstStyle/>
        <a:p>
          <a:r>
            <a:rPr lang="vi-VN" noProof="0" dirty="0" smtClean="0"/>
            <a:t>Định nghĩa hàm</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Nguyên mẫu hàm</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F5D50B3B-D760-4D9D-97D9-5F1C5A5BCEE0}">
      <dgm:prSet/>
      <dgm:spPr/>
      <dgm:t>
        <a:bodyPr/>
        <a:lstStyle/>
        <a:p>
          <a:r>
            <a:rPr lang="vi-VN" noProof="0" dirty="0" smtClean="0"/>
            <a:t>Bài tập</a:t>
          </a:r>
          <a:endParaRPr lang="vi-VN" noProof="0" dirty="0"/>
        </a:p>
      </dgm:t>
    </dgm:pt>
    <dgm:pt modelId="{8C45C440-34A2-4CA4-B7E7-383533F2E8D6}" type="parTrans" cxnId="{6DAB2696-A889-4957-A1E5-15E25ADC537E}">
      <dgm:prSet/>
      <dgm:spPr/>
      <dgm:t>
        <a:bodyPr/>
        <a:lstStyle/>
        <a:p>
          <a:endParaRPr lang="en-US"/>
        </a:p>
      </dgm:t>
    </dgm:pt>
    <dgm:pt modelId="{F41C90E5-5495-485E-BDF7-A22EBB8D95FC}" type="sibTrans" cxnId="{6DAB2696-A889-4957-A1E5-15E25ADC537E}">
      <dgm:prSet/>
      <dgm:spPr/>
      <dgm:t>
        <a:bodyPr/>
        <a:lstStyle/>
        <a:p>
          <a:endParaRPr lang="en-US"/>
        </a:p>
      </dgm:t>
    </dgm:pt>
    <dgm:pt modelId="{0E554E08-C922-4A45-AE68-AF9D50F5C433}">
      <dgm:prSet/>
      <dgm:spPr/>
      <dgm:t>
        <a:bodyPr/>
        <a:lstStyle/>
        <a:p>
          <a:r>
            <a:rPr lang="vi-VN" noProof="0" dirty="0" smtClean="0"/>
            <a:t>5</a:t>
          </a:r>
          <a:endParaRPr lang="vi-VN" noProof="0" dirty="0"/>
        </a:p>
      </dgm:t>
    </dgm:pt>
    <dgm:pt modelId="{C9A0CC75-CA8D-4254-9C94-B09FF451C721}" type="parTrans" cxnId="{90B1E591-E646-44B5-B163-EC043D7907BD}">
      <dgm:prSet/>
      <dgm:spPr/>
      <dgm:t>
        <a:bodyPr/>
        <a:lstStyle/>
        <a:p>
          <a:endParaRPr lang="en-US"/>
        </a:p>
      </dgm:t>
    </dgm:pt>
    <dgm:pt modelId="{F0D309CF-5C52-45A8-B150-5C1752ACFCC2}" type="sibTrans" cxnId="{90B1E591-E646-44B5-B163-EC043D7907BD}">
      <dgm:prSet/>
      <dgm:spPr/>
      <dgm:t>
        <a:bodyPr/>
        <a:lstStyle/>
        <a:p>
          <a:endParaRPr lang="en-US"/>
        </a:p>
      </dgm:t>
    </dgm:pt>
    <dgm:pt modelId="{11F24E8B-3DDB-4569-B338-02FD3CD098D7}">
      <dgm:prSet/>
      <dgm:spPr/>
      <dgm:t>
        <a:bodyPr/>
        <a:lstStyle/>
        <a:p>
          <a:r>
            <a:rPr lang="vi-VN" noProof="0" dirty="0" smtClean="0"/>
            <a:t>4</a:t>
          </a:r>
          <a:endParaRPr lang="vi-VN" noProof="0" dirty="0"/>
        </a:p>
      </dgm:t>
    </dgm:pt>
    <dgm:pt modelId="{5298A8CC-09A0-4BBC-85C3-9A2754CA2BB2}" type="parTrans" cxnId="{19FC190A-CCA6-456B-946D-78370C0A375E}">
      <dgm:prSet/>
      <dgm:spPr/>
      <dgm:t>
        <a:bodyPr/>
        <a:lstStyle/>
        <a:p>
          <a:endParaRPr lang="en-US"/>
        </a:p>
      </dgm:t>
    </dgm:pt>
    <dgm:pt modelId="{CE2AB15E-483E-4513-AF39-852B1822473A}" type="sibTrans" cxnId="{19FC190A-CCA6-456B-946D-78370C0A375E}">
      <dgm:prSet/>
      <dgm:spPr/>
      <dgm:t>
        <a:bodyPr/>
        <a:lstStyle/>
        <a:p>
          <a:endParaRPr lang="en-US"/>
        </a:p>
      </dgm:t>
    </dgm:pt>
    <dgm:pt modelId="{D6F2ABC0-9EB8-43CD-8845-1A2E5BEAB819}">
      <dgm:prSet/>
      <dgm:spPr/>
      <dgm:t>
        <a:bodyPr/>
        <a:lstStyle/>
        <a:p>
          <a:r>
            <a:rPr lang="vi-VN" noProof="0" dirty="0" smtClean="0"/>
            <a:t>Truyền tham số</a:t>
          </a:r>
          <a:endParaRPr lang="vi-VN" noProof="0" dirty="0"/>
        </a:p>
      </dgm:t>
    </dgm:pt>
    <dgm:pt modelId="{8BF22BAB-A558-4338-B8EC-E27F9C92EE59}" type="parTrans" cxnId="{09D79A03-0A3E-4ABD-8DD7-9A7B5ACD62A9}">
      <dgm:prSet/>
      <dgm:spPr/>
      <dgm:t>
        <a:bodyPr/>
        <a:lstStyle/>
        <a:p>
          <a:endParaRPr lang="en-US"/>
        </a:p>
      </dgm:t>
    </dgm:pt>
    <dgm:pt modelId="{4EA4C5D5-0D38-44A3-A754-8847D24EEF8F}" type="sibTrans" cxnId="{09D79A03-0A3E-4ABD-8DD7-9A7B5ACD62A9}">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DA544C40-01B1-4E12-B7A4-EC25E6DAA80A}" type="pres">
      <dgm:prSet presAssocID="{983822D8-F065-4159-AEFB-B129090EF164}" presName="sp" presStyleCnt="0"/>
      <dgm:spPr/>
    </dgm:pt>
    <dgm:pt modelId="{85A88444-5C9A-4036-9706-F45A84035BED}" type="pres">
      <dgm:prSet presAssocID="{11F24E8B-3DDB-4569-B338-02FD3CD098D7}" presName="composite" presStyleCnt="0"/>
      <dgm:spPr/>
    </dgm:pt>
    <dgm:pt modelId="{5A45B05A-11BA-4EA4-A4FB-A50F971839F3}" type="pres">
      <dgm:prSet presAssocID="{11F24E8B-3DDB-4569-B338-02FD3CD098D7}" presName="desTx" presStyleLbl="fgAccFollowNode1" presStyleIdx="3" presStyleCnt="5">
        <dgm:presLayoutVars>
          <dgm:bulletEnabled val="1"/>
        </dgm:presLayoutVars>
      </dgm:prSet>
      <dgm:spPr/>
      <dgm:t>
        <a:bodyPr/>
        <a:lstStyle/>
        <a:p>
          <a:endParaRPr lang="en-US"/>
        </a:p>
      </dgm:t>
    </dgm:pt>
    <dgm:pt modelId="{E44D3FB1-95F5-46DB-B2B4-2729E845AD52}" type="pres">
      <dgm:prSet presAssocID="{11F24E8B-3DDB-4569-B338-02FD3CD098D7}" presName="labelTx" presStyleLbl="node1" presStyleIdx="3" presStyleCnt="5">
        <dgm:presLayoutVars>
          <dgm:chMax val="0"/>
          <dgm:chPref val="0"/>
          <dgm:bulletEnabled val="1"/>
        </dgm:presLayoutVars>
      </dgm:prSet>
      <dgm:spPr/>
      <dgm:t>
        <a:bodyPr/>
        <a:lstStyle/>
        <a:p>
          <a:endParaRPr lang="en-US"/>
        </a:p>
      </dgm:t>
    </dgm:pt>
    <dgm:pt modelId="{9AF40E56-CF8A-4113-8C61-1E637BD56CA3}" type="pres">
      <dgm:prSet presAssocID="{CE2AB15E-483E-4513-AF39-852B1822473A}" presName="sp" presStyleCnt="0"/>
      <dgm:spPr/>
    </dgm:pt>
    <dgm:pt modelId="{DC8E9066-51F1-4C2E-B29F-32E7DFEF1C6B}" type="pres">
      <dgm:prSet presAssocID="{0E554E08-C922-4A45-AE68-AF9D50F5C433}" presName="composite" presStyleCnt="0"/>
      <dgm:spPr/>
    </dgm:pt>
    <dgm:pt modelId="{9A3152F3-4291-4C05-89AC-712BC38C2181}" type="pres">
      <dgm:prSet presAssocID="{0E554E08-C922-4A45-AE68-AF9D50F5C433}" presName="desTx" presStyleLbl="fgAccFollowNode1" presStyleIdx="4" presStyleCnt="5">
        <dgm:presLayoutVars>
          <dgm:bulletEnabled val="1"/>
        </dgm:presLayoutVars>
      </dgm:prSet>
      <dgm:spPr/>
      <dgm:t>
        <a:bodyPr/>
        <a:lstStyle/>
        <a:p>
          <a:endParaRPr lang="en-US"/>
        </a:p>
      </dgm:t>
    </dgm:pt>
    <dgm:pt modelId="{6DDD3E9A-A86A-4571-8456-0FD76ABA1DC3}" type="pres">
      <dgm:prSet presAssocID="{0E554E08-C922-4A45-AE68-AF9D50F5C433}" presName="labelTx" presStyleLbl="node1" presStyleIdx="4" presStyleCnt="5">
        <dgm:presLayoutVars>
          <dgm:chMax val="0"/>
          <dgm:chPref val="0"/>
          <dgm:bulletEnabled val="1"/>
        </dgm:presLayoutVars>
      </dgm:prSet>
      <dgm:spPr/>
      <dgm:t>
        <a:bodyPr/>
        <a:lstStyle/>
        <a:p>
          <a:endParaRPr lang="en-US"/>
        </a:p>
      </dgm:t>
    </dgm:pt>
  </dgm:ptLst>
  <dgm:cxnLst>
    <dgm:cxn modelId="{E2E9EB12-FFCD-491F-9388-468A3139BAF6}" type="presOf" srcId="{F5D50B3B-D760-4D9D-97D9-5F1C5A5BCEE0}" destId="{9A3152F3-4291-4C05-89AC-712BC38C2181}" srcOrd="0" destOrd="0" presId="urn:diagrams.loki3.com/NumberedList"/>
    <dgm:cxn modelId="{CED0B9D0-E2DC-4CB1-A2C1-36298657AC7B}" type="presOf" srcId="{6C03E07F-ECFB-4D2F-BA96-D23DA7C5AC73}" destId="{7D701CF5-2CC3-48B9-A656-E2968A10AA3B}" srcOrd="0" destOrd="0" presId="urn:diagrams.loki3.com/NumberedList"/>
    <dgm:cxn modelId="{314C4E73-477B-4DFC-A12A-BEB22C372D5A}" type="presOf" srcId="{8C66E9B3-B12D-4C23-A273-982D7F969BBC}" destId="{BDFB8683-95A4-4BBF-9344-3A0D69314DBB}" srcOrd="0" destOrd="0" presId="urn:diagrams.loki3.com/NumberedList"/>
    <dgm:cxn modelId="{2FD74F7E-5C88-4D53-AB21-963540736E27}" type="presOf" srcId="{B388406D-A38C-4897-9997-1C63D79E763E}" destId="{5A45B05A-11BA-4EA4-A4FB-A50F971839F3}" srcOrd="0" destOrd="0" presId="urn:diagrams.loki3.com/NumberedList"/>
    <dgm:cxn modelId="{89F6AEB2-4790-487C-AC1B-D20A20054F51}" type="presOf" srcId="{9EA58EC5-7D69-4397-8093-5A4FCBD369E8}" destId="{A08A9154-0BEB-4230-91C9-16FAC1EF6E1C}" srcOrd="0" destOrd="0" presId="urn:diagrams.loki3.com/NumberedList"/>
    <dgm:cxn modelId="{1AB19DF6-219A-4904-96C9-0F9C13CE616F}" type="presOf" srcId="{D6F2ABC0-9EB8-43CD-8845-1A2E5BEAB819}" destId="{20BEFA03-6951-4A7C-A59E-41DEF89A1A38}" srcOrd="0" destOrd="0" presId="urn:diagrams.loki3.com/NumberedList"/>
    <dgm:cxn modelId="{AB0F1D63-B964-4501-B89D-B149A8B3B1DA}" type="presOf" srcId="{05513209-78F1-448C-82FA-B2785EC23FA2}" destId="{45392A94-85D4-4213-B167-8FDD4035D4D9}" srcOrd="0" destOrd="0" presId="urn:diagrams.loki3.com/NumberedList"/>
    <dgm:cxn modelId="{B711F4A6-3227-4B3C-BE74-1750A30A3CF8}" type="presOf" srcId="{11F24E8B-3DDB-4569-B338-02FD3CD098D7}" destId="{E44D3FB1-95F5-46DB-B2B4-2729E845AD52}" srcOrd="0" destOrd="0" presId="urn:diagrams.loki3.com/NumberedList"/>
    <dgm:cxn modelId="{19FC190A-CCA6-456B-946D-78370C0A375E}" srcId="{8C66E9B3-B12D-4C23-A273-982D7F969BBC}" destId="{11F24E8B-3DDB-4569-B338-02FD3CD098D7}" srcOrd="3" destOrd="0" parTransId="{5298A8CC-09A0-4BBC-85C3-9A2754CA2BB2}" sibTransId="{CE2AB15E-483E-4513-AF39-852B1822473A}"/>
    <dgm:cxn modelId="{6DAB2696-A889-4957-A1E5-15E25ADC537E}" srcId="{0E554E08-C922-4A45-AE68-AF9D50F5C433}" destId="{F5D50B3B-D760-4D9D-97D9-5F1C5A5BCEE0}" srcOrd="0" destOrd="0" parTransId="{8C45C440-34A2-4CA4-B7E7-383533F2E8D6}" sibTransId="{F41C90E5-5495-485E-BDF7-A22EBB8D95FC}"/>
    <dgm:cxn modelId="{740F8903-5739-4710-9802-9B1B3A04DE18}" srcId="{8C66E9B3-B12D-4C23-A273-982D7F969BBC}" destId="{6C03E07F-ECFB-4D2F-BA96-D23DA7C5AC73}" srcOrd="0" destOrd="0" parTransId="{D1FC4842-2686-45D4-A56A-3F897EF3B16F}" sibTransId="{E35E76B6-7078-4B09-B349-C02F66AA5978}"/>
    <dgm:cxn modelId="{4F6400C3-53EC-42A6-81C8-2BBE562DF315}" srcId="{759FDF1A-46CB-4DD6-A232-39900ACE14DF}" destId="{374B3CF0-3CBE-41CF-A774-9FD3C3CD3C85}" srcOrd="0" destOrd="0" parTransId="{38C67DDF-74A4-4E44-94A7-EDCA9B1C90CC}" sibTransId="{20A933C1-1145-4ADB-BD4B-02D3F506EC76}"/>
    <dgm:cxn modelId="{EE26D499-E3C7-4874-A873-C7C102CF342B}" type="presOf" srcId="{374B3CF0-3CBE-41CF-A774-9FD3C3CD3C85}" destId="{5012D0F9-E426-4C44-85B1-B5D15A7B4879}" srcOrd="0" destOrd="0" presId="urn:diagrams.loki3.com/NumberedList"/>
    <dgm:cxn modelId="{BC8C42DE-1FE3-47D5-B6B5-91571D0EB19A}" type="presOf" srcId="{759FDF1A-46CB-4DD6-A232-39900ACE14DF}" destId="{52D715E9-012B-492D-85DB-CC49546E7451}"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7DF5E18B-2026-447E-AB91-8B25EA160832}" srcId="{11F24E8B-3DDB-4569-B338-02FD3CD098D7}" destId="{B388406D-A38C-4897-9997-1C63D79E763E}" srcOrd="0" destOrd="0" parTransId="{9E7AD46F-351F-4B97-AC90-E076FD4E6933}" sibTransId="{E85FB0A1-4C99-4BB0-9523-6FA580C26C5B}"/>
    <dgm:cxn modelId="{4214B36E-FF73-47F3-B18C-67E1533FA631}" type="presOf" srcId="{0E554E08-C922-4A45-AE68-AF9D50F5C433}" destId="{6DDD3E9A-A86A-4571-8456-0FD76ABA1DC3}" srcOrd="0" destOrd="0" presId="urn:diagrams.loki3.com/NumberedList"/>
    <dgm:cxn modelId="{09D79A03-0A3E-4ABD-8DD7-9A7B5ACD62A9}" srcId="{05513209-78F1-448C-82FA-B2785EC23FA2}" destId="{D6F2ABC0-9EB8-43CD-8845-1A2E5BEAB819}" srcOrd="0" destOrd="0" parTransId="{8BF22BAB-A558-4338-B8EC-E27F9C92EE59}" sibTransId="{4EA4C5D5-0D38-44A3-A754-8847D24EEF8F}"/>
    <dgm:cxn modelId="{4C048470-4DD5-4C68-B38D-D17FD3A41AB5}" srcId="{8C66E9B3-B12D-4C23-A273-982D7F969BBC}" destId="{05513209-78F1-448C-82FA-B2785EC23FA2}" srcOrd="2" destOrd="0" parTransId="{2125FF98-D378-4F2A-ACEE-140F8B68D66F}" sibTransId="{983822D8-F065-4159-AEFB-B129090EF164}"/>
    <dgm:cxn modelId="{90B1E591-E646-44B5-B163-EC043D7907BD}" srcId="{8C66E9B3-B12D-4C23-A273-982D7F969BBC}" destId="{0E554E08-C922-4A45-AE68-AF9D50F5C433}" srcOrd="4" destOrd="0" parTransId="{C9A0CC75-CA8D-4254-9C94-B09FF451C721}" sibTransId="{F0D309CF-5C52-45A8-B150-5C1752ACFCC2}"/>
    <dgm:cxn modelId="{7F37D5C8-E16A-4389-ABBC-ABB93E9EB1A4}" srcId="{6C03E07F-ECFB-4D2F-BA96-D23DA7C5AC73}" destId="{9EA58EC5-7D69-4397-8093-5A4FCBD369E8}" srcOrd="0" destOrd="0" parTransId="{D56EEE90-AC73-4E4D-8BBC-6E0E7885DFB1}" sibTransId="{D5E5875A-C60C-4FC3-869B-722E371FA6E0}"/>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39A1F524-72AE-45BC-89E6-6A217ECFC4DE}" type="presParOf" srcId="{BDFB8683-95A4-4BBF-9344-3A0D69314DBB}" destId="{DA544C40-01B1-4E12-B7A4-EC25E6DAA80A}" srcOrd="5" destOrd="0" presId="urn:diagrams.loki3.com/NumberedList"/>
    <dgm:cxn modelId="{0D276A4C-4ADC-4CCD-80E1-3495CE788798}" type="presParOf" srcId="{BDFB8683-95A4-4BBF-9344-3A0D69314DBB}" destId="{85A88444-5C9A-4036-9706-F45A84035BED}" srcOrd="6" destOrd="0" presId="urn:diagrams.loki3.com/NumberedList"/>
    <dgm:cxn modelId="{7BDE956F-469E-4B55-8A31-57B221E3B7C6}" type="presParOf" srcId="{85A88444-5C9A-4036-9706-F45A84035BED}" destId="{5A45B05A-11BA-4EA4-A4FB-A50F971839F3}" srcOrd="0" destOrd="0" presId="urn:diagrams.loki3.com/NumberedList"/>
    <dgm:cxn modelId="{7596C5B8-A098-4841-BA42-38BCE558CD69}" type="presParOf" srcId="{85A88444-5C9A-4036-9706-F45A84035BED}" destId="{E44D3FB1-95F5-46DB-B2B4-2729E845AD52}" srcOrd="1" destOrd="0" presId="urn:diagrams.loki3.com/NumberedList"/>
    <dgm:cxn modelId="{1AB885C5-6021-4703-95AD-C5A2B718DFC4}" type="presParOf" srcId="{BDFB8683-95A4-4BBF-9344-3A0D69314DBB}" destId="{9AF40E56-CF8A-4113-8C61-1E637BD56CA3}" srcOrd="7" destOrd="0" presId="urn:diagrams.loki3.com/NumberedList"/>
    <dgm:cxn modelId="{7231A778-5D3C-4B49-B190-5C0014D90DE0}" type="presParOf" srcId="{BDFB8683-95A4-4BBF-9344-3A0D69314DBB}" destId="{DC8E9066-51F1-4C2E-B29F-32E7DFEF1C6B}" srcOrd="8" destOrd="0" presId="urn:diagrams.loki3.com/NumberedList"/>
    <dgm:cxn modelId="{DA16C5C5-DE32-4D6B-8513-0D3831D8228F}" type="presParOf" srcId="{DC8E9066-51F1-4C2E-B29F-32E7DFEF1C6B}" destId="{9A3152F3-4291-4C05-89AC-712BC38C2181}" srcOrd="0" destOrd="0" presId="urn:diagrams.loki3.com/NumberedList"/>
    <dgm:cxn modelId="{30507803-B213-4EF3-B24E-BA4941F7E5ED}" type="presParOf" srcId="{DC8E9066-51F1-4C2E-B29F-32E7DFEF1C6B}" destId="{6DDD3E9A-A86A-4571-8456-0FD76ABA1DC3}"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Top-Down Design</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Định nghĩa hàm</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Nguyên mẫu hàm</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a:solidFill>
          <a:srgbClr val="00FF00"/>
        </a:solidFill>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F5D50B3B-D760-4D9D-97D9-5F1C5A5BCEE0}">
      <dgm:prSet/>
      <dgm:spPr/>
      <dgm:t>
        <a:bodyPr/>
        <a:lstStyle/>
        <a:p>
          <a:r>
            <a:rPr lang="vi-VN" noProof="0" dirty="0" smtClean="0"/>
            <a:t>Bài tập</a:t>
          </a:r>
          <a:endParaRPr lang="vi-VN" noProof="0" dirty="0"/>
        </a:p>
      </dgm:t>
    </dgm:pt>
    <dgm:pt modelId="{8C45C440-34A2-4CA4-B7E7-383533F2E8D6}" type="parTrans" cxnId="{6DAB2696-A889-4957-A1E5-15E25ADC537E}">
      <dgm:prSet/>
      <dgm:spPr/>
      <dgm:t>
        <a:bodyPr/>
        <a:lstStyle/>
        <a:p>
          <a:endParaRPr lang="en-US"/>
        </a:p>
      </dgm:t>
    </dgm:pt>
    <dgm:pt modelId="{F41C90E5-5495-485E-BDF7-A22EBB8D95FC}" type="sibTrans" cxnId="{6DAB2696-A889-4957-A1E5-15E25ADC537E}">
      <dgm:prSet/>
      <dgm:spPr/>
      <dgm:t>
        <a:bodyPr/>
        <a:lstStyle/>
        <a:p>
          <a:endParaRPr lang="en-US"/>
        </a:p>
      </dgm:t>
    </dgm:pt>
    <dgm:pt modelId="{0E554E08-C922-4A45-AE68-AF9D50F5C433}">
      <dgm:prSet/>
      <dgm:spPr/>
      <dgm:t>
        <a:bodyPr/>
        <a:lstStyle/>
        <a:p>
          <a:r>
            <a:rPr lang="vi-VN" noProof="0" dirty="0" smtClean="0"/>
            <a:t>5</a:t>
          </a:r>
          <a:endParaRPr lang="vi-VN" noProof="0" dirty="0"/>
        </a:p>
      </dgm:t>
    </dgm:pt>
    <dgm:pt modelId="{C9A0CC75-CA8D-4254-9C94-B09FF451C721}" type="parTrans" cxnId="{90B1E591-E646-44B5-B163-EC043D7907BD}">
      <dgm:prSet/>
      <dgm:spPr/>
      <dgm:t>
        <a:bodyPr/>
        <a:lstStyle/>
        <a:p>
          <a:endParaRPr lang="en-US"/>
        </a:p>
      </dgm:t>
    </dgm:pt>
    <dgm:pt modelId="{F0D309CF-5C52-45A8-B150-5C1752ACFCC2}" type="sibTrans" cxnId="{90B1E591-E646-44B5-B163-EC043D7907BD}">
      <dgm:prSet/>
      <dgm:spPr/>
      <dgm:t>
        <a:bodyPr/>
        <a:lstStyle/>
        <a:p>
          <a:endParaRPr lang="en-US"/>
        </a:p>
      </dgm:t>
    </dgm:pt>
    <dgm:pt modelId="{11F24E8B-3DDB-4569-B338-02FD3CD098D7}">
      <dgm:prSet/>
      <dgm:spPr/>
      <dgm:t>
        <a:bodyPr/>
        <a:lstStyle/>
        <a:p>
          <a:r>
            <a:rPr lang="vi-VN" noProof="0" dirty="0" smtClean="0"/>
            <a:t>4</a:t>
          </a:r>
          <a:endParaRPr lang="vi-VN" noProof="0" dirty="0"/>
        </a:p>
      </dgm:t>
    </dgm:pt>
    <dgm:pt modelId="{5298A8CC-09A0-4BBC-85C3-9A2754CA2BB2}" type="parTrans" cxnId="{19FC190A-CCA6-456B-946D-78370C0A375E}">
      <dgm:prSet/>
      <dgm:spPr/>
      <dgm:t>
        <a:bodyPr/>
        <a:lstStyle/>
        <a:p>
          <a:endParaRPr lang="en-US"/>
        </a:p>
      </dgm:t>
    </dgm:pt>
    <dgm:pt modelId="{CE2AB15E-483E-4513-AF39-852B1822473A}" type="sibTrans" cxnId="{19FC190A-CCA6-456B-946D-78370C0A375E}">
      <dgm:prSet/>
      <dgm:spPr/>
      <dgm:t>
        <a:bodyPr/>
        <a:lstStyle/>
        <a:p>
          <a:endParaRPr lang="en-US"/>
        </a:p>
      </dgm:t>
    </dgm:pt>
    <dgm:pt modelId="{D6F2ABC0-9EB8-43CD-8845-1A2E5BEAB819}">
      <dgm:prSet/>
      <dgm:spPr>
        <a:solidFill>
          <a:srgbClr val="00FF00"/>
        </a:solidFill>
      </dgm:spPr>
      <dgm:t>
        <a:bodyPr/>
        <a:lstStyle/>
        <a:p>
          <a:r>
            <a:rPr lang="vi-VN" noProof="0" dirty="0" smtClean="0"/>
            <a:t>Truyền tham số</a:t>
          </a:r>
          <a:endParaRPr lang="vi-VN" noProof="0" dirty="0"/>
        </a:p>
      </dgm:t>
    </dgm:pt>
    <dgm:pt modelId="{8BF22BAB-A558-4338-B8EC-E27F9C92EE59}" type="parTrans" cxnId="{09D79A03-0A3E-4ABD-8DD7-9A7B5ACD62A9}">
      <dgm:prSet/>
      <dgm:spPr/>
      <dgm:t>
        <a:bodyPr/>
        <a:lstStyle/>
        <a:p>
          <a:endParaRPr lang="en-US"/>
        </a:p>
      </dgm:t>
    </dgm:pt>
    <dgm:pt modelId="{4EA4C5D5-0D38-44A3-A754-8847D24EEF8F}" type="sibTrans" cxnId="{09D79A03-0A3E-4ABD-8DD7-9A7B5ACD62A9}">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DA544C40-01B1-4E12-B7A4-EC25E6DAA80A}" type="pres">
      <dgm:prSet presAssocID="{983822D8-F065-4159-AEFB-B129090EF164}" presName="sp" presStyleCnt="0"/>
      <dgm:spPr/>
    </dgm:pt>
    <dgm:pt modelId="{85A88444-5C9A-4036-9706-F45A84035BED}" type="pres">
      <dgm:prSet presAssocID="{11F24E8B-3DDB-4569-B338-02FD3CD098D7}" presName="composite" presStyleCnt="0"/>
      <dgm:spPr/>
    </dgm:pt>
    <dgm:pt modelId="{5A45B05A-11BA-4EA4-A4FB-A50F971839F3}" type="pres">
      <dgm:prSet presAssocID="{11F24E8B-3DDB-4569-B338-02FD3CD098D7}" presName="desTx" presStyleLbl="fgAccFollowNode1" presStyleIdx="3" presStyleCnt="5">
        <dgm:presLayoutVars>
          <dgm:bulletEnabled val="1"/>
        </dgm:presLayoutVars>
      </dgm:prSet>
      <dgm:spPr/>
      <dgm:t>
        <a:bodyPr/>
        <a:lstStyle/>
        <a:p>
          <a:endParaRPr lang="en-US"/>
        </a:p>
      </dgm:t>
    </dgm:pt>
    <dgm:pt modelId="{E44D3FB1-95F5-46DB-B2B4-2729E845AD52}" type="pres">
      <dgm:prSet presAssocID="{11F24E8B-3DDB-4569-B338-02FD3CD098D7}" presName="labelTx" presStyleLbl="node1" presStyleIdx="3" presStyleCnt="5">
        <dgm:presLayoutVars>
          <dgm:chMax val="0"/>
          <dgm:chPref val="0"/>
          <dgm:bulletEnabled val="1"/>
        </dgm:presLayoutVars>
      </dgm:prSet>
      <dgm:spPr/>
      <dgm:t>
        <a:bodyPr/>
        <a:lstStyle/>
        <a:p>
          <a:endParaRPr lang="en-US"/>
        </a:p>
      </dgm:t>
    </dgm:pt>
    <dgm:pt modelId="{9AF40E56-CF8A-4113-8C61-1E637BD56CA3}" type="pres">
      <dgm:prSet presAssocID="{CE2AB15E-483E-4513-AF39-852B1822473A}" presName="sp" presStyleCnt="0"/>
      <dgm:spPr/>
    </dgm:pt>
    <dgm:pt modelId="{DC8E9066-51F1-4C2E-B29F-32E7DFEF1C6B}" type="pres">
      <dgm:prSet presAssocID="{0E554E08-C922-4A45-AE68-AF9D50F5C433}" presName="composite" presStyleCnt="0"/>
      <dgm:spPr/>
    </dgm:pt>
    <dgm:pt modelId="{9A3152F3-4291-4C05-89AC-712BC38C2181}" type="pres">
      <dgm:prSet presAssocID="{0E554E08-C922-4A45-AE68-AF9D50F5C433}" presName="desTx" presStyleLbl="fgAccFollowNode1" presStyleIdx="4" presStyleCnt="5">
        <dgm:presLayoutVars>
          <dgm:bulletEnabled val="1"/>
        </dgm:presLayoutVars>
      </dgm:prSet>
      <dgm:spPr/>
      <dgm:t>
        <a:bodyPr/>
        <a:lstStyle/>
        <a:p>
          <a:endParaRPr lang="en-US"/>
        </a:p>
      </dgm:t>
    </dgm:pt>
    <dgm:pt modelId="{6DDD3E9A-A86A-4571-8456-0FD76ABA1DC3}" type="pres">
      <dgm:prSet presAssocID="{0E554E08-C922-4A45-AE68-AF9D50F5C433}" presName="labelTx" presStyleLbl="node1" presStyleIdx="4" presStyleCnt="5">
        <dgm:presLayoutVars>
          <dgm:chMax val="0"/>
          <dgm:chPref val="0"/>
          <dgm:bulletEnabled val="1"/>
        </dgm:presLayoutVars>
      </dgm:prSet>
      <dgm:spPr/>
      <dgm:t>
        <a:bodyPr/>
        <a:lstStyle/>
        <a:p>
          <a:endParaRPr lang="en-US"/>
        </a:p>
      </dgm:t>
    </dgm:pt>
  </dgm:ptLst>
  <dgm:cxnLst>
    <dgm:cxn modelId="{E2E9EB12-FFCD-491F-9388-468A3139BAF6}" type="presOf" srcId="{F5D50B3B-D760-4D9D-97D9-5F1C5A5BCEE0}" destId="{9A3152F3-4291-4C05-89AC-712BC38C2181}" srcOrd="0" destOrd="0" presId="urn:diagrams.loki3.com/NumberedList"/>
    <dgm:cxn modelId="{CED0B9D0-E2DC-4CB1-A2C1-36298657AC7B}" type="presOf" srcId="{6C03E07F-ECFB-4D2F-BA96-D23DA7C5AC73}" destId="{7D701CF5-2CC3-48B9-A656-E2968A10AA3B}" srcOrd="0" destOrd="0" presId="urn:diagrams.loki3.com/NumberedList"/>
    <dgm:cxn modelId="{314C4E73-477B-4DFC-A12A-BEB22C372D5A}" type="presOf" srcId="{8C66E9B3-B12D-4C23-A273-982D7F969BBC}" destId="{BDFB8683-95A4-4BBF-9344-3A0D69314DBB}" srcOrd="0" destOrd="0" presId="urn:diagrams.loki3.com/NumberedList"/>
    <dgm:cxn modelId="{2FD74F7E-5C88-4D53-AB21-963540736E27}" type="presOf" srcId="{B388406D-A38C-4897-9997-1C63D79E763E}" destId="{5A45B05A-11BA-4EA4-A4FB-A50F971839F3}" srcOrd="0" destOrd="0" presId="urn:diagrams.loki3.com/NumberedList"/>
    <dgm:cxn modelId="{89F6AEB2-4790-487C-AC1B-D20A20054F51}" type="presOf" srcId="{9EA58EC5-7D69-4397-8093-5A4FCBD369E8}" destId="{A08A9154-0BEB-4230-91C9-16FAC1EF6E1C}" srcOrd="0" destOrd="0" presId="urn:diagrams.loki3.com/NumberedList"/>
    <dgm:cxn modelId="{1AB19DF6-219A-4904-96C9-0F9C13CE616F}" type="presOf" srcId="{D6F2ABC0-9EB8-43CD-8845-1A2E5BEAB819}" destId="{20BEFA03-6951-4A7C-A59E-41DEF89A1A38}" srcOrd="0" destOrd="0" presId="urn:diagrams.loki3.com/NumberedList"/>
    <dgm:cxn modelId="{AB0F1D63-B964-4501-B89D-B149A8B3B1DA}" type="presOf" srcId="{05513209-78F1-448C-82FA-B2785EC23FA2}" destId="{45392A94-85D4-4213-B167-8FDD4035D4D9}" srcOrd="0" destOrd="0" presId="urn:diagrams.loki3.com/NumberedList"/>
    <dgm:cxn modelId="{B711F4A6-3227-4B3C-BE74-1750A30A3CF8}" type="presOf" srcId="{11F24E8B-3DDB-4569-B338-02FD3CD098D7}" destId="{E44D3FB1-95F5-46DB-B2B4-2729E845AD52}" srcOrd="0" destOrd="0" presId="urn:diagrams.loki3.com/NumberedList"/>
    <dgm:cxn modelId="{19FC190A-CCA6-456B-946D-78370C0A375E}" srcId="{8C66E9B3-B12D-4C23-A273-982D7F969BBC}" destId="{11F24E8B-3DDB-4569-B338-02FD3CD098D7}" srcOrd="3" destOrd="0" parTransId="{5298A8CC-09A0-4BBC-85C3-9A2754CA2BB2}" sibTransId="{CE2AB15E-483E-4513-AF39-852B1822473A}"/>
    <dgm:cxn modelId="{6DAB2696-A889-4957-A1E5-15E25ADC537E}" srcId="{0E554E08-C922-4A45-AE68-AF9D50F5C433}" destId="{F5D50B3B-D760-4D9D-97D9-5F1C5A5BCEE0}" srcOrd="0" destOrd="0" parTransId="{8C45C440-34A2-4CA4-B7E7-383533F2E8D6}" sibTransId="{F41C90E5-5495-485E-BDF7-A22EBB8D95FC}"/>
    <dgm:cxn modelId="{740F8903-5739-4710-9802-9B1B3A04DE18}" srcId="{8C66E9B3-B12D-4C23-A273-982D7F969BBC}" destId="{6C03E07F-ECFB-4D2F-BA96-D23DA7C5AC73}" srcOrd="0" destOrd="0" parTransId="{D1FC4842-2686-45D4-A56A-3F897EF3B16F}" sibTransId="{E35E76B6-7078-4B09-B349-C02F66AA5978}"/>
    <dgm:cxn modelId="{4F6400C3-53EC-42A6-81C8-2BBE562DF315}" srcId="{759FDF1A-46CB-4DD6-A232-39900ACE14DF}" destId="{374B3CF0-3CBE-41CF-A774-9FD3C3CD3C85}" srcOrd="0" destOrd="0" parTransId="{38C67DDF-74A4-4E44-94A7-EDCA9B1C90CC}" sibTransId="{20A933C1-1145-4ADB-BD4B-02D3F506EC76}"/>
    <dgm:cxn modelId="{EE26D499-E3C7-4874-A873-C7C102CF342B}" type="presOf" srcId="{374B3CF0-3CBE-41CF-A774-9FD3C3CD3C85}" destId="{5012D0F9-E426-4C44-85B1-B5D15A7B4879}" srcOrd="0" destOrd="0" presId="urn:diagrams.loki3.com/NumberedList"/>
    <dgm:cxn modelId="{BC8C42DE-1FE3-47D5-B6B5-91571D0EB19A}" type="presOf" srcId="{759FDF1A-46CB-4DD6-A232-39900ACE14DF}" destId="{52D715E9-012B-492D-85DB-CC49546E7451}"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7DF5E18B-2026-447E-AB91-8B25EA160832}" srcId="{11F24E8B-3DDB-4569-B338-02FD3CD098D7}" destId="{B388406D-A38C-4897-9997-1C63D79E763E}" srcOrd="0" destOrd="0" parTransId="{9E7AD46F-351F-4B97-AC90-E076FD4E6933}" sibTransId="{E85FB0A1-4C99-4BB0-9523-6FA580C26C5B}"/>
    <dgm:cxn modelId="{4214B36E-FF73-47F3-B18C-67E1533FA631}" type="presOf" srcId="{0E554E08-C922-4A45-AE68-AF9D50F5C433}" destId="{6DDD3E9A-A86A-4571-8456-0FD76ABA1DC3}" srcOrd="0" destOrd="0" presId="urn:diagrams.loki3.com/NumberedList"/>
    <dgm:cxn modelId="{09D79A03-0A3E-4ABD-8DD7-9A7B5ACD62A9}" srcId="{05513209-78F1-448C-82FA-B2785EC23FA2}" destId="{D6F2ABC0-9EB8-43CD-8845-1A2E5BEAB819}" srcOrd="0" destOrd="0" parTransId="{8BF22BAB-A558-4338-B8EC-E27F9C92EE59}" sibTransId="{4EA4C5D5-0D38-44A3-A754-8847D24EEF8F}"/>
    <dgm:cxn modelId="{4C048470-4DD5-4C68-B38D-D17FD3A41AB5}" srcId="{8C66E9B3-B12D-4C23-A273-982D7F969BBC}" destId="{05513209-78F1-448C-82FA-B2785EC23FA2}" srcOrd="2" destOrd="0" parTransId="{2125FF98-D378-4F2A-ACEE-140F8B68D66F}" sibTransId="{983822D8-F065-4159-AEFB-B129090EF164}"/>
    <dgm:cxn modelId="{90B1E591-E646-44B5-B163-EC043D7907BD}" srcId="{8C66E9B3-B12D-4C23-A273-982D7F969BBC}" destId="{0E554E08-C922-4A45-AE68-AF9D50F5C433}" srcOrd="4" destOrd="0" parTransId="{C9A0CC75-CA8D-4254-9C94-B09FF451C721}" sibTransId="{F0D309CF-5C52-45A8-B150-5C1752ACFCC2}"/>
    <dgm:cxn modelId="{7F37D5C8-E16A-4389-ABBC-ABB93E9EB1A4}" srcId="{6C03E07F-ECFB-4D2F-BA96-D23DA7C5AC73}" destId="{9EA58EC5-7D69-4397-8093-5A4FCBD369E8}" srcOrd="0" destOrd="0" parTransId="{D56EEE90-AC73-4E4D-8BBC-6E0E7885DFB1}" sibTransId="{D5E5875A-C60C-4FC3-869B-722E371FA6E0}"/>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39A1F524-72AE-45BC-89E6-6A217ECFC4DE}" type="presParOf" srcId="{BDFB8683-95A4-4BBF-9344-3A0D69314DBB}" destId="{DA544C40-01B1-4E12-B7A4-EC25E6DAA80A}" srcOrd="5" destOrd="0" presId="urn:diagrams.loki3.com/NumberedList"/>
    <dgm:cxn modelId="{0D276A4C-4ADC-4CCD-80E1-3495CE788798}" type="presParOf" srcId="{BDFB8683-95A4-4BBF-9344-3A0D69314DBB}" destId="{85A88444-5C9A-4036-9706-F45A84035BED}" srcOrd="6" destOrd="0" presId="urn:diagrams.loki3.com/NumberedList"/>
    <dgm:cxn modelId="{7BDE956F-469E-4B55-8A31-57B221E3B7C6}" type="presParOf" srcId="{85A88444-5C9A-4036-9706-F45A84035BED}" destId="{5A45B05A-11BA-4EA4-A4FB-A50F971839F3}" srcOrd="0" destOrd="0" presId="urn:diagrams.loki3.com/NumberedList"/>
    <dgm:cxn modelId="{7596C5B8-A098-4841-BA42-38BCE558CD69}" type="presParOf" srcId="{85A88444-5C9A-4036-9706-F45A84035BED}" destId="{E44D3FB1-95F5-46DB-B2B4-2729E845AD52}" srcOrd="1" destOrd="0" presId="urn:diagrams.loki3.com/NumberedList"/>
    <dgm:cxn modelId="{1AB885C5-6021-4703-95AD-C5A2B718DFC4}" type="presParOf" srcId="{BDFB8683-95A4-4BBF-9344-3A0D69314DBB}" destId="{9AF40E56-CF8A-4113-8C61-1E637BD56CA3}" srcOrd="7" destOrd="0" presId="urn:diagrams.loki3.com/NumberedList"/>
    <dgm:cxn modelId="{7231A778-5D3C-4B49-B190-5C0014D90DE0}" type="presParOf" srcId="{BDFB8683-95A4-4BBF-9344-3A0D69314DBB}" destId="{DC8E9066-51F1-4C2E-B29F-32E7DFEF1C6B}" srcOrd="8" destOrd="0" presId="urn:diagrams.loki3.com/NumberedList"/>
    <dgm:cxn modelId="{DA16C5C5-DE32-4D6B-8513-0D3831D8228F}" type="presParOf" srcId="{DC8E9066-51F1-4C2E-B29F-32E7DFEF1C6B}" destId="{9A3152F3-4291-4C05-89AC-712BC38C2181}" srcOrd="0" destOrd="0" presId="urn:diagrams.loki3.com/NumberedList"/>
    <dgm:cxn modelId="{30507803-B213-4EF3-B24E-BA4941F7E5ED}" type="presParOf" srcId="{DC8E9066-51F1-4C2E-B29F-32E7DFEF1C6B}" destId="{6DDD3E9A-A86A-4571-8456-0FD76ABA1DC3}"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548C8C34-69A9-413F-9EDC-9F27ADDF120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968AD6E-D25E-4A84-9C06-FA62FF6A7F1F}">
      <dgm:prSet/>
      <dgm:spPr/>
      <dgm:t>
        <a:bodyPr/>
        <a:lstStyle/>
        <a:p>
          <a:pPr rtl="0"/>
          <a:r>
            <a:rPr lang="vi-VN" dirty="0" smtClean="0"/>
            <a:t>Truyền giá trị</a:t>
          </a:r>
          <a:endParaRPr lang="en-US" dirty="0"/>
        </a:p>
      </dgm:t>
    </dgm:pt>
    <dgm:pt modelId="{AF98B782-00B1-43F6-93D5-3317E015E809}" type="parTrans" cxnId="{70B699CC-8A3E-4150-B5F6-1963FE4EEBA8}">
      <dgm:prSet/>
      <dgm:spPr/>
      <dgm:t>
        <a:bodyPr/>
        <a:lstStyle/>
        <a:p>
          <a:endParaRPr lang="en-US"/>
        </a:p>
      </dgm:t>
    </dgm:pt>
    <dgm:pt modelId="{C919EB4D-45E0-405B-9387-1682D957865D}" type="sibTrans" cxnId="{70B699CC-8A3E-4150-B5F6-1963FE4EEBA8}">
      <dgm:prSet/>
      <dgm:spPr/>
      <dgm:t>
        <a:bodyPr/>
        <a:lstStyle/>
        <a:p>
          <a:endParaRPr lang="en-US"/>
        </a:p>
      </dgm:t>
    </dgm:pt>
    <dgm:pt modelId="{F39D6561-8167-4698-8D55-BFEC18981199}">
      <dgm:prSet/>
      <dgm:spPr/>
      <dgm:t>
        <a:bodyPr/>
        <a:lstStyle/>
        <a:p>
          <a:pPr rtl="0"/>
          <a:r>
            <a:rPr lang="vi-VN" smtClean="0"/>
            <a:t>Giá trị của tham số thực sự không bị thay đổi bởi hàm được gọi</a:t>
          </a:r>
          <a:endParaRPr lang="en-US"/>
        </a:p>
      </dgm:t>
    </dgm:pt>
    <dgm:pt modelId="{4F9F51A7-617F-448E-B081-9CC21143EBD7}" type="parTrans" cxnId="{CCE549C0-7866-47BD-AC56-F41A5784CC5D}">
      <dgm:prSet/>
      <dgm:spPr/>
      <dgm:t>
        <a:bodyPr/>
        <a:lstStyle/>
        <a:p>
          <a:endParaRPr lang="en-US"/>
        </a:p>
      </dgm:t>
    </dgm:pt>
    <dgm:pt modelId="{1FA88C82-E2E8-49C7-B22A-F3A670BB08D6}" type="sibTrans" cxnId="{CCE549C0-7866-47BD-AC56-F41A5784CC5D}">
      <dgm:prSet/>
      <dgm:spPr/>
      <dgm:t>
        <a:bodyPr/>
        <a:lstStyle/>
        <a:p>
          <a:endParaRPr lang="en-US"/>
        </a:p>
      </dgm:t>
    </dgm:pt>
    <dgm:pt modelId="{08655CD4-3D39-4A5D-B7FA-BBB3D4A1F12B}">
      <dgm:prSet/>
      <dgm:spPr/>
      <dgm:t>
        <a:bodyPr/>
        <a:lstStyle/>
        <a:p>
          <a:pPr rtl="0"/>
          <a:r>
            <a:rPr lang="vi-VN" dirty="0" smtClean="0"/>
            <a:t>Truyền địa chỉ</a:t>
          </a:r>
          <a:endParaRPr lang="en-US" dirty="0"/>
        </a:p>
      </dgm:t>
    </dgm:pt>
    <dgm:pt modelId="{8B05E455-287A-442E-AE9A-821966B7D1B7}" type="parTrans" cxnId="{6743152E-2A3D-4478-8A28-CD251DD4A96B}">
      <dgm:prSet/>
      <dgm:spPr/>
      <dgm:t>
        <a:bodyPr/>
        <a:lstStyle/>
        <a:p>
          <a:endParaRPr lang="en-US"/>
        </a:p>
      </dgm:t>
    </dgm:pt>
    <dgm:pt modelId="{94C4335B-2535-4C68-B38C-A5206C7D6FEB}" type="sibTrans" cxnId="{6743152E-2A3D-4478-8A28-CD251DD4A96B}">
      <dgm:prSet/>
      <dgm:spPr/>
      <dgm:t>
        <a:bodyPr/>
        <a:lstStyle/>
        <a:p>
          <a:endParaRPr lang="en-US"/>
        </a:p>
      </dgm:t>
    </dgm:pt>
    <dgm:pt modelId="{80F40421-1EA3-4963-9757-67402A31A15E}">
      <dgm:prSet/>
      <dgm:spPr/>
      <dgm:t>
        <a:bodyPr/>
        <a:lstStyle/>
        <a:p>
          <a:pPr rtl="0"/>
          <a:r>
            <a:rPr lang="vi-VN" smtClean="0"/>
            <a:t>Hàm được gọi có thể thay đổi giá trị của tham số thực sự</a:t>
          </a:r>
          <a:endParaRPr lang="en-US"/>
        </a:p>
      </dgm:t>
    </dgm:pt>
    <dgm:pt modelId="{4B5DEF3E-E0C1-4478-9DD3-93BF9E17A8D4}" type="parTrans" cxnId="{8855B65C-6A17-446D-BFBE-008A1CF8F736}">
      <dgm:prSet/>
      <dgm:spPr/>
      <dgm:t>
        <a:bodyPr/>
        <a:lstStyle/>
        <a:p>
          <a:endParaRPr lang="en-US"/>
        </a:p>
      </dgm:t>
    </dgm:pt>
    <dgm:pt modelId="{1930A729-FCC4-4D95-BCCC-91604997A9EF}" type="sibTrans" cxnId="{8855B65C-6A17-446D-BFBE-008A1CF8F736}">
      <dgm:prSet/>
      <dgm:spPr/>
      <dgm:t>
        <a:bodyPr/>
        <a:lstStyle/>
        <a:p>
          <a:endParaRPr lang="en-US"/>
        </a:p>
      </dgm:t>
    </dgm:pt>
    <dgm:pt modelId="{35D343DE-FAC4-4065-81DA-D2621BBF6F2D}" type="pres">
      <dgm:prSet presAssocID="{548C8C34-69A9-413F-9EDC-9F27ADDF120A}" presName="Name0" presStyleCnt="0">
        <dgm:presLayoutVars>
          <dgm:dir/>
          <dgm:animLvl val="lvl"/>
          <dgm:resizeHandles val="exact"/>
        </dgm:presLayoutVars>
      </dgm:prSet>
      <dgm:spPr/>
      <dgm:t>
        <a:bodyPr/>
        <a:lstStyle/>
        <a:p>
          <a:endParaRPr lang="en-US"/>
        </a:p>
      </dgm:t>
    </dgm:pt>
    <dgm:pt modelId="{51854F16-9E9B-475D-A251-2568049962AE}" type="pres">
      <dgm:prSet presAssocID="{3968AD6E-D25E-4A84-9C06-FA62FF6A7F1F}" presName="linNode" presStyleCnt="0"/>
      <dgm:spPr/>
    </dgm:pt>
    <dgm:pt modelId="{B11D2992-AAEB-49BB-8E8A-DA849A6286B6}" type="pres">
      <dgm:prSet presAssocID="{3968AD6E-D25E-4A84-9C06-FA62FF6A7F1F}" presName="parentText" presStyleLbl="node1" presStyleIdx="0" presStyleCnt="2">
        <dgm:presLayoutVars>
          <dgm:chMax val="1"/>
          <dgm:bulletEnabled val="1"/>
        </dgm:presLayoutVars>
      </dgm:prSet>
      <dgm:spPr/>
      <dgm:t>
        <a:bodyPr/>
        <a:lstStyle/>
        <a:p>
          <a:endParaRPr lang="en-US"/>
        </a:p>
      </dgm:t>
    </dgm:pt>
    <dgm:pt modelId="{BBCA0F45-E507-4EF4-8CD1-28E6B9AD6B33}" type="pres">
      <dgm:prSet presAssocID="{3968AD6E-D25E-4A84-9C06-FA62FF6A7F1F}" presName="descendantText" presStyleLbl="alignAccFollowNode1" presStyleIdx="0" presStyleCnt="2">
        <dgm:presLayoutVars>
          <dgm:bulletEnabled val="1"/>
        </dgm:presLayoutVars>
      </dgm:prSet>
      <dgm:spPr/>
      <dgm:t>
        <a:bodyPr/>
        <a:lstStyle/>
        <a:p>
          <a:endParaRPr lang="en-US"/>
        </a:p>
      </dgm:t>
    </dgm:pt>
    <dgm:pt modelId="{80A179F7-72AC-440A-B35C-700E8D99F1D3}" type="pres">
      <dgm:prSet presAssocID="{C919EB4D-45E0-405B-9387-1682D957865D}" presName="sp" presStyleCnt="0"/>
      <dgm:spPr/>
    </dgm:pt>
    <dgm:pt modelId="{A9C029A6-2F18-4978-A8F7-71B3EF5BB93A}" type="pres">
      <dgm:prSet presAssocID="{08655CD4-3D39-4A5D-B7FA-BBB3D4A1F12B}" presName="linNode" presStyleCnt="0"/>
      <dgm:spPr/>
    </dgm:pt>
    <dgm:pt modelId="{AD242B04-CBAB-45A2-B8BF-911EB63BA984}" type="pres">
      <dgm:prSet presAssocID="{08655CD4-3D39-4A5D-B7FA-BBB3D4A1F12B}" presName="parentText" presStyleLbl="node1" presStyleIdx="1" presStyleCnt="2">
        <dgm:presLayoutVars>
          <dgm:chMax val="1"/>
          <dgm:bulletEnabled val="1"/>
        </dgm:presLayoutVars>
      </dgm:prSet>
      <dgm:spPr/>
      <dgm:t>
        <a:bodyPr/>
        <a:lstStyle/>
        <a:p>
          <a:endParaRPr lang="en-US"/>
        </a:p>
      </dgm:t>
    </dgm:pt>
    <dgm:pt modelId="{11F7096C-C132-4F36-9545-045A70FEF74A}" type="pres">
      <dgm:prSet presAssocID="{08655CD4-3D39-4A5D-B7FA-BBB3D4A1F12B}" presName="descendantText" presStyleLbl="alignAccFollowNode1" presStyleIdx="1" presStyleCnt="2">
        <dgm:presLayoutVars>
          <dgm:bulletEnabled val="1"/>
        </dgm:presLayoutVars>
      </dgm:prSet>
      <dgm:spPr/>
      <dgm:t>
        <a:bodyPr/>
        <a:lstStyle/>
        <a:p>
          <a:endParaRPr lang="en-US"/>
        </a:p>
      </dgm:t>
    </dgm:pt>
  </dgm:ptLst>
  <dgm:cxnLst>
    <dgm:cxn modelId="{CCE549C0-7866-47BD-AC56-F41A5784CC5D}" srcId="{3968AD6E-D25E-4A84-9C06-FA62FF6A7F1F}" destId="{F39D6561-8167-4698-8D55-BFEC18981199}" srcOrd="0" destOrd="0" parTransId="{4F9F51A7-617F-448E-B081-9CC21143EBD7}" sibTransId="{1FA88C82-E2E8-49C7-B22A-F3A670BB08D6}"/>
    <dgm:cxn modelId="{4A458F0A-B773-4E4B-8CC5-A60C9D04B714}" type="presOf" srcId="{F39D6561-8167-4698-8D55-BFEC18981199}" destId="{BBCA0F45-E507-4EF4-8CD1-28E6B9AD6B33}" srcOrd="0" destOrd="0" presId="urn:microsoft.com/office/officeart/2005/8/layout/vList5"/>
    <dgm:cxn modelId="{9C923EDB-B601-4D57-AAC9-D7F22F4ED26A}" type="presOf" srcId="{80F40421-1EA3-4963-9757-67402A31A15E}" destId="{11F7096C-C132-4F36-9545-045A70FEF74A}" srcOrd="0" destOrd="0" presId="urn:microsoft.com/office/officeart/2005/8/layout/vList5"/>
    <dgm:cxn modelId="{CB2E7B1D-6610-4031-838E-9A690E5DF425}" type="presOf" srcId="{08655CD4-3D39-4A5D-B7FA-BBB3D4A1F12B}" destId="{AD242B04-CBAB-45A2-B8BF-911EB63BA984}" srcOrd="0" destOrd="0" presId="urn:microsoft.com/office/officeart/2005/8/layout/vList5"/>
    <dgm:cxn modelId="{E8BBAC02-FDAF-4155-B640-7A3E07AD5E7C}" type="presOf" srcId="{548C8C34-69A9-413F-9EDC-9F27ADDF120A}" destId="{35D343DE-FAC4-4065-81DA-D2621BBF6F2D}" srcOrd="0" destOrd="0" presId="urn:microsoft.com/office/officeart/2005/8/layout/vList5"/>
    <dgm:cxn modelId="{6743152E-2A3D-4478-8A28-CD251DD4A96B}" srcId="{548C8C34-69A9-413F-9EDC-9F27ADDF120A}" destId="{08655CD4-3D39-4A5D-B7FA-BBB3D4A1F12B}" srcOrd="1" destOrd="0" parTransId="{8B05E455-287A-442E-AE9A-821966B7D1B7}" sibTransId="{94C4335B-2535-4C68-B38C-A5206C7D6FEB}"/>
    <dgm:cxn modelId="{70B699CC-8A3E-4150-B5F6-1963FE4EEBA8}" srcId="{548C8C34-69A9-413F-9EDC-9F27ADDF120A}" destId="{3968AD6E-D25E-4A84-9C06-FA62FF6A7F1F}" srcOrd="0" destOrd="0" parTransId="{AF98B782-00B1-43F6-93D5-3317E015E809}" sibTransId="{C919EB4D-45E0-405B-9387-1682D957865D}"/>
    <dgm:cxn modelId="{AED8E041-B18D-4E32-A919-70430DDE1B97}" type="presOf" srcId="{3968AD6E-D25E-4A84-9C06-FA62FF6A7F1F}" destId="{B11D2992-AAEB-49BB-8E8A-DA849A6286B6}" srcOrd="0" destOrd="0" presId="urn:microsoft.com/office/officeart/2005/8/layout/vList5"/>
    <dgm:cxn modelId="{8855B65C-6A17-446D-BFBE-008A1CF8F736}" srcId="{08655CD4-3D39-4A5D-B7FA-BBB3D4A1F12B}" destId="{80F40421-1EA3-4963-9757-67402A31A15E}" srcOrd="0" destOrd="0" parTransId="{4B5DEF3E-E0C1-4478-9DD3-93BF9E17A8D4}" sibTransId="{1930A729-FCC4-4D95-BCCC-91604997A9EF}"/>
    <dgm:cxn modelId="{EC02F9D0-74D2-4935-962B-E2D634B44039}" type="presParOf" srcId="{35D343DE-FAC4-4065-81DA-D2621BBF6F2D}" destId="{51854F16-9E9B-475D-A251-2568049962AE}" srcOrd="0" destOrd="0" presId="urn:microsoft.com/office/officeart/2005/8/layout/vList5"/>
    <dgm:cxn modelId="{E50E7DCB-5FC5-4285-9F88-8A4ED54F3F20}" type="presParOf" srcId="{51854F16-9E9B-475D-A251-2568049962AE}" destId="{B11D2992-AAEB-49BB-8E8A-DA849A6286B6}" srcOrd="0" destOrd="0" presId="urn:microsoft.com/office/officeart/2005/8/layout/vList5"/>
    <dgm:cxn modelId="{24F9C3FC-CDBE-4D5F-B48E-38370039D4A3}" type="presParOf" srcId="{51854F16-9E9B-475D-A251-2568049962AE}" destId="{BBCA0F45-E507-4EF4-8CD1-28E6B9AD6B33}" srcOrd="1" destOrd="0" presId="urn:microsoft.com/office/officeart/2005/8/layout/vList5"/>
    <dgm:cxn modelId="{C01C7F68-4195-4325-AB67-238F480858FB}" type="presParOf" srcId="{35D343DE-FAC4-4065-81DA-D2621BBF6F2D}" destId="{80A179F7-72AC-440A-B35C-700E8D99F1D3}" srcOrd="1" destOrd="0" presId="urn:microsoft.com/office/officeart/2005/8/layout/vList5"/>
    <dgm:cxn modelId="{B619B86F-C37F-41DD-B31E-027B19B56A29}" type="presParOf" srcId="{35D343DE-FAC4-4065-81DA-D2621BBF6F2D}" destId="{A9C029A6-2F18-4978-A8F7-71B3EF5BB93A}" srcOrd="2" destOrd="0" presId="urn:microsoft.com/office/officeart/2005/8/layout/vList5"/>
    <dgm:cxn modelId="{B76BDF26-D7DF-45D2-8D20-16E9D5D773C9}" type="presParOf" srcId="{A9C029A6-2F18-4978-A8F7-71B3EF5BB93A}" destId="{AD242B04-CBAB-45A2-B8BF-911EB63BA984}" srcOrd="0" destOrd="0" presId="urn:microsoft.com/office/officeart/2005/8/layout/vList5"/>
    <dgm:cxn modelId="{BA887951-69E2-42AE-BD53-01783CDBEB5E}" type="presParOf" srcId="{A9C029A6-2F18-4978-A8F7-71B3EF5BB93A}" destId="{11F7096C-C132-4F36-9545-045A70FEF74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Top-Down Design</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Định nghĩa hàm</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a:solidFill>
          <a:srgbClr val="00FF00"/>
        </a:solidFill>
      </dgm:spPr>
      <dgm:t>
        <a:bodyPr/>
        <a:lstStyle/>
        <a:p>
          <a:r>
            <a:rPr lang="vi-VN" noProof="0" dirty="0" smtClean="0"/>
            <a:t>Nguyên mẫu hàm</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F5D50B3B-D760-4D9D-97D9-5F1C5A5BCEE0}">
      <dgm:prSet/>
      <dgm:spPr/>
      <dgm:t>
        <a:bodyPr/>
        <a:lstStyle/>
        <a:p>
          <a:r>
            <a:rPr lang="vi-VN" noProof="0" dirty="0" smtClean="0"/>
            <a:t>Bài tập</a:t>
          </a:r>
          <a:endParaRPr lang="vi-VN" noProof="0" dirty="0"/>
        </a:p>
      </dgm:t>
    </dgm:pt>
    <dgm:pt modelId="{8C45C440-34A2-4CA4-B7E7-383533F2E8D6}" type="parTrans" cxnId="{6DAB2696-A889-4957-A1E5-15E25ADC537E}">
      <dgm:prSet/>
      <dgm:spPr/>
      <dgm:t>
        <a:bodyPr/>
        <a:lstStyle/>
        <a:p>
          <a:endParaRPr lang="en-US"/>
        </a:p>
      </dgm:t>
    </dgm:pt>
    <dgm:pt modelId="{F41C90E5-5495-485E-BDF7-A22EBB8D95FC}" type="sibTrans" cxnId="{6DAB2696-A889-4957-A1E5-15E25ADC537E}">
      <dgm:prSet/>
      <dgm:spPr/>
      <dgm:t>
        <a:bodyPr/>
        <a:lstStyle/>
        <a:p>
          <a:endParaRPr lang="en-US"/>
        </a:p>
      </dgm:t>
    </dgm:pt>
    <dgm:pt modelId="{0E554E08-C922-4A45-AE68-AF9D50F5C433}">
      <dgm:prSet/>
      <dgm:spPr/>
      <dgm:t>
        <a:bodyPr/>
        <a:lstStyle/>
        <a:p>
          <a:r>
            <a:rPr lang="vi-VN" noProof="0" dirty="0" smtClean="0"/>
            <a:t>5</a:t>
          </a:r>
          <a:endParaRPr lang="vi-VN" noProof="0" dirty="0"/>
        </a:p>
      </dgm:t>
    </dgm:pt>
    <dgm:pt modelId="{C9A0CC75-CA8D-4254-9C94-B09FF451C721}" type="parTrans" cxnId="{90B1E591-E646-44B5-B163-EC043D7907BD}">
      <dgm:prSet/>
      <dgm:spPr/>
      <dgm:t>
        <a:bodyPr/>
        <a:lstStyle/>
        <a:p>
          <a:endParaRPr lang="en-US"/>
        </a:p>
      </dgm:t>
    </dgm:pt>
    <dgm:pt modelId="{F0D309CF-5C52-45A8-B150-5C1752ACFCC2}" type="sibTrans" cxnId="{90B1E591-E646-44B5-B163-EC043D7907BD}">
      <dgm:prSet/>
      <dgm:spPr/>
      <dgm:t>
        <a:bodyPr/>
        <a:lstStyle/>
        <a:p>
          <a:endParaRPr lang="en-US"/>
        </a:p>
      </dgm:t>
    </dgm:pt>
    <dgm:pt modelId="{11F24E8B-3DDB-4569-B338-02FD3CD098D7}">
      <dgm:prSet/>
      <dgm:spPr>
        <a:solidFill>
          <a:srgbClr val="00FF00"/>
        </a:solidFill>
      </dgm:spPr>
      <dgm:t>
        <a:bodyPr/>
        <a:lstStyle/>
        <a:p>
          <a:r>
            <a:rPr lang="vi-VN" noProof="0" dirty="0" smtClean="0"/>
            <a:t>4</a:t>
          </a:r>
          <a:endParaRPr lang="vi-VN" noProof="0" dirty="0"/>
        </a:p>
      </dgm:t>
    </dgm:pt>
    <dgm:pt modelId="{5298A8CC-09A0-4BBC-85C3-9A2754CA2BB2}" type="parTrans" cxnId="{19FC190A-CCA6-456B-946D-78370C0A375E}">
      <dgm:prSet/>
      <dgm:spPr/>
      <dgm:t>
        <a:bodyPr/>
        <a:lstStyle/>
        <a:p>
          <a:endParaRPr lang="en-US"/>
        </a:p>
      </dgm:t>
    </dgm:pt>
    <dgm:pt modelId="{CE2AB15E-483E-4513-AF39-852B1822473A}" type="sibTrans" cxnId="{19FC190A-CCA6-456B-946D-78370C0A375E}">
      <dgm:prSet/>
      <dgm:spPr/>
      <dgm:t>
        <a:bodyPr/>
        <a:lstStyle/>
        <a:p>
          <a:endParaRPr lang="en-US"/>
        </a:p>
      </dgm:t>
    </dgm:pt>
    <dgm:pt modelId="{D6F2ABC0-9EB8-43CD-8845-1A2E5BEAB819}">
      <dgm:prSet/>
      <dgm:spPr/>
      <dgm:t>
        <a:bodyPr/>
        <a:lstStyle/>
        <a:p>
          <a:r>
            <a:rPr lang="vi-VN" noProof="0" dirty="0" smtClean="0"/>
            <a:t>Truyền tham số</a:t>
          </a:r>
          <a:endParaRPr lang="vi-VN" noProof="0" dirty="0"/>
        </a:p>
      </dgm:t>
    </dgm:pt>
    <dgm:pt modelId="{8BF22BAB-A558-4338-B8EC-E27F9C92EE59}" type="parTrans" cxnId="{09D79A03-0A3E-4ABD-8DD7-9A7B5ACD62A9}">
      <dgm:prSet/>
      <dgm:spPr/>
      <dgm:t>
        <a:bodyPr/>
        <a:lstStyle/>
        <a:p>
          <a:endParaRPr lang="en-US"/>
        </a:p>
      </dgm:t>
    </dgm:pt>
    <dgm:pt modelId="{4EA4C5D5-0D38-44A3-A754-8847D24EEF8F}" type="sibTrans" cxnId="{09D79A03-0A3E-4ABD-8DD7-9A7B5ACD62A9}">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DA544C40-01B1-4E12-B7A4-EC25E6DAA80A}" type="pres">
      <dgm:prSet presAssocID="{983822D8-F065-4159-AEFB-B129090EF164}" presName="sp" presStyleCnt="0"/>
      <dgm:spPr/>
    </dgm:pt>
    <dgm:pt modelId="{85A88444-5C9A-4036-9706-F45A84035BED}" type="pres">
      <dgm:prSet presAssocID="{11F24E8B-3DDB-4569-B338-02FD3CD098D7}" presName="composite" presStyleCnt="0"/>
      <dgm:spPr/>
    </dgm:pt>
    <dgm:pt modelId="{5A45B05A-11BA-4EA4-A4FB-A50F971839F3}" type="pres">
      <dgm:prSet presAssocID="{11F24E8B-3DDB-4569-B338-02FD3CD098D7}" presName="desTx" presStyleLbl="fgAccFollowNode1" presStyleIdx="3" presStyleCnt="5">
        <dgm:presLayoutVars>
          <dgm:bulletEnabled val="1"/>
        </dgm:presLayoutVars>
      </dgm:prSet>
      <dgm:spPr/>
      <dgm:t>
        <a:bodyPr/>
        <a:lstStyle/>
        <a:p>
          <a:endParaRPr lang="en-US"/>
        </a:p>
      </dgm:t>
    </dgm:pt>
    <dgm:pt modelId="{E44D3FB1-95F5-46DB-B2B4-2729E845AD52}" type="pres">
      <dgm:prSet presAssocID="{11F24E8B-3DDB-4569-B338-02FD3CD098D7}" presName="labelTx" presStyleLbl="node1" presStyleIdx="3" presStyleCnt="5">
        <dgm:presLayoutVars>
          <dgm:chMax val="0"/>
          <dgm:chPref val="0"/>
          <dgm:bulletEnabled val="1"/>
        </dgm:presLayoutVars>
      </dgm:prSet>
      <dgm:spPr/>
      <dgm:t>
        <a:bodyPr/>
        <a:lstStyle/>
        <a:p>
          <a:endParaRPr lang="en-US"/>
        </a:p>
      </dgm:t>
    </dgm:pt>
    <dgm:pt modelId="{9AF40E56-CF8A-4113-8C61-1E637BD56CA3}" type="pres">
      <dgm:prSet presAssocID="{CE2AB15E-483E-4513-AF39-852B1822473A}" presName="sp" presStyleCnt="0"/>
      <dgm:spPr/>
    </dgm:pt>
    <dgm:pt modelId="{DC8E9066-51F1-4C2E-B29F-32E7DFEF1C6B}" type="pres">
      <dgm:prSet presAssocID="{0E554E08-C922-4A45-AE68-AF9D50F5C433}" presName="composite" presStyleCnt="0"/>
      <dgm:spPr/>
    </dgm:pt>
    <dgm:pt modelId="{9A3152F3-4291-4C05-89AC-712BC38C2181}" type="pres">
      <dgm:prSet presAssocID="{0E554E08-C922-4A45-AE68-AF9D50F5C433}" presName="desTx" presStyleLbl="fgAccFollowNode1" presStyleIdx="4" presStyleCnt="5">
        <dgm:presLayoutVars>
          <dgm:bulletEnabled val="1"/>
        </dgm:presLayoutVars>
      </dgm:prSet>
      <dgm:spPr/>
      <dgm:t>
        <a:bodyPr/>
        <a:lstStyle/>
        <a:p>
          <a:endParaRPr lang="en-US"/>
        </a:p>
      </dgm:t>
    </dgm:pt>
    <dgm:pt modelId="{6DDD3E9A-A86A-4571-8456-0FD76ABA1DC3}" type="pres">
      <dgm:prSet presAssocID="{0E554E08-C922-4A45-AE68-AF9D50F5C433}" presName="labelTx" presStyleLbl="node1" presStyleIdx="4" presStyleCnt="5">
        <dgm:presLayoutVars>
          <dgm:chMax val="0"/>
          <dgm:chPref val="0"/>
          <dgm:bulletEnabled val="1"/>
        </dgm:presLayoutVars>
      </dgm:prSet>
      <dgm:spPr/>
      <dgm:t>
        <a:bodyPr/>
        <a:lstStyle/>
        <a:p>
          <a:endParaRPr lang="en-US"/>
        </a:p>
      </dgm:t>
    </dgm:pt>
  </dgm:ptLst>
  <dgm:cxnLst>
    <dgm:cxn modelId="{E2E9EB12-FFCD-491F-9388-468A3139BAF6}" type="presOf" srcId="{F5D50B3B-D760-4D9D-97D9-5F1C5A5BCEE0}" destId="{9A3152F3-4291-4C05-89AC-712BC38C2181}" srcOrd="0" destOrd="0" presId="urn:diagrams.loki3.com/NumberedList"/>
    <dgm:cxn modelId="{CED0B9D0-E2DC-4CB1-A2C1-36298657AC7B}" type="presOf" srcId="{6C03E07F-ECFB-4D2F-BA96-D23DA7C5AC73}" destId="{7D701CF5-2CC3-48B9-A656-E2968A10AA3B}" srcOrd="0" destOrd="0" presId="urn:diagrams.loki3.com/NumberedList"/>
    <dgm:cxn modelId="{314C4E73-477B-4DFC-A12A-BEB22C372D5A}" type="presOf" srcId="{8C66E9B3-B12D-4C23-A273-982D7F969BBC}" destId="{BDFB8683-95A4-4BBF-9344-3A0D69314DBB}" srcOrd="0" destOrd="0" presId="urn:diagrams.loki3.com/NumberedList"/>
    <dgm:cxn modelId="{2FD74F7E-5C88-4D53-AB21-963540736E27}" type="presOf" srcId="{B388406D-A38C-4897-9997-1C63D79E763E}" destId="{5A45B05A-11BA-4EA4-A4FB-A50F971839F3}" srcOrd="0" destOrd="0" presId="urn:diagrams.loki3.com/NumberedList"/>
    <dgm:cxn modelId="{89F6AEB2-4790-487C-AC1B-D20A20054F51}" type="presOf" srcId="{9EA58EC5-7D69-4397-8093-5A4FCBD369E8}" destId="{A08A9154-0BEB-4230-91C9-16FAC1EF6E1C}" srcOrd="0" destOrd="0" presId="urn:diagrams.loki3.com/NumberedList"/>
    <dgm:cxn modelId="{1AB19DF6-219A-4904-96C9-0F9C13CE616F}" type="presOf" srcId="{D6F2ABC0-9EB8-43CD-8845-1A2E5BEAB819}" destId="{20BEFA03-6951-4A7C-A59E-41DEF89A1A38}" srcOrd="0" destOrd="0" presId="urn:diagrams.loki3.com/NumberedList"/>
    <dgm:cxn modelId="{AB0F1D63-B964-4501-B89D-B149A8B3B1DA}" type="presOf" srcId="{05513209-78F1-448C-82FA-B2785EC23FA2}" destId="{45392A94-85D4-4213-B167-8FDD4035D4D9}" srcOrd="0" destOrd="0" presId="urn:diagrams.loki3.com/NumberedList"/>
    <dgm:cxn modelId="{B711F4A6-3227-4B3C-BE74-1750A30A3CF8}" type="presOf" srcId="{11F24E8B-3DDB-4569-B338-02FD3CD098D7}" destId="{E44D3FB1-95F5-46DB-B2B4-2729E845AD52}" srcOrd="0" destOrd="0" presId="urn:diagrams.loki3.com/NumberedList"/>
    <dgm:cxn modelId="{19FC190A-CCA6-456B-946D-78370C0A375E}" srcId="{8C66E9B3-B12D-4C23-A273-982D7F969BBC}" destId="{11F24E8B-3DDB-4569-B338-02FD3CD098D7}" srcOrd="3" destOrd="0" parTransId="{5298A8CC-09A0-4BBC-85C3-9A2754CA2BB2}" sibTransId="{CE2AB15E-483E-4513-AF39-852B1822473A}"/>
    <dgm:cxn modelId="{6DAB2696-A889-4957-A1E5-15E25ADC537E}" srcId="{0E554E08-C922-4A45-AE68-AF9D50F5C433}" destId="{F5D50B3B-D760-4D9D-97D9-5F1C5A5BCEE0}" srcOrd="0" destOrd="0" parTransId="{8C45C440-34A2-4CA4-B7E7-383533F2E8D6}" sibTransId="{F41C90E5-5495-485E-BDF7-A22EBB8D95FC}"/>
    <dgm:cxn modelId="{740F8903-5739-4710-9802-9B1B3A04DE18}" srcId="{8C66E9B3-B12D-4C23-A273-982D7F969BBC}" destId="{6C03E07F-ECFB-4D2F-BA96-D23DA7C5AC73}" srcOrd="0" destOrd="0" parTransId="{D1FC4842-2686-45D4-A56A-3F897EF3B16F}" sibTransId="{E35E76B6-7078-4B09-B349-C02F66AA5978}"/>
    <dgm:cxn modelId="{4F6400C3-53EC-42A6-81C8-2BBE562DF315}" srcId="{759FDF1A-46CB-4DD6-A232-39900ACE14DF}" destId="{374B3CF0-3CBE-41CF-A774-9FD3C3CD3C85}" srcOrd="0" destOrd="0" parTransId="{38C67DDF-74A4-4E44-94A7-EDCA9B1C90CC}" sibTransId="{20A933C1-1145-4ADB-BD4B-02D3F506EC76}"/>
    <dgm:cxn modelId="{EE26D499-E3C7-4874-A873-C7C102CF342B}" type="presOf" srcId="{374B3CF0-3CBE-41CF-A774-9FD3C3CD3C85}" destId="{5012D0F9-E426-4C44-85B1-B5D15A7B4879}" srcOrd="0" destOrd="0" presId="urn:diagrams.loki3.com/NumberedList"/>
    <dgm:cxn modelId="{BC8C42DE-1FE3-47D5-B6B5-91571D0EB19A}" type="presOf" srcId="{759FDF1A-46CB-4DD6-A232-39900ACE14DF}" destId="{52D715E9-012B-492D-85DB-CC49546E7451}"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7DF5E18B-2026-447E-AB91-8B25EA160832}" srcId="{11F24E8B-3DDB-4569-B338-02FD3CD098D7}" destId="{B388406D-A38C-4897-9997-1C63D79E763E}" srcOrd="0" destOrd="0" parTransId="{9E7AD46F-351F-4B97-AC90-E076FD4E6933}" sibTransId="{E85FB0A1-4C99-4BB0-9523-6FA580C26C5B}"/>
    <dgm:cxn modelId="{4214B36E-FF73-47F3-B18C-67E1533FA631}" type="presOf" srcId="{0E554E08-C922-4A45-AE68-AF9D50F5C433}" destId="{6DDD3E9A-A86A-4571-8456-0FD76ABA1DC3}" srcOrd="0" destOrd="0" presId="urn:diagrams.loki3.com/NumberedList"/>
    <dgm:cxn modelId="{09D79A03-0A3E-4ABD-8DD7-9A7B5ACD62A9}" srcId="{05513209-78F1-448C-82FA-B2785EC23FA2}" destId="{D6F2ABC0-9EB8-43CD-8845-1A2E5BEAB819}" srcOrd="0" destOrd="0" parTransId="{8BF22BAB-A558-4338-B8EC-E27F9C92EE59}" sibTransId="{4EA4C5D5-0D38-44A3-A754-8847D24EEF8F}"/>
    <dgm:cxn modelId="{4C048470-4DD5-4C68-B38D-D17FD3A41AB5}" srcId="{8C66E9B3-B12D-4C23-A273-982D7F969BBC}" destId="{05513209-78F1-448C-82FA-B2785EC23FA2}" srcOrd="2" destOrd="0" parTransId="{2125FF98-D378-4F2A-ACEE-140F8B68D66F}" sibTransId="{983822D8-F065-4159-AEFB-B129090EF164}"/>
    <dgm:cxn modelId="{90B1E591-E646-44B5-B163-EC043D7907BD}" srcId="{8C66E9B3-B12D-4C23-A273-982D7F969BBC}" destId="{0E554E08-C922-4A45-AE68-AF9D50F5C433}" srcOrd="4" destOrd="0" parTransId="{C9A0CC75-CA8D-4254-9C94-B09FF451C721}" sibTransId="{F0D309CF-5C52-45A8-B150-5C1752ACFCC2}"/>
    <dgm:cxn modelId="{7F37D5C8-E16A-4389-ABBC-ABB93E9EB1A4}" srcId="{6C03E07F-ECFB-4D2F-BA96-D23DA7C5AC73}" destId="{9EA58EC5-7D69-4397-8093-5A4FCBD369E8}" srcOrd="0" destOrd="0" parTransId="{D56EEE90-AC73-4E4D-8BBC-6E0E7885DFB1}" sibTransId="{D5E5875A-C60C-4FC3-869B-722E371FA6E0}"/>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39A1F524-72AE-45BC-89E6-6A217ECFC4DE}" type="presParOf" srcId="{BDFB8683-95A4-4BBF-9344-3A0D69314DBB}" destId="{DA544C40-01B1-4E12-B7A4-EC25E6DAA80A}" srcOrd="5" destOrd="0" presId="urn:diagrams.loki3.com/NumberedList"/>
    <dgm:cxn modelId="{0D276A4C-4ADC-4CCD-80E1-3495CE788798}" type="presParOf" srcId="{BDFB8683-95A4-4BBF-9344-3A0D69314DBB}" destId="{85A88444-5C9A-4036-9706-F45A84035BED}" srcOrd="6" destOrd="0" presId="urn:diagrams.loki3.com/NumberedList"/>
    <dgm:cxn modelId="{7BDE956F-469E-4B55-8A31-57B221E3B7C6}" type="presParOf" srcId="{85A88444-5C9A-4036-9706-F45A84035BED}" destId="{5A45B05A-11BA-4EA4-A4FB-A50F971839F3}" srcOrd="0" destOrd="0" presId="urn:diagrams.loki3.com/NumberedList"/>
    <dgm:cxn modelId="{7596C5B8-A098-4841-BA42-38BCE558CD69}" type="presParOf" srcId="{85A88444-5C9A-4036-9706-F45A84035BED}" destId="{E44D3FB1-95F5-46DB-B2B4-2729E845AD52}" srcOrd="1" destOrd="0" presId="urn:diagrams.loki3.com/NumberedList"/>
    <dgm:cxn modelId="{1AB885C5-6021-4703-95AD-C5A2B718DFC4}" type="presParOf" srcId="{BDFB8683-95A4-4BBF-9344-3A0D69314DBB}" destId="{9AF40E56-CF8A-4113-8C61-1E637BD56CA3}" srcOrd="7" destOrd="0" presId="urn:diagrams.loki3.com/NumberedList"/>
    <dgm:cxn modelId="{7231A778-5D3C-4B49-B190-5C0014D90DE0}" type="presParOf" srcId="{BDFB8683-95A4-4BBF-9344-3A0D69314DBB}" destId="{DC8E9066-51F1-4C2E-B29F-32E7DFEF1C6B}" srcOrd="8" destOrd="0" presId="urn:diagrams.loki3.com/NumberedList"/>
    <dgm:cxn modelId="{DA16C5C5-DE32-4D6B-8513-0D3831D8228F}" type="presParOf" srcId="{DC8E9066-51F1-4C2E-B29F-32E7DFEF1C6B}" destId="{9A3152F3-4291-4C05-89AC-712BC38C2181}" srcOrd="0" destOrd="0" presId="urn:diagrams.loki3.com/NumberedList"/>
    <dgm:cxn modelId="{30507803-B213-4EF3-B24E-BA4941F7E5ED}" type="presParOf" srcId="{DC8E9066-51F1-4C2E-B29F-32E7DFEF1C6B}" destId="{6DDD3E9A-A86A-4571-8456-0FD76ABA1DC3}"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Top-Down Design</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Định nghĩa hàm</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Nguyên mẫu hàm</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F5D50B3B-D760-4D9D-97D9-5F1C5A5BCEE0}">
      <dgm:prSet/>
      <dgm:spPr>
        <a:solidFill>
          <a:srgbClr val="00FF00"/>
        </a:solidFill>
      </dgm:spPr>
      <dgm:t>
        <a:bodyPr/>
        <a:lstStyle/>
        <a:p>
          <a:r>
            <a:rPr lang="vi-VN" noProof="0" dirty="0" smtClean="0"/>
            <a:t>Bài tập</a:t>
          </a:r>
          <a:endParaRPr lang="vi-VN" noProof="0" dirty="0"/>
        </a:p>
      </dgm:t>
    </dgm:pt>
    <dgm:pt modelId="{8C45C440-34A2-4CA4-B7E7-383533F2E8D6}" type="parTrans" cxnId="{6DAB2696-A889-4957-A1E5-15E25ADC537E}">
      <dgm:prSet/>
      <dgm:spPr/>
      <dgm:t>
        <a:bodyPr/>
        <a:lstStyle/>
        <a:p>
          <a:endParaRPr lang="en-US"/>
        </a:p>
      </dgm:t>
    </dgm:pt>
    <dgm:pt modelId="{F41C90E5-5495-485E-BDF7-A22EBB8D95FC}" type="sibTrans" cxnId="{6DAB2696-A889-4957-A1E5-15E25ADC537E}">
      <dgm:prSet/>
      <dgm:spPr/>
      <dgm:t>
        <a:bodyPr/>
        <a:lstStyle/>
        <a:p>
          <a:endParaRPr lang="en-US"/>
        </a:p>
      </dgm:t>
    </dgm:pt>
    <dgm:pt modelId="{0E554E08-C922-4A45-AE68-AF9D50F5C433}">
      <dgm:prSet/>
      <dgm:spPr>
        <a:solidFill>
          <a:srgbClr val="00FF00"/>
        </a:solidFill>
      </dgm:spPr>
      <dgm:t>
        <a:bodyPr/>
        <a:lstStyle/>
        <a:p>
          <a:r>
            <a:rPr lang="vi-VN" noProof="0" dirty="0" smtClean="0"/>
            <a:t>5</a:t>
          </a:r>
          <a:endParaRPr lang="vi-VN" noProof="0" dirty="0"/>
        </a:p>
      </dgm:t>
    </dgm:pt>
    <dgm:pt modelId="{C9A0CC75-CA8D-4254-9C94-B09FF451C721}" type="parTrans" cxnId="{90B1E591-E646-44B5-B163-EC043D7907BD}">
      <dgm:prSet/>
      <dgm:spPr/>
      <dgm:t>
        <a:bodyPr/>
        <a:lstStyle/>
        <a:p>
          <a:endParaRPr lang="en-US"/>
        </a:p>
      </dgm:t>
    </dgm:pt>
    <dgm:pt modelId="{F0D309CF-5C52-45A8-B150-5C1752ACFCC2}" type="sibTrans" cxnId="{90B1E591-E646-44B5-B163-EC043D7907BD}">
      <dgm:prSet/>
      <dgm:spPr/>
      <dgm:t>
        <a:bodyPr/>
        <a:lstStyle/>
        <a:p>
          <a:endParaRPr lang="en-US"/>
        </a:p>
      </dgm:t>
    </dgm:pt>
    <dgm:pt modelId="{11F24E8B-3DDB-4569-B338-02FD3CD098D7}">
      <dgm:prSet/>
      <dgm:spPr/>
      <dgm:t>
        <a:bodyPr/>
        <a:lstStyle/>
        <a:p>
          <a:r>
            <a:rPr lang="vi-VN" noProof="0" dirty="0" smtClean="0"/>
            <a:t>4</a:t>
          </a:r>
          <a:endParaRPr lang="vi-VN" noProof="0" dirty="0"/>
        </a:p>
      </dgm:t>
    </dgm:pt>
    <dgm:pt modelId="{5298A8CC-09A0-4BBC-85C3-9A2754CA2BB2}" type="parTrans" cxnId="{19FC190A-CCA6-456B-946D-78370C0A375E}">
      <dgm:prSet/>
      <dgm:spPr/>
      <dgm:t>
        <a:bodyPr/>
        <a:lstStyle/>
        <a:p>
          <a:endParaRPr lang="en-US"/>
        </a:p>
      </dgm:t>
    </dgm:pt>
    <dgm:pt modelId="{CE2AB15E-483E-4513-AF39-852B1822473A}" type="sibTrans" cxnId="{19FC190A-CCA6-456B-946D-78370C0A375E}">
      <dgm:prSet/>
      <dgm:spPr/>
      <dgm:t>
        <a:bodyPr/>
        <a:lstStyle/>
        <a:p>
          <a:endParaRPr lang="en-US"/>
        </a:p>
      </dgm:t>
    </dgm:pt>
    <dgm:pt modelId="{D6F2ABC0-9EB8-43CD-8845-1A2E5BEAB819}">
      <dgm:prSet/>
      <dgm:spPr/>
      <dgm:t>
        <a:bodyPr/>
        <a:lstStyle/>
        <a:p>
          <a:r>
            <a:rPr lang="vi-VN" noProof="0" dirty="0" smtClean="0"/>
            <a:t>Truyền tham số</a:t>
          </a:r>
          <a:endParaRPr lang="vi-VN" noProof="0" dirty="0"/>
        </a:p>
      </dgm:t>
    </dgm:pt>
    <dgm:pt modelId="{8BF22BAB-A558-4338-B8EC-E27F9C92EE59}" type="parTrans" cxnId="{09D79A03-0A3E-4ABD-8DD7-9A7B5ACD62A9}">
      <dgm:prSet/>
      <dgm:spPr/>
      <dgm:t>
        <a:bodyPr/>
        <a:lstStyle/>
        <a:p>
          <a:endParaRPr lang="en-US"/>
        </a:p>
      </dgm:t>
    </dgm:pt>
    <dgm:pt modelId="{4EA4C5D5-0D38-44A3-A754-8847D24EEF8F}" type="sibTrans" cxnId="{09D79A03-0A3E-4ABD-8DD7-9A7B5ACD62A9}">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DA544C40-01B1-4E12-B7A4-EC25E6DAA80A}" type="pres">
      <dgm:prSet presAssocID="{983822D8-F065-4159-AEFB-B129090EF164}" presName="sp" presStyleCnt="0"/>
      <dgm:spPr/>
    </dgm:pt>
    <dgm:pt modelId="{85A88444-5C9A-4036-9706-F45A84035BED}" type="pres">
      <dgm:prSet presAssocID="{11F24E8B-3DDB-4569-B338-02FD3CD098D7}" presName="composite" presStyleCnt="0"/>
      <dgm:spPr/>
    </dgm:pt>
    <dgm:pt modelId="{5A45B05A-11BA-4EA4-A4FB-A50F971839F3}" type="pres">
      <dgm:prSet presAssocID="{11F24E8B-3DDB-4569-B338-02FD3CD098D7}" presName="desTx" presStyleLbl="fgAccFollowNode1" presStyleIdx="3" presStyleCnt="5">
        <dgm:presLayoutVars>
          <dgm:bulletEnabled val="1"/>
        </dgm:presLayoutVars>
      </dgm:prSet>
      <dgm:spPr/>
      <dgm:t>
        <a:bodyPr/>
        <a:lstStyle/>
        <a:p>
          <a:endParaRPr lang="en-US"/>
        </a:p>
      </dgm:t>
    </dgm:pt>
    <dgm:pt modelId="{E44D3FB1-95F5-46DB-B2B4-2729E845AD52}" type="pres">
      <dgm:prSet presAssocID="{11F24E8B-3DDB-4569-B338-02FD3CD098D7}" presName="labelTx" presStyleLbl="node1" presStyleIdx="3" presStyleCnt="5">
        <dgm:presLayoutVars>
          <dgm:chMax val="0"/>
          <dgm:chPref val="0"/>
          <dgm:bulletEnabled val="1"/>
        </dgm:presLayoutVars>
      </dgm:prSet>
      <dgm:spPr/>
      <dgm:t>
        <a:bodyPr/>
        <a:lstStyle/>
        <a:p>
          <a:endParaRPr lang="en-US"/>
        </a:p>
      </dgm:t>
    </dgm:pt>
    <dgm:pt modelId="{9AF40E56-CF8A-4113-8C61-1E637BD56CA3}" type="pres">
      <dgm:prSet presAssocID="{CE2AB15E-483E-4513-AF39-852B1822473A}" presName="sp" presStyleCnt="0"/>
      <dgm:spPr/>
    </dgm:pt>
    <dgm:pt modelId="{DC8E9066-51F1-4C2E-B29F-32E7DFEF1C6B}" type="pres">
      <dgm:prSet presAssocID="{0E554E08-C922-4A45-AE68-AF9D50F5C433}" presName="composite" presStyleCnt="0"/>
      <dgm:spPr/>
    </dgm:pt>
    <dgm:pt modelId="{9A3152F3-4291-4C05-89AC-712BC38C2181}" type="pres">
      <dgm:prSet presAssocID="{0E554E08-C922-4A45-AE68-AF9D50F5C433}" presName="desTx" presStyleLbl="fgAccFollowNode1" presStyleIdx="4" presStyleCnt="5">
        <dgm:presLayoutVars>
          <dgm:bulletEnabled val="1"/>
        </dgm:presLayoutVars>
      </dgm:prSet>
      <dgm:spPr/>
      <dgm:t>
        <a:bodyPr/>
        <a:lstStyle/>
        <a:p>
          <a:endParaRPr lang="en-US"/>
        </a:p>
      </dgm:t>
    </dgm:pt>
    <dgm:pt modelId="{6DDD3E9A-A86A-4571-8456-0FD76ABA1DC3}" type="pres">
      <dgm:prSet presAssocID="{0E554E08-C922-4A45-AE68-AF9D50F5C433}" presName="labelTx" presStyleLbl="node1" presStyleIdx="4" presStyleCnt="5">
        <dgm:presLayoutVars>
          <dgm:chMax val="0"/>
          <dgm:chPref val="0"/>
          <dgm:bulletEnabled val="1"/>
        </dgm:presLayoutVars>
      </dgm:prSet>
      <dgm:spPr/>
      <dgm:t>
        <a:bodyPr/>
        <a:lstStyle/>
        <a:p>
          <a:endParaRPr lang="en-US"/>
        </a:p>
      </dgm:t>
    </dgm:pt>
  </dgm:ptLst>
  <dgm:cxnLst>
    <dgm:cxn modelId="{E2E9EB12-FFCD-491F-9388-468A3139BAF6}" type="presOf" srcId="{F5D50B3B-D760-4D9D-97D9-5F1C5A5BCEE0}" destId="{9A3152F3-4291-4C05-89AC-712BC38C2181}" srcOrd="0" destOrd="0" presId="urn:diagrams.loki3.com/NumberedList"/>
    <dgm:cxn modelId="{CED0B9D0-E2DC-4CB1-A2C1-36298657AC7B}" type="presOf" srcId="{6C03E07F-ECFB-4D2F-BA96-D23DA7C5AC73}" destId="{7D701CF5-2CC3-48B9-A656-E2968A10AA3B}" srcOrd="0" destOrd="0" presId="urn:diagrams.loki3.com/NumberedList"/>
    <dgm:cxn modelId="{314C4E73-477B-4DFC-A12A-BEB22C372D5A}" type="presOf" srcId="{8C66E9B3-B12D-4C23-A273-982D7F969BBC}" destId="{BDFB8683-95A4-4BBF-9344-3A0D69314DBB}" srcOrd="0" destOrd="0" presId="urn:diagrams.loki3.com/NumberedList"/>
    <dgm:cxn modelId="{2FD74F7E-5C88-4D53-AB21-963540736E27}" type="presOf" srcId="{B388406D-A38C-4897-9997-1C63D79E763E}" destId="{5A45B05A-11BA-4EA4-A4FB-A50F971839F3}" srcOrd="0" destOrd="0" presId="urn:diagrams.loki3.com/NumberedList"/>
    <dgm:cxn modelId="{89F6AEB2-4790-487C-AC1B-D20A20054F51}" type="presOf" srcId="{9EA58EC5-7D69-4397-8093-5A4FCBD369E8}" destId="{A08A9154-0BEB-4230-91C9-16FAC1EF6E1C}" srcOrd="0" destOrd="0" presId="urn:diagrams.loki3.com/NumberedList"/>
    <dgm:cxn modelId="{1AB19DF6-219A-4904-96C9-0F9C13CE616F}" type="presOf" srcId="{D6F2ABC0-9EB8-43CD-8845-1A2E5BEAB819}" destId="{20BEFA03-6951-4A7C-A59E-41DEF89A1A38}" srcOrd="0" destOrd="0" presId="urn:diagrams.loki3.com/NumberedList"/>
    <dgm:cxn modelId="{AB0F1D63-B964-4501-B89D-B149A8B3B1DA}" type="presOf" srcId="{05513209-78F1-448C-82FA-B2785EC23FA2}" destId="{45392A94-85D4-4213-B167-8FDD4035D4D9}" srcOrd="0" destOrd="0" presId="urn:diagrams.loki3.com/NumberedList"/>
    <dgm:cxn modelId="{B711F4A6-3227-4B3C-BE74-1750A30A3CF8}" type="presOf" srcId="{11F24E8B-3DDB-4569-B338-02FD3CD098D7}" destId="{E44D3FB1-95F5-46DB-B2B4-2729E845AD52}" srcOrd="0" destOrd="0" presId="urn:diagrams.loki3.com/NumberedList"/>
    <dgm:cxn modelId="{19FC190A-CCA6-456B-946D-78370C0A375E}" srcId="{8C66E9B3-B12D-4C23-A273-982D7F969BBC}" destId="{11F24E8B-3DDB-4569-B338-02FD3CD098D7}" srcOrd="3" destOrd="0" parTransId="{5298A8CC-09A0-4BBC-85C3-9A2754CA2BB2}" sibTransId="{CE2AB15E-483E-4513-AF39-852B1822473A}"/>
    <dgm:cxn modelId="{6DAB2696-A889-4957-A1E5-15E25ADC537E}" srcId="{0E554E08-C922-4A45-AE68-AF9D50F5C433}" destId="{F5D50B3B-D760-4D9D-97D9-5F1C5A5BCEE0}" srcOrd="0" destOrd="0" parTransId="{8C45C440-34A2-4CA4-B7E7-383533F2E8D6}" sibTransId="{F41C90E5-5495-485E-BDF7-A22EBB8D95FC}"/>
    <dgm:cxn modelId="{740F8903-5739-4710-9802-9B1B3A04DE18}" srcId="{8C66E9B3-B12D-4C23-A273-982D7F969BBC}" destId="{6C03E07F-ECFB-4D2F-BA96-D23DA7C5AC73}" srcOrd="0" destOrd="0" parTransId="{D1FC4842-2686-45D4-A56A-3F897EF3B16F}" sibTransId="{E35E76B6-7078-4B09-B349-C02F66AA5978}"/>
    <dgm:cxn modelId="{4F6400C3-53EC-42A6-81C8-2BBE562DF315}" srcId="{759FDF1A-46CB-4DD6-A232-39900ACE14DF}" destId="{374B3CF0-3CBE-41CF-A774-9FD3C3CD3C85}" srcOrd="0" destOrd="0" parTransId="{38C67DDF-74A4-4E44-94A7-EDCA9B1C90CC}" sibTransId="{20A933C1-1145-4ADB-BD4B-02D3F506EC76}"/>
    <dgm:cxn modelId="{EE26D499-E3C7-4874-A873-C7C102CF342B}" type="presOf" srcId="{374B3CF0-3CBE-41CF-A774-9FD3C3CD3C85}" destId="{5012D0F9-E426-4C44-85B1-B5D15A7B4879}" srcOrd="0" destOrd="0" presId="urn:diagrams.loki3.com/NumberedList"/>
    <dgm:cxn modelId="{BC8C42DE-1FE3-47D5-B6B5-91571D0EB19A}" type="presOf" srcId="{759FDF1A-46CB-4DD6-A232-39900ACE14DF}" destId="{52D715E9-012B-492D-85DB-CC49546E7451}"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7DF5E18B-2026-447E-AB91-8B25EA160832}" srcId="{11F24E8B-3DDB-4569-B338-02FD3CD098D7}" destId="{B388406D-A38C-4897-9997-1C63D79E763E}" srcOrd="0" destOrd="0" parTransId="{9E7AD46F-351F-4B97-AC90-E076FD4E6933}" sibTransId="{E85FB0A1-4C99-4BB0-9523-6FA580C26C5B}"/>
    <dgm:cxn modelId="{4214B36E-FF73-47F3-B18C-67E1533FA631}" type="presOf" srcId="{0E554E08-C922-4A45-AE68-AF9D50F5C433}" destId="{6DDD3E9A-A86A-4571-8456-0FD76ABA1DC3}" srcOrd="0" destOrd="0" presId="urn:diagrams.loki3.com/NumberedList"/>
    <dgm:cxn modelId="{09D79A03-0A3E-4ABD-8DD7-9A7B5ACD62A9}" srcId="{05513209-78F1-448C-82FA-B2785EC23FA2}" destId="{D6F2ABC0-9EB8-43CD-8845-1A2E5BEAB819}" srcOrd="0" destOrd="0" parTransId="{8BF22BAB-A558-4338-B8EC-E27F9C92EE59}" sibTransId="{4EA4C5D5-0D38-44A3-A754-8847D24EEF8F}"/>
    <dgm:cxn modelId="{4C048470-4DD5-4C68-B38D-D17FD3A41AB5}" srcId="{8C66E9B3-B12D-4C23-A273-982D7F969BBC}" destId="{05513209-78F1-448C-82FA-B2785EC23FA2}" srcOrd="2" destOrd="0" parTransId="{2125FF98-D378-4F2A-ACEE-140F8B68D66F}" sibTransId="{983822D8-F065-4159-AEFB-B129090EF164}"/>
    <dgm:cxn modelId="{90B1E591-E646-44B5-B163-EC043D7907BD}" srcId="{8C66E9B3-B12D-4C23-A273-982D7F969BBC}" destId="{0E554E08-C922-4A45-AE68-AF9D50F5C433}" srcOrd="4" destOrd="0" parTransId="{C9A0CC75-CA8D-4254-9C94-B09FF451C721}" sibTransId="{F0D309CF-5C52-45A8-B150-5C1752ACFCC2}"/>
    <dgm:cxn modelId="{7F37D5C8-E16A-4389-ABBC-ABB93E9EB1A4}" srcId="{6C03E07F-ECFB-4D2F-BA96-D23DA7C5AC73}" destId="{9EA58EC5-7D69-4397-8093-5A4FCBD369E8}" srcOrd="0" destOrd="0" parTransId="{D56EEE90-AC73-4E4D-8BBC-6E0E7885DFB1}" sibTransId="{D5E5875A-C60C-4FC3-869B-722E371FA6E0}"/>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39A1F524-72AE-45BC-89E6-6A217ECFC4DE}" type="presParOf" srcId="{BDFB8683-95A4-4BBF-9344-3A0D69314DBB}" destId="{DA544C40-01B1-4E12-B7A4-EC25E6DAA80A}" srcOrd="5" destOrd="0" presId="urn:diagrams.loki3.com/NumberedList"/>
    <dgm:cxn modelId="{0D276A4C-4ADC-4CCD-80E1-3495CE788798}" type="presParOf" srcId="{BDFB8683-95A4-4BBF-9344-3A0D69314DBB}" destId="{85A88444-5C9A-4036-9706-F45A84035BED}" srcOrd="6" destOrd="0" presId="urn:diagrams.loki3.com/NumberedList"/>
    <dgm:cxn modelId="{7BDE956F-469E-4B55-8A31-57B221E3B7C6}" type="presParOf" srcId="{85A88444-5C9A-4036-9706-F45A84035BED}" destId="{5A45B05A-11BA-4EA4-A4FB-A50F971839F3}" srcOrd="0" destOrd="0" presId="urn:diagrams.loki3.com/NumberedList"/>
    <dgm:cxn modelId="{7596C5B8-A098-4841-BA42-38BCE558CD69}" type="presParOf" srcId="{85A88444-5C9A-4036-9706-F45A84035BED}" destId="{E44D3FB1-95F5-46DB-B2B4-2729E845AD52}" srcOrd="1" destOrd="0" presId="urn:diagrams.loki3.com/NumberedList"/>
    <dgm:cxn modelId="{1AB885C5-6021-4703-95AD-C5A2B718DFC4}" type="presParOf" srcId="{BDFB8683-95A4-4BBF-9344-3A0D69314DBB}" destId="{9AF40E56-CF8A-4113-8C61-1E637BD56CA3}" srcOrd="7" destOrd="0" presId="urn:diagrams.loki3.com/NumberedList"/>
    <dgm:cxn modelId="{7231A778-5D3C-4B49-B190-5C0014D90DE0}" type="presParOf" srcId="{BDFB8683-95A4-4BBF-9344-3A0D69314DBB}" destId="{DC8E9066-51F1-4C2E-B29F-32E7DFEF1C6B}" srcOrd="8" destOrd="0" presId="urn:diagrams.loki3.com/NumberedList"/>
    <dgm:cxn modelId="{DA16C5C5-DE32-4D6B-8513-0D3831D8228F}" type="presParOf" srcId="{DC8E9066-51F1-4C2E-B29F-32E7DFEF1C6B}" destId="{9A3152F3-4291-4C05-89AC-712BC38C2181}" srcOrd="0" destOrd="0" presId="urn:diagrams.loki3.com/NumberedList"/>
    <dgm:cxn modelId="{30507803-B213-4EF3-B24E-BA4941F7E5ED}" type="presParOf" srcId="{DC8E9066-51F1-4C2E-B29F-32E7DFEF1C6B}" destId="{6DDD3E9A-A86A-4571-8456-0FD76ABA1DC3}"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980" y="-314538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Đặt vấn đề</a:t>
          </a:r>
          <a:endParaRPr lang="vi-VN" sz="5200" b="0" kern="1200" noProof="0" dirty="0"/>
        </a:p>
      </dsp:txBody>
      <dsp:txXfrm rot="-5400000">
        <a:off x="1123201" y="95772"/>
        <a:ext cx="7433027" cy="1005094"/>
      </dsp:txXfrm>
    </dsp:sp>
    <dsp:sp modelId="{7D701CF5-2CC3-48B9-A656-E2968A10AA3B}">
      <dsp:nvSpPr>
        <dsp:cNvPr id="0" name=""/>
        <dsp:cNvSpPr/>
      </dsp:nvSpPr>
      <dsp:spPr>
        <a:xfrm>
          <a:off x="0" y="130319"/>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b="1" kern="1200" noProof="0" smtClean="0"/>
            <a:t>1</a:t>
          </a:r>
          <a:endParaRPr lang="vi-VN" sz="5000" b="1" kern="1200" noProof="0"/>
        </a:p>
      </dsp:txBody>
      <dsp:txXfrm>
        <a:off x="137074" y="267393"/>
        <a:ext cx="661852" cy="661852"/>
      </dsp:txXfrm>
    </dsp:sp>
    <dsp:sp modelId="{5012D0F9-E426-4C44-85B1-B5D15A7B4879}">
      <dsp:nvSpPr>
        <dsp:cNvPr id="0" name=""/>
        <dsp:cNvSpPr/>
      </dsp:nvSpPr>
      <dsp:spPr>
        <a:xfrm rot="5400000">
          <a:off x="4309980" y="-184434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Định nghĩa hàm</a:t>
          </a:r>
          <a:endParaRPr lang="vi-VN" sz="5200" kern="1200" noProof="0" dirty="0"/>
        </a:p>
      </dsp:txBody>
      <dsp:txXfrm rot="-5400000">
        <a:off x="1123201" y="1396812"/>
        <a:ext cx="7433027" cy="1005094"/>
      </dsp:txXfrm>
    </dsp:sp>
    <dsp:sp modelId="{52D715E9-012B-492D-85DB-CC49546E7451}">
      <dsp:nvSpPr>
        <dsp:cNvPr id="0" name=""/>
        <dsp:cNvSpPr/>
      </dsp:nvSpPr>
      <dsp:spPr>
        <a:xfrm>
          <a:off x="0" y="143136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2</a:t>
          </a:r>
          <a:endParaRPr lang="vi-VN" sz="5000" kern="1200" noProof="0" dirty="0"/>
        </a:p>
      </dsp:txBody>
      <dsp:txXfrm>
        <a:off x="137074" y="1568434"/>
        <a:ext cx="661852" cy="661852"/>
      </dsp:txXfrm>
    </dsp:sp>
    <dsp:sp modelId="{20BEFA03-6951-4A7C-A59E-41DEF89A1A38}">
      <dsp:nvSpPr>
        <dsp:cNvPr id="0" name=""/>
        <dsp:cNvSpPr/>
      </dsp:nvSpPr>
      <dsp:spPr>
        <a:xfrm rot="5400000">
          <a:off x="4309980" y="-54330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Truyền tham số</a:t>
          </a:r>
          <a:endParaRPr lang="vi-VN" sz="5200" kern="1200" noProof="0" dirty="0"/>
        </a:p>
      </dsp:txBody>
      <dsp:txXfrm rot="-5400000">
        <a:off x="1123201" y="2697852"/>
        <a:ext cx="7433027" cy="1005094"/>
      </dsp:txXfrm>
    </dsp:sp>
    <dsp:sp modelId="{45392A94-85D4-4213-B167-8FDD4035D4D9}">
      <dsp:nvSpPr>
        <dsp:cNvPr id="0" name=""/>
        <dsp:cNvSpPr/>
      </dsp:nvSpPr>
      <dsp:spPr>
        <a:xfrm>
          <a:off x="0" y="273240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3</a:t>
          </a:r>
          <a:endParaRPr lang="vi-VN" sz="5000" kern="1200" noProof="0" dirty="0"/>
        </a:p>
      </dsp:txBody>
      <dsp:txXfrm>
        <a:off x="137074" y="2869474"/>
        <a:ext cx="661852" cy="661852"/>
      </dsp:txXfrm>
    </dsp:sp>
    <dsp:sp modelId="{5A45B05A-11BA-4EA4-A4FB-A50F971839F3}">
      <dsp:nvSpPr>
        <dsp:cNvPr id="0" name=""/>
        <dsp:cNvSpPr/>
      </dsp:nvSpPr>
      <dsp:spPr>
        <a:xfrm rot="5400000">
          <a:off x="4309980" y="75774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Nguyên mẫu hàm</a:t>
          </a:r>
          <a:endParaRPr lang="vi-VN" sz="5200" kern="1200" noProof="0" dirty="0"/>
        </a:p>
      </dsp:txBody>
      <dsp:txXfrm rot="-5400000">
        <a:off x="1123201" y="3998893"/>
        <a:ext cx="7433027" cy="1005094"/>
      </dsp:txXfrm>
    </dsp:sp>
    <dsp:sp modelId="{E44D3FB1-95F5-46DB-B2B4-2729E845AD52}">
      <dsp:nvSpPr>
        <dsp:cNvPr id="0" name=""/>
        <dsp:cNvSpPr/>
      </dsp:nvSpPr>
      <dsp:spPr>
        <a:xfrm>
          <a:off x="0" y="403344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4</a:t>
          </a:r>
          <a:endParaRPr lang="vi-VN" sz="5000" kern="1200" noProof="0" dirty="0"/>
        </a:p>
      </dsp:txBody>
      <dsp:txXfrm>
        <a:off x="137074" y="4170514"/>
        <a:ext cx="661852" cy="661852"/>
      </dsp:txXfrm>
    </dsp:sp>
    <dsp:sp modelId="{9A3152F3-4291-4C05-89AC-712BC38C2181}">
      <dsp:nvSpPr>
        <dsp:cNvPr id="0" name=""/>
        <dsp:cNvSpPr/>
      </dsp:nvSpPr>
      <dsp:spPr>
        <a:xfrm rot="5400000">
          <a:off x="4309980" y="205878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Bài tập</a:t>
          </a:r>
          <a:endParaRPr lang="vi-VN" sz="5200" kern="1200" noProof="0" dirty="0"/>
        </a:p>
      </dsp:txBody>
      <dsp:txXfrm rot="-5400000">
        <a:off x="1123201" y="5299933"/>
        <a:ext cx="7433027" cy="1005094"/>
      </dsp:txXfrm>
    </dsp:sp>
    <dsp:sp modelId="{6DDD3E9A-A86A-4571-8456-0FD76ABA1DC3}">
      <dsp:nvSpPr>
        <dsp:cNvPr id="0" name=""/>
        <dsp:cNvSpPr/>
      </dsp:nvSpPr>
      <dsp:spPr>
        <a:xfrm>
          <a:off x="0" y="533448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5</a:t>
          </a:r>
          <a:endParaRPr lang="vi-VN" sz="5000" kern="1200" noProof="0" dirty="0"/>
        </a:p>
      </dsp:txBody>
      <dsp:txXfrm>
        <a:off x="137074" y="5471554"/>
        <a:ext cx="661852" cy="661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980" y="-3145380"/>
          <a:ext cx="1113840" cy="74874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Đặt vấn đề</a:t>
          </a:r>
          <a:endParaRPr lang="vi-VN" sz="5200" b="0" kern="1200" noProof="0" dirty="0"/>
        </a:p>
      </dsp:txBody>
      <dsp:txXfrm rot="-5400000">
        <a:off x="1123201" y="95772"/>
        <a:ext cx="7433027" cy="1005094"/>
      </dsp:txXfrm>
    </dsp:sp>
    <dsp:sp modelId="{7D701CF5-2CC3-48B9-A656-E2968A10AA3B}">
      <dsp:nvSpPr>
        <dsp:cNvPr id="0" name=""/>
        <dsp:cNvSpPr/>
      </dsp:nvSpPr>
      <dsp:spPr>
        <a:xfrm>
          <a:off x="0" y="130319"/>
          <a:ext cx="936000" cy="936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b="1" kern="1200" noProof="0" smtClean="0"/>
            <a:t>1</a:t>
          </a:r>
          <a:endParaRPr lang="vi-VN" sz="5000" b="1" kern="1200" noProof="0"/>
        </a:p>
      </dsp:txBody>
      <dsp:txXfrm>
        <a:off x="137074" y="267393"/>
        <a:ext cx="661852" cy="661852"/>
      </dsp:txXfrm>
    </dsp:sp>
    <dsp:sp modelId="{5012D0F9-E426-4C44-85B1-B5D15A7B4879}">
      <dsp:nvSpPr>
        <dsp:cNvPr id="0" name=""/>
        <dsp:cNvSpPr/>
      </dsp:nvSpPr>
      <dsp:spPr>
        <a:xfrm rot="5400000">
          <a:off x="4309980" y="-184434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Định nghĩa hàm</a:t>
          </a:r>
          <a:endParaRPr lang="vi-VN" sz="5200" kern="1200" noProof="0" dirty="0"/>
        </a:p>
      </dsp:txBody>
      <dsp:txXfrm rot="-5400000">
        <a:off x="1123201" y="1396812"/>
        <a:ext cx="7433027" cy="1005094"/>
      </dsp:txXfrm>
    </dsp:sp>
    <dsp:sp modelId="{52D715E9-012B-492D-85DB-CC49546E7451}">
      <dsp:nvSpPr>
        <dsp:cNvPr id="0" name=""/>
        <dsp:cNvSpPr/>
      </dsp:nvSpPr>
      <dsp:spPr>
        <a:xfrm>
          <a:off x="0" y="143136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2</a:t>
          </a:r>
          <a:endParaRPr lang="vi-VN" sz="5000" kern="1200" noProof="0" dirty="0"/>
        </a:p>
      </dsp:txBody>
      <dsp:txXfrm>
        <a:off x="137074" y="1568434"/>
        <a:ext cx="661852" cy="661852"/>
      </dsp:txXfrm>
    </dsp:sp>
    <dsp:sp modelId="{20BEFA03-6951-4A7C-A59E-41DEF89A1A38}">
      <dsp:nvSpPr>
        <dsp:cNvPr id="0" name=""/>
        <dsp:cNvSpPr/>
      </dsp:nvSpPr>
      <dsp:spPr>
        <a:xfrm rot="5400000">
          <a:off x="4309980" y="-54330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Truyền tham số</a:t>
          </a:r>
          <a:endParaRPr lang="vi-VN" sz="5200" kern="1200" noProof="0" dirty="0"/>
        </a:p>
      </dsp:txBody>
      <dsp:txXfrm rot="-5400000">
        <a:off x="1123201" y="2697852"/>
        <a:ext cx="7433027" cy="1005094"/>
      </dsp:txXfrm>
    </dsp:sp>
    <dsp:sp modelId="{45392A94-85D4-4213-B167-8FDD4035D4D9}">
      <dsp:nvSpPr>
        <dsp:cNvPr id="0" name=""/>
        <dsp:cNvSpPr/>
      </dsp:nvSpPr>
      <dsp:spPr>
        <a:xfrm>
          <a:off x="0" y="273240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3</a:t>
          </a:r>
          <a:endParaRPr lang="vi-VN" sz="5000" kern="1200" noProof="0" dirty="0"/>
        </a:p>
      </dsp:txBody>
      <dsp:txXfrm>
        <a:off x="137074" y="2869474"/>
        <a:ext cx="661852" cy="661852"/>
      </dsp:txXfrm>
    </dsp:sp>
    <dsp:sp modelId="{5A45B05A-11BA-4EA4-A4FB-A50F971839F3}">
      <dsp:nvSpPr>
        <dsp:cNvPr id="0" name=""/>
        <dsp:cNvSpPr/>
      </dsp:nvSpPr>
      <dsp:spPr>
        <a:xfrm rot="5400000">
          <a:off x="4309980" y="75774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Nguyên mẫu hàm</a:t>
          </a:r>
          <a:endParaRPr lang="vi-VN" sz="5200" kern="1200" noProof="0" dirty="0"/>
        </a:p>
      </dsp:txBody>
      <dsp:txXfrm rot="-5400000">
        <a:off x="1123201" y="3998893"/>
        <a:ext cx="7433027" cy="1005094"/>
      </dsp:txXfrm>
    </dsp:sp>
    <dsp:sp modelId="{E44D3FB1-95F5-46DB-B2B4-2729E845AD52}">
      <dsp:nvSpPr>
        <dsp:cNvPr id="0" name=""/>
        <dsp:cNvSpPr/>
      </dsp:nvSpPr>
      <dsp:spPr>
        <a:xfrm>
          <a:off x="0" y="403344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4</a:t>
          </a:r>
          <a:endParaRPr lang="vi-VN" sz="5000" kern="1200" noProof="0" dirty="0"/>
        </a:p>
      </dsp:txBody>
      <dsp:txXfrm>
        <a:off x="137074" y="4170514"/>
        <a:ext cx="661852" cy="661852"/>
      </dsp:txXfrm>
    </dsp:sp>
    <dsp:sp modelId="{9A3152F3-4291-4C05-89AC-712BC38C2181}">
      <dsp:nvSpPr>
        <dsp:cNvPr id="0" name=""/>
        <dsp:cNvSpPr/>
      </dsp:nvSpPr>
      <dsp:spPr>
        <a:xfrm rot="5400000">
          <a:off x="4309980" y="205878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Bài tập</a:t>
          </a:r>
          <a:endParaRPr lang="vi-VN" sz="5200" kern="1200" noProof="0" dirty="0"/>
        </a:p>
      </dsp:txBody>
      <dsp:txXfrm rot="-5400000">
        <a:off x="1123201" y="5299933"/>
        <a:ext cx="7433027" cy="1005094"/>
      </dsp:txXfrm>
    </dsp:sp>
    <dsp:sp modelId="{6DDD3E9A-A86A-4571-8456-0FD76ABA1DC3}">
      <dsp:nvSpPr>
        <dsp:cNvPr id="0" name=""/>
        <dsp:cNvSpPr/>
      </dsp:nvSpPr>
      <dsp:spPr>
        <a:xfrm>
          <a:off x="0" y="533448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5</a:t>
          </a:r>
          <a:endParaRPr lang="vi-VN" sz="5000" kern="1200" noProof="0" dirty="0"/>
        </a:p>
      </dsp:txBody>
      <dsp:txXfrm>
        <a:off x="137074" y="5471554"/>
        <a:ext cx="661852" cy="6618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6ABE0-3721-482E-B458-ACFE0EE39BC7}">
      <dsp:nvSpPr>
        <dsp:cNvPr id="0" name=""/>
        <dsp:cNvSpPr/>
      </dsp:nvSpPr>
      <dsp:spPr>
        <a:xfrm>
          <a:off x="1116" y="1635388"/>
          <a:ext cx="3917900" cy="24878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1A2FFE-F1D3-4C17-B0CB-B36D2ADD6C7B}">
      <dsp:nvSpPr>
        <dsp:cNvPr id="0" name=""/>
        <dsp:cNvSpPr/>
      </dsp:nvSpPr>
      <dsp:spPr>
        <a:xfrm>
          <a:off x="436438" y="2048944"/>
          <a:ext cx="3917900" cy="24878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ctr" defTabSz="1911350" rtl="0">
            <a:lnSpc>
              <a:spcPct val="90000"/>
            </a:lnSpc>
            <a:spcBef>
              <a:spcPct val="0"/>
            </a:spcBef>
            <a:spcAft>
              <a:spcPct val="35000"/>
            </a:spcAft>
          </a:pPr>
          <a:r>
            <a:rPr lang="vi-VN" sz="4300" kern="1200" smtClean="0"/>
            <a:t>Mô-đun hóa công việc</a:t>
          </a:r>
          <a:endParaRPr lang="en-US" sz="4300" kern="1200"/>
        </a:p>
      </dsp:txBody>
      <dsp:txXfrm>
        <a:off x="509305" y="2121811"/>
        <a:ext cx="3772166" cy="2342132"/>
      </dsp:txXfrm>
    </dsp:sp>
    <dsp:sp modelId="{D86E12B8-1326-444E-B3BB-82967CC0683B}">
      <dsp:nvSpPr>
        <dsp:cNvPr id="0" name=""/>
        <dsp:cNvSpPr/>
      </dsp:nvSpPr>
      <dsp:spPr>
        <a:xfrm>
          <a:off x="4789661" y="1635388"/>
          <a:ext cx="3917900" cy="24878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4489F-7431-43C6-B580-75FF9E9BE0E2}">
      <dsp:nvSpPr>
        <dsp:cNvPr id="0" name=""/>
        <dsp:cNvSpPr/>
      </dsp:nvSpPr>
      <dsp:spPr>
        <a:xfrm>
          <a:off x="5224983" y="2048944"/>
          <a:ext cx="3917900" cy="24878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ctr" defTabSz="1911350" rtl="0">
            <a:lnSpc>
              <a:spcPct val="90000"/>
            </a:lnSpc>
            <a:spcBef>
              <a:spcPct val="0"/>
            </a:spcBef>
            <a:spcAft>
              <a:spcPct val="35000"/>
            </a:spcAft>
          </a:pPr>
          <a:r>
            <a:rPr lang="vi-VN" sz="4300" kern="1200" smtClean="0"/>
            <a:t>Chương trình có nhiều tác vụ giống nhau</a:t>
          </a:r>
          <a:endParaRPr lang="en-US" sz="4300" kern="1200"/>
        </a:p>
      </dsp:txBody>
      <dsp:txXfrm>
        <a:off x="5297850" y="2121811"/>
        <a:ext cx="3772166" cy="23421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6ABE0-3721-482E-B458-ACFE0EE39BC7}">
      <dsp:nvSpPr>
        <dsp:cNvPr id="0" name=""/>
        <dsp:cNvSpPr/>
      </dsp:nvSpPr>
      <dsp:spPr>
        <a:xfrm>
          <a:off x="1116" y="1635388"/>
          <a:ext cx="3917900" cy="24878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1A2FFE-F1D3-4C17-B0CB-B36D2ADD6C7B}">
      <dsp:nvSpPr>
        <dsp:cNvPr id="0" name=""/>
        <dsp:cNvSpPr/>
      </dsp:nvSpPr>
      <dsp:spPr>
        <a:xfrm>
          <a:off x="436438" y="2048944"/>
          <a:ext cx="3917900" cy="24878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ctr" defTabSz="1911350" rtl="0">
            <a:lnSpc>
              <a:spcPct val="90000"/>
            </a:lnSpc>
            <a:spcBef>
              <a:spcPct val="0"/>
            </a:spcBef>
            <a:spcAft>
              <a:spcPct val="35000"/>
            </a:spcAft>
          </a:pPr>
          <a:r>
            <a:rPr lang="vi-VN" sz="4300" kern="1200" smtClean="0"/>
            <a:t>Mô-đun hóa công việc</a:t>
          </a:r>
          <a:endParaRPr lang="en-US" sz="4300" kern="1200"/>
        </a:p>
      </dsp:txBody>
      <dsp:txXfrm>
        <a:off x="509305" y="2121811"/>
        <a:ext cx="3772166" cy="2342132"/>
      </dsp:txXfrm>
    </dsp:sp>
    <dsp:sp modelId="{D86E12B8-1326-444E-B3BB-82967CC0683B}">
      <dsp:nvSpPr>
        <dsp:cNvPr id="0" name=""/>
        <dsp:cNvSpPr/>
      </dsp:nvSpPr>
      <dsp:spPr>
        <a:xfrm>
          <a:off x="4789661" y="1635388"/>
          <a:ext cx="3917900" cy="24878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4489F-7431-43C6-B580-75FF9E9BE0E2}">
      <dsp:nvSpPr>
        <dsp:cNvPr id="0" name=""/>
        <dsp:cNvSpPr/>
      </dsp:nvSpPr>
      <dsp:spPr>
        <a:xfrm>
          <a:off x="5224983" y="2048944"/>
          <a:ext cx="3917900" cy="24878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ctr" defTabSz="1911350" rtl="0">
            <a:lnSpc>
              <a:spcPct val="90000"/>
            </a:lnSpc>
            <a:spcBef>
              <a:spcPct val="0"/>
            </a:spcBef>
            <a:spcAft>
              <a:spcPct val="35000"/>
            </a:spcAft>
          </a:pPr>
          <a:r>
            <a:rPr lang="vi-VN" sz="4300" kern="1200" smtClean="0"/>
            <a:t>Chương trình có nhiều tác vụ giống nhau</a:t>
          </a:r>
          <a:endParaRPr lang="en-US" sz="4300" kern="1200"/>
        </a:p>
      </dsp:txBody>
      <dsp:txXfrm>
        <a:off x="5297850" y="2121811"/>
        <a:ext cx="3772166" cy="23421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980" y="-314538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smtClean="0"/>
            <a:t>Đặt vấn đề</a:t>
          </a:r>
          <a:endParaRPr lang="vi-VN" sz="5200" b="0" kern="1200" noProof="0" dirty="0"/>
        </a:p>
      </dsp:txBody>
      <dsp:txXfrm rot="-5400000">
        <a:off x="1123201" y="95772"/>
        <a:ext cx="7433027" cy="1005094"/>
      </dsp:txXfrm>
    </dsp:sp>
    <dsp:sp modelId="{7D701CF5-2CC3-48B9-A656-E2968A10AA3B}">
      <dsp:nvSpPr>
        <dsp:cNvPr id="0" name=""/>
        <dsp:cNvSpPr/>
      </dsp:nvSpPr>
      <dsp:spPr>
        <a:xfrm>
          <a:off x="0" y="130319"/>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b="1" kern="1200" noProof="0" smtClean="0"/>
            <a:t>1</a:t>
          </a:r>
          <a:endParaRPr lang="vi-VN" sz="5000" b="1" kern="1200" noProof="0"/>
        </a:p>
      </dsp:txBody>
      <dsp:txXfrm>
        <a:off x="137074" y="267393"/>
        <a:ext cx="661852" cy="661852"/>
      </dsp:txXfrm>
    </dsp:sp>
    <dsp:sp modelId="{5012D0F9-E426-4C44-85B1-B5D15A7B4879}">
      <dsp:nvSpPr>
        <dsp:cNvPr id="0" name=""/>
        <dsp:cNvSpPr/>
      </dsp:nvSpPr>
      <dsp:spPr>
        <a:xfrm rot="5400000">
          <a:off x="4309980" y="-1844340"/>
          <a:ext cx="1113840" cy="74874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Định nghĩa hàm</a:t>
          </a:r>
          <a:endParaRPr lang="vi-VN" sz="5200" kern="1200" noProof="0" dirty="0"/>
        </a:p>
      </dsp:txBody>
      <dsp:txXfrm rot="-5400000">
        <a:off x="1123201" y="1396812"/>
        <a:ext cx="7433027" cy="1005094"/>
      </dsp:txXfrm>
    </dsp:sp>
    <dsp:sp modelId="{52D715E9-012B-492D-85DB-CC49546E7451}">
      <dsp:nvSpPr>
        <dsp:cNvPr id="0" name=""/>
        <dsp:cNvSpPr/>
      </dsp:nvSpPr>
      <dsp:spPr>
        <a:xfrm>
          <a:off x="0" y="1431360"/>
          <a:ext cx="936000" cy="936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2</a:t>
          </a:r>
          <a:endParaRPr lang="vi-VN" sz="5000" kern="1200" noProof="0" dirty="0"/>
        </a:p>
      </dsp:txBody>
      <dsp:txXfrm>
        <a:off x="137074" y="1568434"/>
        <a:ext cx="661852" cy="661852"/>
      </dsp:txXfrm>
    </dsp:sp>
    <dsp:sp modelId="{20BEFA03-6951-4A7C-A59E-41DEF89A1A38}">
      <dsp:nvSpPr>
        <dsp:cNvPr id="0" name=""/>
        <dsp:cNvSpPr/>
      </dsp:nvSpPr>
      <dsp:spPr>
        <a:xfrm rot="5400000">
          <a:off x="4309980" y="-54330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Truyền tham số</a:t>
          </a:r>
          <a:endParaRPr lang="vi-VN" sz="5200" kern="1200" noProof="0" dirty="0"/>
        </a:p>
      </dsp:txBody>
      <dsp:txXfrm rot="-5400000">
        <a:off x="1123201" y="2697852"/>
        <a:ext cx="7433027" cy="1005094"/>
      </dsp:txXfrm>
    </dsp:sp>
    <dsp:sp modelId="{45392A94-85D4-4213-B167-8FDD4035D4D9}">
      <dsp:nvSpPr>
        <dsp:cNvPr id="0" name=""/>
        <dsp:cNvSpPr/>
      </dsp:nvSpPr>
      <dsp:spPr>
        <a:xfrm>
          <a:off x="0" y="273240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3</a:t>
          </a:r>
          <a:endParaRPr lang="vi-VN" sz="5000" kern="1200" noProof="0" dirty="0"/>
        </a:p>
      </dsp:txBody>
      <dsp:txXfrm>
        <a:off x="137074" y="2869474"/>
        <a:ext cx="661852" cy="661852"/>
      </dsp:txXfrm>
    </dsp:sp>
    <dsp:sp modelId="{5A45B05A-11BA-4EA4-A4FB-A50F971839F3}">
      <dsp:nvSpPr>
        <dsp:cNvPr id="0" name=""/>
        <dsp:cNvSpPr/>
      </dsp:nvSpPr>
      <dsp:spPr>
        <a:xfrm rot="5400000">
          <a:off x="4309980" y="75774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Nguyên mẫu hàm</a:t>
          </a:r>
          <a:endParaRPr lang="vi-VN" sz="5200" kern="1200" noProof="0" dirty="0"/>
        </a:p>
      </dsp:txBody>
      <dsp:txXfrm rot="-5400000">
        <a:off x="1123201" y="3998893"/>
        <a:ext cx="7433027" cy="1005094"/>
      </dsp:txXfrm>
    </dsp:sp>
    <dsp:sp modelId="{E44D3FB1-95F5-46DB-B2B4-2729E845AD52}">
      <dsp:nvSpPr>
        <dsp:cNvPr id="0" name=""/>
        <dsp:cNvSpPr/>
      </dsp:nvSpPr>
      <dsp:spPr>
        <a:xfrm>
          <a:off x="0" y="403344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4</a:t>
          </a:r>
          <a:endParaRPr lang="vi-VN" sz="5000" kern="1200" noProof="0" dirty="0"/>
        </a:p>
      </dsp:txBody>
      <dsp:txXfrm>
        <a:off x="137074" y="4170514"/>
        <a:ext cx="661852" cy="661852"/>
      </dsp:txXfrm>
    </dsp:sp>
    <dsp:sp modelId="{9A3152F3-4291-4C05-89AC-712BC38C2181}">
      <dsp:nvSpPr>
        <dsp:cNvPr id="0" name=""/>
        <dsp:cNvSpPr/>
      </dsp:nvSpPr>
      <dsp:spPr>
        <a:xfrm rot="5400000">
          <a:off x="4309980" y="205878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Bài tập</a:t>
          </a:r>
          <a:endParaRPr lang="vi-VN" sz="5200" kern="1200" noProof="0" dirty="0"/>
        </a:p>
      </dsp:txBody>
      <dsp:txXfrm rot="-5400000">
        <a:off x="1123201" y="5299933"/>
        <a:ext cx="7433027" cy="1005094"/>
      </dsp:txXfrm>
    </dsp:sp>
    <dsp:sp modelId="{6DDD3E9A-A86A-4571-8456-0FD76ABA1DC3}">
      <dsp:nvSpPr>
        <dsp:cNvPr id="0" name=""/>
        <dsp:cNvSpPr/>
      </dsp:nvSpPr>
      <dsp:spPr>
        <a:xfrm>
          <a:off x="0" y="533448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5</a:t>
          </a:r>
          <a:endParaRPr lang="vi-VN" sz="5000" kern="1200" noProof="0" dirty="0"/>
        </a:p>
      </dsp:txBody>
      <dsp:txXfrm>
        <a:off x="137074" y="5471554"/>
        <a:ext cx="661852" cy="6618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980" y="-314538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dirty="0" smtClean="0"/>
            <a:t>Top-Down Design</a:t>
          </a:r>
          <a:endParaRPr lang="vi-VN" sz="5200" b="0" kern="1200" noProof="0" dirty="0"/>
        </a:p>
      </dsp:txBody>
      <dsp:txXfrm rot="-5400000">
        <a:off x="1123201" y="95772"/>
        <a:ext cx="7433027" cy="1005094"/>
      </dsp:txXfrm>
    </dsp:sp>
    <dsp:sp modelId="{7D701CF5-2CC3-48B9-A656-E2968A10AA3B}">
      <dsp:nvSpPr>
        <dsp:cNvPr id="0" name=""/>
        <dsp:cNvSpPr/>
      </dsp:nvSpPr>
      <dsp:spPr>
        <a:xfrm>
          <a:off x="0" y="130319"/>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b="1" kern="1200" noProof="0" smtClean="0"/>
            <a:t>1</a:t>
          </a:r>
          <a:endParaRPr lang="vi-VN" sz="5000" b="1" kern="1200" noProof="0"/>
        </a:p>
      </dsp:txBody>
      <dsp:txXfrm>
        <a:off x="137074" y="267393"/>
        <a:ext cx="661852" cy="661852"/>
      </dsp:txXfrm>
    </dsp:sp>
    <dsp:sp modelId="{5012D0F9-E426-4C44-85B1-B5D15A7B4879}">
      <dsp:nvSpPr>
        <dsp:cNvPr id="0" name=""/>
        <dsp:cNvSpPr/>
      </dsp:nvSpPr>
      <dsp:spPr>
        <a:xfrm rot="5400000">
          <a:off x="4309980" y="-184434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Định nghĩa hàm</a:t>
          </a:r>
          <a:endParaRPr lang="vi-VN" sz="5200" kern="1200" noProof="0" dirty="0"/>
        </a:p>
      </dsp:txBody>
      <dsp:txXfrm rot="-5400000">
        <a:off x="1123201" y="1396812"/>
        <a:ext cx="7433027" cy="1005094"/>
      </dsp:txXfrm>
    </dsp:sp>
    <dsp:sp modelId="{52D715E9-012B-492D-85DB-CC49546E7451}">
      <dsp:nvSpPr>
        <dsp:cNvPr id="0" name=""/>
        <dsp:cNvSpPr/>
      </dsp:nvSpPr>
      <dsp:spPr>
        <a:xfrm>
          <a:off x="0" y="143136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2</a:t>
          </a:r>
          <a:endParaRPr lang="vi-VN" sz="5000" kern="1200" noProof="0" dirty="0"/>
        </a:p>
      </dsp:txBody>
      <dsp:txXfrm>
        <a:off x="137074" y="1568434"/>
        <a:ext cx="661852" cy="661852"/>
      </dsp:txXfrm>
    </dsp:sp>
    <dsp:sp modelId="{20BEFA03-6951-4A7C-A59E-41DEF89A1A38}">
      <dsp:nvSpPr>
        <dsp:cNvPr id="0" name=""/>
        <dsp:cNvSpPr/>
      </dsp:nvSpPr>
      <dsp:spPr>
        <a:xfrm rot="5400000">
          <a:off x="4309980" y="-543300"/>
          <a:ext cx="1113840" cy="74874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Truyền tham số</a:t>
          </a:r>
          <a:endParaRPr lang="vi-VN" sz="5200" kern="1200" noProof="0" dirty="0"/>
        </a:p>
      </dsp:txBody>
      <dsp:txXfrm rot="-5400000">
        <a:off x="1123201" y="2697852"/>
        <a:ext cx="7433027" cy="1005094"/>
      </dsp:txXfrm>
    </dsp:sp>
    <dsp:sp modelId="{45392A94-85D4-4213-B167-8FDD4035D4D9}">
      <dsp:nvSpPr>
        <dsp:cNvPr id="0" name=""/>
        <dsp:cNvSpPr/>
      </dsp:nvSpPr>
      <dsp:spPr>
        <a:xfrm>
          <a:off x="0" y="2732400"/>
          <a:ext cx="936000" cy="936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3</a:t>
          </a:r>
          <a:endParaRPr lang="vi-VN" sz="5000" kern="1200" noProof="0" dirty="0"/>
        </a:p>
      </dsp:txBody>
      <dsp:txXfrm>
        <a:off x="137074" y="2869474"/>
        <a:ext cx="661852" cy="661852"/>
      </dsp:txXfrm>
    </dsp:sp>
    <dsp:sp modelId="{5A45B05A-11BA-4EA4-A4FB-A50F971839F3}">
      <dsp:nvSpPr>
        <dsp:cNvPr id="0" name=""/>
        <dsp:cNvSpPr/>
      </dsp:nvSpPr>
      <dsp:spPr>
        <a:xfrm rot="5400000">
          <a:off x="4309980" y="75774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Nguyên mẫu hàm</a:t>
          </a:r>
          <a:endParaRPr lang="vi-VN" sz="5200" kern="1200" noProof="0" dirty="0"/>
        </a:p>
      </dsp:txBody>
      <dsp:txXfrm rot="-5400000">
        <a:off x="1123201" y="3998893"/>
        <a:ext cx="7433027" cy="1005094"/>
      </dsp:txXfrm>
    </dsp:sp>
    <dsp:sp modelId="{E44D3FB1-95F5-46DB-B2B4-2729E845AD52}">
      <dsp:nvSpPr>
        <dsp:cNvPr id="0" name=""/>
        <dsp:cNvSpPr/>
      </dsp:nvSpPr>
      <dsp:spPr>
        <a:xfrm>
          <a:off x="0" y="403344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4</a:t>
          </a:r>
          <a:endParaRPr lang="vi-VN" sz="5000" kern="1200" noProof="0" dirty="0"/>
        </a:p>
      </dsp:txBody>
      <dsp:txXfrm>
        <a:off x="137074" y="4170514"/>
        <a:ext cx="661852" cy="661852"/>
      </dsp:txXfrm>
    </dsp:sp>
    <dsp:sp modelId="{9A3152F3-4291-4C05-89AC-712BC38C2181}">
      <dsp:nvSpPr>
        <dsp:cNvPr id="0" name=""/>
        <dsp:cNvSpPr/>
      </dsp:nvSpPr>
      <dsp:spPr>
        <a:xfrm rot="5400000">
          <a:off x="4309980" y="205878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Bài tập</a:t>
          </a:r>
          <a:endParaRPr lang="vi-VN" sz="5200" kern="1200" noProof="0" dirty="0"/>
        </a:p>
      </dsp:txBody>
      <dsp:txXfrm rot="-5400000">
        <a:off x="1123201" y="5299933"/>
        <a:ext cx="7433027" cy="1005094"/>
      </dsp:txXfrm>
    </dsp:sp>
    <dsp:sp modelId="{6DDD3E9A-A86A-4571-8456-0FD76ABA1DC3}">
      <dsp:nvSpPr>
        <dsp:cNvPr id="0" name=""/>
        <dsp:cNvSpPr/>
      </dsp:nvSpPr>
      <dsp:spPr>
        <a:xfrm>
          <a:off x="0" y="533448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5</a:t>
          </a:r>
          <a:endParaRPr lang="vi-VN" sz="5000" kern="1200" noProof="0" dirty="0"/>
        </a:p>
      </dsp:txBody>
      <dsp:txXfrm>
        <a:off x="137074" y="5471554"/>
        <a:ext cx="661852" cy="6618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CA0F45-E507-4EF4-8CD1-28E6B9AD6B33}">
      <dsp:nvSpPr>
        <dsp:cNvPr id="0" name=""/>
        <dsp:cNvSpPr/>
      </dsp:nvSpPr>
      <dsp:spPr>
        <a:xfrm rot="5400000">
          <a:off x="5013617" y="-1420626"/>
          <a:ext cx="2408604" cy="585216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210" tIns="78105" rIns="156210" bIns="78105" numCol="1" spcCol="1270" anchor="ctr" anchorCtr="0">
          <a:noAutofit/>
        </a:bodyPr>
        <a:lstStyle/>
        <a:p>
          <a:pPr marL="285750" lvl="1" indent="-285750" algn="l" defTabSz="1822450" rtl="0">
            <a:lnSpc>
              <a:spcPct val="90000"/>
            </a:lnSpc>
            <a:spcBef>
              <a:spcPct val="0"/>
            </a:spcBef>
            <a:spcAft>
              <a:spcPct val="15000"/>
            </a:spcAft>
            <a:buChar char="••"/>
          </a:pPr>
          <a:r>
            <a:rPr lang="vi-VN" sz="4100" kern="1200" smtClean="0"/>
            <a:t>Giá trị của tham số thực sự không bị thay đổi bởi hàm được gọi</a:t>
          </a:r>
          <a:endParaRPr lang="en-US" sz="4100" kern="1200"/>
        </a:p>
      </dsp:txBody>
      <dsp:txXfrm rot="-5400000">
        <a:off x="3291839" y="418730"/>
        <a:ext cx="5734582" cy="2173448"/>
      </dsp:txXfrm>
    </dsp:sp>
    <dsp:sp modelId="{B11D2992-AAEB-49BB-8E8A-DA849A6286B6}">
      <dsp:nvSpPr>
        <dsp:cNvPr id="0" name=""/>
        <dsp:cNvSpPr/>
      </dsp:nvSpPr>
      <dsp:spPr>
        <a:xfrm>
          <a:off x="0" y="75"/>
          <a:ext cx="3291840" cy="30107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120015" rIns="240030" bIns="120015" numCol="1" spcCol="1270" anchor="ctr" anchorCtr="0">
          <a:noAutofit/>
        </a:bodyPr>
        <a:lstStyle/>
        <a:p>
          <a:pPr lvl="0" algn="ctr" defTabSz="2800350" rtl="0">
            <a:lnSpc>
              <a:spcPct val="90000"/>
            </a:lnSpc>
            <a:spcBef>
              <a:spcPct val="0"/>
            </a:spcBef>
            <a:spcAft>
              <a:spcPct val="35000"/>
            </a:spcAft>
          </a:pPr>
          <a:r>
            <a:rPr lang="vi-VN" sz="6300" kern="1200" dirty="0" smtClean="0"/>
            <a:t>Truyền giá trị</a:t>
          </a:r>
          <a:endParaRPr lang="en-US" sz="6300" kern="1200" dirty="0"/>
        </a:p>
      </dsp:txBody>
      <dsp:txXfrm>
        <a:off x="146973" y="147048"/>
        <a:ext cx="2997894" cy="2716809"/>
      </dsp:txXfrm>
    </dsp:sp>
    <dsp:sp modelId="{11F7096C-C132-4F36-9545-045A70FEF74A}">
      <dsp:nvSpPr>
        <dsp:cNvPr id="0" name=""/>
        <dsp:cNvSpPr/>
      </dsp:nvSpPr>
      <dsp:spPr>
        <a:xfrm rot="5400000">
          <a:off x="5013617" y="1740666"/>
          <a:ext cx="2408604" cy="585216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210" tIns="78105" rIns="156210" bIns="78105" numCol="1" spcCol="1270" anchor="ctr" anchorCtr="0">
          <a:noAutofit/>
        </a:bodyPr>
        <a:lstStyle/>
        <a:p>
          <a:pPr marL="285750" lvl="1" indent="-285750" algn="l" defTabSz="1822450" rtl="0">
            <a:lnSpc>
              <a:spcPct val="90000"/>
            </a:lnSpc>
            <a:spcBef>
              <a:spcPct val="0"/>
            </a:spcBef>
            <a:spcAft>
              <a:spcPct val="15000"/>
            </a:spcAft>
            <a:buChar char="••"/>
          </a:pPr>
          <a:r>
            <a:rPr lang="vi-VN" sz="4100" kern="1200" smtClean="0"/>
            <a:t>Hàm được gọi có thể thay đổi giá trị của tham số thực sự</a:t>
          </a:r>
          <a:endParaRPr lang="en-US" sz="4100" kern="1200"/>
        </a:p>
      </dsp:txBody>
      <dsp:txXfrm rot="-5400000">
        <a:off x="3291839" y="3580022"/>
        <a:ext cx="5734582" cy="2173448"/>
      </dsp:txXfrm>
    </dsp:sp>
    <dsp:sp modelId="{AD242B04-CBAB-45A2-B8BF-911EB63BA984}">
      <dsp:nvSpPr>
        <dsp:cNvPr id="0" name=""/>
        <dsp:cNvSpPr/>
      </dsp:nvSpPr>
      <dsp:spPr>
        <a:xfrm>
          <a:off x="0" y="3161368"/>
          <a:ext cx="3291840" cy="30107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120015" rIns="240030" bIns="120015" numCol="1" spcCol="1270" anchor="ctr" anchorCtr="0">
          <a:noAutofit/>
        </a:bodyPr>
        <a:lstStyle/>
        <a:p>
          <a:pPr lvl="0" algn="ctr" defTabSz="2800350" rtl="0">
            <a:lnSpc>
              <a:spcPct val="90000"/>
            </a:lnSpc>
            <a:spcBef>
              <a:spcPct val="0"/>
            </a:spcBef>
            <a:spcAft>
              <a:spcPct val="35000"/>
            </a:spcAft>
          </a:pPr>
          <a:r>
            <a:rPr lang="vi-VN" sz="6300" kern="1200" dirty="0" smtClean="0"/>
            <a:t>Truyền địa chỉ</a:t>
          </a:r>
          <a:endParaRPr lang="en-US" sz="6300" kern="1200" dirty="0"/>
        </a:p>
      </dsp:txBody>
      <dsp:txXfrm>
        <a:off x="146973" y="3308341"/>
        <a:ext cx="2997894" cy="27168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980" y="-314538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dirty="0" smtClean="0"/>
            <a:t>Top-Down Design</a:t>
          </a:r>
          <a:endParaRPr lang="vi-VN" sz="5200" b="0" kern="1200" noProof="0" dirty="0"/>
        </a:p>
      </dsp:txBody>
      <dsp:txXfrm rot="-5400000">
        <a:off x="1123201" y="95772"/>
        <a:ext cx="7433027" cy="1005094"/>
      </dsp:txXfrm>
    </dsp:sp>
    <dsp:sp modelId="{7D701CF5-2CC3-48B9-A656-E2968A10AA3B}">
      <dsp:nvSpPr>
        <dsp:cNvPr id="0" name=""/>
        <dsp:cNvSpPr/>
      </dsp:nvSpPr>
      <dsp:spPr>
        <a:xfrm>
          <a:off x="0" y="130319"/>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b="1" kern="1200" noProof="0" smtClean="0"/>
            <a:t>1</a:t>
          </a:r>
          <a:endParaRPr lang="vi-VN" sz="5000" b="1" kern="1200" noProof="0"/>
        </a:p>
      </dsp:txBody>
      <dsp:txXfrm>
        <a:off x="137074" y="267393"/>
        <a:ext cx="661852" cy="661852"/>
      </dsp:txXfrm>
    </dsp:sp>
    <dsp:sp modelId="{5012D0F9-E426-4C44-85B1-B5D15A7B4879}">
      <dsp:nvSpPr>
        <dsp:cNvPr id="0" name=""/>
        <dsp:cNvSpPr/>
      </dsp:nvSpPr>
      <dsp:spPr>
        <a:xfrm rot="5400000">
          <a:off x="4309980" y="-184434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Định nghĩa hàm</a:t>
          </a:r>
          <a:endParaRPr lang="vi-VN" sz="5200" kern="1200" noProof="0" dirty="0"/>
        </a:p>
      </dsp:txBody>
      <dsp:txXfrm rot="-5400000">
        <a:off x="1123201" y="1396812"/>
        <a:ext cx="7433027" cy="1005094"/>
      </dsp:txXfrm>
    </dsp:sp>
    <dsp:sp modelId="{52D715E9-012B-492D-85DB-CC49546E7451}">
      <dsp:nvSpPr>
        <dsp:cNvPr id="0" name=""/>
        <dsp:cNvSpPr/>
      </dsp:nvSpPr>
      <dsp:spPr>
        <a:xfrm>
          <a:off x="0" y="143136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2</a:t>
          </a:r>
          <a:endParaRPr lang="vi-VN" sz="5000" kern="1200" noProof="0" dirty="0"/>
        </a:p>
      </dsp:txBody>
      <dsp:txXfrm>
        <a:off x="137074" y="1568434"/>
        <a:ext cx="661852" cy="661852"/>
      </dsp:txXfrm>
    </dsp:sp>
    <dsp:sp modelId="{20BEFA03-6951-4A7C-A59E-41DEF89A1A38}">
      <dsp:nvSpPr>
        <dsp:cNvPr id="0" name=""/>
        <dsp:cNvSpPr/>
      </dsp:nvSpPr>
      <dsp:spPr>
        <a:xfrm rot="5400000">
          <a:off x="4309980" y="-54330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Truyền tham số</a:t>
          </a:r>
          <a:endParaRPr lang="vi-VN" sz="5200" kern="1200" noProof="0" dirty="0"/>
        </a:p>
      </dsp:txBody>
      <dsp:txXfrm rot="-5400000">
        <a:off x="1123201" y="2697852"/>
        <a:ext cx="7433027" cy="1005094"/>
      </dsp:txXfrm>
    </dsp:sp>
    <dsp:sp modelId="{45392A94-85D4-4213-B167-8FDD4035D4D9}">
      <dsp:nvSpPr>
        <dsp:cNvPr id="0" name=""/>
        <dsp:cNvSpPr/>
      </dsp:nvSpPr>
      <dsp:spPr>
        <a:xfrm>
          <a:off x="0" y="273240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3</a:t>
          </a:r>
          <a:endParaRPr lang="vi-VN" sz="5000" kern="1200" noProof="0" dirty="0"/>
        </a:p>
      </dsp:txBody>
      <dsp:txXfrm>
        <a:off x="137074" y="2869474"/>
        <a:ext cx="661852" cy="661852"/>
      </dsp:txXfrm>
    </dsp:sp>
    <dsp:sp modelId="{5A45B05A-11BA-4EA4-A4FB-A50F971839F3}">
      <dsp:nvSpPr>
        <dsp:cNvPr id="0" name=""/>
        <dsp:cNvSpPr/>
      </dsp:nvSpPr>
      <dsp:spPr>
        <a:xfrm rot="5400000">
          <a:off x="4309980" y="757740"/>
          <a:ext cx="1113840" cy="74874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Nguyên mẫu hàm</a:t>
          </a:r>
          <a:endParaRPr lang="vi-VN" sz="5200" kern="1200" noProof="0" dirty="0"/>
        </a:p>
      </dsp:txBody>
      <dsp:txXfrm rot="-5400000">
        <a:off x="1123201" y="3998893"/>
        <a:ext cx="7433027" cy="1005094"/>
      </dsp:txXfrm>
    </dsp:sp>
    <dsp:sp modelId="{E44D3FB1-95F5-46DB-B2B4-2729E845AD52}">
      <dsp:nvSpPr>
        <dsp:cNvPr id="0" name=""/>
        <dsp:cNvSpPr/>
      </dsp:nvSpPr>
      <dsp:spPr>
        <a:xfrm>
          <a:off x="0" y="4033440"/>
          <a:ext cx="936000" cy="936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4</a:t>
          </a:r>
          <a:endParaRPr lang="vi-VN" sz="5000" kern="1200" noProof="0" dirty="0"/>
        </a:p>
      </dsp:txBody>
      <dsp:txXfrm>
        <a:off x="137074" y="4170514"/>
        <a:ext cx="661852" cy="661852"/>
      </dsp:txXfrm>
    </dsp:sp>
    <dsp:sp modelId="{9A3152F3-4291-4C05-89AC-712BC38C2181}">
      <dsp:nvSpPr>
        <dsp:cNvPr id="0" name=""/>
        <dsp:cNvSpPr/>
      </dsp:nvSpPr>
      <dsp:spPr>
        <a:xfrm rot="5400000">
          <a:off x="4309980" y="205878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Bài tập</a:t>
          </a:r>
          <a:endParaRPr lang="vi-VN" sz="5200" kern="1200" noProof="0" dirty="0"/>
        </a:p>
      </dsp:txBody>
      <dsp:txXfrm rot="-5400000">
        <a:off x="1123201" y="5299933"/>
        <a:ext cx="7433027" cy="1005094"/>
      </dsp:txXfrm>
    </dsp:sp>
    <dsp:sp modelId="{6DDD3E9A-A86A-4571-8456-0FD76ABA1DC3}">
      <dsp:nvSpPr>
        <dsp:cNvPr id="0" name=""/>
        <dsp:cNvSpPr/>
      </dsp:nvSpPr>
      <dsp:spPr>
        <a:xfrm>
          <a:off x="0" y="533448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5</a:t>
          </a:r>
          <a:endParaRPr lang="vi-VN" sz="5000" kern="1200" noProof="0" dirty="0"/>
        </a:p>
      </dsp:txBody>
      <dsp:txXfrm>
        <a:off x="137074" y="5471554"/>
        <a:ext cx="661852" cy="6618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980" y="-314538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dirty="0" smtClean="0"/>
            <a:t>Top-Down Design</a:t>
          </a:r>
          <a:endParaRPr lang="vi-VN" sz="5200" b="0" kern="1200" noProof="0" dirty="0"/>
        </a:p>
      </dsp:txBody>
      <dsp:txXfrm rot="-5400000">
        <a:off x="1123201" y="95772"/>
        <a:ext cx="7433027" cy="1005094"/>
      </dsp:txXfrm>
    </dsp:sp>
    <dsp:sp modelId="{7D701CF5-2CC3-48B9-A656-E2968A10AA3B}">
      <dsp:nvSpPr>
        <dsp:cNvPr id="0" name=""/>
        <dsp:cNvSpPr/>
      </dsp:nvSpPr>
      <dsp:spPr>
        <a:xfrm>
          <a:off x="0" y="130319"/>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b="1" kern="1200" noProof="0" smtClean="0"/>
            <a:t>1</a:t>
          </a:r>
          <a:endParaRPr lang="vi-VN" sz="5000" b="1" kern="1200" noProof="0"/>
        </a:p>
      </dsp:txBody>
      <dsp:txXfrm>
        <a:off x="137074" y="267393"/>
        <a:ext cx="661852" cy="661852"/>
      </dsp:txXfrm>
    </dsp:sp>
    <dsp:sp modelId="{5012D0F9-E426-4C44-85B1-B5D15A7B4879}">
      <dsp:nvSpPr>
        <dsp:cNvPr id="0" name=""/>
        <dsp:cNvSpPr/>
      </dsp:nvSpPr>
      <dsp:spPr>
        <a:xfrm rot="5400000">
          <a:off x="4309980" y="-184434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Định nghĩa hàm</a:t>
          </a:r>
          <a:endParaRPr lang="vi-VN" sz="5200" kern="1200" noProof="0" dirty="0"/>
        </a:p>
      </dsp:txBody>
      <dsp:txXfrm rot="-5400000">
        <a:off x="1123201" y="1396812"/>
        <a:ext cx="7433027" cy="1005094"/>
      </dsp:txXfrm>
    </dsp:sp>
    <dsp:sp modelId="{52D715E9-012B-492D-85DB-CC49546E7451}">
      <dsp:nvSpPr>
        <dsp:cNvPr id="0" name=""/>
        <dsp:cNvSpPr/>
      </dsp:nvSpPr>
      <dsp:spPr>
        <a:xfrm>
          <a:off x="0" y="143136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2</a:t>
          </a:r>
          <a:endParaRPr lang="vi-VN" sz="5000" kern="1200" noProof="0" dirty="0"/>
        </a:p>
      </dsp:txBody>
      <dsp:txXfrm>
        <a:off x="137074" y="1568434"/>
        <a:ext cx="661852" cy="661852"/>
      </dsp:txXfrm>
    </dsp:sp>
    <dsp:sp modelId="{20BEFA03-6951-4A7C-A59E-41DEF89A1A38}">
      <dsp:nvSpPr>
        <dsp:cNvPr id="0" name=""/>
        <dsp:cNvSpPr/>
      </dsp:nvSpPr>
      <dsp:spPr>
        <a:xfrm rot="5400000">
          <a:off x="4309980" y="-54330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Truyền tham số</a:t>
          </a:r>
          <a:endParaRPr lang="vi-VN" sz="5200" kern="1200" noProof="0" dirty="0"/>
        </a:p>
      </dsp:txBody>
      <dsp:txXfrm rot="-5400000">
        <a:off x="1123201" y="2697852"/>
        <a:ext cx="7433027" cy="1005094"/>
      </dsp:txXfrm>
    </dsp:sp>
    <dsp:sp modelId="{45392A94-85D4-4213-B167-8FDD4035D4D9}">
      <dsp:nvSpPr>
        <dsp:cNvPr id="0" name=""/>
        <dsp:cNvSpPr/>
      </dsp:nvSpPr>
      <dsp:spPr>
        <a:xfrm>
          <a:off x="0" y="273240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3</a:t>
          </a:r>
          <a:endParaRPr lang="vi-VN" sz="5000" kern="1200" noProof="0" dirty="0"/>
        </a:p>
      </dsp:txBody>
      <dsp:txXfrm>
        <a:off x="137074" y="2869474"/>
        <a:ext cx="661852" cy="661852"/>
      </dsp:txXfrm>
    </dsp:sp>
    <dsp:sp modelId="{5A45B05A-11BA-4EA4-A4FB-A50F971839F3}">
      <dsp:nvSpPr>
        <dsp:cNvPr id="0" name=""/>
        <dsp:cNvSpPr/>
      </dsp:nvSpPr>
      <dsp:spPr>
        <a:xfrm rot="5400000">
          <a:off x="4309980" y="75774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Nguyên mẫu hàm</a:t>
          </a:r>
          <a:endParaRPr lang="vi-VN" sz="5200" kern="1200" noProof="0" dirty="0"/>
        </a:p>
      </dsp:txBody>
      <dsp:txXfrm rot="-5400000">
        <a:off x="1123201" y="3998893"/>
        <a:ext cx="7433027" cy="1005094"/>
      </dsp:txXfrm>
    </dsp:sp>
    <dsp:sp modelId="{E44D3FB1-95F5-46DB-B2B4-2729E845AD52}">
      <dsp:nvSpPr>
        <dsp:cNvPr id="0" name=""/>
        <dsp:cNvSpPr/>
      </dsp:nvSpPr>
      <dsp:spPr>
        <a:xfrm>
          <a:off x="0" y="403344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4</a:t>
          </a:r>
          <a:endParaRPr lang="vi-VN" sz="5000" kern="1200" noProof="0" dirty="0"/>
        </a:p>
      </dsp:txBody>
      <dsp:txXfrm>
        <a:off x="137074" y="4170514"/>
        <a:ext cx="661852" cy="661852"/>
      </dsp:txXfrm>
    </dsp:sp>
    <dsp:sp modelId="{9A3152F3-4291-4C05-89AC-712BC38C2181}">
      <dsp:nvSpPr>
        <dsp:cNvPr id="0" name=""/>
        <dsp:cNvSpPr/>
      </dsp:nvSpPr>
      <dsp:spPr>
        <a:xfrm rot="5400000">
          <a:off x="4309980" y="2058780"/>
          <a:ext cx="1113840" cy="74874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Bài tập</a:t>
          </a:r>
          <a:endParaRPr lang="vi-VN" sz="5200" kern="1200" noProof="0" dirty="0"/>
        </a:p>
      </dsp:txBody>
      <dsp:txXfrm rot="-5400000">
        <a:off x="1123201" y="5299933"/>
        <a:ext cx="7433027" cy="1005094"/>
      </dsp:txXfrm>
    </dsp:sp>
    <dsp:sp modelId="{6DDD3E9A-A86A-4571-8456-0FD76ABA1DC3}">
      <dsp:nvSpPr>
        <dsp:cNvPr id="0" name=""/>
        <dsp:cNvSpPr/>
      </dsp:nvSpPr>
      <dsp:spPr>
        <a:xfrm>
          <a:off x="0" y="5334480"/>
          <a:ext cx="936000" cy="936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vi-VN" sz="5000" kern="1200" noProof="0" dirty="0" smtClean="0"/>
            <a:t>5</a:t>
          </a:r>
          <a:endParaRPr lang="vi-VN" sz="5000" kern="1200" noProof="0" dirty="0"/>
        </a:p>
      </dsp:txBody>
      <dsp:txXfrm>
        <a:off x="137074" y="5471554"/>
        <a:ext cx="661852" cy="661852"/>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6.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9.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08.11.2017</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08.11.2017</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30</a:t>
            </a:fld>
            <a:endParaRPr lang="ru-RU"/>
          </a:p>
        </p:txBody>
      </p:sp>
    </p:spTree>
    <p:extLst>
      <p:ext uri="{BB962C8B-B14F-4D97-AF65-F5344CB8AC3E}">
        <p14:creationId xmlns:p14="http://schemas.microsoft.com/office/powerpoint/2010/main" val="917915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32</a:t>
            </a:fld>
            <a:endParaRPr lang="ru-RU"/>
          </a:p>
        </p:txBody>
      </p:sp>
    </p:spTree>
    <p:extLst>
      <p:ext uri="{BB962C8B-B14F-4D97-AF65-F5344CB8AC3E}">
        <p14:creationId xmlns:p14="http://schemas.microsoft.com/office/powerpoint/2010/main" val="448630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34</a:t>
            </a:fld>
            <a:endParaRPr lang="ru-RU"/>
          </a:p>
        </p:txBody>
      </p:sp>
    </p:spTree>
    <p:extLst>
      <p:ext uri="{BB962C8B-B14F-4D97-AF65-F5344CB8AC3E}">
        <p14:creationId xmlns:p14="http://schemas.microsoft.com/office/powerpoint/2010/main" val="559527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a:t>
            </a:fld>
            <a:endParaRPr lang="ru-RU"/>
          </a:p>
        </p:txBody>
      </p:sp>
    </p:spTree>
    <p:extLst>
      <p:ext uri="{BB962C8B-B14F-4D97-AF65-F5344CB8AC3E}">
        <p14:creationId xmlns:p14="http://schemas.microsoft.com/office/powerpoint/2010/main" val="3671038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6</a:t>
            </a:fld>
            <a:endParaRPr lang="ru-RU"/>
          </a:p>
        </p:txBody>
      </p:sp>
    </p:spTree>
    <p:extLst>
      <p:ext uri="{BB962C8B-B14F-4D97-AF65-F5344CB8AC3E}">
        <p14:creationId xmlns:p14="http://schemas.microsoft.com/office/powerpoint/2010/main" val="756412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13</a:t>
            </a:fld>
            <a:endParaRPr lang="ru-RU"/>
          </a:p>
        </p:txBody>
      </p:sp>
    </p:spTree>
    <p:extLst>
      <p:ext uri="{BB962C8B-B14F-4D97-AF65-F5344CB8AC3E}">
        <p14:creationId xmlns:p14="http://schemas.microsoft.com/office/powerpoint/2010/main" val="3864787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16</a:t>
            </a:fld>
            <a:endParaRPr lang="ru-RU"/>
          </a:p>
        </p:txBody>
      </p:sp>
    </p:spTree>
    <p:extLst>
      <p:ext uri="{BB962C8B-B14F-4D97-AF65-F5344CB8AC3E}">
        <p14:creationId xmlns:p14="http://schemas.microsoft.com/office/powerpoint/2010/main" val="2787198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17</a:t>
            </a:fld>
            <a:endParaRPr lang="ru-RU"/>
          </a:p>
        </p:txBody>
      </p:sp>
    </p:spTree>
    <p:extLst>
      <p:ext uri="{BB962C8B-B14F-4D97-AF65-F5344CB8AC3E}">
        <p14:creationId xmlns:p14="http://schemas.microsoft.com/office/powerpoint/2010/main" val="108965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21</a:t>
            </a:fld>
            <a:endParaRPr lang="ru-RU"/>
          </a:p>
        </p:txBody>
      </p:sp>
    </p:spTree>
    <p:extLst>
      <p:ext uri="{BB962C8B-B14F-4D97-AF65-F5344CB8AC3E}">
        <p14:creationId xmlns:p14="http://schemas.microsoft.com/office/powerpoint/2010/main" val="3386772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25</a:t>
            </a:fld>
            <a:endParaRPr lang="ru-RU"/>
          </a:p>
        </p:txBody>
      </p:sp>
    </p:spTree>
    <p:extLst>
      <p:ext uri="{BB962C8B-B14F-4D97-AF65-F5344CB8AC3E}">
        <p14:creationId xmlns:p14="http://schemas.microsoft.com/office/powerpoint/2010/main" val="2195546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dirty="0" smtClean="0"/>
              <a:t>http://www.corydoiron.com/wp-content/uploads/2012/11/Thank-You-Kids-.jpg</a:t>
            </a:r>
            <a:endParaRPr lang="vi-VN" sz="800" dirty="0"/>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dirty="0" smtClean="0"/>
              <a:t>http://www.marketingyourpurpose.com/wp-content/uploads/2014/04/Thank-You.jpg</a:t>
            </a:r>
            <a:endParaRPr lang="vi-VN" sz="800" dirty="0"/>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dirty="0" smtClean="0"/>
              <a:t>http://f.tqn.com/y/jobsearch/1/W/J/7/1/185275200.jpg</a:t>
            </a:r>
            <a:endParaRPr lang="vi-VN" sz="800" dirty="0"/>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smtClean="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smtClean="0"/>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ource Code">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0" y="685800"/>
            <a:ext cx="9144000" cy="6172200"/>
          </a:xfrm>
        </p:spPr>
        <p:txBody>
          <a:bodyPr>
            <a:normAutofit/>
          </a:bodyPr>
          <a:lstStyle>
            <a:lvl1pPr marL="0" indent="0" defTabSz="914400">
              <a:lnSpc>
                <a:spcPct val="100000"/>
              </a:lnSpc>
              <a:spcBef>
                <a:spcPts val="0"/>
              </a:spcBef>
              <a:spcAft>
                <a:spcPts val="0"/>
              </a:spcAft>
              <a:buNone/>
              <a:tabLst>
                <a:tab pos="463550" algn="l"/>
                <a:tab pos="914400" algn="l"/>
                <a:tab pos="1377950" algn="l"/>
                <a:tab pos="1828800" algn="l"/>
                <a:tab pos="2292350" algn="l"/>
                <a:tab pos="2743200" algn="l"/>
                <a:tab pos="3206750" algn="l"/>
                <a:tab pos="3657600" algn="l"/>
                <a:tab pos="4121150" algn="l"/>
                <a:tab pos="4572000" algn="l"/>
                <a:tab pos="5035550" algn="l"/>
                <a:tab pos="5486400" algn="l"/>
                <a:tab pos="5949950" algn="l"/>
                <a:tab pos="6400800" algn="l"/>
              </a:tabLst>
              <a:defRPr sz="3200">
                <a:latin typeface="Arial Narrow" panose="020B0606020202030204"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dirty="0" smtClean="0"/>
              <a:t>Click to edit Master text styles</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1848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dirty="0" smtClean="0"/>
              <a:t>http://www.caridad.com/wp-content/uploads/2015/11/thankyou.jpg</a:t>
            </a:r>
            <a:endParaRPr lang="vi-VN" sz="800" dirty="0"/>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dirty="0" smtClean="0"/>
              <a:t>http://www.emoticonswallpapers.com/images/thank-you/thank-you-glitter-pictures-010.jpg</a:t>
            </a:r>
            <a:endParaRPr lang="vi-VN" sz="800" dirty="0"/>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4" r:id="rId3"/>
    <p:sldLayoutId id="2147483655" r:id="rId4"/>
    <p:sldLayoutId id="2147483656" r:id="rId5"/>
    <p:sldLayoutId id="2147483657" r:id="rId6"/>
    <p:sldLayoutId id="2147483658" r:id="rId7"/>
    <p:sldLayoutId id="2147483661" r:id="rId8"/>
    <p:sldLayoutId id="2147483662" r:id="rId9"/>
    <p:sldLayoutId id="2147483663" r:id="rId10"/>
    <p:sldLayoutId id="2147483664" r:id="rId11"/>
    <p:sldLayoutId id="2147483665" r:id="rId12"/>
    <p:sldLayoutId id="2147483650" r:id="rId13"/>
    <p:sldLayoutId id="2147483659" r:id="rId14"/>
    <p:sldLayoutId id="2147483653" r:id="rId15"/>
    <p:sldLayoutId id="2147483666" r:id="rId16"/>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dirty="0" smtClean="0"/>
              <a:t>LẬP TRÌNH C CĂN BẢN</a:t>
            </a:r>
            <a:endParaRPr lang="vi-VN" dirty="0"/>
          </a:p>
        </p:txBody>
      </p:sp>
      <p:sp>
        <p:nvSpPr>
          <p:cNvPr id="3" name="Subtitle 2"/>
          <p:cNvSpPr>
            <a:spLocks noGrp="1"/>
          </p:cNvSpPr>
          <p:nvPr>
            <p:ph type="subTitle" idx="1"/>
          </p:nvPr>
        </p:nvSpPr>
        <p:spPr/>
        <p:txBody>
          <a:bodyPr>
            <a:normAutofit/>
          </a:bodyPr>
          <a:lstStyle/>
          <a:p>
            <a:pPr>
              <a:tabLst>
                <a:tab pos="1881188" algn="l"/>
              </a:tabLst>
            </a:pPr>
            <a:r>
              <a:rPr lang="vi-VN" smtClean="0"/>
              <a:t>Bài 06. </a:t>
            </a:r>
            <a:r>
              <a:rPr lang="vi-VN" dirty="0" smtClean="0"/>
              <a:t>Hàm</a:t>
            </a:r>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b="1">
                <a:solidFill>
                  <a:srgbClr val="0A01C3"/>
                </a:solidFill>
              </a:rPr>
              <a:t>do</a:t>
            </a:r>
            <a:r>
              <a:rPr lang="en-US"/>
              <a:t> {</a:t>
            </a:r>
          </a:p>
          <a:p>
            <a:r>
              <a:rPr lang="en-US"/>
              <a:t>	printf(</a:t>
            </a:r>
            <a:r>
              <a:rPr lang="en-US">
                <a:solidFill>
                  <a:srgbClr val="0000FF"/>
                </a:solidFill>
              </a:rPr>
              <a:t>“Nhap mot so nguyen </a:t>
            </a:r>
            <a:r>
              <a:rPr lang="en-US" smtClean="0">
                <a:solidFill>
                  <a:srgbClr val="0000FF"/>
                </a:solidFill>
              </a:rPr>
              <a:t>duong</a:t>
            </a:r>
            <a:r>
              <a:rPr lang="vi-VN" smtClean="0">
                <a:solidFill>
                  <a:srgbClr val="0000FF"/>
                </a:solidFill>
              </a:rPr>
              <a:t> a</a:t>
            </a:r>
            <a:r>
              <a:rPr lang="en-US" smtClean="0">
                <a:solidFill>
                  <a:srgbClr val="0000FF"/>
                </a:solidFill>
              </a:rPr>
              <a:t>: </a:t>
            </a:r>
            <a:r>
              <a:rPr lang="en-US">
                <a:solidFill>
                  <a:srgbClr val="0000FF"/>
                </a:solidFill>
              </a:rPr>
              <a:t>”</a:t>
            </a:r>
            <a:r>
              <a:rPr lang="en-US"/>
              <a:t>);</a:t>
            </a:r>
          </a:p>
          <a:p>
            <a:r>
              <a:rPr lang="en-US"/>
              <a:t>	scanf(</a:t>
            </a:r>
            <a:r>
              <a:rPr lang="en-US">
                <a:solidFill>
                  <a:srgbClr val="0000FF"/>
                </a:solidFill>
              </a:rPr>
              <a:t>“%d”</a:t>
            </a:r>
            <a:r>
              <a:rPr lang="en-US"/>
              <a:t>, </a:t>
            </a:r>
            <a:r>
              <a:rPr lang="en-US" smtClean="0">
                <a:solidFill>
                  <a:srgbClr val="FF0000"/>
                </a:solidFill>
              </a:rPr>
              <a:t>&amp;</a:t>
            </a:r>
            <a:r>
              <a:rPr lang="vi-VN" smtClean="0"/>
              <a:t>a</a:t>
            </a:r>
            <a:r>
              <a:rPr lang="en-US" smtClean="0"/>
              <a:t>);</a:t>
            </a:r>
            <a:endParaRPr lang="en-US"/>
          </a:p>
          <a:p>
            <a:r>
              <a:rPr lang="en-US"/>
              <a:t>} </a:t>
            </a:r>
            <a:r>
              <a:rPr lang="en-US" b="1">
                <a:solidFill>
                  <a:srgbClr val="0A01C3"/>
                </a:solidFill>
              </a:rPr>
              <a:t>while</a:t>
            </a:r>
            <a:r>
              <a:rPr lang="en-US"/>
              <a:t> </a:t>
            </a:r>
            <a:r>
              <a:rPr lang="en-US" smtClean="0"/>
              <a:t>(</a:t>
            </a:r>
            <a:r>
              <a:rPr lang="vi-VN" smtClean="0"/>
              <a:t>a</a:t>
            </a:r>
            <a:r>
              <a:rPr lang="en-US" smtClean="0"/>
              <a:t> </a:t>
            </a:r>
            <a:r>
              <a:rPr lang="en-US">
                <a:solidFill>
                  <a:srgbClr val="FF0000"/>
                </a:solidFill>
              </a:rPr>
              <a:t>&lt;=</a:t>
            </a:r>
            <a:r>
              <a:rPr lang="en-US"/>
              <a:t> </a:t>
            </a:r>
            <a:r>
              <a:rPr lang="en-US">
                <a:solidFill>
                  <a:srgbClr val="FF00FF"/>
                </a:solidFill>
              </a:rPr>
              <a:t>0</a:t>
            </a:r>
            <a:r>
              <a:rPr lang="en-US"/>
              <a:t>);</a:t>
            </a:r>
          </a:p>
          <a:p>
            <a:r>
              <a:rPr lang="en-US" b="1" smtClean="0">
                <a:solidFill>
                  <a:srgbClr val="0A01C3"/>
                </a:solidFill>
              </a:rPr>
              <a:t>do</a:t>
            </a:r>
            <a:r>
              <a:rPr lang="en-US" smtClean="0"/>
              <a:t> {</a:t>
            </a:r>
          </a:p>
          <a:p>
            <a:r>
              <a:rPr lang="en-US"/>
              <a:t>	printf(</a:t>
            </a:r>
            <a:r>
              <a:rPr lang="en-US">
                <a:solidFill>
                  <a:srgbClr val="0000FF"/>
                </a:solidFill>
              </a:rPr>
              <a:t>“Nhap mot so nguyen </a:t>
            </a:r>
            <a:r>
              <a:rPr lang="en-US" smtClean="0">
                <a:solidFill>
                  <a:srgbClr val="0000FF"/>
                </a:solidFill>
              </a:rPr>
              <a:t>duong</a:t>
            </a:r>
            <a:r>
              <a:rPr lang="vi-VN" smtClean="0">
                <a:solidFill>
                  <a:srgbClr val="0000FF"/>
                </a:solidFill>
              </a:rPr>
              <a:t> b</a:t>
            </a:r>
            <a:r>
              <a:rPr lang="en-US" smtClean="0">
                <a:solidFill>
                  <a:srgbClr val="0000FF"/>
                </a:solidFill>
              </a:rPr>
              <a:t>: </a:t>
            </a:r>
            <a:r>
              <a:rPr lang="en-US">
                <a:solidFill>
                  <a:srgbClr val="0000FF"/>
                </a:solidFill>
              </a:rPr>
              <a:t>”</a:t>
            </a:r>
            <a:r>
              <a:rPr lang="en-US"/>
              <a:t>);</a:t>
            </a:r>
          </a:p>
          <a:p>
            <a:r>
              <a:rPr lang="en-US"/>
              <a:t>	scanf(</a:t>
            </a:r>
            <a:r>
              <a:rPr lang="en-US">
                <a:solidFill>
                  <a:srgbClr val="0000FF"/>
                </a:solidFill>
              </a:rPr>
              <a:t>“%d”</a:t>
            </a:r>
            <a:r>
              <a:rPr lang="en-US"/>
              <a:t>, </a:t>
            </a:r>
            <a:r>
              <a:rPr lang="en-US">
                <a:solidFill>
                  <a:srgbClr val="FF0000"/>
                </a:solidFill>
              </a:rPr>
              <a:t>&amp;</a:t>
            </a:r>
            <a:r>
              <a:rPr lang="en-US"/>
              <a:t>b);</a:t>
            </a:r>
          </a:p>
          <a:p>
            <a:r>
              <a:rPr lang="en-US"/>
              <a:t>} </a:t>
            </a:r>
            <a:r>
              <a:rPr lang="en-US" b="1">
                <a:solidFill>
                  <a:srgbClr val="0A01C3"/>
                </a:solidFill>
              </a:rPr>
              <a:t>while</a:t>
            </a:r>
            <a:r>
              <a:rPr lang="en-US"/>
              <a:t> (b </a:t>
            </a:r>
            <a:r>
              <a:rPr lang="en-US">
                <a:solidFill>
                  <a:srgbClr val="FF0000"/>
                </a:solidFill>
              </a:rPr>
              <a:t>&lt;=</a:t>
            </a:r>
            <a:r>
              <a:rPr lang="en-US"/>
              <a:t> </a:t>
            </a:r>
            <a:r>
              <a:rPr lang="en-US">
                <a:solidFill>
                  <a:srgbClr val="FF00FF"/>
                </a:solidFill>
              </a:rPr>
              <a:t>0</a:t>
            </a:r>
            <a:r>
              <a:rPr lang="en-US"/>
              <a:t>);</a:t>
            </a:r>
          </a:p>
          <a:p>
            <a:r>
              <a:rPr lang="en-US" b="1">
                <a:solidFill>
                  <a:srgbClr val="0A01C3"/>
                </a:solidFill>
              </a:rPr>
              <a:t>do</a:t>
            </a:r>
            <a:r>
              <a:rPr lang="en-US"/>
              <a:t> {</a:t>
            </a:r>
          </a:p>
          <a:p>
            <a:r>
              <a:rPr lang="en-US"/>
              <a:t>	printf(</a:t>
            </a:r>
            <a:r>
              <a:rPr lang="en-US">
                <a:solidFill>
                  <a:srgbClr val="0000FF"/>
                </a:solidFill>
              </a:rPr>
              <a:t>“Nhap mot so nguyen </a:t>
            </a:r>
            <a:r>
              <a:rPr lang="en-US" smtClean="0">
                <a:solidFill>
                  <a:srgbClr val="0000FF"/>
                </a:solidFill>
              </a:rPr>
              <a:t>duong</a:t>
            </a:r>
            <a:r>
              <a:rPr lang="vi-VN" smtClean="0">
                <a:solidFill>
                  <a:srgbClr val="0000FF"/>
                </a:solidFill>
              </a:rPr>
              <a:t> c</a:t>
            </a:r>
            <a:r>
              <a:rPr lang="en-US" smtClean="0">
                <a:solidFill>
                  <a:srgbClr val="0000FF"/>
                </a:solidFill>
              </a:rPr>
              <a:t>: </a:t>
            </a:r>
            <a:r>
              <a:rPr lang="en-US">
                <a:solidFill>
                  <a:srgbClr val="0000FF"/>
                </a:solidFill>
              </a:rPr>
              <a:t>”</a:t>
            </a:r>
            <a:r>
              <a:rPr lang="en-US"/>
              <a:t>);</a:t>
            </a:r>
          </a:p>
          <a:p>
            <a:r>
              <a:rPr lang="en-US"/>
              <a:t>	scanf(</a:t>
            </a:r>
            <a:r>
              <a:rPr lang="en-US">
                <a:solidFill>
                  <a:srgbClr val="0000FF"/>
                </a:solidFill>
              </a:rPr>
              <a:t>“%d”</a:t>
            </a:r>
            <a:r>
              <a:rPr lang="en-US"/>
              <a:t>, </a:t>
            </a:r>
            <a:r>
              <a:rPr lang="en-US" smtClean="0">
                <a:solidFill>
                  <a:srgbClr val="FF0000"/>
                </a:solidFill>
              </a:rPr>
              <a:t>&amp;</a:t>
            </a:r>
            <a:r>
              <a:rPr lang="vi-VN" smtClean="0"/>
              <a:t>c</a:t>
            </a:r>
            <a:r>
              <a:rPr lang="en-US" smtClean="0"/>
              <a:t>);</a:t>
            </a:r>
            <a:endParaRPr lang="en-US"/>
          </a:p>
          <a:p>
            <a:r>
              <a:rPr lang="en-US"/>
              <a:t>} </a:t>
            </a:r>
            <a:r>
              <a:rPr lang="en-US" b="1">
                <a:solidFill>
                  <a:srgbClr val="0A01C3"/>
                </a:solidFill>
              </a:rPr>
              <a:t>while</a:t>
            </a:r>
            <a:r>
              <a:rPr lang="en-US"/>
              <a:t> </a:t>
            </a:r>
            <a:r>
              <a:rPr lang="en-US" smtClean="0"/>
              <a:t>(</a:t>
            </a:r>
            <a:r>
              <a:rPr lang="vi-VN" smtClean="0"/>
              <a:t>c</a:t>
            </a:r>
            <a:r>
              <a:rPr lang="en-US" smtClean="0"/>
              <a:t> </a:t>
            </a:r>
            <a:r>
              <a:rPr lang="en-US">
                <a:solidFill>
                  <a:srgbClr val="FF0000"/>
                </a:solidFill>
              </a:rPr>
              <a:t>&lt;=</a:t>
            </a:r>
            <a:r>
              <a:rPr lang="en-US"/>
              <a:t> </a:t>
            </a:r>
            <a:r>
              <a:rPr lang="en-US">
                <a:solidFill>
                  <a:srgbClr val="FF00FF"/>
                </a:solidFill>
              </a:rPr>
              <a:t>0</a:t>
            </a:r>
            <a:r>
              <a:rPr lang="en-US" smtClean="0"/>
              <a:t>);</a:t>
            </a:r>
            <a:endParaRPr lang="en-US"/>
          </a:p>
        </p:txBody>
      </p:sp>
      <p:sp>
        <p:nvSpPr>
          <p:cNvPr id="5" name="Title 4"/>
          <p:cNvSpPr>
            <a:spLocks noGrp="1"/>
          </p:cNvSpPr>
          <p:nvPr>
            <p:ph type="title"/>
          </p:nvPr>
        </p:nvSpPr>
        <p:spPr/>
        <p:txBody>
          <a:bodyPr/>
          <a:lstStyle/>
          <a:p>
            <a:r>
              <a:rPr lang="vi-VN" smtClean="0"/>
              <a:t>3 đoạn nhập 3 số nguyên dương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10</a:t>
            </a:fld>
            <a:endParaRPr lang="ru-RU" dirty="0"/>
          </a:p>
        </p:txBody>
      </p:sp>
    </p:spTree>
    <p:extLst>
      <p:ext uri="{BB962C8B-B14F-4D97-AF65-F5344CB8AC3E}">
        <p14:creationId xmlns:p14="http://schemas.microsoft.com/office/powerpoint/2010/main" val="14190980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a:t>3 đoạn lệnh tính s1 = a!, s2 = b!, s3 = c!</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11</a:t>
            </a:fld>
            <a:endParaRPr lang="ru-RU" dirty="0"/>
          </a:p>
        </p:txBody>
      </p:sp>
      <p:sp>
        <p:nvSpPr>
          <p:cNvPr id="2" name="Content Placeholder 1"/>
          <p:cNvSpPr>
            <a:spLocks noGrp="1"/>
          </p:cNvSpPr>
          <p:nvPr>
            <p:ph sz="quarter" idx="13"/>
          </p:nvPr>
        </p:nvSpPr>
        <p:spPr/>
        <p:txBody>
          <a:bodyPr>
            <a:normAutofit/>
          </a:bodyPr>
          <a:lstStyle/>
          <a:p>
            <a:r>
              <a:rPr lang="pt-BR" smtClean="0"/>
              <a:t>s1 </a:t>
            </a:r>
            <a:r>
              <a:rPr lang="pt-BR"/>
              <a:t>= </a:t>
            </a:r>
            <a:r>
              <a:rPr lang="pt-BR">
                <a:solidFill>
                  <a:srgbClr val="FF00FF"/>
                </a:solidFill>
              </a:rPr>
              <a:t>1</a:t>
            </a:r>
            <a:r>
              <a:rPr lang="pt-BR"/>
              <a:t>;</a:t>
            </a:r>
          </a:p>
          <a:p>
            <a:r>
              <a:rPr lang="pt-BR" b="1">
                <a:solidFill>
                  <a:srgbClr val="0A01C3"/>
                </a:solidFill>
              </a:rPr>
              <a:t>for</a:t>
            </a:r>
            <a:r>
              <a:rPr lang="pt-BR"/>
              <a:t> (i = </a:t>
            </a:r>
            <a:r>
              <a:rPr lang="pt-BR">
                <a:solidFill>
                  <a:srgbClr val="FF00FF"/>
                </a:solidFill>
              </a:rPr>
              <a:t>2</a:t>
            </a:r>
            <a:r>
              <a:rPr lang="pt-BR"/>
              <a:t>; i &lt;= a ; i++)</a:t>
            </a:r>
          </a:p>
          <a:p>
            <a:r>
              <a:rPr lang="pt-BR"/>
              <a:t>	s1 = s1 * i;</a:t>
            </a:r>
          </a:p>
          <a:p>
            <a:endParaRPr lang="pt-BR"/>
          </a:p>
          <a:p>
            <a:r>
              <a:rPr lang="pt-BR" smtClean="0"/>
              <a:t>s2 </a:t>
            </a:r>
            <a:r>
              <a:rPr lang="pt-BR"/>
              <a:t>= </a:t>
            </a:r>
            <a:r>
              <a:rPr lang="pt-BR">
                <a:solidFill>
                  <a:srgbClr val="FF00FF"/>
                </a:solidFill>
              </a:rPr>
              <a:t>1</a:t>
            </a:r>
            <a:r>
              <a:rPr lang="pt-BR"/>
              <a:t>;</a:t>
            </a:r>
          </a:p>
          <a:p>
            <a:r>
              <a:rPr lang="pt-BR" b="1">
                <a:solidFill>
                  <a:srgbClr val="0A01C3"/>
                </a:solidFill>
              </a:rPr>
              <a:t>for</a:t>
            </a:r>
            <a:r>
              <a:rPr lang="pt-BR"/>
              <a:t> (i = </a:t>
            </a:r>
            <a:r>
              <a:rPr lang="pt-BR">
                <a:solidFill>
                  <a:srgbClr val="FF00FF"/>
                </a:solidFill>
              </a:rPr>
              <a:t>2</a:t>
            </a:r>
            <a:r>
              <a:rPr lang="pt-BR"/>
              <a:t>; i &lt;= b ; i++)</a:t>
            </a:r>
          </a:p>
          <a:p>
            <a:r>
              <a:rPr lang="pt-BR"/>
              <a:t>	s2 = s2 * i;</a:t>
            </a:r>
          </a:p>
          <a:p>
            <a:endParaRPr lang="pt-BR"/>
          </a:p>
          <a:p>
            <a:r>
              <a:rPr lang="pt-BR" smtClean="0"/>
              <a:t>s3 </a:t>
            </a:r>
            <a:r>
              <a:rPr lang="pt-BR"/>
              <a:t>= </a:t>
            </a:r>
            <a:r>
              <a:rPr lang="pt-BR">
                <a:solidFill>
                  <a:srgbClr val="FF00FF"/>
                </a:solidFill>
              </a:rPr>
              <a:t>1</a:t>
            </a:r>
            <a:r>
              <a:rPr lang="pt-BR"/>
              <a:t>;</a:t>
            </a:r>
          </a:p>
          <a:p>
            <a:r>
              <a:rPr lang="pt-BR" b="1">
                <a:solidFill>
                  <a:srgbClr val="0A01C3"/>
                </a:solidFill>
              </a:rPr>
              <a:t>for</a:t>
            </a:r>
            <a:r>
              <a:rPr lang="pt-BR"/>
              <a:t> (i = </a:t>
            </a:r>
            <a:r>
              <a:rPr lang="pt-BR">
                <a:solidFill>
                  <a:srgbClr val="FF00FF"/>
                </a:solidFill>
              </a:rPr>
              <a:t>2</a:t>
            </a:r>
            <a:r>
              <a:rPr lang="pt-BR"/>
              <a:t>; i &lt;= c ; i++)</a:t>
            </a:r>
          </a:p>
          <a:p>
            <a:r>
              <a:rPr lang="pt-BR"/>
              <a:t>	s3 = s3 * i</a:t>
            </a:r>
            <a:r>
              <a:rPr lang="pt-BR" smtClean="0"/>
              <a:t>;</a:t>
            </a:r>
            <a:endParaRPr lang="en-US"/>
          </a:p>
        </p:txBody>
      </p:sp>
    </p:spTree>
    <p:extLst>
      <p:ext uri="{BB962C8B-B14F-4D97-AF65-F5344CB8AC3E}">
        <p14:creationId xmlns:p14="http://schemas.microsoft.com/office/powerpoint/2010/main" val="23061872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pPr>
              <a:buFont typeface="Wingdings" panose="05000000000000000000" pitchFamily="2" charset="2"/>
              <a:buChar char="q"/>
            </a:pPr>
            <a:r>
              <a:rPr lang="en-US"/>
              <a:t>Giải pháp =&gt; Viết </a:t>
            </a:r>
            <a:r>
              <a:rPr lang="en-US"/>
              <a:t>1 </a:t>
            </a:r>
            <a:r>
              <a:rPr lang="en-US" smtClean="0"/>
              <a:t>lần</a:t>
            </a:r>
            <a:r>
              <a:rPr lang="vi-VN" smtClean="0"/>
              <a:t>,</a:t>
            </a:r>
            <a:r>
              <a:rPr lang="en-US" smtClean="0"/>
              <a:t> </a:t>
            </a:r>
            <a:r>
              <a:rPr lang="vi-VN" smtClean="0"/>
              <a:t>dùng </a:t>
            </a:r>
            <a:r>
              <a:rPr lang="en-US" smtClean="0"/>
              <a:t>nhiều </a:t>
            </a:r>
            <a:r>
              <a:rPr lang="en-US"/>
              <a:t>lần</a:t>
            </a:r>
          </a:p>
          <a:p>
            <a:pPr>
              <a:buFont typeface="Wingdings" panose="05000000000000000000" pitchFamily="2" charset="2"/>
              <a:buChar char="q"/>
            </a:pPr>
            <a:r>
              <a:rPr lang="vi-VN" smtClean="0"/>
              <a:t>N</a:t>
            </a:r>
            <a:r>
              <a:rPr lang="en-US" smtClean="0"/>
              <a:t>hập </a:t>
            </a:r>
            <a:r>
              <a:rPr lang="en-US"/>
              <a:t>tổng quát, với n = a, b, c</a:t>
            </a:r>
          </a:p>
          <a:p>
            <a:pPr marL="0" indent="0">
              <a:lnSpc>
                <a:spcPct val="100000"/>
              </a:lnSpc>
              <a:spcBef>
                <a:spcPts val="0"/>
              </a:spcBef>
              <a:spcAft>
                <a:spcPts val="0"/>
              </a:spcAft>
              <a:buNone/>
            </a:pPr>
            <a:r>
              <a:rPr lang="en-US" sz="2800" b="1">
                <a:solidFill>
                  <a:srgbClr val="0A01C3"/>
                </a:solidFill>
              </a:rPr>
              <a:t>do</a:t>
            </a:r>
            <a:r>
              <a:rPr lang="en-US" sz="2800"/>
              <a:t> {</a:t>
            </a:r>
          </a:p>
          <a:p>
            <a:pPr marL="0" indent="0">
              <a:lnSpc>
                <a:spcPct val="100000"/>
              </a:lnSpc>
              <a:spcBef>
                <a:spcPts val="0"/>
              </a:spcBef>
              <a:spcAft>
                <a:spcPts val="0"/>
              </a:spcAft>
              <a:buNone/>
            </a:pPr>
            <a:r>
              <a:rPr lang="en-US" sz="2800"/>
              <a:t>	printf(</a:t>
            </a:r>
            <a:r>
              <a:rPr lang="en-US" sz="2800">
                <a:solidFill>
                  <a:srgbClr val="0000FF"/>
                </a:solidFill>
              </a:rPr>
              <a:t>“Nhap mot so </a:t>
            </a:r>
            <a:r>
              <a:rPr lang="en-US" sz="2800">
                <a:solidFill>
                  <a:srgbClr val="0000FF"/>
                </a:solidFill>
              </a:rPr>
              <a:t>nguyen </a:t>
            </a:r>
            <a:r>
              <a:rPr lang="en-US" sz="2800" smtClean="0">
                <a:solidFill>
                  <a:srgbClr val="0000FF"/>
                </a:solidFill>
              </a:rPr>
              <a:t>duong: </a:t>
            </a:r>
            <a:r>
              <a:rPr lang="en-US" sz="2800">
                <a:solidFill>
                  <a:srgbClr val="0000FF"/>
                </a:solidFill>
              </a:rPr>
              <a:t>”</a:t>
            </a:r>
            <a:r>
              <a:rPr lang="en-US" sz="2800"/>
              <a:t>);</a:t>
            </a:r>
          </a:p>
          <a:p>
            <a:pPr marL="0" indent="0">
              <a:lnSpc>
                <a:spcPct val="100000"/>
              </a:lnSpc>
              <a:spcBef>
                <a:spcPts val="0"/>
              </a:spcBef>
              <a:spcAft>
                <a:spcPts val="0"/>
              </a:spcAft>
              <a:buNone/>
            </a:pPr>
            <a:r>
              <a:rPr lang="en-US" sz="2800"/>
              <a:t>	scanf(</a:t>
            </a:r>
            <a:r>
              <a:rPr lang="en-US" sz="2800">
                <a:solidFill>
                  <a:srgbClr val="0000FF"/>
                </a:solidFill>
              </a:rPr>
              <a:t>“%d</a:t>
            </a:r>
            <a:r>
              <a:rPr lang="en-US" sz="2800">
                <a:solidFill>
                  <a:srgbClr val="0000FF"/>
                </a:solidFill>
              </a:rPr>
              <a:t>”</a:t>
            </a:r>
            <a:r>
              <a:rPr lang="en-US" sz="2800"/>
              <a:t>, </a:t>
            </a:r>
            <a:r>
              <a:rPr lang="en-US" sz="2800" smtClean="0">
                <a:solidFill>
                  <a:srgbClr val="FF0000"/>
                </a:solidFill>
              </a:rPr>
              <a:t>&amp;</a:t>
            </a:r>
            <a:r>
              <a:rPr lang="vi-VN" sz="2800" smtClean="0"/>
              <a:t>n</a:t>
            </a:r>
            <a:r>
              <a:rPr lang="en-US" sz="2800" smtClean="0"/>
              <a:t>);</a:t>
            </a:r>
            <a:endParaRPr lang="en-US" sz="2800"/>
          </a:p>
          <a:p>
            <a:pPr marL="0" indent="0">
              <a:lnSpc>
                <a:spcPct val="100000"/>
              </a:lnSpc>
              <a:spcBef>
                <a:spcPts val="0"/>
              </a:spcBef>
              <a:spcAft>
                <a:spcPts val="0"/>
              </a:spcAft>
              <a:buNone/>
            </a:pPr>
            <a:r>
              <a:rPr lang="en-US" sz="2800"/>
              <a:t>} </a:t>
            </a:r>
            <a:r>
              <a:rPr lang="en-US" sz="2800" b="1">
                <a:solidFill>
                  <a:srgbClr val="0A01C3"/>
                </a:solidFill>
              </a:rPr>
              <a:t>while</a:t>
            </a:r>
            <a:r>
              <a:rPr lang="en-US" sz="2800"/>
              <a:t> </a:t>
            </a:r>
            <a:r>
              <a:rPr lang="en-US" sz="2800" smtClean="0"/>
              <a:t>(</a:t>
            </a:r>
            <a:r>
              <a:rPr lang="vi-VN" sz="2800" smtClean="0"/>
              <a:t>n</a:t>
            </a:r>
            <a:r>
              <a:rPr lang="en-US" sz="2800" smtClean="0"/>
              <a:t> </a:t>
            </a:r>
            <a:r>
              <a:rPr lang="en-US" sz="2800">
                <a:solidFill>
                  <a:srgbClr val="FF0000"/>
                </a:solidFill>
              </a:rPr>
              <a:t>&lt;=</a:t>
            </a:r>
            <a:r>
              <a:rPr lang="en-US" sz="2800"/>
              <a:t> </a:t>
            </a:r>
            <a:r>
              <a:rPr lang="en-US" sz="2800">
                <a:solidFill>
                  <a:srgbClr val="FF00FF"/>
                </a:solidFill>
              </a:rPr>
              <a:t>0</a:t>
            </a:r>
            <a:r>
              <a:rPr lang="en-US" sz="2800"/>
              <a:t>);</a:t>
            </a:r>
          </a:p>
          <a:p>
            <a:pPr>
              <a:buFont typeface="Wingdings" panose="05000000000000000000" pitchFamily="2" charset="2"/>
              <a:buChar char="q"/>
            </a:pPr>
            <a:r>
              <a:rPr lang="vi-VN" smtClean="0"/>
              <a:t>T</a:t>
            </a:r>
            <a:r>
              <a:rPr lang="en-US" smtClean="0"/>
              <a:t>ính </a:t>
            </a:r>
            <a:r>
              <a:rPr lang="en-US"/>
              <a:t>giai thừa tổng quát, n = a, b, c</a:t>
            </a:r>
          </a:p>
          <a:p>
            <a:pPr marL="0" indent="0">
              <a:spcBef>
                <a:spcPts val="0"/>
              </a:spcBef>
              <a:spcAft>
                <a:spcPts val="0"/>
              </a:spcAft>
              <a:buNone/>
            </a:pPr>
            <a:r>
              <a:rPr lang="pt-BR" sz="2800" smtClean="0"/>
              <a:t>s </a:t>
            </a:r>
            <a:r>
              <a:rPr lang="pt-BR" sz="2800"/>
              <a:t>= </a:t>
            </a:r>
            <a:r>
              <a:rPr lang="pt-BR" sz="2800">
                <a:solidFill>
                  <a:srgbClr val="FF00FF"/>
                </a:solidFill>
              </a:rPr>
              <a:t>1</a:t>
            </a:r>
            <a:r>
              <a:rPr lang="pt-BR" sz="2800"/>
              <a:t>;</a:t>
            </a:r>
          </a:p>
          <a:p>
            <a:pPr marL="0" indent="0">
              <a:spcBef>
                <a:spcPts val="0"/>
              </a:spcBef>
              <a:spcAft>
                <a:spcPts val="0"/>
              </a:spcAft>
              <a:buNone/>
            </a:pPr>
            <a:r>
              <a:rPr lang="pt-BR" sz="2800" b="1">
                <a:solidFill>
                  <a:srgbClr val="0A01C3"/>
                </a:solidFill>
              </a:rPr>
              <a:t>for</a:t>
            </a:r>
            <a:r>
              <a:rPr lang="pt-BR" sz="2800"/>
              <a:t> (i = </a:t>
            </a:r>
            <a:r>
              <a:rPr lang="pt-BR" sz="2800">
                <a:solidFill>
                  <a:srgbClr val="FF00FF"/>
                </a:solidFill>
              </a:rPr>
              <a:t>2</a:t>
            </a:r>
            <a:r>
              <a:rPr lang="pt-BR" sz="2800"/>
              <a:t>; i </a:t>
            </a:r>
            <a:r>
              <a:rPr lang="pt-BR" sz="2800"/>
              <a:t>&lt;= </a:t>
            </a:r>
            <a:r>
              <a:rPr lang="vi-VN" sz="2800" smtClean="0"/>
              <a:t>n</a:t>
            </a:r>
            <a:r>
              <a:rPr lang="pt-BR" sz="2800" smtClean="0"/>
              <a:t> </a:t>
            </a:r>
            <a:r>
              <a:rPr lang="pt-BR" sz="2800"/>
              <a:t>; i++)</a:t>
            </a:r>
          </a:p>
          <a:p>
            <a:pPr marL="0" indent="0">
              <a:spcBef>
                <a:spcPts val="0"/>
              </a:spcBef>
              <a:spcAft>
                <a:spcPts val="0"/>
              </a:spcAft>
              <a:buNone/>
            </a:pPr>
            <a:r>
              <a:rPr lang="pt-BR" sz="2800"/>
              <a:t>	</a:t>
            </a:r>
            <a:r>
              <a:rPr lang="pt-BR" sz="2800" smtClean="0"/>
              <a:t>s </a:t>
            </a:r>
            <a:r>
              <a:rPr lang="pt-BR" sz="2800"/>
              <a:t>= </a:t>
            </a:r>
            <a:r>
              <a:rPr lang="pt-BR" sz="2800" smtClean="0"/>
              <a:t>s </a:t>
            </a:r>
            <a:r>
              <a:rPr lang="pt-BR" sz="2800"/>
              <a:t>* </a:t>
            </a:r>
            <a:r>
              <a:rPr lang="pt-BR" sz="2800"/>
              <a:t>i</a:t>
            </a:r>
            <a:r>
              <a:rPr lang="pt-BR" sz="2800" smtClean="0"/>
              <a:t>;</a:t>
            </a:r>
            <a:endParaRPr lang="pt-BR" sz="2800"/>
          </a:p>
        </p:txBody>
      </p:sp>
      <p:sp>
        <p:nvSpPr>
          <p:cNvPr id="5" name="Title 4"/>
          <p:cNvSpPr>
            <a:spLocks noGrp="1"/>
          </p:cNvSpPr>
          <p:nvPr>
            <p:ph type="title"/>
          </p:nvPr>
        </p:nvSpPr>
        <p:spPr/>
        <p:txBody>
          <a:bodyPr/>
          <a:lstStyle/>
          <a:p>
            <a:r>
              <a:rPr lang="vi-VN" smtClean="0"/>
              <a:t>Giải pháp</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12</a:t>
            </a:fld>
            <a:endParaRPr lang="ru-RU" dirty="0"/>
          </a:p>
        </p:txBody>
      </p:sp>
    </p:spTree>
    <p:extLst>
      <p:ext uri="{BB962C8B-B14F-4D97-AF65-F5344CB8AC3E}">
        <p14:creationId xmlns:p14="http://schemas.microsoft.com/office/powerpoint/2010/main" val="38638311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420408553"/>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79610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vi-VN" dirty="0"/>
              <a:t>Hàm là một đoạn chương trình thực hiện một tác vụ được định nghĩa cụ </a:t>
            </a:r>
            <a:r>
              <a:rPr lang="vi-VN"/>
              <a:t>thể </a:t>
            </a:r>
            <a:endParaRPr lang="vi-VN" dirty="0"/>
          </a:p>
        </p:txBody>
      </p:sp>
      <p:sp>
        <p:nvSpPr>
          <p:cNvPr id="3" name="Title 2"/>
          <p:cNvSpPr>
            <a:spLocks noGrp="1"/>
          </p:cNvSpPr>
          <p:nvPr>
            <p:ph type="title"/>
          </p:nvPr>
        </p:nvSpPr>
        <p:spPr/>
        <p:txBody>
          <a:bodyPr/>
          <a:lstStyle/>
          <a:p>
            <a:r>
              <a:rPr lang="vi-VN" dirty="0" smtClean="0"/>
              <a:t>Khái niệm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14</a:t>
            </a:fld>
            <a:endParaRPr lang="ru-RU" dirty="0"/>
          </a:p>
        </p:txBody>
      </p:sp>
      <p:sp>
        <p:nvSpPr>
          <p:cNvPr id="5" name="Rounded Rectangle 4"/>
          <p:cNvSpPr/>
          <p:nvPr/>
        </p:nvSpPr>
        <p:spPr>
          <a:xfrm>
            <a:off x="152400" y="1031676"/>
            <a:ext cx="1981200" cy="734616"/>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600" dirty="0" smtClean="0"/>
              <a:t>printf</a:t>
            </a:r>
            <a:endParaRPr lang="en-US" sz="3600" dirty="0"/>
          </a:p>
        </p:txBody>
      </p:sp>
      <p:sp>
        <p:nvSpPr>
          <p:cNvPr id="6" name="Rounded Rectangle 5"/>
          <p:cNvSpPr/>
          <p:nvPr/>
        </p:nvSpPr>
        <p:spPr>
          <a:xfrm>
            <a:off x="2438400" y="1028476"/>
            <a:ext cx="1981200" cy="734616"/>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600" dirty="0" smtClean="0"/>
              <a:t>scanf</a:t>
            </a:r>
            <a:endParaRPr lang="en-US" sz="3600" dirty="0"/>
          </a:p>
        </p:txBody>
      </p:sp>
      <p:sp>
        <p:nvSpPr>
          <p:cNvPr id="7" name="Rounded Rectangle 6"/>
          <p:cNvSpPr/>
          <p:nvPr/>
        </p:nvSpPr>
        <p:spPr>
          <a:xfrm>
            <a:off x="4724400" y="1031676"/>
            <a:ext cx="1981200" cy="734616"/>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600" dirty="0" smtClean="0"/>
              <a:t>sqrt</a:t>
            </a:r>
            <a:endParaRPr lang="en-US" sz="3600" dirty="0"/>
          </a:p>
        </p:txBody>
      </p:sp>
      <p:sp>
        <p:nvSpPr>
          <p:cNvPr id="8" name="Rounded Rectangle 7"/>
          <p:cNvSpPr/>
          <p:nvPr/>
        </p:nvSpPr>
        <p:spPr>
          <a:xfrm>
            <a:off x="7010400" y="1028476"/>
            <a:ext cx="1981200" cy="734616"/>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600" dirty="0" smtClean="0"/>
              <a:t>round</a:t>
            </a:r>
            <a:endParaRPr lang="en-US" sz="3600" dirty="0"/>
          </a:p>
        </p:txBody>
      </p:sp>
    </p:spTree>
    <p:extLst>
      <p:ext uri="{BB962C8B-B14F-4D97-AF65-F5344CB8AC3E}">
        <p14:creationId xmlns:p14="http://schemas.microsoft.com/office/powerpoint/2010/main" val="11516590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Khái niệm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15</a:t>
            </a:fld>
            <a:endParaRPr lang="ru-RU" dirty="0"/>
          </a:p>
        </p:txBody>
      </p:sp>
      <p:sp>
        <p:nvSpPr>
          <p:cNvPr id="9" name="Content Placeholder 8"/>
          <p:cNvSpPr>
            <a:spLocks noGrp="1"/>
          </p:cNvSpPr>
          <p:nvPr>
            <p:ph sz="quarter" idx="13"/>
          </p:nvPr>
        </p:nvSpPr>
        <p:spPr/>
        <p:txBody>
          <a:bodyPr>
            <a:normAutofit lnSpcReduction="10000"/>
          </a:bodyPr>
          <a:lstStyle/>
          <a:p>
            <a:r>
              <a:rPr lang="vi-VN"/>
              <a:t>Một đoạn chương trình có tên, đầu vào và đầu ra.</a:t>
            </a:r>
          </a:p>
          <a:p>
            <a:r>
              <a:rPr lang="vi-VN"/>
              <a:t>Có chức năng giải quyết một số vấn đề chuyên biệt cho chương trình chính.</a:t>
            </a:r>
          </a:p>
          <a:p>
            <a:r>
              <a:rPr lang="vi-VN"/>
              <a:t>Được gọi nhiều lần với các tham số khác nhau.</a:t>
            </a:r>
          </a:p>
          <a:p>
            <a:r>
              <a:rPr lang="vi-VN"/>
              <a:t>Được sử dụng khi có nhu cầu:</a:t>
            </a:r>
          </a:p>
          <a:p>
            <a:pPr lvl="1"/>
            <a:r>
              <a:rPr lang="vi-VN"/>
              <a:t>Tái sử dụng.</a:t>
            </a:r>
          </a:p>
          <a:p>
            <a:pPr lvl="1"/>
            <a:r>
              <a:rPr lang="vi-VN"/>
              <a:t>Sửa lỗi và cải </a:t>
            </a:r>
            <a:r>
              <a:rPr lang="vi-VN"/>
              <a:t>tiến</a:t>
            </a:r>
            <a:r>
              <a:rPr lang="vi-VN" smtClean="0"/>
              <a:t>.</a:t>
            </a:r>
            <a:endParaRPr lang="en-US"/>
          </a:p>
        </p:txBody>
      </p:sp>
    </p:spTree>
    <p:extLst>
      <p:ext uri="{BB962C8B-B14F-4D97-AF65-F5344CB8AC3E}">
        <p14:creationId xmlns:p14="http://schemas.microsoft.com/office/powerpoint/2010/main" val="4399464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q"/>
            </a:pPr>
            <a:r>
              <a:rPr lang="vi-VN" b="1" dirty="0" smtClean="0"/>
              <a:t>Cú pháp tổng quát</a:t>
            </a:r>
          </a:p>
          <a:p>
            <a:endParaRPr lang="en-US" dirty="0" smtClean="0"/>
          </a:p>
          <a:p>
            <a:r>
              <a:rPr lang="vi-VN" dirty="0"/>
              <a:t>[</a:t>
            </a:r>
            <a:r>
              <a:rPr lang="vi-VN" b="1" dirty="0" smtClean="0">
                <a:solidFill>
                  <a:srgbClr val="0A01C3"/>
                </a:solidFill>
              </a:rPr>
              <a:t>Kiểu_trả_về</a:t>
            </a:r>
            <a:r>
              <a:rPr lang="vi-VN" dirty="0"/>
              <a:t>]</a:t>
            </a:r>
            <a:r>
              <a:rPr lang="vi-VN" dirty="0" smtClean="0"/>
              <a:t>  </a:t>
            </a:r>
            <a:r>
              <a:rPr lang="vi-VN" dirty="0"/>
              <a:t>&lt;tên_hàm&gt; </a:t>
            </a:r>
            <a:r>
              <a:rPr lang="vi-VN" dirty="0" smtClean="0"/>
              <a:t>(</a:t>
            </a:r>
            <a:r>
              <a:rPr lang="en-US" dirty="0" smtClean="0"/>
              <a:t> </a:t>
            </a:r>
            <a:r>
              <a:rPr lang="vi-VN" dirty="0" smtClean="0"/>
              <a:t>[</a:t>
            </a:r>
            <a:r>
              <a:rPr lang="vi-VN" dirty="0" smtClean="0">
                <a:solidFill>
                  <a:srgbClr val="FF00FF"/>
                </a:solidFill>
              </a:rPr>
              <a:t>các tham </a:t>
            </a:r>
            <a:r>
              <a:rPr lang="vi-VN" dirty="0">
                <a:solidFill>
                  <a:srgbClr val="FF00FF"/>
                </a:solidFill>
              </a:rPr>
              <a:t>số hình thức</a:t>
            </a:r>
            <a:r>
              <a:rPr lang="vi-VN" dirty="0" smtClean="0"/>
              <a:t>]</a:t>
            </a:r>
            <a:r>
              <a:rPr lang="en-US" dirty="0" smtClean="0"/>
              <a:t> </a:t>
            </a:r>
            <a:r>
              <a:rPr lang="vi-VN" dirty="0" smtClean="0"/>
              <a:t>)</a:t>
            </a:r>
            <a:endParaRPr lang="vi-VN" dirty="0"/>
          </a:p>
          <a:p>
            <a:r>
              <a:rPr lang="vi-VN" dirty="0" smtClean="0"/>
              <a:t>{</a:t>
            </a:r>
            <a:endParaRPr lang="vi-VN" dirty="0"/>
          </a:p>
          <a:p>
            <a:r>
              <a:rPr lang="en-US" dirty="0" smtClean="0"/>
              <a:t>	</a:t>
            </a:r>
            <a:r>
              <a:rPr lang="vi-VN" dirty="0" smtClean="0"/>
              <a:t>[</a:t>
            </a:r>
            <a:r>
              <a:rPr lang="vi-VN" dirty="0"/>
              <a:t>Khai báo các biến cục bộ]</a:t>
            </a:r>
          </a:p>
          <a:p>
            <a:endParaRPr lang="vi-VN" dirty="0"/>
          </a:p>
          <a:p>
            <a:r>
              <a:rPr lang="en-US" dirty="0" smtClean="0"/>
              <a:t>	</a:t>
            </a:r>
            <a:r>
              <a:rPr lang="vi-VN" dirty="0" smtClean="0"/>
              <a:t>[</a:t>
            </a:r>
            <a:r>
              <a:rPr lang="vi-VN" dirty="0"/>
              <a:t>Các câu lệnh]</a:t>
            </a:r>
          </a:p>
          <a:p>
            <a:endParaRPr lang="vi-VN" dirty="0"/>
          </a:p>
          <a:p>
            <a:r>
              <a:rPr lang="en-US" dirty="0" smtClean="0"/>
              <a:t>	</a:t>
            </a:r>
            <a:r>
              <a:rPr lang="vi-VN" dirty="0" smtClean="0"/>
              <a:t>[</a:t>
            </a:r>
            <a:r>
              <a:rPr lang="vi-VN" b="1" dirty="0" smtClean="0">
                <a:solidFill>
                  <a:srgbClr val="0A01C3"/>
                </a:solidFill>
              </a:rPr>
              <a:t>return</a:t>
            </a:r>
            <a:r>
              <a:rPr lang="en-US" dirty="0" smtClean="0"/>
              <a:t> </a:t>
            </a:r>
            <a:r>
              <a:rPr lang="vi-VN" dirty="0" smtClean="0"/>
              <a:t>[</a:t>
            </a:r>
            <a:r>
              <a:rPr lang="vi-VN" dirty="0"/>
              <a:t>biểu thức</a:t>
            </a:r>
            <a:r>
              <a:rPr lang="vi-VN" dirty="0" smtClean="0"/>
              <a:t>];]</a:t>
            </a:r>
            <a:endParaRPr lang="vi-VN" dirty="0"/>
          </a:p>
          <a:p>
            <a:r>
              <a:rPr lang="vi-VN" dirty="0" smtClean="0"/>
              <a:t>}</a:t>
            </a:r>
          </a:p>
        </p:txBody>
      </p:sp>
      <p:sp>
        <p:nvSpPr>
          <p:cNvPr id="3" name="Title 2"/>
          <p:cNvSpPr>
            <a:spLocks noGrp="1"/>
          </p:cNvSpPr>
          <p:nvPr>
            <p:ph type="title"/>
          </p:nvPr>
        </p:nvSpPr>
        <p:spPr/>
        <p:txBody>
          <a:bodyPr/>
          <a:lstStyle/>
          <a:p>
            <a:r>
              <a:rPr lang="vi-VN" dirty="0" smtClean="0"/>
              <a:t>Định nghĩa hàm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16</a:t>
            </a:fld>
            <a:endParaRPr lang="ru-RU" dirty="0"/>
          </a:p>
        </p:txBody>
      </p:sp>
    </p:spTree>
    <p:extLst>
      <p:ext uri="{BB962C8B-B14F-4D97-AF65-F5344CB8AC3E}">
        <p14:creationId xmlns:p14="http://schemas.microsoft.com/office/powerpoint/2010/main" val="17489709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vi-VN" smtClean="0">
                <a:solidFill>
                  <a:srgbClr val="00B050"/>
                </a:solidFill>
              </a:rPr>
              <a:t>#include &lt;stdio.h&gt;</a:t>
            </a:r>
          </a:p>
          <a:p>
            <a:pPr marL="0" indent="0">
              <a:buNone/>
            </a:pPr>
            <a:r>
              <a:rPr lang="vi-VN" b="1" smtClean="0">
                <a:solidFill>
                  <a:srgbClr val="0A01C3"/>
                </a:solidFill>
              </a:rPr>
              <a:t>int</a:t>
            </a:r>
            <a:r>
              <a:rPr lang="vi-VN" smtClean="0"/>
              <a:t> </a:t>
            </a:r>
            <a:r>
              <a:rPr lang="vi-VN" smtClean="0"/>
              <a:t>giai_thua(</a:t>
            </a:r>
            <a:r>
              <a:rPr lang="vi-VN" b="1" smtClean="0">
                <a:solidFill>
                  <a:srgbClr val="0A01C3"/>
                </a:solidFill>
              </a:rPr>
              <a:t>int</a:t>
            </a:r>
            <a:r>
              <a:rPr lang="vi-VN" smtClean="0"/>
              <a:t> </a:t>
            </a:r>
            <a:r>
              <a:rPr lang="vi-VN" dirty="0" smtClean="0"/>
              <a:t>x)</a:t>
            </a:r>
          </a:p>
          <a:p>
            <a:pPr marL="0" indent="0">
              <a:buNone/>
            </a:pPr>
            <a:r>
              <a:rPr lang="vi-VN" dirty="0" smtClean="0"/>
              <a:t>{</a:t>
            </a:r>
          </a:p>
          <a:p>
            <a:pPr marL="0" indent="0">
              <a:buNone/>
            </a:pPr>
            <a:r>
              <a:rPr lang="vi-VN" dirty="0"/>
              <a:t>	</a:t>
            </a:r>
            <a:r>
              <a:rPr lang="vi-VN" b="1" smtClean="0">
                <a:solidFill>
                  <a:srgbClr val="0A01C3"/>
                </a:solidFill>
              </a:rPr>
              <a:t>int</a:t>
            </a:r>
            <a:r>
              <a:rPr lang="vi-VN" smtClean="0"/>
              <a:t> i, res=1;</a:t>
            </a:r>
            <a:endParaRPr lang="vi-VN" dirty="0" smtClean="0"/>
          </a:p>
          <a:p>
            <a:pPr marL="0" indent="0">
              <a:buNone/>
            </a:pPr>
            <a:r>
              <a:rPr lang="vi-VN"/>
              <a:t>	</a:t>
            </a:r>
            <a:r>
              <a:rPr lang="vi-VN" b="1" smtClean="0">
                <a:solidFill>
                  <a:srgbClr val="0A01C3"/>
                </a:solidFill>
              </a:rPr>
              <a:t>for</a:t>
            </a:r>
            <a:r>
              <a:rPr lang="vi-VN" smtClean="0"/>
              <a:t>(i=</a:t>
            </a:r>
            <a:r>
              <a:rPr lang="vi-VN" smtClean="0">
                <a:solidFill>
                  <a:srgbClr val="FF00FF"/>
                </a:solidFill>
              </a:rPr>
              <a:t>1</a:t>
            </a:r>
            <a:r>
              <a:rPr lang="vi-VN" smtClean="0"/>
              <a:t>; i&lt;=x; i++) </a:t>
            </a:r>
            <a:endParaRPr lang="vi-VN" smtClean="0"/>
          </a:p>
          <a:p>
            <a:pPr marL="0" indent="0">
              <a:buNone/>
            </a:pPr>
            <a:r>
              <a:rPr lang="vi-VN"/>
              <a:t>	</a:t>
            </a:r>
            <a:r>
              <a:rPr lang="vi-VN" smtClean="0"/>
              <a:t>	</a:t>
            </a:r>
            <a:r>
              <a:rPr lang="vi-VN" smtClean="0"/>
              <a:t>res </a:t>
            </a:r>
            <a:r>
              <a:rPr lang="vi-VN" smtClean="0"/>
              <a:t>*= i;</a:t>
            </a:r>
            <a:endParaRPr lang="vi-VN" dirty="0" smtClean="0"/>
          </a:p>
          <a:p>
            <a:pPr marL="0" indent="0">
              <a:buNone/>
            </a:pPr>
            <a:r>
              <a:rPr lang="vi-VN" dirty="0"/>
              <a:t>	</a:t>
            </a:r>
            <a:r>
              <a:rPr lang="vi-VN" b="1" dirty="0" smtClean="0">
                <a:solidFill>
                  <a:srgbClr val="0A01C3"/>
                </a:solidFill>
              </a:rPr>
              <a:t>return</a:t>
            </a:r>
            <a:r>
              <a:rPr lang="vi-VN" dirty="0" smtClean="0"/>
              <a:t> res;</a:t>
            </a:r>
          </a:p>
          <a:p>
            <a:pPr marL="0" indent="0">
              <a:buNone/>
            </a:pPr>
            <a:r>
              <a:rPr lang="vi-VN" smtClean="0"/>
              <a:t>}</a:t>
            </a:r>
          </a:p>
          <a:p>
            <a:pPr marL="0" indent="0">
              <a:buNone/>
            </a:pPr>
            <a:endParaRPr lang="vi-VN" dirty="0" smtClean="0"/>
          </a:p>
          <a:p>
            <a:pPr marL="0" indent="0">
              <a:buNone/>
            </a:pPr>
            <a:r>
              <a:rPr lang="vi-VN" b="1" dirty="0" smtClean="0">
                <a:solidFill>
                  <a:srgbClr val="0A01C3"/>
                </a:solidFill>
              </a:rPr>
              <a:t>int</a:t>
            </a:r>
            <a:r>
              <a:rPr lang="vi-VN" dirty="0" smtClean="0"/>
              <a:t> main()</a:t>
            </a:r>
          </a:p>
          <a:p>
            <a:pPr marL="0" indent="0">
              <a:buNone/>
            </a:pPr>
            <a:r>
              <a:rPr lang="vi-VN" dirty="0" smtClean="0"/>
              <a:t>{</a:t>
            </a:r>
          </a:p>
          <a:p>
            <a:pPr marL="0" indent="0">
              <a:buNone/>
            </a:pPr>
            <a:r>
              <a:rPr lang="vi-VN" dirty="0"/>
              <a:t>	</a:t>
            </a:r>
            <a:r>
              <a:rPr lang="vi-VN" b="1" dirty="0" smtClean="0">
                <a:solidFill>
                  <a:srgbClr val="0A01C3"/>
                </a:solidFill>
              </a:rPr>
              <a:t>int</a:t>
            </a:r>
            <a:r>
              <a:rPr lang="vi-VN" dirty="0" smtClean="0"/>
              <a:t> i;</a:t>
            </a:r>
          </a:p>
          <a:p>
            <a:pPr marL="0" indent="0">
              <a:buNone/>
            </a:pPr>
            <a:r>
              <a:rPr lang="vi-VN" dirty="0"/>
              <a:t>	</a:t>
            </a:r>
            <a:r>
              <a:rPr lang="vi-VN" b="1" dirty="0" smtClean="0">
                <a:solidFill>
                  <a:srgbClr val="0A01C3"/>
                </a:solidFill>
              </a:rPr>
              <a:t>for</a:t>
            </a:r>
            <a:r>
              <a:rPr lang="vi-VN" dirty="0" smtClean="0"/>
              <a:t>(i=</a:t>
            </a:r>
            <a:r>
              <a:rPr lang="vi-VN" dirty="0" smtClean="0">
                <a:solidFill>
                  <a:srgbClr val="FF00FF"/>
                </a:solidFill>
              </a:rPr>
              <a:t>0</a:t>
            </a:r>
            <a:r>
              <a:rPr lang="vi-VN" dirty="0" smtClean="0"/>
              <a:t>; i&lt;</a:t>
            </a:r>
            <a:r>
              <a:rPr lang="vi-VN" dirty="0" smtClean="0">
                <a:solidFill>
                  <a:srgbClr val="FF00FF"/>
                </a:solidFill>
              </a:rPr>
              <a:t>10</a:t>
            </a:r>
            <a:r>
              <a:rPr lang="vi-VN" dirty="0" smtClean="0"/>
              <a:t>; i++)	</a:t>
            </a:r>
          </a:p>
          <a:p>
            <a:pPr marL="0" indent="0">
              <a:buNone/>
            </a:pPr>
            <a:r>
              <a:rPr lang="vi-VN" dirty="0"/>
              <a:t>	</a:t>
            </a:r>
            <a:r>
              <a:rPr lang="vi-VN" dirty="0" smtClean="0"/>
              <a:t>	printf</a:t>
            </a:r>
            <a:r>
              <a:rPr lang="vi-VN" smtClean="0"/>
              <a:t>(</a:t>
            </a:r>
            <a:r>
              <a:rPr lang="vi-VN" smtClean="0">
                <a:solidFill>
                  <a:srgbClr val="0000FF"/>
                </a:solidFill>
              </a:rPr>
              <a:t>"%d! </a:t>
            </a:r>
            <a:r>
              <a:rPr lang="vi-VN" dirty="0" smtClean="0">
                <a:solidFill>
                  <a:srgbClr val="0000FF"/>
                </a:solidFill>
              </a:rPr>
              <a:t>= %d\n"</a:t>
            </a:r>
            <a:r>
              <a:rPr lang="vi-VN" dirty="0" smtClean="0"/>
              <a:t>, i</a:t>
            </a:r>
            <a:r>
              <a:rPr lang="vi-VN" smtClean="0"/>
              <a:t>, giai_thua(i</a:t>
            </a:r>
            <a:r>
              <a:rPr lang="vi-VN" dirty="0" smtClean="0"/>
              <a:t>));</a:t>
            </a:r>
          </a:p>
          <a:p>
            <a:pPr marL="0" indent="0">
              <a:buNone/>
            </a:pPr>
            <a:r>
              <a:rPr lang="vi-VN" dirty="0"/>
              <a:t>	</a:t>
            </a:r>
            <a:r>
              <a:rPr lang="vi-VN" b="1" dirty="0" smtClean="0">
                <a:solidFill>
                  <a:srgbClr val="0A01C3"/>
                </a:solidFill>
              </a:rPr>
              <a:t>return</a:t>
            </a:r>
            <a:r>
              <a:rPr lang="vi-VN" dirty="0" smtClean="0"/>
              <a:t> </a:t>
            </a:r>
            <a:r>
              <a:rPr lang="vi-VN" dirty="0" smtClean="0">
                <a:solidFill>
                  <a:srgbClr val="FF00FF"/>
                </a:solidFill>
              </a:rPr>
              <a:t>0</a:t>
            </a:r>
            <a:r>
              <a:rPr lang="vi-VN" dirty="0" smtClean="0"/>
              <a:t>;</a:t>
            </a:r>
          </a:p>
          <a:p>
            <a:pPr marL="0" indent="0">
              <a:buNone/>
            </a:pPr>
            <a:r>
              <a:rPr lang="vi-VN" dirty="0" smtClean="0"/>
              <a:t>}</a:t>
            </a:r>
            <a:endParaRPr lang="en-US" dirty="0"/>
          </a:p>
        </p:txBody>
      </p:sp>
      <p:sp>
        <p:nvSpPr>
          <p:cNvPr id="3" name="Title 2"/>
          <p:cNvSpPr>
            <a:spLocks noGrp="1"/>
          </p:cNvSpPr>
          <p:nvPr>
            <p:ph type="title"/>
          </p:nvPr>
        </p:nvSpPr>
        <p:spPr/>
        <p:txBody>
          <a:bodyPr/>
          <a:lstStyle/>
          <a:p>
            <a:r>
              <a:rPr lang="vi-VN" dirty="0" smtClean="0"/>
              <a:t>Ví dụ</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17</a:t>
            </a:fld>
            <a:endParaRPr lang="ru-RU" dirty="0"/>
          </a:p>
        </p:txBody>
      </p:sp>
    </p:spTree>
    <p:extLst>
      <p:ext uri="{BB962C8B-B14F-4D97-AF65-F5344CB8AC3E}">
        <p14:creationId xmlns:p14="http://schemas.microsoft.com/office/powerpoint/2010/main" val="9174073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vi-VN" dirty="0"/>
              <a:t>[</a:t>
            </a:r>
            <a:r>
              <a:rPr lang="vi-VN" b="1" dirty="0" smtClean="0">
                <a:solidFill>
                  <a:srgbClr val="0A01C3"/>
                </a:solidFill>
              </a:rPr>
              <a:t>Kiểu_trả_về</a:t>
            </a:r>
            <a:r>
              <a:rPr lang="vi-VN" dirty="0"/>
              <a:t>]</a:t>
            </a:r>
            <a:r>
              <a:rPr lang="vi-VN" dirty="0" smtClean="0"/>
              <a:t>  </a:t>
            </a:r>
            <a:r>
              <a:rPr lang="vi-VN" dirty="0"/>
              <a:t>&lt;tên_hàm&gt; (</a:t>
            </a:r>
            <a:r>
              <a:rPr lang="en-US" dirty="0"/>
              <a:t> </a:t>
            </a:r>
            <a:r>
              <a:rPr lang="vi-VN" dirty="0"/>
              <a:t>[</a:t>
            </a:r>
            <a:r>
              <a:rPr lang="vi-VN" dirty="0">
                <a:solidFill>
                  <a:srgbClr val="FF00FF"/>
                </a:solidFill>
              </a:rPr>
              <a:t>các tham số hình thức</a:t>
            </a:r>
            <a:r>
              <a:rPr lang="vi-VN"/>
              <a:t>]</a:t>
            </a:r>
            <a:r>
              <a:rPr lang="en-US"/>
              <a:t> </a:t>
            </a:r>
            <a:r>
              <a:rPr lang="vi-VN" smtClean="0"/>
              <a:t>)</a:t>
            </a:r>
          </a:p>
          <a:p>
            <a:endParaRPr lang="vi-VN" smtClean="0"/>
          </a:p>
          <a:p>
            <a:pPr marL="457200" indent="-457200">
              <a:buFont typeface="Wingdings" panose="05000000000000000000" pitchFamily="2" charset="2"/>
              <a:buChar char="§"/>
            </a:pPr>
            <a:r>
              <a:rPr lang="vi-VN" smtClean="0"/>
              <a:t>Có thể không có, có một hoặc nhiều tham số hình thức. Nếu có nhiều thì phân tách bởi dấu phẩy (,).</a:t>
            </a:r>
          </a:p>
          <a:p>
            <a:pPr marL="457200" indent="-457200">
              <a:buFont typeface="Wingdings" panose="05000000000000000000" pitchFamily="2" charset="2"/>
              <a:buChar char="§"/>
            </a:pPr>
            <a:r>
              <a:rPr lang="vi-VN" smtClean="0"/>
              <a:t>Khai báo tham số hình thức như khai báo biến; phải khai báo riêng từng tham số.</a:t>
            </a:r>
            <a:endParaRPr lang="vi-VN" dirty="0" smtClean="0"/>
          </a:p>
          <a:p>
            <a:pPr marL="457200" indent="-457200">
              <a:buFont typeface="Wingdings" panose="05000000000000000000" pitchFamily="2" charset="2"/>
              <a:buChar char="§"/>
            </a:pPr>
            <a:r>
              <a:rPr lang="vi-VN" smtClean="0"/>
              <a:t>Tham số hình thức có hiệu lực như là biến cục bộ</a:t>
            </a:r>
            <a:endParaRPr lang="vi-VN" dirty="0" smtClean="0"/>
          </a:p>
          <a:p>
            <a:pPr marL="457200" indent="-457200">
              <a:buFont typeface="Wingdings" panose="05000000000000000000" pitchFamily="2" charset="2"/>
              <a:buChar char="§"/>
            </a:pPr>
            <a:r>
              <a:rPr lang="vi-VN" smtClean="0"/>
              <a:t>Ví dụ:</a:t>
            </a:r>
          </a:p>
          <a:p>
            <a:r>
              <a:rPr lang="vi-VN" b="1" smtClean="0">
                <a:solidFill>
                  <a:srgbClr val="0A01C3"/>
                </a:solidFill>
              </a:rPr>
              <a:t>double</a:t>
            </a:r>
            <a:r>
              <a:rPr lang="vi-VN" smtClean="0"/>
              <a:t> can_bac_2(</a:t>
            </a:r>
            <a:r>
              <a:rPr lang="vi-VN" b="1" smtClean="0">
                <a:solidFill>
                  <a:srgbClr val="0A01C3"/>
                </a:solidFill>
              </a:rPr>
              <a:t>double</a:t>
            </a:r>
            <a:r>
              <a:rPr lang="vi-VN" smtClean="0"/>
              <a:t> x)</a:t>
            </a:r>
          </a:p>
          <a:p>
            <a:r>
              <a:rPr lang="vi-VN" b="1" smtClean="0">
                <a:solidFill>
                  <a:srgbClr val="0A01C3"/>
                </a:solidFill>
              </a:rPr>
              <a:t>double</a:t>
            </a:r>
            <a:r>
              <a:rPr lang="vi-VN" smtClean="0"/>
              <a:t> dien_tich_tam_giac(</a:t>
            </a:r>
            <a:r>
              <a:rPr lang="vi-VN" b="1" smtClean="0">
                <a:solidFill>
                  <a:srgbClr val="0A01C3"/>
                </a:solidFill>
              </a:rPr>
              <a:t>double</a:t>
            </a:r>
            <a:r>
              <a:rPr lang="vi-VN" smtClean="0"/>
              <a:t> a, </a:t>
            </a:r>
            <a:r>
              <a:rPr lang="vi-VN" b="1" smtClean="0">
                <a:solidFill>
                  <a:srgbClr val="0A01C3"/>
                </a:solidFill>
              </a:rPr>
              <a:t>double</a:t>
            </a:r>
            <a:r>
              <a:rPr lang="vi-VN" smtClean="0"/>
              <a:t> b, </a:t>
            </a:r>
            <a:r>
              <a:rPr lang="vi-VN" b="1" smtClean="0">
                <a:solidFill>
                  <a:srgbClr val="0A01C3"/>
                </a:solidFill>
              </a:rPr>
              <a:t>double</a:t>
            </a:r>
            <a:r>
              <a:rPr lang="vi-VN" smtClean="0"/>
              <a:t> c)</a:t>
            </a:r>
          </a:p>
          <a:p>
            <a:r>
              <a:rPr lang="vi-VN" b="1" smtClean="0">
                <a:solidFill>
                  <a:srgbClr val="0A01C3"/>
                </a:solidFill>
              </a:rPr>
              <a:t>void</a:t>
            </a:r>
            <a:r>
              <a:rPr lang="vi-VN" smtClean="0"/>
              <a:t> ve_hinh_chu_nhat(</a:t>
            </a:r>
            <a:r>
              <a:rPr lang="vi-VN" b="1" smtClean="0">
                <a:solidFill>
                  <a:srgbClr val="0A01C3"/>
                </a:solidFill>
              </a:rPr>
              <a:t>int</a:t>
            </a:r>
            <a:r>
              <a:rPr lang="vi-VN" smtClean="0"/>
              <a:t> cao, </a:t>
            </a:r>
            <a:r>
              <a:rPr lang="vi-VN" b="1" smtClean="0">
                <a:solidFill>
                  <a:srgbClr val="0A01C3"/>
                </a:solidFill>
              </a:rPr>
              <a:t>int</a:t>
            </a:r>
            <a:r>
              <a:rPr lang="vi-VN" smtClean="0"/>
              <a:t> rong)</a:t>
            </a:r>
          </a:p>
          <a:p>
            <a:r>
              <a:rPr lang="vi-VN" b="1" smtClean="0">
                <a:solidFill>
                  <a:srgbClr val="0A01C3"/>
                </a:solidFill>
              </a:rPr>
              <a:t>time_t</a:t>
            </a:r>
            <a:r>
              <a:rPr lang="vi-VN" smtClean="0"/>
              <a:t> thoi_gian_hien_tai()</a:t>
            </a:r>
            <a:endParaRPr lang="en-US" dirty="0"/>
          </a:p>
        </p:txBody>
      </p:sp>
      <p:sp>
        <p:nvSpPr>
          <p:cNvPr id="3" name="Title 2"/>
          <p:cNvSpPr>
            <a:spLocks noGrp="1"/>
          </p:cNvSpPr>
          <p:nvPr>
            <p:ph type="title"/>
          </p:nvPr>
        </p:nvSpPr>
        <p:spPr/>
        <p:txBody>
          <a:bodyPr/>
          <a:lstStyle/>
          <a:p>
            <a:r>
              <a:rPr lang="vi-VN" dirty="0" smtClean="0"/>
              <a:t>Tham </a:t>
            </a:r>
            <a:r>
              <a:rPr lang="vi-VN" smtClean="0"/>
              <a:t>số </a:t>
            </a:r>
            <a:r>
              <a:rPr lang="vi-VN" smtClean="0"/>
              <a:t>hình thức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18</a:t>
            </a:fld>
            <a:endParaRPr lang="ru-RU" dirty="0"/>
          </a:p>
        </p:txBody>
      </p:sp>
    </p:spTree>
    <p:extLst>
      <p:ext uri="{BB962C8B-B14F-4D97-AF65-F5344CB8AC3E}">
        <p14:creationId xmlns:p14="http://schemas.microsoft.com/office/powerpoint/2010/main" val="10012733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dirty="0"/>
              <a:t>[</a:t>
            </a:r>
            <a:r>
              <a:rPr lang="vi-VN" b="1" dirty="0" smtClean="0">
                <a:solidFill>
                  <a:srgbClr val="0A01C3"/>
                </a:solidFill>
              </a:rPr>
              <a:t>Kiểu_trả_về</a:t>
            </a:r>
            <a:r>
              <a:rPr lang="vi-VN" dirty="0"/>
              <a:t>]</a:t>
            </a:r>
            <a:r>
              <a:rPr lang="vi-VN" dirty="0" smtClean="0"/>
              <a:t>  </a:t>
            </a:r>
            <a:r>
              <a:rPr lang="vi-VN" dirty="0"/>
              <a:t>&lt;tên_hàm&gt; (</a:t>
            </a:r>
            <a:r>
              <a:rPr lang="en-US" dirty="0"/>
              <a:t> </a:t>
            </a:r>
            <a:r>
              <a:rPr lang="vi-VN" dirty="0"/>
              <a:t>[</a:t>
            </a:r>
            <a:r>
              <a:rPr lang="vi-VN" dirty="0">
                <a:solidFill>
                  <a:srgbClr val="FF00FF"/>
                </a:solidFill>
              </a:rPr>
              <a:t>các tham số hình thức</a:t>
            </a:r>
            <a:r>
              <a:rPr lang="vi-VN" dirty="0"/>
              <a:t>]</a:t>
            </a:r>
            <a:r>
              <a:rPr lang="en-US" dirty="0"/>
              <a:t> </a:t>
            </a:r>
            <a:r>
              <a:rPr lang="vi-VN" dirty="0"/>
              <a:t>)</a:t>
            </a:r>
          </a:p>
          <a:p>
            <a:r>
              <a:rPr lang="vi-VN" dirty="0" smtClean="0"/>
              <a:t>{</a:t>
            </a:r>
          </a:p>
          <a:p>
            <a:r>
              <a:rPr lang="vi-VN" dirty="0" smtClean="0"/>
              <a:t>	....</a:t>
            </a:r>
          </a:p>
          <a:p>
            <a:r>
              <a:rPr lang="vi-VN" dirty="0" smtClean="0"/>
              <a:t>}</a:t>
            </a:r>
          </a:p>
          <a:p>
            <a:pPr marL="457200" indent="-457200">
              <a:buFont typeface="Wingdings" panose="05000000000000000000" pitchFamily="2" charset="2"/>
              <a:buChar char="§"/>
            </a:pPr>
            <a:endParaRPr lang="vi-VN" dirty="0"/>
          </a:p>
          <a:p>
            <a:pPr marL="457200" indent="-457200">
              <a:buFont typeface="Wingdings" panose="05000000000000000000" pitchFamily="2" charset="2"/>
              <a:buChar char="§"/>
            </a:pPr>
            <a:r>
              <a:rPr lang="vi-VN"/>
              <a:t>[</a:t>
            </a:r>
            <a:r>
              <a:rPr lang="vi-VN" b="1">
                <a:solidFill>
                  <a:srgbClr val="0A01C3"/>
                </a:solidFill>
              </a:rPr>
              <a:t>Kiểu_trả_về</a:t>
            </a:r>
            <a:r>
              <a:rPr lang="vi-VN"/>
              <a:t>] </a:t>
            </a:r>
            <a:r>
              <a:rPr lang="vi-VN" smtClean="0"/>
              <a:t>có thể là </a:t>
            </a:r>
            <a:r>
              <a:rPr lang="vi-VN" b="1" smtClean="0"/>
              <a:t>bất kỳ</a:t>
            </a:r>
            <a:r>
              <a:rPr lang="vi-VN" smtClean="0"/>
              <a:t> kiểu dữ liệu nào (!)</a:t>
            </a:r>
            <a:endParaRPr lang="vi-VN"/>
          </a:p>
          <a:p>
            <a:pPr marL="457200" indent="-457200">
              <a:buFont typeface="Wingdings" panose="05000000000000000000" pitchFamily="2" charset="2"/>
              <a:buChar char="§"/>
            </a:pPr>
            <a:r>
              <a:rPr lang="vi-VN"/>
              <a:t>[</a:t>
            </a:r>
            <a:r>
              <a:rPr lang="vi-VN" b="1">
                <a:solidFill>
                  <a:srgbClr val="0A01C3"/>
                </a:solidFill>
              </a:rPr>
              <a:t>Kiểu_trả_về</a:t>
            </a:r>
            <a:r>
              <a:rPr lang="vi-VN"/>
              <a:t>] không bắt buộc nếu </a:t>
            </a:r>
            <a:r>
              <a:rPr lang="vi-VN" b="1"/>
              <a:t>giá trị trả về</a:t>
            </a:r>
            <a:r>
              <a:rPr lang="vi-VN"/>
              <a:t> là số nguyên hoặc không có giá trị trả về</a:t>
            </a:r>
          </a:p>
          <a:p>
            <a:pPr marL="457200" indent="-457200">
              <a:buFont typeface="Wingdings" panose="05000000000000000000" pitchFamily="2" charset="2"/>
              <a:buChar char="§"/>
            </a:pPr>
            <a:r>
              <a:rPr lang="vi-VN" smtClean="0"/>
              <a:t>nhưng </a:t>
            </a:r>
            <a:r>
              <a:rPr lang="vi-VN" b="1" dirty="0"/>
              <a:t>nên</a:t>
            </a:r>
            <a:r>
              <a:rPr lang="vi-VN" dirty="0"/>
              <a:t> được xác định để đảm bảo </a:t>
            </a:r>
            <a:r>
              <a:rPr lang="vi-VN" dirty="0" smtClean="0"/>
              <a:t>sự minh bạch</a:t>
            </a:r>
          </a:p>
          <a:p>
            <a:pPr marL="457200" indent="-457200">
              <a:buFont typeface="Wingdings" panose="05000000000000000000" pitchFamily="2" charset="2"/>
              <a:buChar char="§"/>
            </a:pPr>
            <a:r>
              <a:rPr lang="vi-VN" dirty="0" smtClean="0"/>
              <a:t>không có giá trị trả về thì kiểu </a:t>
            </a:r>
            <a:r>
              <a:rPr lang="vi-VN" smtClean="0"/>
              <a:t>là </a:t>
            </a:r>
            <a:r>
              <a:rPr lang="vi-VN" b="1" smtClean="0">
                <a:solidFill>
                  <a:srgbClr val="0A01C3"/>
                </a:solidFill>
              </a:rPr>
              <a:t>void</a:t>
            </a:r>
            <a:endParaRPr lang="vi-VN" b="1" dirty="0" smtClean="0">
              <a:solidFill>
                <a:srgbClr val="0A01C3"/>
              </a:solidFill>
            </a:endParaRPr>
          </a:p>
        </p:txBody>
      </p:sp>
      <p:sp>
        <p:nvSpPr>
          <p:cNvPr id="3" name="Title 2"/>
          <p:cNvSpPr>
            <a:spLocks noGrp="1"/>
          </p:cNvSpPr>
          <p:nvPr>
            <p:ph type="title"/>
          </p:nvPr>
        </p:nvSpPr>
        <p:spPr/>
        <p:txBody>
          <a:bodyPr/>
          <a:lstStyle/>
          <a:p>
            <a:r>
              <a:rPr lang="vi-VN" dirty="0" smtClean="0"/>
              <a:t>Giá trị trả về</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19</a:t>
            </a:fld>
            <a:endParaRPr lang="ru-RU" dirty="0"/>
          </a:p>
        </p:txBody>
      </p:sp>
    </p:spTree>
    <p:extLst>
      <p:ext uri="{BB962C8B-B14F-4D97-AF65-F5344CB8AC3E}">
        <p14:creationId xmlns:p14="http://schemas.microsoft.com/office/powerpoint/2010/main" val="17179409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4082274190"/>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r>
              <a:rPr lang="vi-VN" b="1">
                <a:solidFill>
                  <a:srgbClr val="0A01C3"/>
                </a:solidFill>
              </a:rPr>
              <a:t>double</a:t>
            </a:r>
            <a:r>
              <a:rPr lang="vi-VN"/>
              <a:t> dien_tich_tam_giac(</a:t>
            </a:r>
            <a:r>
              <a:rPr lang="vi-VN" b="1">
                <a:solidFill>
                  <a:srgbClr val="0A01C3"/>
                </a:solidFill>
              </a:rPr>
              <a:t>double</a:t>
            </a:r>
            <a:r>
              <a:rPr lang="vi-VN"/>
              <a:t> a, </a:t>
            </a:r>
            <a:r>
              <a:rPr lang="vi-VN" b="1">
                <a:solidFill>
                  <a:srgbClr val="0A01C3"/>
                </a:solidFill>
              </a:rPr>
              <a:t>double</a:t>
            </a:r>
            <a:r>
              <a:rPr lang="vi-VN"/>
              <a:t> b, </a:t>
            </a:r>
            <a:r>
              <a:rPr lang="vi-VN" b="1">
                <a:solidFill>
                  <a:srgbClr val="0A01C3"/>
                </a:solidFill>
              </a:rPr>
              <a:t>double</a:t>
            </a:r>
            <a:r>
              <a:rPr lang="vi-VN"/>
              <a:t> c)</a:t>
            </a:r>
          </a:p>
          <a:p>
            <a:r>
              <a:rPr lang="vi-VN"/>
              <a:t>{</a:t>
            </a:r>
          </a:p>
          <a:p>
            <a:r>
              <a:rPr lang="vi-VN"/>
              <a:t>	</a:t>
            </a:r>
            <a:r>
              <a:rPr lang="vi-VN" b="1">
                <a:solidFill>
                  <a:srgbClr val="0A01C3"/>
                </a:solidFill>
              </a:rPr>
              <a:t>if</a:t>
            </a:r>
            <a:r>
              <a:rPr lang="vi-VN"/>
              <a:t>(a+b &lt;= c || b+c &lt;= a || c+a &lt;= b)</a:t>
            </a:r>
          </a:p>
          <a:p>
            <a:r>
              <a:rPr lang="vi-VN"/>
              <a:t>		</a:t>
            </a:r>
            <a:r>
              <a:rPr lang="vi-VN" b="1">
                <a:solidFill>
                  <a:srgbClr val="0A01C3"/>
                </a:solidFill>
              </a:rPr>
              <a:t>return</a:t>
            </a:r>
            <a:r>
              <a:rPr lang="vi-VN"/>
              <a:t> </a:t>
            </a:r>
            <a:r>
              <a:rPr lang="vi-VN">
                <a:solidFill>
                  <a:srgbClr val="FF00FF"/>
                </a:solidFill>
              </a:rPr>
              <a:t>-1</a:t>
            </a:r>
            <a:r>
              <a:rPr lang="vi-VN"/>
              <a:t>;</a:t>
            </a:r>
          </a:p>
          <a:p>
            <a:r>
              <a:rPr lang="vi-VN"/>
              <a:t>	</a:t>
            </a:r>
            <a:r>
              <a:rPr lang="vi-VN" b="1">
                <a:solidFill>
                  <a:srgbClr val="0A01C3"/>
                </a:solidFill>
              </a:rPr>
              <a:t>double</a:t>
            </a:r>
            <a:r>
              <a:rPr lang="vi-VN"/>
              <a:t> p, S;</a:t>
            </a:r>
          </a:p>
          <a:p>
            <a:r>
              <a:rPr lang="vi-VN"/>
              <a:t>	p = (a+b+c)/2;</a:t>
            </a:r>
          </a:p>
          <a:p>
            <a:r>
              <a:rPr lang="vi-VN"/>
              <a:t>	S = sqrt(p*(p-a)*(p-b)*(p-c));</a:t>
            </a:r>
          </a:p>
          <a:p>
            <a:r>
              <a:rPr lang="vi-VN"/>
              <a:t>	</a:t>
            </a:r>
            <a:r>
              <a:rPr lang="vi-VN" b="1">
                <a:solidFill>
                  <a:srgbClr val="0A01C3"/>
                </a:solidFill>
              </a:rPr>
              <a:t>return</a:t>
            </a:r>
            <a:r>
              <a:rPr lang="vi-VN"/>
              <a:t> S;</a:t>
            </a:r>
          </a:p>
          <a:p>
            <a:r>
              <a:rPr lang="vi-VN" smtClean="0"/>
              <a:t>}</a:t>
            </a:r>
            <a:endParaRPr lang="vi-VN" dirty="0"/>
          </a:p>
          <a:p>
            <a:pPr marL="457200" indent="-457200">
              <a:buFont typeface="Wingdings" panose="05000000000000000000" pitchFamily="2" charset="2"/>
              <a:buChar char="§"/>
            </a:pPr>
            <a:r>
              <a:rPr lang="vi-VN" dirty="0" smtClean="0"/>
              <a:t>Lệnh </a:t>
            </a:r>
            <a:r>
              <a:rPr lang="vi-VN" b="1" dirty="0">
                <a:solidFill>
                  <a:srgbClr val="0000FF"/>
                </a:solidFill>
              </a:rPr>
              <a:t>return</a:t>
            </a:r>
            <a:r>
              <a:rPr lang="vi-VN" dirty="0"/>
              <a:t> ngay lập </a:t>
            </a:r>
            <a:r>
              <a:rPr lang="vi-VN"/>
              <a:t>tức </a:t>
            </a:r>
            <a:r>
              <a:rPr lang="vi-VN" smtClean="0"/>
              <a:t>kết thúc hàm</a:t>
            </a:r>
            <a:endParaRPr lang="vi-VN" dirty="0" smtClean="0"/>
          </a:p>
          <a:p>
            <a:pPr marL="457200" indent="-457200">
              <a:buFont typeface="Wingdings" panose="05000000000000000000" pitchFamily="2" charset="2"/>
              <a:buChar char="§"/>
            </a:pPr>
            <a:r>
              <a:rPr lang="vi-VN" dirty="0"/>
              <a:t>Giá </a:t>
            </a:r>
            <a:r>
              <a:rPr lang="vi-VN" smtClean="0"/>
              <a:t>trị </a:t>
            </a:r>
            <a:r>
              <a:rPr lang="vi-VN" smtClean="0"/>
              <a:t>sau </a:t>
            </a:r>
            <a:r>
              <a:rPr lang="vi-VN" dirty="0"/>
              <a:t>lệnh </a:t>
            </a:r>
            <a:r>
              <a:rPr lang="vi-VN" b="1" dirty="0">
                <a:solidFill>
                  <a:srgbClr val="0000FF"/>
                </a:solidFill>
              </a:rPr>
              <a:t>return</a:t>
            </a:r>
            <a:r>
              <a:rPr lang="vi-VN" dirty="0"/>
              <a:t> được trả về cho chương trình </a:t>
            </a:r>
            <a:r>
              <a:rPr lang="vi-VN" dirty="0" smtClean="0"/>
              <a:t>gọi</a:t>
            </a:r>
          </a:p>
          <a:p>
            <a:pPr marL="457200" indent="-457200">
              <a:buFont typeface="Wingdings" panose="05000000000000000000" pitchFamily="2" charset="2"/>
              <a:buChar char="§"/>
            </a:pPr>
            <a:r>
              <a:rPr lang="vi-VN" smtClean="0"/>
              <a:t>Nếu kiểu trả về là </a:t>
            </a:r>
            <a:r>
              <a:rPr lang="vi-VN" b="1" smtClean="0">
                <a:solidFill>
                  <a:srgbClr val="0A01C3"/>
                </a:solidFill>
              </a:rPr>
              <a:t>void</a:t>
            </a:r>
            <a:r>
              <a:rPr lang="vi-VN" smtClean="0"/>
              <a:t> </a:t>
            </a:r>
            <a:r>
              <a:rPr lang="vi-VN" smtClean="0"/>
              <a:t>thì </a:t>
            </a:r>
            <a:r>
              <a:rPr lang="vi-VN" b="1" smtClean="0">
                <a:solidFill>
                  <a:srgbClr val="0A01C3"/>
                </a:solidFill>
              </a:rPr>
              <a:t>return</a:t>
            </a:r>
            <a:r>
              <a:rPr lang="vi-VN" smtClean="0"/>
              <a:t> </a:t>
            </a:r>
            <a:r>
              <a:rPr lang="vi-VN" dirty="0" smtClean="0"/>
              <a:t>không có tham số.</a:t>
            </a:r>
            <a:endParaRPr lang="en-US" dirty="0"/>
          </a:p>
        </p:txBody>
      </p:sp>
      <p:sp>
        <p:nvSpPr>
          <p:cNvPr id="3" name="Title 2"/>
          <p:cNvSpPr>
            <a:spLocks noGrp="1"/>
          </p:cNvSpPr>
          <p:nvPr>
            <p:ph type="title"/>
          </p:nvPr>
        </p:nvSpPr>
        <p:spPr/>
        <p:txBody>
          <a:bodyPr/>
          <a:lstStyle/>
          <a:p>
            <a:r>
              <a:rPr lang="en-US" dirty="0"/>
              <a:t>Sự trở về từ một </a:t>
            </a:r>
            <a:r>
              <a:rPr lang="en-US" dirty="0" smtClean="0"/>
              <a:t>hàm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20</a:t>
            </a:fld>
            <a:endParaRPr lang="ru-RU" dirty="0"/>
          </a:p>
        </p:txBody>
      </p:sp>
    </p:spTree>
    <p:extLst>
      <p:ext uri="{BB962C8B-B14F-4D97-AF65-F5344CB8AC3E}">
        <p14:creationId xmlns:p14="http://schemas.microsoft.com/office/powerpoint/2010/main" val="9462511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vi-VN" b="1">
                <a:solidFill>
                  <a:srgbClr val="0A01C3"/>
                </a:solidFill>
              </a:rPr>
              <a:t>double</a:t>
            </a:r>
            <a:r>
              <a:rPr lang="vi-VN"/>
              <a:t> dien_tich_tam_giac(</a:t>
            </a:r>
            <a:r>
              <a:rPr lang="vi-VN" b="1">
                <a:solidFill>
                  <a:srgbClr val="0A01C3"/>
                </a:solidFill>
              </a:rPr>
              <a:t>double</a:t>
            </a:r>
            <a:r>
              <a:rPr lang="vi-VN"/>
              <a:t> a, </a:t>
            </a:r>
            <a:r>
              <a:rPr lang="vi-VN" b="1">
                <a:solidFill>
                  <a:srgbClr val="0A01C3"/>
                </a:solidFill>
              </a:rPr>
              <a:t>double</a:t>
            </a:r>
            <a:r>
              <a:rPr lang="vi-VN"/>
              <a:t> b, </a:t>
            </a:r>
            <a:r>
              <a:rPr lang="vi-VN" b="1">
                <a:solidFill>
                  <a:srgbClr val="0A01C3"/>
                </a:solidFill>
              </a:rPr>
              <a:t>double</a:t>
            </a:r>
            <a:r>
              <a:rPr lang="vi-VN"/>
              <a:t> c)</a:t>
            </a:r>
          </a:p>
          <a:p>
            <a:r>
              <a:rPr lang="vi-VN"/>
              <a:t>{</a:t>
            </a:r>
          </a:p>
          <a:p>
            <a:r>
              <a:rPr lang="vi-VN"/>
              <a:t>	</a:t>
            </a:r>
            <a:r>
              <a:rPr lang="vi-VN" b="1">
                <a:solidFill>
                  <a:srgbClr val="0A01C3"/>
                </a:solidFill>
              </a:rPr>
              <a:t>if</a:t>
            </a:r>
            <a:r>
              <a:rPr lang="vi-VN"/>
              <a:t>(a+b &lt;= c || b+c &lt;= a || c+a &lt;= b)</a:t>
            </a:r>
          </a:p>
          <a:p>
            <a:r>
              <a:rPr lang="vi-VN"/>
              <a:t>		</a:t>
            </a:r>
            <a:r>
              <a:rPr lang="vi-VN" b="1">
                <a:solidFill>
                  <a:srgbClr val="0A01C3"/>
                </a:solidFill>
              </a:rPr>
              <a:t>return</a:t>
            </a:r>
            <a:r>
              <a:rPr lang="vi-VN"/>
              <a:t> </a:t>
            </a:r>
            <a:r>
              <a:rPr lang="vi-VN">
                <a:solidFill>
                  <a:srgbClr val="FF00FF"/>
                </a:solidFill>
              </a:rPr>
              <a:t>-1</a:t>
            </a:r>
            <a:r>
              <a:rPr lang="vi-VN"/>
              <a:t>;</a:t>
            </a:r>
          </a:p>
          <a:p>
            <a:r>
              <a:rPr lang="vi-VN"/>
              <a:t>	</a:t>
            </a:r>
            <a:r>
              <a:rPr lang="vi-VN" b="1">
                <a:solidFill>
                  <a:srgbClr val="0A01C3"/>
                </a:solidFill>
              </a:rPr>
              <a:t>double</a:t>
            </a:r>
            <a:r>
              <a:rPr lang="vi-VN"/>
              <a:t> p, S;</a:t>
            </a:r>
          </a:p>
          <a:p>
            <a:r>
              <a:rPr lang="vi-VN"/>
              <a:t>	p = (a+b+c)/2;</a:t>
            </a:r>
          </a:p>
          <a:p>
            <a:r>
              <a:rPr lang="vi-VN"/>
              <a:t>	S = sqrt(p*(p-a)*(p-b)*(p-c));</a:t>
            </a:r>
          </a:p>
          <a:p>
            <a:r>
              <a:rPr lang="vi-VN"/>
              <a:t>	</a:t>
            </a:r>
            <a:r>
              <a:rPr lang="vi-VN" b="1">
                <a:solidFill>
                  <a:srgbClr val="0A01C3"/>
                </a:solidFill>
              </a:rPr>
              <a:t>return</a:t>
            </a:r>
            <a:r>
              <a:rPr lang="vi-VN"/>
              <a:t> S;</a:t>
            </a:r>
          </a:p>
          <a:p>
            <a:r>
              <a:rPr lang="vi-VN" smtClean="0"/>
              <a:t>}</a:t>
            </a:r>
            <a:endParaRPr lang="vi-VN" smtClean="0"/>
          </a:p>
          <a:p>
            <a:pPr marL="457200" indent="-457200">
              <a:buFont typeface="Wingdings" panose="05000000000000000000" pitchFamily="2" charset="2"/>
              <a:buChar char="§"/>
            </a:pPr>
            <a:r>
              <a:rPr lang="vi-VN" smtClean="0"/>
              <a:t>Biến </a:t>
            </a:r>
            <a:r>
              <a:rPr lang="vi-VN" dirty="0" smtClean="0"/>
              <a:t>được khai báo trong </a:t>
            </a:r>
            <a:r>
              <a:rPr lang="vi-VN" smtClean="0"/>
              <a:t>một </a:t>
            </a:r>
            <a:r>
              <a:rPr lang="vi-VN" smtClean="0"/>
              <a:t>hàm (Ví dụ: p, S) là biến cục bộ, tự </a:t>
            </a:r>
            <a:r>
              <a:rPr lang="vi-VN" dirty="0" smtClean="0"/>
              <a:t>hủy khi kết thúc hàm</a:t>
            </a:r>
          </a:p>
          <a:p>
            <a:pPr marL="457200" indent="-457200">
              <a:buFont typeface="Wingdings" panose="05000000000000000000" pitchFamily="2" charset="2"/>
              <a:buChar char="§"/>
            </a:pPr>
            <a:r>
              <a:rPr lang="vi-VN" dirty="0" smtClean="0"/>
              <a:t>Tham số hình thức cũng là biến cục bộ</a:t>
            </a:r>
            <a:endParaRPr lang="en-US" dirty="0"/>
          </a:p>
        </p:txBody>
      </p:sp>
      <p:sp>
        <p:nvSpPr>
          <p:cNvPr id="3" name="Title 2"/>
          <p:cNvSpPr>
            <a:spLocks noGrp="1"/>
          </p:cNvSpPr>
          <p:nvPr>
            <p:ph type="title"/>
          </p:nvPr>
        </p:nvSpPr>
        <p:spPr/>
        <p:txBody>
          <a:bodyPr/>
          <a:lstStyle/>
          <a:p>
            <a:r>
              <a:rPr lang="vi-VN" dirty="0" smtClean="0"/>
              <a:t>Biến cục bộ</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21</a:t>
            </a:fld>
            <a:endParaRPr lang="ru-RU" dirty="0"/>
          </a:p>
        </p:txBody>
      </p:sp>
    </p:spTree>
    <p:extLst>
      <p:ext uri="{BB962C8B-B14F-4D97-AF65-F5344CB8AC3E}">
        <p14:creationId xmlns:p14="http://schemas.microsoft.com/office/powerpoint/2010/main" val="27094346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a:bodyPr>
          <a:lstStyle/>
          <a:p>
            <a:pPr>
              <a:buFont typeface="Wingdings" panose="05000000000000000000" pitchFamily="2" charset="2"/>
              <a:buChar char="q"/>
            </a:pPr>
            <a:r>
              <a:rPr lang="vi-VN" smtClean="0"/>
              <a:t>Trước hết, cần xác định chức năng của hàm (hàm sẽ thực hiện việc gì). Từ đó xác định</a:t>
            </a:r>
            <a:endParaRPr lang="en-US"/>
          </a:p>
          <a:p>
            <a:r>
              <a:rPr lang="en-US" b="1"/>
              <a:t>Tên </a:t>
            </a:r>
            <a:r>
              <a:rPr lang="en-US" b="1" smtClean="0"/>
              <a:t>hàm</a:t>
            </a:r>
            <a:r>
              <a:rPr lang="vi-VN" smtClean="0"/>
              <a:t> phản ánh chức năng của hàm</a:t>
            </a:r>
            <a:endParaRPr lang="en-US"/>
          </a:p>
          <a:p>
            <a:r>
              <a:rPr lang="en-US" smtClean="0"/>
              <a:t>Các </a:t>
            </a:r>
            <a:r>
              <a:rPr lang="en-US"/>
              <a:t>đầu vào (nếu </a:t>
            </a:r>
            <a:r>
              <a:rPr lang="en-US"/>
              <a:t>có</a:t>
            </a:r>
            <a:r>
              <a:rPr lang="en-US" smtClean="0"/>
              <a:t>)</a:t>
            </a:r>
            <a:r>
              <a:rPr lang="vi-VN" smtClean="0"/>
              <a:t> là những dữ kiện cần thiết để thực hiện chức năng của hàm </a:t>
            </a:r>
            <a:r>
              <a:rPr lang="vi-VN" smtClean="0">
                <a:sym typeface="Wingdings" panose="05000000000000000000" pitchFamily="2" charset="2"/>
              </a:rPr>
              <a:t> xác định các </a:t>
            </a:r>
            <a:r>
              <a:rPr lang="vi-VN" b="1" smtClean="0">
                <a:sym typeface="Wingdings" panose="05000000000000000000" pitchFamily="2" charset="2"/>
              </a:rPr>
              <a:t>tham số hình thức</a:t>
            </a:r>
            <a:r>
              <a:rPr lang="vi-VN" smtClean="0">
                <a:sym typeface="Wingdings" panose="05000000000000000000" pitchFamily="2" charset="2"/>
              </a:rPr>
              <a:t>.</a:t>
            </a:r>
            <a:endParaRPr lang="en-US"/>
          </a:p>
          <a:p>
            <a:r>
              <a:rPr lang="en-US"/>
              <a:t>Đầu ra (nếu </a:t>
            </a:r>
            <a:r>
              <a:rPr lang="en-US"/>
              <a:t>có</a:t>
            </a:r>
            <a:r>
              <a:rPr lang="en-US" smtClean="0"/>
              <a:t>)</a:t>
            </a:r>
            <a:r>
              <a:rPr lang="vi-VN"/>
              <a:t> </a:t>
            </a:r>
            <a:r>
              <a:rPr lang="vi-VN" smtClean="0"/>
              <a:t>là giá trị mong muốn nhận được qua tên hàm </a:t>
            </a:r>
            <a:r>
              <a:rPr lang="vi-VN" smtClean="0">
                <a:sym typeface="Wingdings" panose="05000000000000000000" pitchFamily="2" charset="2"/>
              </a:rPr>
              <a:t> xác định </a:t>
            </a:r>
            <a:r>
              <a:rPr lang="vi-VN" b="1" smtClean="0">
                <a:sym typeface="Wingdings" panose="05000000000000000000" pitchFamily="2" charset="2"/>
              </a:rPr>
              <a:t>kiểu giá trị trả về</a:t>
            </a:r>
            <a:r>
              <a:rPr lang="vi-VN" smtClean="0">
                <a:sym typeface="Wingdings" panose="05000000000000000000" pitchFamily="2" charset="2"/>
              </a:rPr>
              <a:t>.</a:t>
            </a:r>
            <a:endParaRPr lang="en-US"/>
          </a:p>
        </p:txBody>
      </p:sp>
      <p:sp>
        <p:nvSpPr>
          <p:cNvPr id="3" name="Title 2"/>
          <p:cNvSpPr>
            <a:spLocks noGrp="1"/>
          </p:cNvSpPr>
          <p:nvPr>
            <p:ph type="title"/>
          </p:nvPr>
        </p:nvSpPr>
        <p:spPr/>
        <p:txBody>
          <a:bodyPr/>
          <a:lstStyle/>
          <a:p>
            <a:r>
              <a:rPr lang="vi-VN" smtClean="0"/>
              <a:t>Xây dựng hàm</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22</a:t>
            </a:fld>
            <a:endParaRPr lang="ru-RU" dirty="0"/>
          </a:p>
        </p:txBody>
      </p:sp>
    </p:spTree>
    <p:extLst>
      <p:ext uri="{BB962C8B-B14F-4D97-AF65-F5344CB8AC3E}">
        <p14:creationId xmlns:p14="http://schemas.microsoft.com/office/powerpoint/2010/main" val="10319918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spcBef>
                <a:spcPts val="0"/>
              </a:spcBef>
              <a:spcAft>
                <a:spcPts val="0"/>
              </a:spcAft>
            </a:pPr>
            <a:r>
              <a:rPr lang="en-US" sz="3200"/>
              <a:t>Công việc: tính và xuất tổng 2 số nguyên</a:t>
            </a:r>
          </a:p>
          <a:p>
            <a:pPr>
              <a:spcBef>
                <a:spcPts val="0"/>
              </a:spcBef>
              <a:spcAft>
                <a:spcPts val="0"/>
              </a:spcAft>
            </a:pPr>
            <a:r>
              <a:rPr lang="en-US" sz="3200" smtClean="0"/>
              <a:t>Tên </a:t>
            </a:r>
            <a:r>
              <a:rPr lang="en-US" sz="3200"/>
              <a:t>hàm</a:t>
            </a:r>
            <a:r>
              <a:rPr lang="en-US" sz="3200"/>
              <a:t>: </a:t>
            </a:r>
            <a:r>
              <a:rPr lang="vi-VN" sz="3200" smtClean="0"/>
              <a:t>xuat_tong</a:t>
            </a:r>
            <a:endParaRPr lang="en-US" sz="3200"/>
          </a:p>
          <a:p>
            <a:pPr>
              <a:spcBef>
                <a:spcPts val="0"/>
              </a:spcBef>
              <a:spcAft>
                <a:spcPts val="0"/>
              </a:spcAft>
            </a:pPr>
            <a:r>
              <a:rPr lang="en-US" sz="3200" smtClean="0"/>
              <a:t>Đầu </a:t>
            </a:r>
            <a:r>
              <a:rPr lang="en-US" sz="3200"/>
              <a:t>vào: hai </a:t>
            </a:r>
            <a:r>
              <a:rPr lang="en-US" sz="3200"/>
              <a:t>số </a:t>
            </a:r>
            <a:r>
              <a:rPr lang="en-US" sz="3200" smtClean="0"/>
              <a:t>nguyên</a:t>
            </a:r>
            <a:r>
              <a:rPr lang="vi-VN" sz="3200" smtClean="0"/>
              <a:t> x và y</a:t>
            </a:r>
            <a:endParaRPr lang="en-US" sz="3200"/>
          </a:p>
          <a:p>
            <a:pPr>
              <a:spcBef>
                <a:spcPts val="0"/>
              </a:spcBef>
              <a:spcAft>
                <a:spcPts val="0"/>
              </a:spcAft>
            </a:pPr>
            <a:r>
              <a:rPr lang="en-US" sz="3200"/>
              <a:t>Đầu ra: </a:t>
            </a:r>
            <a:r>
              <a:rPr lang="en-US" sz="3200"/>
              <a:t>không </a:t>
            </a:r>
            <a:r>
              <a:rPr lang="en-US" sz="3200" smtClean="0"/>
              <a:t>có</a:t>
            </a:r>
            <a:endParaRPr lang="en-US" sz="3200"/>
          </a:p>
        </p:txBody>
      </p:sp>
      <p:sp>
        <p:nvSpPr>
          <p:cNvPr id="3" name="Title 2"/>
          <p:cNvSpPr>
            <a:spLocks noGrp="1"/>
          </p:cNvSpPr>
          <p:nvPr>
            <p:ph type="title"/>
          </p:nvPr>
        </p:nvSpPr>
        <p:spPr/>
        <p:txBody>
          <a:bodyPr/>
          <a:lstStyle/>
          <a:p>
            <a:r>
              <a:rPr lang="vi-VN" smtClean="0"/>
              <a:t>Xây dựng hàm. Ví dụ 1</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23</a:t>
            </a:fld>
            <a:endParaRPr lang="ru-RU" dirty="0"/>
          </a:p>
        </p:txBody>
      </p:sp>
      <p:sp>
        <p:nvSpPr>
          <p:cNvPr id="5" name="TextBox 4"/>
          <p:cNvSpPr txBox="1">
            <a:spLocks noChangeArrowheads="1"/>
          </p:cNvSpPr>
          <p:nvPr/>
        </p:nvSpPr>
        <p:spPr bwMode="auto">
          <a:xfrm>
            <a:off x="152400" y="4283734"/>
            <a:ext cx="89916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a:latin typeface="Arial Narrow" panose="020B0606020202030204" pitchFamily="34" charset="0"/>
                <a:cs typeface="Courier New" panose="02070309020205020404" pitchFamily="49" charset="0"/>
              </a:rPr>
              <a:t>void XuatTong(int x, int y)</a:t>
            </a:r>
          </a:p>
          <a:p>
            <a:pPr eaLnBrk="1" hangingPunct="1"/>
            <a:r>
              <a:rPr lang="en-US" altLang="en-US" sz="3200">
                <a:latin typeface="Arial Narrow" panose="020B0606020202030204" pitchFamily="34" charset="0"/>
                <a:cs typeface="Courier New" panose="02070309020205020404" pitchFamily="49" charset="0"/>
              </a:rPr>
              <a:t>{</a:t>
            </a:r>
          </a:p>
          <a:p>
            <a:pPr eaLnBrk="1" hangingPunct="1"/>
            <a:r>
              <a:rPr lang="en-US" altLang="en-US" sz="3200">
                <a:latin typeface="Arial Narrow" panose="020B0606020202030204" pitchFamily="34" charset="0"/>
                <a:cs typeface="Courier New" panose="02070309020205020404" pitchFamily="49" charset="0"/>
              </a:rPr>
              <a:t>	int s;</a:t>
            </a:r>
          </a:p>
          <a:p>
            <a:pPr eaLnBrk="1" hangingPunct="1"/>
            <a:r>
              <a:rPr lang="en-US" altLang="en-US" sz="3200">
                <a:latin typeface="Arial Narrow" panose="020B0606020202030204" pitchFamily="34" charset="0"/>
                <a:cs typeface="Courier New" panose="02070309020205020404" pitchFamily="49" charset="0"/>
              </a:rPr>
              <a:t>	s = x + y;</a:t>
            </a:r>
          </a:p>
          <a:p>
            <a:pPr eaLnBrk="1" hangingPunct="1"/>
            <a:r>
              <a:rPr lang="en-US" altLang="en-US" sz="3200">
                <a:latin typeface="Arial Narrow" panose="020B0606020202030204" pitchFamily="34" charset="0"/>
                <a:cs typeface="Courier New" panose="02070309020205020404" pitchFamily="49" charset="0"/>
              </a:rPr>
              <a:t>	printf(“%d cong %d bang %d”, x, y, s);</a:t>
            </a:r>
          </a:p>
          <a:p>
            <a:pPr eaLnBrk="1" hangingPunct="1"/>
            <a:r>
              <a:rPr lang="en-US" altLang="en-US" sz="3200">
                <a:latin typeface="Arial Narrow" panose="020B0606020202030204" pitchFamily="34" charset="0"/>
                <a:cs typeface="Courier New" panose="02070309020205020404" pitchFamily="49" charset="0"/>
              </a:rPr>
              <a:t>}</a:t>
            </a:r>
          </a:p>
        </p:txBody>
      </p:sp>
    </p:spTree>
    <p:extLst>
      <p:ext uri="{BB962C8B-B14F-4D97-AF65-F5344CB8AC3E}">
        <p14:creationId xmlns:p14="http://schemas.microsoft.com/office/powerpoint/2010/main" val="6663123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vi-VN" dirty="0" smtClean="0"/>
              <a:t>Chương trình trong sáng, dễ </a:t>
            </a:r>
            <a:r>
              <a:rPr lang="vi-VN" dirty="0"/>
              <a:t>hiểu</a:t>
            </a:r>
          </a:p>
          <a:p>
            <a:pPr>
              <a:buFont typeface="Wingdings" panose="05000000000000000000" pitchFamily="2" charset="2"/>
              <a:buChar char="q"/>
            </a:pPr>
            <a:r>
              <a:rPr lang="vi-VN" dirty="0"/>
              <a:t>Việc </a:t>
            </a:r>
            <a:r>
              <a:rPr lang="vi-VN" dirty="0" smtClean="0"/>
              <a:t>tìm </a:t>
            </a:r>
            <a:r>
              <a:rPr lang="vi-VN" dirty="0"/>
              <a:t>lỗi chương trình trở nên dễ dàng hơn khi cấu trúc của chương trình rõ ràng với hình thức lập trình theo module </a:t>
            </a:r>
          </a:p>
          <a:p>
            <a:pPr>
              <a:buFont typeface="Wingdings" panose="05000000000000000000" pitchFamily="2" charset="2"/>
              <a:buChar char="q"/>
            </a:pPr>
            <a:r>
              <a:rPr lang="vi-VN" dirty="0"/>
              <a:t>Chương trình cấu tạo từ các hàm cũng dễ dàng bảo trì, bởi vì sự sửa đổi khi có yêu cầu được giới hạn trong từng hàm của chương </a:t>
            </a:r>
            <a:r>
              <a:rPr lang="vi-VN" dirty="0" smtClean="0"/>
              <a:t>trình</a:t>
            </a:r>
            <a:endParaRPr lang="en-US" dirty="0"/>
          </a:p>
        </p:txBody>
      </p:sp>
      <p:sp>
        <p:nvSpPr>
          <p:cNvPr id="3" name="Title 2"/>
          <p:cNvSpPr>
            <a:spLocks noGrp="1"/>
          </p:cNvSpPr>
          <p:nvPr>
            <p:ph type="title"/>
          </p:nvPr>
        </p:nvSpPr>
        <p:spPr/>
        <p:txBody>
          <a:bodyPr/>
          <a:lstStyle/>
          <a:p>
            <a:r>
              <a:rPr lang="vi-VN" dirty="0" smtClean="0"/>
              <a:t>Lợi ích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24</a:t>
            </a:fld>
            <a:endParaRPr lang="ru-RU" dirty="0"/>
          </a:p>
        </p:txBody>
      </p:sp>
    </p:spTree>
    <p:extLst>
      <p:ext uri="{BB962C8B-B14F-4D97-AF65-F5344CB8AC3E}">
        <p14:creationId xmlns:p14="http://schemas.microsoft.com/office/powerpoint/2010/main" val="10858845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748705787"/>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849703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3249570678"/>
              </p:ext>
            </p:extLst>
          </p:nvPr>
        </p:nvGraphicFramePr>
        <p:xfrm>
          <a:off x="0" y="685800"/>
          <a:ext cx="91440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vi-VN" dirty="0" smtClean="0"/>
              <a:t>Hai kiểu truyền tham số</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26</a:t>
            </a:fld>
            <a:endParaRPr lang="ru-RU" dirty="0"/>
          </a:p>
        </p:txBody>
      </p:sp>
    </p:spTree>
    <p:extLst>
      <p:ext uri="{BB962C8B-B14F-4D97-AF65-F5344CB8AC3E}">
        <p14:creationId xmlns:p14="http://schemas.microsoft.com/office/powerpoint/2010/main" val="32008357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marL="457200" indent="-457200">
              <a:buFont typeface="Wingdings" panose="05000000000000000000" pitchFamily="2" charset="2"/>
              <a:buChar char="§"/>
            </a:pPr>
            <a:r>
              <a:rPr lang="vi-VN" dirty="0"/>
              <a:t>Mặc nhiên trong C, tất cả các đối số được </a:t>
            </a:r>
            <a:r>
              <a:rPr lang="vi-VN" dirty="0" smtClean="0"/>
              <a:t>truyền bằng </a:t>
            </a:r>
            <a:r>
              <a:rPr lang="vi-VN" dirty="0"/>
              <a:t>giá </a:t>
            </a:r>
            <a:r>
              <a:rPr lang="vi-VN" dirty="0" smtClean="0"/>
              <a:t>trị</a:t>
            </a:r>
          </a:p>
          <a:p>
            <a:pPr marL="457200" indent="-457200">
              <a:buFont typeface="Wingdings" panose="05000000000000000000" pitchFamily="2" charset="2"/>
              <a:buChar char="§"/>
            </a:pPr>
            <a:r>
              <a:rPr lang="vi-VN" dirty="0" smtClean="0"/>
              <a:t>Tham số hình thức hoạt </a:t>
            </a:r>
            <a:r>
              <a:rPr lang="vi-VN" dirty="0"/>
              <a:t>động như một biến cục bộ bên trong một </a:t>
            </a:r>
            <a:r>
              <a:rPr lang="vi-VN" dirty="0" smtClean="0"/>
              <a:t>hàm</a:t>
            </a:r>
          </a:p>
          <a:p>
            <a:pPr marL="457200" indent="-457200">
              <a:buFont typeface="Wingdings" panose="05000000000000000000" pitchFamily="2" charset="2"/>
              <a:buChar char="§"/>
            </a:pPr>
            <a:r>
              <a:rPr lang="vi-VN" dirty="0" smtClean="0"/>
              <a:t>Khi </a:t>
            </a:r>
            <a:r>
              <a:rPr lang="vi-VN" dirty="0"/>
              <a:t>các đối số được truyền đến hàm được gọi, </a:t>
            </a:r>
            <a:r>
              <a:rPr lang="vi-VN" dirty="0" smtClean="0"/>
              <a:t>giá trị các đối số được sao chép sang các tham số hình thức</a:t>
            </a:r>
            <a:endParaRPr lang="en-US" dirty="0"/>
          </a:p>
        </p:txBody>
      </p:sp>
      <p:sp>
        <p:nvSpPr>
          <p:cNvPr id="3" name="Title 2"/>
          <p:cNvSpPr>
            <a:spLocks noGrp="1"/>
          </p:cNvSpPr>
          <p:nvPr>
            <p:ph type="title"/>
          </p:nvPr>
        </p:nvSpPr>
        <p:spPr/>
        <p:txBody>
          <a:bodyPr/>
          <a:lstStyle/>
          <a:p>
            <a:r>
              <a:rPr lang="vi-VN" dirty="0" smtClean="0"/>
              <a:t>Truyền tham số khi gọi hàm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27</a:t>
            </a:fld>
            <a:endParaRPr lang="ru-RU" dirty="0"/>
          </a:p>
        </p:txBody>
      </p:sp>
    </p:spTree>
    <p:extLst>
      <p:ext uri="{BB962C8B-B14F-4D97-AF65-F5344CB8AC3E}">
        <p14:creationId xmlns:p14="http://schemas.microsoft.com/office/powerpoint/2010/main" val="21436141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r>
              <a:rPr lang="vi-VN" b="1" dirty="0" smtClean="0">
                <a:solidFill>
                  <a:srgbClr val="0A01C3"/>
                </a:solidFill>
              </a:rPr>
              <a:t>void</a:t>
            </a:r>
            <a:r>
              <a:rPr lang="vi-VN" dirty="0" smtClean="0"/>
              <a:t> dec(</a:t>
            </a:r>
            <a:r>
              <a:rPr lang="vi-VN" b="1" dirty="0" smtClean="0">
                <a:solidFill>
                  <a:srgbClr val="0A01C3"/>
                </a:solidFill>
              </a:rPr>
              <a:t>int</a:t>
            </a:r>
            <a:r>
              <a:rPr lang="vi-VN" dirty="0" smtClean="0"/>
              <a:t> t)</a:t>
            </a:r>
            <a:endParaRPr lang="vi-VN" dirty="0"/>
          </a:p>
          <a:p>
            <a:r>
              <a:rPr lang="vi-VN" dirty="0" smtClean="0"/>
              <a:t>{</a:t>
            </a:r>
          </a:p>
          <a:p>
            <a:r>
              <a:rPr lang="vi-VN" dirty="0"/>
              <a:t>	</a:t>
            </a:r>
            <a:r>
              <a:rPr lang="vi-VN" dirty="0" smtClean="0"/>
              <a:t>t = t – 1;</a:t>
            </a:r>
            <a:endParaRPr lang="vi-VN" dirty="0"/>
          </a:p>
          <a:p>
            <a:r>
              <a:rPr lang="vi-VN" dirty="0" smtClean="0"/>
              <a:t>}</a:t>
            </a:r>
            <a:endParaRPr lang="vi-VN" dirty="0"/>
          </a:p>
          <a:p>
            <a:r>
              <a:rPr lang="vi-VN" b="1" dirty="0">
                <a:solidFill>
                  <a:srgbClr val="0000FF"/>
                </a:solidFill>
              </a:rPr>
              <a:t>int</a:t>
            </a:r>
            <a:r>
              <a:rPr lang="vi-VN" dirty="0"/>
              <a:t> main()</a:t>
            </a:r>
          </a:p>
          <a:p>
            <a:r>
              <a:rPr lang="vi-VN" dirty="0"/>
              <a:t>{</a:t>
            </a:r>
          </a:p>
          <a:p>
            <a:r>
              <a:rPr lang="vi-VN" dirty="0"/>
              <a:t>	</a:t>
            </a:r>
            <a:r>
              <a:rPr lang="vi-VN" b="1" dirty="0" smtClean="0">
                <a:solidFill>
                  <a:srgbClr val="0000FF"/>
                </a:solidFill>
              </a:rPr>
              <a:t>int</a:t>
            </a:r>
            <a:r>
              <a:rPr lang="vi-VN" dirty="0" smtClean="0"/>
              <a:t> x </a:t>
            </a:r>
            <a:r>
              <a:rPr lang="vi-VN" dirty="0"/>
              <a:t>= </a:t>
            </a:r>
            <a:r>
              <a:rPr lang="vi-VN" dirty="0" smtClean="0">
                <a:solidFill>
                  <a:srgbClr val="FF00FF"/>
                </a:solidFill>
              </a:rPr>
              <a:t>3</a:t>
            </a:r>
            <a:r>
              <a:rPr lang="vi-VN" dirty="0" smtClean="0"/>
              <a:t>;</a:t>
            </a:r>
          </a:p>
          <a:p>
            <a:r>
              <a:rPr lang="vi-VN" dirty="0"/>
              <a:t>	</a:t>
            </a:r>
            <a:r>
              <a:rPr lang="vi-VN" dirty="0" smtClean="0"/>
              <a:t>dec(x);</a:t>
            </a:r>
            <a:endParaRPr lang="vi-VN" dirty="0"/>
          </a:p>
          <a:p>
            <a:r>
              <a:rPr lang="vi-VN" dirty="0"/>
              <a:t>	printf</a:t>
            </a:r>
            <a:r>
              <a:rPr lang="vi-VN" dirty="0" smtClean="0"/>
              <a:t>(</a:t>
            </a:r>
            <a:r>
              <a:rPr lang="vi-VN" dirty="0" smtClean="0">
                <a:solidFill>
                  <a:srgbClr val="0000FF"/>
                </a:solidFill>
              </a:rPr>
              <a:t>"x = %d\n</a:t>
            </a:r>
            <a:r>
              <a:rPr lang="vi-VN" dirty="0">
                <a:solidFill>
                  <a:srgbClr val="0000FF"/>
                </a:solidFill>
              </a:rPr>
              <a:t>"</a:t>
            </a:r>
            <a:r>
              <a:rPr lang="vi-VN" dirty="0"/>
              <a:t>, </a:t>
            </a:r>
            <a:r>
              <a:rPr lang="vi-VN" dirty="0" smtClean="0"/>
              <a:t>x);	</a:t>
            </a:r>
            <a:r>
              <a:rPr lang="vi-VN" dirty="0" smtClean="0">
                <a:solidFill>
                  <a:srgbClr val="00B050"/>
                </a:solidFill>
              </a:rPr>
              <a:t>//result: x = 3 (không đổi)</a:t>
            </a:r>
            <a:endParaRPr lang="vi-VN" dirty="0">
              <a:solidFill>
                <a:srgbClr val="00B050"/>
              </a:solidFill>
            </a:endParaRPr>
          </a:p>
          <a:p>
            <a:r>
              <a:rPr lang="vi-VN" dirty="0"/>
              <a:t>	</a:t>
            </a:r>
            <a:r>
              <a:rPr lang="vi-VN" b="1" dirty="0">
                <a:solidFill>
                  <a:srgbClr val="0000FF"/>
                </a:solidFill>
              </a:rPr>
              <a:t>return</a:t>
            </a:r>
            <a:r>
              <a:rPr lang="vi-VN" dirty="0"/>
              <a:t> </a:t>
            </a:r>
            <a:r>
              <a:rPr lang="vi-VN" dirty="0">
                <a:solidFill>
                  <a:srgbClr val="FF00FF"/>
                </a:solidFill>
              </a:rPr>
              <a:t>0</a:t>
            </a:r>
            <a:r>
              <a:rPr lang="vi-VN" dirty="0"/>
              <a:t>;</a:t>
            </a:r>
          </a:p>
          <a:p>
            <a:r>
              <a:rPr lang="vi-VN" dirty="0"/>
              <a:t>}</a:t>
            </a:r>
            <a:endParaRPr lang="en-US" dirty="0"/>
          </a:p>
          <a:p>
            <a:endParaRPr lang="en-US" dirty="0"/>
          </a:p>
        </p:txBody>
      </p:sp>
      <p:sp>
        <p:nvSpPr>
          <p:cNvPr id="3" name="Title 2"/>
          <p:cNvSpPr>
            <a:spLocks noGrp="1"/>
          </p:cNvSpPr>
          <p:nvPr>
            <p:ph type="title"/>
          </p:nvPr>
        </p:nvSpPr>
        <p:spPr/>
        <p:txBody>
          <a:bodyPr/>
          <a:lstStyle/>
          <a:p>
            <a:r>
              <a:rPr lang="vi-VN" dirty="0" smtClean="0"/>
              <a:t>Truyền giá trị</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28</a:t>
            </a:fld>
            <a:endParaRPr lang="ru-RU" dirty="0"/>
          </a:p>
        </p:txBody>
      </p:sp>
    </p:spTree>
    <p:extLst>
      <p:ext uri="{BB962C8B-B14F-4D97-AF65-F5344CB8AC3E}">
        <p14:creationId xmlns:p14="http://schemas.microsoft.com/office/powerpoint/2010/main" val="37663162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vi-VN" b="1" dirty="0">
                <a:solidFill>
                  <a:srgbClr val="0A01C3"/>
                </a:solidFill>
              </a:rPr>
              <a:t>void</a:t>
            </a:r>
            <a:r>
              <a:rPr lang="vi-VN" dirty="0"/>
              <a:t> </a:t>
            </a:r>
            <a:r>
              <a:rPr lang="vi-VN" dirty="0" smtClean="0"/>
              <a:t>inc(</a:t>
            </a:r>
            <a:r>
              <a:rPr lang="vi-VN" b="1" dirty="0" smtClean="0">
                <a:solidFill>
                  <a:srgbClr val="0A01C3"/>
                </a:solidFill>
              </a:rPr>
              <a:t>int</a:t>
            </a:r>
            <a:r>
              <a:rPr lang="vi-VN" dirty="0" smtClean="0"/>
              <a:t> </a:t>
            </a:r>
            <a:r>
              <a:rPr lang="vi-VN" dirty="0" smtClean="0">
                <a:solidFill>
                  <a:srgbClr val="FF0000"/>
                </a:solidFill>
              </a:rPr>
              <a:t>*</a:t>
            </a:r>
            <a:r>
              <a:rPr lang="vi-VN" dirty="0" smtClean="0"/>
              <a:t>a)</a:t>
            </a:r>
            <a:endParaRPr lang="vi-VN" dirty="0"/>
          </a:p>
          <a:p>
            <a:r>
              <a:rPr lang="vi-VN" dirty="0"/>
              <a:t>{</a:t>
            </a:r>
          </a:p>
          <a:p>
            <a:r>
              <a:rPr lang="vi-VN" dirty="0"/>
              <a:t>	</a:t>
            </a:r>
            <a:r>
              <a:rPr lang="vi-VN" dirty="0" smtClean="0">
                <a:solidFill>
                  <a:srgbClr val="FF0000"/>
                </a:solidFill>
              </a:rPr>
              <a:t>*</a:t>
            </a:r>
            <a:r>
              <a:rPr lang="vi-VN" dirty="0" smtClean="0"/>
              <a:t>a </a:t>
            </a:r>
            <a:r>
              <a:rPr lang="vi-VN" dirty="0"/>
              <a:t>= </a:t>
            </a:r>
            <a:r>
              <a:rPr lang="vi-VN" dirty="0" smtClean="0">
                <a:solidFill>
                  <a:srgbClr val="FF0000"/>
                </a:solidFill>
              </a:rPr>
              <a:t>*</a:t>
            </a:r>
            <a:r>
              <a:rPr lang="vi-VN" dirty="0" smtClean="0"/>
              <a:t>a + </a:t>
            </a:r>
            <a:r>
              <a:rPr lang="vi-VN" dirty="0"/>
              <a:t>1;</a:t>
            </a:r>
          </a:p>
          <a:p>
            <a:r>
              <a:rPr lang="vi-VN" dirty="0"/>
              <a:t>}</a:t>
            </a:r>
          </a:p>
          <a:p>
            <a:r>
              <a:rPr lang="vi-VN" b="1" dirty="0">
                <a:solidFill>
                  <a:srgbClr val="0000FF"/>
                </a:solidFill>
              </a:rPr>
              <a:t>int</a:t>
            </a:r>
            <a:r>
              <a:rPr lang="vi-VN" dirty="0"/>
              <a:t> main()</a:t>
            </a:r>
          </a:p>
          <a:p>
            <a:r>
              <a:rPr lang="vi-VN" dirty="0"/>
              <a:t>{</a:t>
            </a:r>
          </a:p>
          <a:p>
            <a:r>
              <a:rPr lang="vi-VN" dirty="0"/>
              <a:t>	</a:t>
            </a:r>
            <a:r>
              <a:rPr lang="vi-VN" b="1" dirty="0">
                <a:solidFill>
                  <a:srgbClr val="0000FF"/>
                </a:solidFill>
              </a:rPr>
              <a:t>int</a:t>
            </a:r>
            <a:r>
              <a:rPr lang="vi-VN" dirty="0"/>
              <a:t> x = </a:t>
            </a:r>
            <a:r>
              <a:rPr lang="vi-VN" dirty="0">
                <a:solidFill>
                  <a:srgbClr val="FF00FF"/>
                </a:solidFill>
              </a:rPr>
              <a:t>3</a:t>
            </a:r>
            <a:r>
              <a:rPr lang="vi-VN" dirty="0"/>
              <a:t>;</a:t>
            </a:r>
          </a:p>
          <a:p>
            <a:r>
              <a:rPr lang="vi-VN" dirty="0"/>
              <a:t>	</a:t>
            </a:r>
            <a:r>
              <a:rPr lang="vi-VN" dirty="0" smtClean="0"/>
              <a:t>inc(</a:t>
            </a:r>
            <a:r>
              <a:rPr lang="vi-VN" dirty="0" smtClean="0">
                <a:solidFill>
                  <a:srgbClr val="FF0000"/>
                </a:solidFill>
              </a:rPr>
              <a:t>&amp;</a:t>
            </a:r>
            <a:r>
              <a:rPr lang="vi-VN" dirty="0" smtClean="0"/>
              <a:t>x</a:t>
            </a:r>
            <a:r>
              <a:rPr lang="vi-VN" dirty="0"/>
              <a:t>);</a:t>
            </a:r>
          </a:p>
          <a:p>
            <a:r>
              <a:rPr lang="vi-VN" dirty="0"/>
              <a:t>	printf(</a:t>
            </a:r>
            <a:r>
              <a:rPr lang="vi-VN" dirty="0">
                <a:solidFill>
                  <a:srgbClr val="0000FF"/>
                </a:solidFill>
              </a:rPr>
              <a:t>"x = %d\n"</a:t>
            </a:r>
            <a:r>
              <a:rPr lang="vi-VN" dirty="0"/>
              <a:t>, x);	</a:t>
            </a:r>
            <a:r>
              <a:rPr lang="vi-VN" dirty="0">
                <a:solidFill>
                  <a:srgbClr val="00B050"/>
                </a:solidFill>
              </a:rPr>
              <a:t>//result: </a:t>
            </a:r>
            <a:r>
              <a:rPr lang="vi-VN" dirty="0" smtClean="0">
                <a:solidFill>
                  <a:srgbClr val="00B050"/>
                </a:solidFill>
              </a:rPr>
              <a:t>x </a:t>
            </a:r>
            <a:r>
              <a:rPr lang="vi-VN" dirty="0">
                <a:solidFill>
                  <a:srgbClr val="00B050"/>
                </a:solidFill>
              </a:rPr>
              <a:t>= </a:t>
            </a:r>
            <a:r>
              <a:rPr lang="vi-VN" dirty="0" smtClean="0">
                <a:solidFill>
                  <a:srgbClr val="00B050"/>
                </a:solidFill>
              </a:rPr>
              <a:t>4 (tăng 1)</a:t>
            </a:r>
            <a:endParaRPr lang="vi-VN" dirty="0">
              <a:solidFill>
                <a:srgbClr val="00B050"/>
              </a:solidFill>
            </a:endParaRPr>
          </a:p>
          <a:p>
            <a:r>
              <a:rPr lang="vi-VN" dirty="0"/>
              <a:t>	</a:t>
            </a:r>
            <a:r>
              <a:rPr lang="vi-VN" b="1" dirty="0">
                <a:solidFill>
                  <a:srgbClr val="0000FF"/>
                </a:solidFill>
              </a:rPr>
              <a:t>return</a:t>
            </a:r>
            <a:r>
              <a:rPr lang="vi-VN" dirty="0"/>
              <a:t> </a:t>
            </a:r>
            <a:r>
              <a:rPr lang="vi-VN" dirty="0">
                <a:solidFill>
                  <a:srgbClr val="FF00FF"/>
                </a:solidFill>
              </a:rPr>
              <a:t>0</a:t>
            </a:r>
            <a:r>
              <a:rPr lang="vi-VN" dirty="0"/>
              <a:t>;</a:t>
            </a:r>
          </a:p>
          <a:p>
            <a:r>
              <a:rPr lang="vi-VN" dirty="0" smtClean="0"/>
              <a:t>}</a:t>
            </a:r>
            <a:endParaRPr lang="en-US" dirty="0"/>
          </a:p>
        </p:txBody>
      </p:sp>
      <p:sp>
        <p:nvSpPr>
          <p:cNvPr id="3" name="Title 2"/>
          <p:cNvSpPr>
            <a:spLocks noGrp="1"/>
          </p:cNvSpPr>
          <p:nvPr>
            <p:ph type="title"/>
          </p:nvPr>
        </p:nvSpPr>
        <p:spPr/>
        <p:txBody>
          <a:bodyPr/>
          <a:lstStyle/>
          <a:p>
            <a:r>
              <a:rPr lang="vi-VN" dirty="0" smtClean="0"/>
              <a:t>Truyền địa chỉ</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29</a:t>
            </a:fld>
            <a:endParaRPr lang="ru-RU" dirty="0"/>
          </a:p>
        </p:txBody>
      </p:sp>
    </p:spTree>
    <p:extLst>
      <p:ext uri="{BB962C8B-B14F-4D97-AF65-F5344CB8AC3E}">
        <p14:creationId xmlns:p14="http://schemas.microsoft.com/office/powerpoint/2010/main" val="22831981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1770797284"/>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3873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236398451"/>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27870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vi-VN" dirty="0" smtClean="0"/>
              <a:t>Có thể định nghĩa một hàm ở vị trí bất kỳ</a:t>
            </a:r>
          </a:p>
          <a:p>
            <a:r>
              <a:rPr lang="vi-VN" dirty="0" smtClean="0"/>
              <a:t>Nhưng không được định nghĩa một hàm trong một hàm khác</a:t>
            </a:r>
          </a:p>
          <a:p>
            <a:r>
              <a:rPr lang="vi-VN" dirty="0" smtClean="0"/>
              <a:t>Một hàm có thể được gọi bởi bất kỳ hàm nào được định nghĩa sau nó</a:t>
            </a:r>
          </a:p>
          <a:p>
            <a:r>
              <a:rPr lang="vi-VN" dirty="0" smtClean="0"/>
              <a:t>Việc gọi hàm trước khi nó được định nghĩa có thể dẫn đến lỗi hoặc cảnh báo ("Implicit declaration") khi biên dịch.</a:t>
            </a:r>
            <a:endParaRPr lang="en-US" dirty="0"/>
          </a:p>
        </p:txBody>
      </p:sp>
      <p:sp>
        <p:nvSpPr>
          <p:cNvPr id="3" name="Title 2"/>
          <p:cNvSpPr>
            <a:spLocks noGrp="1"/>
          </p:cNvSpPr>
          <p:nvPr>
            <p:ph type="title"/>
          </p:nvPr>
        </p:nvSpPr>
        <p:spPr/>
        <p:txBody>
          <a:bodyPr/>
          <a:lstStyle/>
          <a:p>
            <a:r>
              <a:rPr lang="vi-VN" dirty="0" smtClean="0"/>
              <a:t>Vị trí định nghĩa hàm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31</a:t>
            </a:fld>
            <a:endParaRPr lang="ru-RU" dirty="0"/>
          </a:p>
        </p:txBody>
      </p:sp>
    </p:spTree>
    <p:extLst>
      <p:ext uri="{BB962C8B-B14F-4D97-AF65-F5344CB8AC3E}">
        <p14:creationId xmlns:p14="http://schemas.microsoft.com/office/powerpoint/2010/main" val="13603329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vi-VN" dirty="0" smtClean="0"/>
              <a:t>Nguyên mẫu hàm (prototype) là thông tin về tên hàm và danh sách tham số</a:t>
            </a:r>
          </a:p>
          <a:p>
            <a:r>
              <a:rPr lang="vi-VN" dirty="0" smtClean="0"/>
              <a:t>Thông thường, prototype là dòng tiêu đề của hàm, kết thúc bằng dấu chấm phẩy</a:t>
            </a:r>
          </a:p>
          <a:p>
            <a:r>
              <a:rPr lang="vi-VN" dirty="0" smtClean="0"/>
              <a:t>Trong protype có thể bỏ tên của các tham số hình thức</a:t>
            </a:r>
          </a:p>
          <a:p>
            <a:r>
              <a:rPr lang="vi-VN" dirty="0" smtClean="0"/>
              <a:t>Prototype thường đặt ở đầu chương trình hoặc trong các tập tin include</a:t>
            </a:r>
            <a:endParaRPr lang="en-US" dirty="0"/>
          </a:p>
        </p:txBody>
      </p:sp>
      <p:sp>
        <p:nvSpPr>
          <p:cNvPr id="3" name="Title 2"/>
          <p:cNvSpPr>
            <a:spLocks noGrp="1"/>
          </p:cNvSpPr>
          <p:nvPr>
            <p:ph type="title"/>
          </p:nvPr>
        </p:nvSpPr>
        <p:spPr/>
        <p:txBody>
          <a:bodyPr/>
          <a:lstStyle/>
          <a:p>
            <a:r>
              <a:rPr lang="vi-VN" dirty="0" smtClean="0"/>
              <a:t>Nguyên mẫu hàm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32</a:t>
            </a:fld>
            <a:endParaRPr lang="ru-RU" dirty="0"/>
          </a:p>
        </p:txBody>
      </p:sp>
    </p:spTree>
    <p:extLst>
      <p:ext uri="{BB962C8B-B14F-4D97-AF65-F5344CB8AC3E}">
        <p14:creationId xmlns:p14="http://schemas.microsoft.com/office/powerpoint/2010/main" val="6374314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3"/>
          </p:nvPr>
        </p:nvSpPr>
        <p:spPr/>
        <p:txBody>
          <a:bodyPr>
            <a:normAutofit fontScale="92500" lnSpcReduction="20000"/>
          </a:bodyPr>
          <a:lstStyle/>
          <a:p>
            <a:r>
              <a:rPr lang="vi-VN" dirty="0">
                <a:solidFill>
                  <a:srgbClr val="00B050"/>
                </a:solidFill>
              </a:rPr>
              <a:t>#include &lt;stdio.h&gt;</a:t>
            </a:r>
          </a:p>
          <a:p>
            <a:r>
              <a:rPr lang="vi-VN" b="1" dirty="0">
                <a:solidFill>
                  <a:srgbClr val="0A01C3"/>
                </a:solidFill>
              </a:rPr>
              <a:t>int</a:t>
            </a:r>
            <a:r>
              <a:rPr lang="vi-VN" dirty="0"/>
              <a:t> square(</a:t>
            </a:r>
            <a:r>
              <a:rPr lang="vi-VN" b="1" dirty="0">
                <a:solidFill>
                  <a:srgbClr val="0A01C3"/>
                </a:solidFill>
              </a:rPr>
              <a:t>int</a:t>
            </a:r>
            <a:r>
              <a:rPr lang="vi-VN" dirty="0"/>
              <a:t> x</a:t>
            </a:r>
            <a:r>
              <a:rPr lang="vi-VN" dirty="0" smtClean="0"/>
              <a:t>);</a:t>
            </a:r>
            <a:endParaRPr lang="vi-VN" dirty="0"/>
          </a:p>
          <a:p>
            <a:r>
              <a:rPr lang="vi-VN" b="1" dirty="0" smtClean="0">
                <a:solidFill>
                  <a:srgbClr val="0A01C3"/>
                </a:solidFill>
              </a:rPr>
              <a:t>int</a:t>
            </a:r>
            <a:r>
              <a:rPr lang="vi-VN" dirty="0" smtClean="0"/>
              <a:t> </a:t>
            </a:r>
            <a:r>
              <a:rPr lang="vi-VN" dirty="0"/>
              <a:t>main()</a:t>
            </a:r>
          </a:p>
          <a:p>
            <a:r>
              <a:rPr lang="vi-VN" dirty="0"/>
              <a:t>{</a:t>
            </a:r>
          </a:p>
          <a:p>
            <a:r>
              <a:rPr lang="vi-VN" dirty="0"/>
              <a:t>	</a:t>
            </a:r>
            <a:r>
              <a:rPr lang="vi-VN" b="1" dirty="0">
                <a:solidFill>
                  <a:srgbClr val="0A01C3"/>
                </a:solidFill>
              </a:rPr>
              <a:t>int</a:t>
            </a:r>
            <a:r>
              <a:rPr lang="vi-VN" dirty="0"/>
              <a:t> i;</a:t>
            </a:r>
          </a:p>
          <a:p>
            <a:r>
              <a:rPr lang="vi-VN" dirty="0"/>
              <a:t>	</a:t>
            </a:r>
            <a:r>
              <a:rPr lang="vi-VN" b="1" dirty="0">
                <a:solidFill>
                  <a:srgbClr val="0A01C3"/>
                </a:solidFill>
              </a:rPr>
              <a:t>for</a:t>
            </a:r>
            <a:r>
              <a:rPr lang="vi-VN" dirty="0"/>
              <a:t>(i=</a:t>
            </a:r>
            <a:r>
              <a:rPr lang="vi-VN" dirty="0">
                <a:solidFill>
                  <a:srgbClr val="FF00FF"/>
                </a:solidFill>
              </a:rPr>
              <a:t>0</a:t>
            </a:r>
            <a:r>
              <a:rPr lang="vi-VN" dirty="0"/>
              <a:t>; i&lt;</a:t>
            </a:r>
            <a:r>
              <a:rPr lang="vi-VN" dirty="0">
                <a:solidFill>
                  <a:srgbClr val="FF00FF"/>
                </a:solidFill>
              </a:rPr>
              <a:t>10</a:t>
            </a:r>
            <a:r>
              <a:rPr lang="vi-VN" dirty="0"/>
              <a:t>; i++)	</a:t>
            </a:r>
          </a:p>
          <a:p>
            <a:r>
              <a:rPr lang="vi-VN" dirty="0"/>
              <a:t>		printf(</a:t>
            </a:r>
            <a:r>
              <a:rPr lang="vi-VN" dirty="0">
                <a:solidFill>
                  <a:srgbClr val="0000FF"/>
                </a:solidFill>
              </a:rPr>
              <a:t>"%d ^2 = %d\n"</a:t>
            </a:r>
            <a:r>
              <a:rPr lang="vi-VN" dirty="0"/>
              <a:t>, i, squre(i));</a:t>
            </a:r>
          </a:p>
          <a:p>
            <a:r>
              <a:rPr lang="vi-VN" dirty="0"/>
              <a:t>	</a:t>
            </a:r>
            <a:r>
              <a:rPr lang="vi-VN" b="1" dirty="0">
                <a:solidFill>
                  <a:srgbClr val="0A01C3"/>
                </a:solidFill>
              </a:rPr>
              <a:t>return</a:t>
            </a:r>
            <a:r>
              <a:rPr lang="vi-VN" dirty="0"/>
              <a:t> </a:t>
            </a:r>
            <a:r>
              <a:rPr lang="vi-VN" dirty="0">
                <a:solidFill>
                  <a:srgbClr val="FF00FF"/>
                </a:solidFill>
              </a:rPr>
              <a:t>0</a:t>
            </a:r>
            <a:r>
              <a:rPr lang="vi-VN" dirty="0"/>
              <a:t>;</a:t>
            </a:r>
          </a:p>
          <a:p>
            <a:r>
              <a:rPr lang="vi-VN" dirty="0" smtClean="0"/>
              <a:t>}</a:t>
            </a:r>
          </a:p>
          <a:p>
            <a:endParaRPr lang="en-US" dirty="0"/>
          </a:p>
          <a:p>
            <a:r>
              <a:rPr lang="vi-VN" b="1" dirty="0">
                <a:solidFill>
                  <a:srgbClr val="0A01C3"/>
                </a:solidFill>
              </a:rPr>
              <a:t>int</a:t>
            </a:r>
            <a:r>
              <a:rPr lang="vi-VN" dirty="0"/>
              <a:t> square(</a:t>
            </a:r>
            <a:r>
              <a:rPr lang="vi-VN" b="1" dirty="0">
                <a:solidFill>
                  <a:srgbClr val="0A01C3"/>
                </a:solidFill>
              </a:rPr>
              <a:t>int</a:t>
            </a:r>
            <a:r>
              <a:rPr lang="vi-VN" dirty="0"/>
              <a:t> x)</a:t>
            </a:r>
          </a:p>
          <a:p>
            <a:r>
              <a:rPr lang="vi-VN" dirty="0"/>
              <a:t>{</a:t>
            </a:r>
          </a:p>
          <a:p>
            <a:r>
              <a:rPr lang="vi-VN" dirty="0"/>
              <a:t>	</a:t>
            </a:r>
            <a:r>
              <a:rPr lang="vi-VN" b="1" dirty="0">
                <a:solidFill>
                  <a:srgbClr val="0A01C3"/>
                </a:solidFill>
              </a:rPr>
              <a:t>int</a:t>
            </a:r>
            <a:r>
              <a:rPr lang="vi-VN" dirty="0"/>
              <a:t> res;</a:t>
            </a:r>
          </a:p>
          <a:p>
            <a:r>
              <a:rPr lang="vi-VN" dirty="0"/>
              <a:t>	res = x*x;</a:t>
            </a:r>
          </a:p>
          <a:p>
            <a:r>
              <a:rPr lang="vi-VN" dirty="0"/>
              <a:t>	</a:t>
            </a:r>
            <a:r>
              <a:rPr lang="vi-VN" b="1" dirty="0">
                <a:solidFill>
                  <a:srgbClr val="0A01C3"/>
                </a:solidFill>
              </a:rPr>
              <a:t>return</a:t>
            </a:r>
            <a:r>
              <a:rPr lang="vi-VN" dirty="0"/>
              <a:t> res;</a:t>
            </a:r>
          </a:p>
          <a:p>
            <a:r>
              <a:rPr lang="vi-VN" dirty="0"/>
              <a:t>}</a:t>
            </a:r>
          </a:p>
          <a:p>
            <a:endParaRPr lang="en-US" dirty="0"/>
          </a:p>
        </p:txBody>
      </p:sp>
      <p:sp>
        <p:nvSpPr>
          <p:cNvPr id="8" name="Title 7"/>
          <p:cNvSpPr>
            <a:spLocks noGrp="1"/>
          </p:cNvSpPr>
          <p:nvPr>
            <p:ph type="title"/>
          </p:nvPr>
        </p:nvSpPr>
        <p:spPr/>
        <p:txBody>
          <a:bodyPr/>
          <a:lstStyle/>
          <a:p>
            <a:r>
              <a:rPr lang="vi-VN" dirty="0" smtClean="0"/>
              <a:t>Ví dụ</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33</a:t>
            </a:fld>
            <a:endParaRPr lang="ru-RU" dirty="0"/>
          </a:p>
        </p:txBody>
      </p:sp>
      <p:sp>
        <p:nvSpPr>
          <p:cNvPr id="10" name="Rounded Rectangle 9"/>
          <p:cNvSpPr/>
          <p:nvPr/>
        </p:nvSpPr>
        <p:spPr>
          <a:xfrm>
            <a:off x="5029200" y="1379430"/>
            <a:ext cx="3962400" cy="45720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vi-VN" sz="2800" dirty="0" smtClean="0"/>
              <a:t>Nguyên mẫu hàm</a:t>
            </a:r>
            <a:endParaRPr lang="en-US" sz="2800" dirty="0"/>
          </a:p>
        </p:txBody>
      </p:sp>
      <p:cxnSp>
        <p:nvCxnSpPr>
          <p:cNvPr id="11" name="Elbow Connector 10"/>
          <p:cNvCxnSpPr>
            <a:stCxn id="10" idx="1"/>
          </p:cNvCxnSpPr>
          <p:nvPr/>
        </p:nvCxnSpPr>
        <p:spPr>
          <a:xfrm rot="10800000">
            <a:off x="2468880" y="1378664"/>
            <a:ext cx="2560320" cy="229367"/>
          </a:xfrm>
          <a:prstGeom prst="bentConnector3">
            <a:avLst>
              <a:gd name="adj1" fmla="val 21429"/>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5181600" y="3890117"/>
            <a:ext cx="3962400" cy="45720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vi-VN" sz="2800" dirty="0" smtClean="0"/>
              <a:t>Định nghĩa hàm</a:t>
            </a:r>
            <a:endParaRPr lang="en-US" sz="2800" dirty="0"/>
          </a:p>
        </p:txBody>
      </p:sp>
      <p:cxnSp>
        <p:nvCxnSpPr>
          <p:cNvPr id="14" name="Elbow Connector 13"/>
          <p:cNvCxnSpPr>
            <a:stCxn id="13" idx="1"/>
          </p:cNvCxnSpPr>
          <p:nvPr/>
        </p:nvCxnSpPr>
        <p:spPr>
          <a:xfrm rot="10800000" flipV="1">
            <a:off x="2468880" y="4118716"/>
            <a:ext cx="2712720" cy="4532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3026700" y="5019912"/>
            <a:ext cx="5515900" cy="142176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vi-VN" sz="2800" dirty="0" smtClean="0"/>
              <a:t>Khi có nguyên mẫu hàm, có thể định nghĩa hàm ở vị trí bất kỳ</a:t>
            </a:r>
            <a:endParaRPr lang="en-US" sz="2800" dirty="0"/>
          </a:p>
        </p:txBody>
      </p:sp>
    </p:spTree>
    <p:extLst>
      <p:ext uri="{BB962C8B-B14F-4D97-AF65-F5344CB8AC3E}">
        <p14:creationId xmlns:p14="http://schemas.microsoft.com/office/powerpoint/2010/main" val="11346849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par>
                                <p:cTn id="20" presetID="53"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circle(in)">
                                      <p:cBhvr>
                                        <p:cTn id="2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4270351489"/>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615234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vi-VN" dirty="0" smtClean="0"/>
              <a:t>Chương trình phức tạp nên được chia thành các chương trình con (hàm)</a:t>
            </a:r>
          </a:p>
          <a:p>
            <a:pPr>
              <a:buFont typeface="Wingdings" panose="05000000000000000000" pitchFamily="2" charset="2"/>
              <a:buChar char="q"/>
            </a:pPr>
            <a:r>
              <a:rPr lang="vi-VN" dirty="0" smtClean="0"/>
              <a:t>Việc dùng hàm giúp chương trình dễ viết, dễ đọc hiểu, dễ chỉnh sửa (nâng cấp)</a:t>
            </a:r>
          </a:p>
          <a:p>
            <a:pPr>
              <a:buFont typeface="Wingdings" panose="05000000000000000000" pitchFamily="2" charset="2"/>
              <a:buChar char="q"/>
            </a:pPr>
            <a:r>
              <a:rPr lang="vi-VN" dirty="0" smtClean="0"/>
              <a:t>Xác định chức năng mong muốn </a:t>
            </a:r>
            <a:r>
              <a:rPr lang="vi-VN" dirty="0" smtClean="0">
                <a:sym typeface="Wingdings" panose="05000000000000000000" pitchFamily="2" charset="2"/>
              </a:rPr>
              <a:t> tên hàm và kiểu trả về</a:t>
            </a:r>
          </a:p>
          <a:p>
            <a:pPr>
              <a:buFont typeface="Wingdings" panose="05000000000000000000" pitchFamily="2" charset="2"/>
              <a:buChar char="q"/>
            </a:pPr>
            <a:r>
              <a:rPr lang="vi-VN" dirty="0" smtClean="0">
                <a:sym typeface="Wingdings" panose="05000000000000000000" pitchFamily="2" charset="2"/>
              </a:rPr>
              <a:t>Xác định đầu vào cần thiết  danh sách các tham số (và kiểu của chúng)</a:t>
            </a:r>
            <a:endParaRPr lang="en-US" dirty="0"/>
          </a:p>
        </p:txBody>
      </p:sp>
      <p:sp>
        <p:nvSpPr>
          <p:cNvPr id="3" name="Title 2"/>
          <p:cNvSpPr>
            <a:spLocks noGrp="1"/>
          </p:cNvSpPr>
          <p:nvPr>
            <p:ph type="title"/>
          </p:nvPr>
        </p:nvSpPr>
        <p:spPr/>
        <p:txBody>
          <a:bodyPr/>
          <a:lstStyle/>
          <a:p>
            <a:r>
              <a:rPr lang="vi-VN" dirty="0" smtClean="0"/>
              <a:t>Kết luận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35</a:t>
            </a:fld>
            <a:endParaRPr lang="ru-RU" dirty="0"/>
          </a:p>
        </p:txBody>
      </p:sp>
    </p:spTree>
    <p:extLst>
      <p:ext uri="{BB962C8B-B14F-4D97-AF65-F5344CB8AC3E}">
        <p14:creationId xmlns:p14="http://schemas.microsoft.com/office/powerpoint/2010/main" val="37529328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marL="466725" indent="-466725">
              <a:buFont typeface="+mj-lt"/>
              <a:buAutoNum type="arabicPeriod"/>
            </a:pPr>
            <a:r>
              <a:rPr lang="vi-VN" dirty="0"/>
              <a:t>Viết hàm "hello" </a:t>
            </a:r>
            <a:r>
              <a:rPr lang="vi-VN" dirty="0" smtClean="0"/>
              <a:t>in ra thông tin về bản thân và gửi lời chào tới người dùng. Viết chương trình gọi hàm đã viết.</a:t>
            </a:r>
            <a:endParaRPr lang="en-US" dirty="0"/>
          </a:p>
          <a:p>
            <a:pPr marL="466725" indent="-466725">
              <a:buFont typeface="+mj-lt"/>
              <a:buAutoNum type="arabicPeriod"/>
            </a:pPr>
            <a:r>
              <a:rPr lang="vi-VN" dirty="0" smtClean="0"/>
              <a:t>Viết hàm tìm giá trị tuyệt đối của một số nguyên. Viết chương trình nhập vào một số nguyên và in ra giá trị tuyệt đối của nó.</a:t>
            </a:r>
          </a:p>
        </p:txBody>
      </p:sp>
      <p:sp>
        <p:nvSpPr>
          <p:cNvPr id="3" name="Title 2"/>
          <p:cNvSpPr>
            <a:spLocks noGrp="1"/>
          </p:cNvSpPr>
          <p:nvPr>
            <p:ph type="title"/>
          </p:nvPr>
        </p:nvSpPr>
        <p:spPr/>
        <p:txBody>
          <a:bodyPr/>
          <a:lstStyle/>
          <a:p>
            <a:r>
              <a:rPr lang="vi-VN" dirty="0" smtClean="0"/>
              <a:t>Bài tập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36</a:t>
            </a:fld>
            <a:endParaRPr lang="ru-RU" dirty="0"/>
          </a:p>
        </p:txBody>
      </p:sp>
    </p:spTree>
    <p:extLst>
      <p:ext uri="{BB962C8B-B14F-4D97-AF65-F5344CB8AC3E}">
        <p14:creationId xmlns:p14="http://schemas.microsoft.com/office/powerpoint/2010/main" val="21545129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marL="466725" indent="-466725">
              <a:buFont typeface="+mj-lt"/>
              <a:buAutoNum type="arabicPeriod" startAt="3"/>
            </a:pPr>
            <a:r>
              <a:rPr lang="vi-VN" dirty="0" smtClean="0"/>
              <a:t>Viết hàm in ra hình chữ nhật có cạnh tạo bởi các dấu sao (*) kích thước m x n. Viết chương trình nhập hai số nguyên dương m, n và in ra hình chữ nhật kích thước </a:t>
            </a:r>
            <a:br>
              <a:rPr lang="vi-VN" dirty="0" smtClean="0"/>
            </a:br>
            <a:r>
              <a:rPr lang="vi-VN" dirty="0" smtClean="0"/>
              <a:t>m x n.</a:t>
            </a:r>
          </a:p>
          <a:p>
            <a:pPr marL="466725" indent="-466725">
              <a:buFont typeface="+mj-lt"/>
              <a:buAutoNum type="arabicPeriod" startAt="3"/>
            </a:pPr>
            <a:r>
              <a:rPr lang="vi-VN" dirty="0" smtClean="0"/>
              <a:t>Viết hàm tìm UCLN của hai số nguyên dương. Sử dụng hàm tìm UCLN để viết hàm tìm BCNN. Viết chương trình nhập vào hai số nguyên không âm và in ra UCLN, BCNN của hai số đó.</a:t>
            </a:r>
            <a:endParaRPr lang="en-US" dirty="0"/>
          </a:p>
        </p:txBody>
      </p:sp>
      <p:sp>
        <p:nvSpPr>
          <p:cNvPr id="3" name="Title 2"/>
          <p:cNvSpPr>
            <a:spLocks noGrp="1"/>
          </p:cNvSpPr>
          <p:nvPr>
            <p:ph type="title"/>
          </p:nvPr>
        </p:nvSpPr>
        <p:spPr/>
        <p:txBody>
          <a:bodyPr/>
          <a:lstStyle/>
          <a:p>
            <a:r>
              <a:rPr lang="vi-VN" dirty="0" smtClean="0"/>
              <a:t>Bài tập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37</a:t>
            </a:fld>
            <a:endParaRPr lang="ru-RU" dirty="0"/>
          </a:p>
        </p:txBody>
      </p:sp>
    </p:spTree>
    <p:extLst>
      <p:ext uri="{BB962C8B-B14F-4D97-AF65-F5344CB8AC3E}">
        <p14:creationId xmlns:p14="http://schemas.microsoft.com/office/powerpoint/2010/main" val="17000845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marL="466725" indent="-466725">
              <a:buFont typeface="+mj-lt"/>
              <a:buAutoNum type="arabicPeriod" startAt="5"/>
            </a:pPr>
            <a:r>
              <a:rPr lang="vi-VN" dirty="0" smtClean="0"/>
              <a:t>Viết hàm printbin32 in một số nguyên 32 bit ra dạng nhị phân, mỗi 4 bít được cách nhau bởi dấu chấm. Viết chương trình nhập vào một số nguyên và in ra dạng nhị phân của nó.</a:t>
            </a:r>
          </a:p>
          <a:p>
            <a:pPr marL="466725" indent="-466725">
              <a:buFont typeface="+mj-lt"/>
              <a:buAutoNum type="arabicPeriod" startAt="5"/>
            </a:pPr>
            <a:r>
              <a:rPr lang="vi-VN" dirty="0" smtClean="0"/>
              <a:t>Viết hàm rotl32 thực hiện quay trái n bit đối với số nguyên không âm 32 bit x. Viết chương trình nhập vào hai số nguyên x và n. In ra dạng nhị phân của x ban đầu và x sau khi quay trái n bit.</a:t>
            </a:r>
          </a:p>
        </p:txBody>
      </p:sp>
      <p:sp>
        <p:nvSpPr>
          <p:cNvPr id="3" name="Title 2"/>
          <p:cNvSpPr>
            <a:spLocks noGrp="1"/>
          </p:cNvSpPr>
          <p:nvPr>
            <p:ph type="title"/>
          </p:nvPr>
        </p:nvSpPr>
        <p:spPr/>
        <p:txBody>
          <a:bodyPr/>
          <a:lstStyle/>
          <a:p>
            <a:r>
              <a:rPr lang="vi-VN" dirty="0" smtClean="0"/>
              <a:t>Bài tập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38</a:t>
            </a:fld>
            <a:endParaRPr lang="ru-RU" dirty="0"/>
          </a:p>
        </p:txBody>
      </p:sp>
    </p:spTree>
    <p:extLst>
      <p:ext uri="{BB962C8B-B14F-4D97-AF65-F5344CB8AC3E}">
        <p14:creationId xmlns:p14="http://schemas.microsoft.com/office/powerpoint/2010/main" val="12635565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pPr marL="466725" indent="-466725">
              <a:buFont typeface="+mj-lt"/>
              <a:buAutoNum type="arabicPeriod" startAt="7"/>
            </a:pPr>
            <a:r>
              <a:rPr lang="vi-VN" dirty="0" smtClean="0"/>
              <a:t>Viết hàm tính giai thừa của một số nguyên dương. In ra giai thừa các số nguyên từ 1 đến 10.</a:t>
            </a:r>
            <a:endParaRPr lang="en-US" dirty="0" smtClean="0"/>
          </a:p>
          <a:p>
            <a:pPr marL="466725" indent="-466725">
              <a:buFont typeface="+mj-lt"/>
              <a:buAutoNum type="arabicPeriod" startAt="7"/>
            </a:pPr>
            <a:r>
              <a:rPr lang="en-US" dirty="0" smtClean="0"/>
              <a:t>Viết hàm nhận vào một ký tự và nếu đó là chữ thường đổi nó thành chữ hoa (nếu ký tự khác thì không thay đổi), trả về ký tự thu được.</a:t>
            </a:r>
            <a:endParaRPr lang="vi-VN" dirty="0" smtClean="0"/>
          </a:p>
        </p:txBody>
      </p:sp>
      <p:sp>
        <p:nvSpPr>
          <p:cNvPr id="3" name="Title 2"/>
          <p:cNvSpPr>
            <a:spLocks noGrp="1"/>
          </p:cNvSpPr>
          <p:nvPr>
            <p:ph type="title"/>
          </p:nvPr>
        </p:nvSpPr>
        <p:spPr/>
        <p:txBody>
          <a:bodyPr/>
          <a:lstStyle/>
          <a:p>
            <a:r>
              <a:rPr lang="vi-VN" dirty="0" smtClean="0"/>
              <a:t>Bài tập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39</a:t>
            </a:fld>
            <a:endParaRPr lang="ru-RU" dirty="0"/>
          </a:p>
        </p:txBody>
      </p:sp>
    </p:spTree>
    <p:extLst>
      <p:ext uri="{BB962C8B-B14F-4D97-AF65-F5344CB8AC3E}">
        <p14:creationId xmlns:p14="http://schemas.microsoft.com/office/powerpoint/2010/main" val="34447224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3998835036"/>
              </p:ext>
            </p:extLst>
          </p:nvPr>
        </p:nvGraphicFramePr>
        <p:xfrm>
          <a:off x="0" y="685800"/>
          <a:ext cx="91440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vi-VN" smtClean="0"/>
              <a:t>Đặt vấn đề</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a:t>
            </a:fld>
            <a:endParaRPr lang="ru-RU" dirty="0"/>
          </a:p>
        </p:txBody>
      </p:sp>
    </p:spTree>
    <p:extLst>
      <p:ext uri="{BB962C8B-B14F-4D97-AF65-F5344CB8AC3E}">
        <p14:creationId xmlns:p14="http://schemas.microsoft.com/office/powerpoint/2010/main" val="27957640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pPr marL="466725" indent="-466725">
              <a:buFont typeface="+mj-lt"/>
              <a:buAutoNum type="arabicPeriod" startAt="9"/>
            </a:pPr>
            <a:r>
              <a:rPr lang="vi-VN" dirty="0" smtClean="0"/>
              <a:t>Viết hàm tính giá trị của tổng Sn (phụ thuộc n) và in ra các tổng với n từ 1 đến </a:t>
            </a:r>
            <a:r>
              <a:rPr lang="en-US" dirty="0" smtClean="0"/>
              <a:t>20</a:t>
            </a:r>
            <a:endParaRPr lang="vi-VN" dirty="0" smtClean="0"/>
          </a:p>
        </p:txBody>
      </p:sp>
      <p:sp>
        <p:nvSpPr>
          <p:cNvPr id="3" name="Title 2"/>
          <p:cNvSpPr>
            <a:spLocks noGrp="1"/>
          </p:cNvSpPr>
          <p:nvPr>
            <p:ph type="title"/>
          </p:nvPr>
        </p:nvSpPr>
        <p:spPr/>
        <p:txBody>
          <a:bodyPr/>
          <a:lstStyle/>
          <a:p>
            <a:r>
              <a:rPr lang="vi-VN" dirty="0" smtClean="0"/>
              <a:t>Bài tập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40</a:t>
            </a:fld>
            <a:endParaRPr lang="ru-RU" dirty="0"/>
          </a:p>
        </p:txBody>
      </p:sp>
      <p:graphicFrame>
        <p:nvGraphicFramePr>
          <p:cNvPr id="6" name="Object 5"/>
          <p:cNvGraphicFramePr>
            <a:graphicFrameLocks noChangeAspect="1"/>
          </p:cNvGraphicFramePr>
          <p:nvPr>
            <p:extLst/>
          </p:nvPr>
        </p:nvGraphicFramePr>
        <p:xfrm>
          <a:off x="685800" y="3124200"/>
          <a:ext cx="7332663" cy="1892661"/>
        </p:xfrm>
        <a:graphic>
          <a:graphicData uri="http://schemas.openxmlformats.org/presentationml/2006/ole">
            <mc:AlternateContent xmlns:mc="http://schemas.openxmlformats.org/markup-compatibility/2006">
              <mc:Choice xmlns:v="urn:schemas-microsoft-com:vml" Requires="v">
                <p:oleObj spid="_x0000_s1097" name="Equation" r:id="rId3" imgW="1523880" imgH="393480" progId="Equation.DSMT4">
                  <p:embed/>
                </p:oleObj>
              </mc:Choice>
              <mc:Fallback>
                <p:oleObj name="Equation" r:id="rId3" imgW="1523880" imgH="393480" progId="Equation.DSMT4">
                  <p:embed/>
                  <p:pic>
                    <p:nvPicPr>
                      <p:cNvPr id="6" name="Object 5"/>
                      <p:cNvPicPr/>
                      <p:nvPr/>
                    </p:nvPicPr>
                    <p:blipFill>
                      <a:blip r:embed="rId4"/>
                      <a:stretch>
                        <a:fillRect/>
                      </a:stretch>
                    </p:blipFill>
                    <p:spPr>
                      <a:xfrm>
                        <a:off x="685800" y="3124200"/>
                        <a:ext cx="7332663" cy="1892661"/>
                      </a:xfrm>
                      <a:prstGeom prst="rect">
                        <a:avLst/>
                      </a:prstGeom>
                    </p:spPr>
                  </p:pic>
                </p:oleObj>
              </mc:Fallback>
            </mc:AlternateContent>
          </a:graphicData>
        </a:graphic>
      </p:graphicFrame>
    </p:spTree>
    <p:extLst>
      <p:ext uri="{BB962C8B-B14F-4D97-AF65-F5344CB8AC3E}">
        <p14:creationId xmlns:p14="http://schemas.microsoft.com/office/powerpoint/2010/main" val="7122180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pPr marL="690563" indent="-690563">
              <a:buFont typeface="+mj-lt"/>
              <a:buAutoNum type="arabicPeriod" startAt="10"/>
            </a:pPr>
            <a:r>
              <a:rPr lang="vi-VN" dirty="0" smtClean="0"/>
              <a:t>Viết hàm tính giá trị gần đúng của sin(x) theo công thức sau.</a:t>
            </a:r>
            <a:br>
              <a:rPr lang="vi-VN" dirty="0" smtClean="0"/>
            </a:br>
            <a:r>
              <a:rPr lang="vi-VN" dirty="0" smtClean="0"/>
              <a:t/>
            </a:r>
            <a:br>
              <a:rPr lang="vi-VN" dirty="0" smtClean="0"/>
            </a:br>
            <a:r>
              <a:rPr lang="vi-VN" dirty="0" smtClean="0"/>
              <a:t/>
            </a:r>
            <a:br>
              <a:rPr lang="vi-VN" dirty="0" smtClean="0"/>
            </a:br>
            <a:endParaRPr lang="en-US" dirty="0" smtClean="0"/>
          </a:p>
          <a:p>
            <a:pPr marL="742950" indent="-742950">
              <a:buAutoNum type="alphaLcParenR"/>
            </a:pPr>
            <a:r>
              <a:rPr lang="en-US" dirty="0" smtClean="0"/>
              <a:t>Nhập vào giá trị của x và in ra các giá trị sin</a:t>
            </a:r>
            <a:r>
              <a:rPr lang="en-US" baseline="-25000" dirty="0" smtClean="0"/>
              <a:t>k</a:t>
            </a:r>
            <a:r>
              <a:rPr lang="en-US" dirty="0" smtClean="0"/>
              <a:t>(x) với k từ 1 đến 15</a:t>
            </a:r>
          </a:p>
          <a:p>
            <a:pPr marL="742950" indent="-742950">
              <a:buAutoNum type="alphaLcParenR"/>
            </a:pPr>
            <a:r>
              <a:rPr lang="en-US" dirty="0" smtClean="0"/>
              <a:t>So sánh các giá trị tính được với giá trị của hàm sin(x) trong thư viện </a:t>
            </a:r>
            <a:r>
              <a:rPr lang="en-US" dirty="0" smtClean="0">
                <a:solidFill>
                  <a:srgbClr val="00B050"/>
                </a:solidFill>
              </a:rPr>
              <a:t>math.h</a:t>
            </a:r>
            <a:endParaRPr lang="vi-VN" dirty="0" smtClean="0">
              <a:solidFill>
                <a:srgbClr val="00B050"/>
              </a:solidFill>
            </a:endParaRPr>
          </a:p>
        </p:txBody>
      </p:sp>
      <p:sp>
        <p:nvSpPr>
          <p:cNvPr id="3" name="Title 2"/>
          <p:cNvSpPr>
            <a:spLocks noGrp="1"/>
          </p:cNvSpPr>
          <p:nvPr>
            <p:ph type="title"/>
          </p:nvPr>
        </p:nvSpPr>
        <p:spPr/>
        <p:txBody>
          <a:bodyPr/>
          <a:lstStyle/>
          <a:p>
            <a:r>
              <a:rPr lang="vi-VN" dirty="0" smtClean="0"/>
              <a:t>Bài tập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41</a:t>
            </a:fld>
            <a:endParaRPr lang="ru-RU" dirty="0"/>
          </a:p>
        </p:txBody>
      </p:sp>
      <p:graphicFrame>
        <p:nvGraphicFramePr>
          <p:cNvPr id="7" name="Object 6"/>
          <p:cNvGraphicFramePr>
            <a:graphicFrameLocks noChangeAspect="1"/>
          </p:cNvGraphicFramePr>
          <p:nvPr>
            <p:extLst>
              <p:ext uri="{D42A27DB-BD31-4B8C-83A1-F6EECF244321}">
                <p14:modId xmlns:p14="http://schemas.microsoft.com/office/powerpoint/2010/main" val="4031367231"/>
              </p:ext>
            </p:extLst>
          </p:nvPr>
        </p:nvGraphicFramePr>
        <p:xfrm>
          <a:off x="381000" y="2184400"/>
          <a:ext cx="8169275" cy="1320800"/>
        </p:xfrm>
        <a:graphic>
          <a:graphicData uri="http://schemas.openxmlformats.org/presentationml/2006/ole">
            <mc:AlternateContent xmlns:mc="http://schemas.openxmlformats.org/markup-compatibility/2006">
              <mc:Choice xmlns:v="urn:schemas-microsoft-com:vml" Requires="v">
                <p:oleObj spid="_x0000_s2121" name="Equation" r:id="rId3" imgW="2908080" imgH="469800" progId="Equation.DSMT4">
                  <p:embed/>
                </p:oleObj>
              </mc:Choice>
              <mc:Fallback>
                <p:oleObj name="Equation" r:id="rId3" imgW="2908080" imgH="469800" progId="Equation.DSMT4">
                  <p:embed/>
                  <p:pic>
                    <p:nvPicPr>
                      <p:cNvPr id="7" name="Object 6"/>
                      <p:cNvPicPr/>
                      <p:nvPr/>
                    </p:nvPicPr>
                    <p:blipFill>
                      <a:blip r:embed="rId4"/>
                      <a:stretch>
                        <a:fillRect/>
                      </a:stretch>
                    </p:blipFill>
                    <p:spPr>
                      <a:xfrm>
                        <a:off x="381000" y="2184400"/>
                        <a:ext cx="8169275" cy="1320800"/>
                      </a:xfrm>
                      <a:prstGeom prst="rect">
                        <a:avLst/>
                      </a:prstGeom>
                    </p:spPr>
                  </p:pic>
                </p:oleObj>
              </mc:Fallback>
            </mc:AlternateContent>
          </a:graphicData>
        </a:graphic>
      </p:graphicFrame>
    </p:spTree>
    <p:extLst>
      <p:ext uri="{BB962C8B-B14F-4D97-AF65-F5344CB8AC3E}">
        <p14:creationId xmlns:p14="http://schemas.microsoft.com/office/powerpoint/2010/main" val="574617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42</a:t>
            </a:fld>
            <a:endParaRPr lang="ru-RU" dirty="0"/>
          </a:p>
        </p:txBody>
      </p:sp>
    </p:spTree>
    <p:extLst>
      <p:ext uri="{BB962C8B-B14F-4D97-AF65-F5344CB8AC3E}">
        <p14:creationId xmlns:p14="http://schemas.microsoft.com/office/powerpoint/2010/main" val="13585562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Mô-đun hóa công việc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a:t>
            </a:fld>
            <a:endParaRPr lang="ru-RU" dirty="0"/>
          </a:p>
        </p:txBody>
      </p:sp>
      <p:pic>
        <p:nvPicPr>
          <p:cNvPr id="6" name="Picture 5"/>
          <p:cNvPicPr>
            <a:picLocks noChangeAspect="1"/>
          </p:cNvPicPr>
          <p:nvPr/>
        </p:nvPicPr>
        <p:blipFill>
          <a:blip r:embed="rId2"/>
          <a:stretch>
            <a:fillRect/>
          </a:stretch>
        </p:blipFill>
        <p:spPr>
          <a:xfrm>
            <a:off x="1194298" y="838200"/>
            <a:ext cx="6755404" cy="2971800"/>
          </a:xfrm>
          <a:prstGeom prst="rect">
            <a:avLst/>
          </a:prstGeom>
        </p:spPr>
      </p:pic>
      <p:sp>
        <p:nvSpPr>
          <p:cNvPr id="7" name="TextBox 6"/>
          <p:cNvSpPr txBox="1"/>
          <p:nvPr/>
        </p:nvSpPr>
        <p:spPr>
          <a:xfrm>
            <a:off x="0" y="4114800"/>
            <a:ext cx="9144000" cy="2462213"/>
          </a:xfrm>
          <a:prstGeom prst="rect">
            <a:avLst/>
          </a:prstGeom>
          <a:noFill/>
        </p:spPr>
        <p:txBody>
          <a:bodyPr wrap="square" rtlCol="0">
            <a:spAutoFit/>
          </a:bodyPr>
          <a:lstStyle/>
          <a:p>
            <a:pPr marL="457200" indent="-457200">
              <a:spcBef>
                <a:spcPts val="600"/>
              </a:spcBef>
              <a:spcAft>
                <a:spcPts val="600"/>
              </a:spcAft>
              <a:buFont typeface="Arial" panose="020B0604020202020204" pitchFamily="34" charset="0"/>
              <a:buChar char="•"/>
            </a:pPr>
            <a:r>
              <a:rPr lang="en-US" sz="3600" dirty="0" smtClean="0"/>
              <a:t>Có </a:t>
            </a:r>
            <a:r>
              <a:rPr lang="en-US" sz="3600" dirty="0"/>
              <a:t>thể chia </a:t>
            </a:r>
            <a:r>
              <a:rPr lang="en-US" sz="3600" dirty="0" smtClean="0"/>
              <a:t>bài toán phức tạp thành các mô-đun tương đối độc lập để giải quyết riêng. </a:t>
            </a:r>
          </a:p>
          <a:p>
            <a:pPr marL="457200" indent="-457200">
              <a:spcBef>
                <a:spcPts val="600"/>
              </a:spcBef>
              <a:spcAft>
                <a:spcPts val="600"/>
              </a:spcAft>
              <a:buFont typeface="Arial" panose="020B0604020202020204" pitchFamily="34" charset="0"/>
              <a:buChar char="•"/>
            </a:pPr>
            <a:r>
              <a:rPr lang="en-US" sz="3600" dirty="0" smtClean="0"/>
              <a:t>Mỗi mô-đun lại có thể được chia tiếp thành các mô-đun nhỏ hơn.</a:t>
            </a:r>
            <a:endParaRPr lang="en-US" sz="3600" dirty="0"/>
          </a:p>
        </p:txBody>
      </p:sp>
    </p:spTree>
    <p:extLst>
      <p:ext uri="{BB962C8B-B14F-4D97-AF65-F5344CB8AC3E}">
        <p14:creationId xmlns:p14="http://schemas.microsoft.com/office/powerpoint/2010/main" val="1407014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anose="05000000000000000000" pitchFamily="2" charset="2"/>
              <a:buChar char="q"/>
            </a:pPr>
            <a:r>
              <a:rPr lang="vi-VN" b="1" dirty="0" smtClean="0"/>
              <a:t>Bài toán</a:t>
            </a:r>
            <a:r>
              <a:rPr lang="vi-VN" dirty="0" smtClean="0"/>
              <a:t>: Quản lý điểm sinh viên</a:t>
            </a:r>
          </a:p>
          <a:p>
            <a:pPr>
              <a:buFont typeface="Wingdings" panose="05000000000000000000" pitchFamily="2" charset="2"/>
              <a:buChar char="q"/>
            </a:pPr>
            <a:r>
              <a:rPr lang="vi-VN" b="1" dirty="0" smtClean="0"/>
              <a:t>Cách giải</a:t>
            </a:r>
            <a:r>
              <a:rPr lang="vi-VN" dirty="0" smtClean="0"/>
              <a:t>:</a:t>
            </a:r>
            <a:endParaRPr lang="en-US" dirty="0"/>
          </a:p>
        </p:txBody>
      </p:sp>
      <p:sp>
        <p:nvSpPr>
          <p:cNvPr id="3" name="Title 2"/>
          <p:cNvSpPr>
            <a:spLocks noGrp="1"/>
          </p:cNvSpPr>
          <p:nvPr>
            <p:ph type="title"/>
          </p:nvPr>
        </p:nvSpPr>
        <p:spPr/>
        <p:txBody>
          <a:bodyPr/>
          <a:lstStyle/>
          <a:p>
            <a:r>
              <a:rPr lang="vi-VN" dirty="0" smtClean="0"/>
              <a:t>Ví </a:t>
            </a:r>
            <a:r>
              <a:rPr lang="vi-VN" smtClean="0"/>
              <a:t>dụ 1</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a:t>
            </a:fld>
            <a:endParaRPr lang="ru-RU" dirty="0"/>
          </a:p>
        </p:txBody>
      </p:sp>
      <p:sp>
        <p:nvSpPr>
          <p:cNvPr id="5" name="Rounded Rectangle 4"/>
          <p:cNvSpPr/>
          <p:nvPr/>
        </p:nvSpPr>
        <p:spPr>
          <a:xfrm>
            <a:off x="3810000" y="1424384"/>
            <a:ext cx="2590800" cy="5334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vi-VN" sz="2400" b="1" dirty="0" smtClean="0"/>
              <a:t>Quản lý điểm</a:t>
            </a:r>
            <a:endParaRPr lang="en-US" sz="2400" b="1" dirty="0"/>
          </a:p>
        </p:txBody>
      </p:sp>
      <p:sp>
        <p:nvSpPr>
          <p:cNvPr id="6" name="Rounded Rectangle 5"/>
          <p:cNvSpPr/>
          <p:nvPr/>
        </p:nvSpPr>
        <p:spPr>
          <a:xfrm>
            <a:off x="380020" y="2602508"/>
            <a:ext cx="2590800"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vi-VN" sz="2400" b="1" dirty="0" smtClean="0"/>
              <a:t>Nhập điểm</a:t>
            </a:r>
            <a:endParaRPr lang="en-US" sz="2400" b="1" dirty="0"/>
          </a:p>
        </p:txBody>
      </p:sp>
      <p:sp>
        <p:nvSpPr>
          <p:cNvPr id="7" name="Rounded Rectangle 6"/>
          <p:cNvSpPr/>
          <p:nvPr/>
        </p:nvSpPr>
        <p:spPr>
          <a:xfrm>
            <a:off x="5211100" y="2602508"/>
            <a:ext cx="2590800"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vi-VN" sz="2400" b="1" dirty="0" smtClean="0"/>
              <a:t>Xem điểm</a:t>
            </a:r>
            <a:endParaRPr lang="en-US" sz="2400" b="1" dirty="0"/>
          </a:p>
        </p:txBody>
      </p:sp>
      <p:sp>
        <p:nvSpPr>
          <p:cNvPr id="8" name="Rounded Rectangle 7"/>
          <p:cNvSpPr/>
          <p:nvPr/>
        </p:nvSpPr>
        <p:spPr>
          <a:xfrm>
            <a:off x="228600" y="3876040"/>
            <a:ext cx="1295400" cy="84836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vi-VN" sz="2400" b="1" dirty="0" smtClean="0"/>
              <a:t>Giao diện</a:t>
            </a:r>
            <a:endParaRPr lang="en-US" sz="2400" b="1" dirty="0"/>
          </a:p>
        </p:txBody>
      </p:sp>
      <p:sp>
        <p:nvSpPr>
          <p:cNvPr id="9" name="Rounded Rectangle 8"/>
          <p:cNvSpPr/>
          <p:nvPr/>
        </p:nvSpPr>
        <p:spPr>
          <a:xfrm>
            <a:off x="1981200" y="3876040"/>
            <a:ext cx="1361440" cy="84836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vi-VN" sz="2400" b="1" dirty="0" smtClean="0"/>
              <a:t>Lưu điểm</a:t>
            </a:r>
            <a:endParaRPr lang="en-US" sz="2400" b="1" dirty="0"/>
          </a:p>
        </p:txBody>
      </p:sp>
      <p:sp>
        <p:nvSpPr>
          <p:cNvPr id="10" name="Rounded Rectangle 9"/>
          <p:cNvSpPr/>
          <p:nvPr/>
        </p:nvSpPr>
        <p:spPr>
          <a:xfrm>
            <a:off x="4222550" y="3876040"/>
            <a:ext cx="1217240" cy="84836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vi-VN" sz="2400" b="1" dirty="0" smtClean="0"/>
              <a:t>Giao diện</a:t>
            </a:r>
            <a:endParaRPr lang="en-US" sz="2400" b="1" dirty="0"/>
          </a:p>
        </p:txBody>
      </p:sp>
      <p:sp>
        <p:nvSpPr>
          <p:cNvPr id="11" name="Rounded Rectangle 10"/>
          <p:cNvSpPr/>
          <p:nvPr/>
        </p:nvSpPr>
        <p:spPr>
          <a:xfrm>
            <a:off x="5706980" y="3906520"/>
            <a:ext cx="1294420" cy="84836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vi-VN" sz="2400" b="1" dirty="0" smtClean="0"/>
              <a:t>Tìm kiếm</a:t>
            </a:r>
            <a:endParaRPr lang="en-US" sz="2400" b="1" dirty="0"/>
          </a:p>
        </p:txBody>
      </p:sp>
      <p:sp>
        <p:nvSpPr>
          <p:cNvPr id="12" name="Rounded Rectangle 11"/>
          <p:cNvSpPr/>
          <p:nvPr/>
        </p:nvSpPr>
        <p:spPr>
          <a:xfrm>
            <a:off x="7238020" y="3886200"/>
            <a:ext cx="1524980" cy="84836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vi-VN" sz="2400" b="1" dirty="0" smtClean="0"/>
              <a:t>Xuất báo cáo</a:t>
            </a:r>
            <a:endParaRPr lang="en-US" sz="2400" b="1" dirty="0"/>
          </a:p>
        </p:txBody>
      </p:sp>
      <p:sp>
        <p:nvSpPr>
          <p:cNvPr id="13" name="Rounded Rectangle 12"/>
          <p:cNvSpPr/>
          <p:nvPr/>
        </p:nvSpPr>
        <p:spPr>
          <a:xfrm>
            <a:off x="228600" y="5367020"/>
            <a:ext cx="1361440" cy="84836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vi-VN" sz="2400" b="1" dirty="0" smtClean="0"/>
              <a:t>Kiểm tra lỗi</a:t>
            </a:r>
            <a:endParaRPr lang="en-US" sz="2400" b="1" dirty="0"/>
          </a:p>
        </p:txBody>
      </p:sp>
      <p:sp>
        <p:nvSpPr>
          <p:cNvPr id="14" name="Rounded Rectangle 13"/>
          <p:cNvSpPr/>
          <p:nvPr/>
        </p:nvSpPr>
        <p:spPr>
          <a:xfrm>
            <a:off x="1981200" y="5367020"/>
            <a:ext cx="1670340" cy="84836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vi-VN" sz="2400" b="1" dirty="0" smtClean="0"/>
              <a:t>Tương tác CSDL</a:t>
            </a:r>
            <a:endParaRPr lang="en-US" sz="2400" b="1" dirty="0"/>
          </a:p>
        </p:txBody>
      </p:sp>
      <p:sp>
        <p:nvSpPr>
          <p:cNvPr id="15" name="Rounded Rectangle 14"/>
          <p:cNvSpPr/>
          <p:nvPr/>
        </p:nvSpPr>
        <p:spPr>
          <a:xfrm>
            <a:off x="5591700" y="5367020"/>
            <a:ext cx="1646320" cy="84836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vi-VN" sz="2400" b="1" dirty="0" smtClean="0"/>
              <a:t>Xuất ra màn hình</a:t>
            </a:r>
            <a:endParaRPr lang="en-US" sz="2400" b="1" dirty="0"/>
          </a:p>
        </p:txBody>
      </p:sp>
      <p:sp>
        <p:nvSpPr>
          <p:cNvPr id="16" name="Rounded Rectangle 15"/>
          <p:cNvSpPr/>
          <p:nvPr/>
        </p:nvSpPr>
        <p:spPr>
          <a:xfrm>
            <a:off x="7543800" y="5367020"/>
            <a:ext cx="1294420" cy="84836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vi-VN" sz="2400" b="1" dirty="0" smtClean="0"/>
              <a:t>In ra giấy</a:t>
            </a:r>
            <a:endParaRPr lang="en-US" sz="2400" b="1" dirty="0"/>
          </a:p>
        </p:txBody>
      </p:sp>
      <p:cxnSp>
        <p:nvCxnSpPr>
          <p:cNvPr id="24" name="Elbow Connector 23"/>
          <p:cNvCxnSpPr>
            <a:stCxn id="5" idx="2"/>
            <a:endCxn id="6" idx="0"/>
          </p:cNvCxnSpPr>
          <p:nvPr/>
        </p:nvCxnSpPr>
        <p:spPr>
          <a:xfrm rot="5400000">
            <a:off x="3068048" y="565156"/>
            <a:ext cx="644724" cy="3429980"/>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5" idx="2"/>
            <a:endCxn id="7" idx="0"/>
          </p:cNvCxnSpPr>
          <p:nvPr/>
        </p:nvCxnSpPr>
        <p:spPr>
          <a:xfrm rot="16200000" flipH="1">
            <a:off x="5483588" y="1579596"/>
            <a:ext cx="644724" cy="1401100"/>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6" idx="2"/>
            <a:endCxn id="8" idx="0"/>
          </p:cNvCxnSpPr>
          <p:nvPr/>
        </p:nvCxnSpPr>
        <p:spPr>
          <a:xfrm rot="5400000">
            <a:off x="905794" y="3106414"/>
            <a:ext cx="740132" cy="799120"/>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6" idx="2"/>
            <a:endCxn id="9" idx="0"/>
          </p:cNvCxnSpPr>
          <p:nvPr/>
        </p:nvCxnSpPr>
        <p:spPr>
          <a:xfrm rot="16200000" flipH="1">
            <a:off x="1798604" y="3012724"/>
            <a:ext cx="740132" cy="986500"/>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7" idx="2"/>
            <a:endCxn id="10" idx="0"/>
          </p:cNvCxnSpPr>
          <p:nvPr/>
        </p:nvCxnSpPr>
        <p:spPr>
          <a:xfrm rot="5400000">
            <a:off x="5298769" y="2668309"/>
            <a:ext cx="740132" cy="1675330"/>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7" idx="2"/>
            <a:endCxn id="11" idx="0"/>
          </p:cNvCxnSpPr>
          <p:nvPr/>
        </p:nvCxnSpPr>
        <p:spPr>
          <a:xfrm rot="5400000">
            <a:off x="6045039" y="3445059"/>
            <a:ext cx="770612" cy="152310"/>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7" idx="2"/>
            <a:endCxn id="12" idx="0"/>
          </p:cNvCxnSpPr>
          <p:nvPr/>
        </p:nvCxnSpPr>
        <p:spPr>
          <a:xfrm rot="16200000" flipH="1">
            <a:off x="6878359" y="2764049"/>
            <a:ext cx="750292" cy="1494010"/>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9" idx="2"/>
            <a:endCxn id="13" idx="0"/>
          </p:cNvCxnSpPr>
          <p:nvPr/>
        </p:nvCxnSpPr>
        <p:spPr>
          <a:xfrm rot="5400000">
            <a:off x="1464310" y="4169410"/>
            <a:ext cx="642620" cy="1752600"/>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9" idx="2"/>
            <a:endCxn id="14" idx="0"/>
          </p:cNvCxnSpPr>
          <p:nvPr/>
        </p:nvCxnSpPr>
        <p:spPr>
          <a:xfrm rot="16200000" flipH="1">
            <a:off x="2417835" y="4968485"/>
            <a:ext cx="642620" cy="154450"/>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2" idx="2"/>
            <a:endCxn id="15" idx="0"/>
          </p:cNvCxnSpPr>
          <p:nvPr/>
        </p:nvCxnSpPr>
        <p:spPr>
          <a:xfrm rot="5400000">
            <a:off x="6891455" y="4257965"/>
            <a:ext cx="632460" cy="1585650"/>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12" idx="2"/>
            <a:endCxn id="16" idx="0"/>
          </p:cNvCxnSpPr>
          <p:nvPr/>
        </p:nvCxnSpPr>
        <p:spPr>
          <a:xfrm rot="16200000" flipH="1">
            <a:off x="7779530" y="4955540"/>
            <a:ext cx="632460" cy="190500"/>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2989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8)">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up)">
                                      <p:cBhvr>
                                        <p:cTn id="12" dur="500"/>
                                        <p:tgtEl>
                                          <p:spTgt spid="24"/>
                                        </p:tgtEl>
                                      </p:cBhvr>
                                    </p:animEffect>
                                  </p:childTnLst>
                                </p:cTn>
                              </p:par>
                              <p:par>
                                <p:cTn id="13" presetID="22" presetClass="entr" presetSubtype="1"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up)">
                                      <p:cBhvr>
                                        <p:cTn id="15" dur="500"/>
                                        <p:tgtEl>
                                          <p:spTgt spid="26"/>
                                        </p:tgtEl>
                                      </p:cBhvr>
                                    </p:animEffect>
                                  </p:childTnLst>
                                </p:cTn>
                              </p:par>
                            </p:childTnLst>
                          </p:cTn>
                        </p:par>
                        <p:par>
                          <p:cTn id="16" fill="hold">
                            <p:stCondLst>
                              <p:cond delay="500"/>
                            </p:stCondLst>
                            <p:childTnLst>
                              <p:par>
                                <p:cTn id="17" presetID="14" presetClass="entr" presetSubtype="5"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vertical)">
                                      <p:cBhvr>
                                        <p:cTn id="19" dur="500"/>
                                        <p:tgtEl>
                                          <p:spTgt spid="6"/>
                                        </p:tgtEl>
                                      </p:cBhvr>
                                    </p:animEffect>
                                  </p:childTnLst>
                                </p:cTn>
                              </p:par>
                              <p:par>
                                <p:cTn id="20" presetID="14" presetClass="entr" presetSubtype="5"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up)">
                                      <p:cBhvr>
                                        <p:cTn id="27" dur="500"/>
                                        <p:tgtEl>
                                          <p:spTgt spid="28"/>
                                        </p:tgtEl>
                                      </p:cBhvr>
                                    </p:animEffect>
                                  </p:childTnLst>
                                </p:cTn>
                              </p:par>
                              <p:par>
                                <p:cTn id="28" presetID="22" presetClass="entr" presetSubtype="1" fill="hold"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up)">
                                      <p:cBhvr>
                                        <p:cTn id="30" dur="500"/>
                                        <p:tgtEl>
                                          <p:spTgt spid="30"/>
                                        </p:tgtEl>
                                      </p:cBhvr>
                                    </p:animEffect>
                                  </p:childTnLst>
                                </p:cTn>
                              </p:par>
                            </p:childTnLst>
                          </p:cTn>
                        </p:par>
                        <p:par>
                          <p:cTn id="31" fill="hold">
                            <p:stCondLst>
                              <p:cond delay="500"/>
                            </p:stCondLst>
                            <p:childTnLst>
                              <p:par>
                                <p:cTn id="32" presetID="16" presetClass="entr" presetSubtype="21"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arn(inVertical)">
                                      <p:cBhvr>
                                        <p:cTn id="34" dur="500"/>
                                        <p:tgtEl>
                                          <p:spTgt spid="8"/>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arn(inVertic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up)">
                                      <p:cBhvr>
                                        <p:cTn id="42" dur="500"/>
                                        <p:tgtEl>
                                          <p:spTgt spid="42"/>
                                        </p:tgtEl>
                                      </p:cBhvr>
                                    </p:animEffect>
                                  </p:childTnLst>
                                </p:cTn>
                              </p:par>
                              <p:par>
                                <p:cTn id="43" presetID="22" presetClass="entr" presetSubtype="1"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wipe(up)">
                                      <p:cBhvr>
                                        <p:cTn id="45" dur="500"/>
                                        <p:tgtEl>
                                          <p:spTgt spid="44"/>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wipe(up)">
                                      <p:cBhvr>
                                        <p:cTn id="57" dur="500"/>
                                        <p:tgtEl>
                                          <p:spTgt spid="32"/>
                                        </p:tgtEl>
                                      </p:cBhvr>
                                    </p:animEffect>
                                  </p:childTnLst>
                                </p:cTn>
                              </p:par>
                              <p:par>
                                <p:cTn id="58" presetID="22" presetClass="entr" presetSubtype="1" fill="hold"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wipe(up)">
                                      <p:cBhvr>
                                        <p:cTn id="60" dur="500"/>
                                        <p:tgtEl>
                                          <p:spTgt spid="34"/>
                                        </p:tgtEl>
                                      </p:cBhvr>
                                    </p:animEffect>
                                  </p:childTnLst>
                                </p:cTn>
                              </p:par>
                              <p:par>
                                <p:cTn id="61" presetID="22" presetClass="entr" presetSubtype="1" fill="hold"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up)">
                                      <p:cBhvr>
                                        <p:cTn id="63" dur="500"/>
                                        <p:tgtEl>
                                          <p:spTgt spid="36"/>
                                        </p:tgtEl>
                                      </p:cBhvr>
                                    </p:animEffect>
                                  </p:childTnLst>
                                </p:cTn>
                              </p:par>
                            </p:childTnLst>
                          </p:cTn>
                        </p:par>
                        <p:par>
                          <p:cTn id="64" fill="hold">
                            <p:stCondLst>
                              <p:cond delay="500"/>
                            </p:stCondLst>
                            <p:childTnLst>
                              <p:par>
                                <p:cTn id="65" presetID="16" presetClass="entr" presetSubtype="21" fill="hold" grpId="0" nodeType="after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barn(inVertical)">
                                      <p:cBhvr>
                                        <p:cTn id="67" dur="500"/>
                                        <p:tgtEl>
                                          <p:spTgt spid="10"/>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barn(inVertical)">
                                      <p:cBhvr>
                                        <p:cTn id="70" dur="500"/>
                                        <p:tgtEl>
                                          <p:spTgt spid="11"/>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barn(inVertical)">
                                      <p:cBhvr>
                                        <p:cTn id="73" dur="500"/>
                                        <p:tgtEl>
                                          <p:spTgt spid="1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wipe(up)">
                                      <p:cBhvr>
                                        <p:cTn id="78" dur="500"/>
                                        <p:tgtEl>
                                          <p:spTgt spid="46"/>
                                        </p:tgtEl>
                                      </p:cBhvr>
                                    </p:animEffect>
                                  </p:childTnLst>
                                </p:cTn>
                              </p:par>
                              <p:par>
                                <p:cTn id="79" presetID="22" presetClass="entr" presetSubtype="1" fill="hold" nodeType="with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wipe(up)">
                                      <p:cBhvr>
                                        <p:cTn id="81" dur="500"/>
                                        <p:tgtEl>
                                          <p:spTgt spid="48"/>
                                        </p:tgtEl>
                                      </p:cBhvr>
                                    </p:animEffect>
                                  </p:childTnLst>
                                </p:cTn>
                              </p:par>
                            </p:childTnLst>
                          </p:cTn>
                        </p:par>
                        <p:par>
                          <p:cTn id="82" fill="hold">
                            <p:stCondLst>
                              <p:cond delay="500"/>
                            </p:stCondLst>
                            <p:childTnLst>
                              <p:par>
                                <p:cTn id="83" presetID="10" presetClass="entr" presetSubtype="0" fill="hold" grpId="0" nodeType="after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fade">
                                      <p:cBhvr>
                                        <p:cTn id="85" dur="500"/>
                                        <p:tgtEl>
                                          <p:spTgt spid="1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fade">
                                      <p:cBhvr>
                                        <p:cTn id="8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endParaRPr lang="en-US" dirty="0" smtClean="0"/>
          </a:p>
          <a:p>
            <a:pPr marL="466725" indent="-466725">
              <a:spcBef>
                <a:spcPts val="5400"/>
              </a:spcBef>
              <a:buFont typeface="Wingdings" panose="05000000000000000000" pitchFamily="2" charset="2"/>
              <a:buChar char="q"/>
            </a:pPr>
            <a:r>
              <a:rPr lang="en-US" b="1" dirty="0" smtClean="0">
                <a:latin typeface="Times New Roman" panose="02020603050405020304" pitchFamily="18" charset="0"/>
                <a:cs typeface="Times New Roman" panose="02020603050405020304" pitchFamily="18" charset="0"/>
              </a:rPr>
              <a:t>Bài toán</a:t>
            </a:r>
            <a:r>
              <a:rPr lang="en-US" dirty="0" smtClean="0">
                <a:latin typeface="Times New Roman" panose="02020603050405020304" pitchFamily="18" charset="0"/>
                <a:cs typeface="Times New Roman" panose="02020603050405020304" pitchFamily="18" charset="0"/>
              </a:rPr>
              <a:t>: Cho dãy ô </a:t>
            </a:r>
            <a:r>
              <a:rPr lang="en-US" b="1" i="1"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gồm </a:t>
            </a:r>
            <a:r>
              <a:rPr lang="en-US" b="1"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 ô, mỗi ô chứa một số nguyên dương. Yêu cầu tính tổng các số nguyên tố có trong dãy ô </a:t>
            </a:r>
            <a:r>
              <a:rPr lang="en-US" b="1" i="1"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đã cho.</a:t>
            </a:r>
          </a:p>
          <a:p>
            <a:pPr>
              <a:buFont typeface="Wingdings" panose="05000000000000000000" pitchFamily="2" charset="2"/>
              <a:buChar char="q"/>
            </a:pPr>
            <a:r>
              <a:rPr lang="en-US" b="1" dirty="0" smtClean="0">
                <a:latin typeface="Times New Roman" panose="02020603050405020304" pitchFamily="18" charset="0"/>
                <a:cs typeface="Times New Roman" panose="02020603050405020304" pitchFamily="18" charset="0"/>
              </a:rPr>
              <a:t>Cách giải</a:t>
            </a:r>
            <a:r>
              <a:rPr lang="en-US" dirty="0" smtClean="0">
                <a:latin typeface="Times New Roman" panose="02020603050405020304" pitchFamily="18" charset="0"/>
                <a:cs typeface="Times New Roman" panose="02020603050405020304" pitchFamily="18" charset="0"/>
              </a:rPr>
              <a:t>:</a:t>
            </a:r>
          </a:p>
          <a:p>
            <a:pPr marL="466725" indent="-466725">
              <a:buFont typeface="+mj-lt"/>
              <a:buAutoNum type="arabicPeriod"/>
            </a:pPr>
            <a:r>
              <a:rPr lang="en-US" dirty="0" smtClean="0">
                <a:latin typeface="Times New Roman" panose="02020603050405020304" pitchFamily="18" charset="0"/>
                <a:cs typeface="Times New Roman" panose="02020603050405020304" pitchFamily="18" charset="0"/>
              </a:rPr>
              <a:t>Viết </a:t>
            </a:r>
            <a:r>
              <a:rPr lang="en-US" dirty="0">
                <a:latin typeface="Times New Roman" panose="02020603050405020304" pitchFamily="18" charset="0"/>
                <a:cs typeface="Times New Roman" panose="02020603050405020304" pitchFamily="18" charset="0"/>
              </a:rPr>
              <a:t>chương trình kiểm tra tính nguyên tố</a:t>
            </a:r>
          </a:p>
          <a:p>
            <a:pPr marL="466725" indent="-466725">
              <a:buFont typeface="+mj-lt"/>
              <a:buAutoNum type="arabicPeriod"/>
            </a:pPr>
            <a:r>
              <a:rPr lang="en-US" dirty="0" smtClean="0">
                <a:latin typeface="Times New Roman" panose="02020603050405020304" pitchFamily="18" charset="0"/>
                <a:cs typeface="Times New Roman" panose="02020603050405020304" pitchFamily="18" charset="0"/>
              </a:rPr>
              <a:t>Duyệt qua các ô và tính tổng</a:t>
            </a:r>
          </a:p>
          <a:p>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Ví </a:t>
            </a:r>
            <a:r>
              <a:rPr lang="en-US" smtClean="0"/>
              <a:t>dụ </a:t>
            </a:r>
            <a:r>
              <a:rPr lang="vi-VN" smtClean="0"/>
              <a:t>2</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a:t>
            </a:fld>
            <a:endParaRPr lang="ru-RU" dirty="0"/>
          </a:p>
        </p:txBody>
      </p:sp>
      <p:pic>
        <p:nvPicPr>
          <p:cNvPr id="5" name="Picture 4"/>
          <p:cNvPicPr>
            <a:picLocks noChangeAspect="1"/>
          </p:cNvPicPr>
          <p:nvPr/>
        </p:nvPicPr>
        <p:blipFill>
          <a:blip r:embed="rId2"/>
          <a:stretch>
            <a:fillRect/>
          </a:stretch>
        </p:blipFill>
        <p:spPr>
          <a:xfrm>
            <a:off x="179521" y="685800"/>
            <a:ext cx="8735879" cy="1295400"/>
          </a:xfrm>
          <a:prstGeom prst="rect">
            <a:avLst/>
          </a:prstGeom>
        </p:spPr>
      </p:pic>
    </p:spTree>
    <p:extLst>
      <p:ext uri="{BB962C8B-B14F-4D97-AF65-F5344CB8AC3E}">
        <p14:creationId xmlns:p14="http://schemas.microsoft.com/office/powerpoint/2010/main" val="25572340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nvPr>
        </p:nvGraphicFramePr>
        <p:xfrm>
          <a:off x="0" y="685800"/>
          <a:ext cx="91440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vi-VN" smtClean="0"/>
              <a:t>Đặt vấn đề</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8</a:t>
            </a:fld>
            <a:endParaRPr lang="ru-RU" dirty="0"/>
          </a:p>
        </p:txBody>
      </p:sp>
    </p:spTree>
    <p:extLst>
      <p:ext uri="{BB962C8B-B14F-4D97-AF65-F5344CB8AC3E}">
        <p14:creationId xmlns:p14="http://schemas.microsoft.com/office/powerpoint/2010/main" val="8917002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smtClean="0"/>
              <a:t>Tính </a:t>
            </a:r>
            <a:r>
              <a:rPr lang="vi-VN"/>
              <a:t>S = a! + b! + c! với a, b, c là 3 số nguyên dương nhập từ bàn phím.</a:t>
            </a:r>
          </a:p>
          <a:p>
            <a:endParaRPr lang="en-US"/>
          </a:p>
        </p:txBody>
      </p:sp>
      <p:sp>
        <p:nvSpPr>
          <p:cNvPr id="3" name="Title 2"/>
          <p:cNvSpPr>
            <a:spLocks noGrp="1"/>
          </p:cNvSpPr>
          <p:nvPr>
            <p:ph type="title"/>
          </p:nvPr>
        </p:nvSpPr>
        <p:spPr/>
        <p:txBody>
          <a:bodyPr/>
          <a:lstStyle/>
          <a:p>
            <a:r>
              <a:rPr lang="vi-VN" smtClean="0"/>
              <a:t>Chương trình có nhiều tác vụ giống nhau</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9</a:t>
            </a:fld>
            <a:endParaRPr lang="ru-RU" dirty="0"/>
          </a:p>
        </p:txBody>
      </p:sp>
      <p:sp>
        <p:nvSpPr>
          <p:cNvPr id="5" name="AutoShape 6"/>
          <p:cNvSpPr>
            <a:spLocks noChangeArrowheads="1"/>
          </p:cNvSpPr>
          <p:nvPr/>
        </p:nvSpPr>
        <p:spPr bwMode="gray">
          <a:xfrm>
            <a:off x="4114310" y="2210728"/>
            <a:ext cx="1981200" cy="6858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sz="2400" b="1"/>
              <a:t>Chương trình</a:t>
            </a:r>
          </a:p>
          <a:p>
            <a:pPr algn="ctr">
              <a:defRPr/>
            </a:pPr>
            <a:r>
              <a:rPr lang="en-US" sz="2400" b="1"/>
              <a:t>chính</a:t>
            </a:r>
          </a:p>
        </p:txBody>
      </p:sp>
      <p:sp>
        <p:nvSpPr>
          <p:cNvPr id="6" name="AutoShape 6"/>
          <p:cNvSpPr>
            <a:spLocks noChangeArrowheads="1"/>
          </p:cNvSpPr>
          <p:nvPr/>
        </p:nvSpPr>
        <p:spPr bwMode="gray">
          <a:xfrm>
            <a:off x="533400" y="3733800"/>
            <a:ext cx="1981200" cy="9144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sz="2400" b="1"/>
              <a:t>Nhập</a:t>
            </a:r>
          </a:p>
          <a:p>
            <a:pPr algn="ctr">
              <a:defRPr/>
            </a:pPr>
            <a:r>
              <a:rPr lang="en-US" sz="2400" b="1"/>
              <a:t>a, b, c &gt; 0</a:t>
            </a:r>
          </a:p>
        </p:txBody>
      </p:sp>
      <p:sp>
        <p:nvSpPr>
          <p:cNvPr id="7" name="AutoShape 6"/>
          <p:cNvSpPr>
            <a:spLocks noChangeArrowheads="1"/>
          </p:cNvSpPr>
          <p:nvPr/>
        </p:nvSpPr>
        <p:spPr bwMode="gray">
          <a:xfrm>
            <a:off x="4114310" y="3733800"/>
            <a:ext cx="1981200" cy="9144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sz="2400" b="1"/>
              <a:t>Tính</a:t>
            </a:r>
          </a:p>
          <a:p>
            <a:pPr algn="ctr">
              <a:defRPr/>
            </a:pPr>
            <a:r>
              <a:rPr lang="en-US" sz="2400" b="1"/>
              <a:t>S = a! + b! + c!</a:t>
            </a:r>
          </a:p>
        </p:txBody>
      </p:sp>
      <p:sp>
        <p:nvSpPr>
          <p:cNvPr id="8" name="AutoShape 6"/>
          <p:cNvSpPr>
            <a:spLocks noChangeArrowheads="1"/>
          </p:cNvSpPr>
          <p:nvPr/>
        </p:nvSpPr>
        <p:spPr bwMode="gray">
          <a:xfrm>
            <a:off x="6857020" y="3733800"/>
            <a:ext cx="1981200" cy="914400"/>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sz="2400" b="1"/>
              <a:t>Xuất</a:t>
            </a:r>
          </a:p>
          <a:p>
            <a:pPr algn="ctr">
              <a:defRPr/>
            </a:pPr>
            <a:r>
              <a:rPr lang="en-US" sz="2400" b="1"/>
              <a:t>kết quả S</a:t>
            </a:r>
          </a:p>
        </p:txBody>
      </p:sp>
      <p:sp>
        <p:nvSpPr>
          <p:cNvPr id="9" name="AutoShape 6"/>
          <p:cNvSpPr>
            <a:spLocks noChangeArrowheads="1"/>
          </p:cNvSpPr>
          <p:nvPr/>
        </p:nvSpPr>
        <p:spPr bwMode="gray">
          <a:xfrm>
            <a:off x="65060" y="5410200"/>
            <a:ext cx="1218710" cy="827112"/>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sz="2400" b="1"/>
              <a:t>Nhập</a:t>
            </a:r>
          </a:p>
          <a:p>
            <a:pPr algn="ctr">
              <a:defRPr/>
            </a:pPr>
            <a:r>
              <a:rPr lang="en-US" sz="2400" b="1"/>
              <a:t>a &gt; 0</a:t>
            </a:r>
          </a:p>
        </p:txBody>
      </p:sp>
      <p:sp>
        <p:nvSpPr>
          <p:cNvPr id="10" name="AutoShape 6"/>
          <p:cNvSpPr>
            <a:spLocks noChangeArrowheads="1"/>
          </p:cNvSpPr>
          <p:nvPr/>
        </p:nvSpPr>
        <p:spPr bwMode="gray">
          <a:xfrm>
            <a:off x="1371845" y="5410200"/>
            <a:ext cx="1218710" cy="827112"/>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sz="2400" b="1"/>
              <a:t>Nhập</a:t>
            </a:r>
          </a:p>
          <a:p>
            <a:pPr algn="ctr">
              <a:defRPr/>
            </a:pPr>
            <a:r>
              <a:rPr lang="en-US" sz="2400" b="1"/>
              <a:t>b &gt; 0</a:t>
            </a:r>
          </a:p>
        </p:txBody>
      </p:sp>
      <p:sp>
        <p:nvSpPr>
          <p:cNvPr id="11" name="AutoShape 6"/>
          <p:cNvSpPr>
            <a:spLocks noChangeArrowheads="1"/>
          </p:cNvSpPr>
          <p:nvPr/>
        </p:nvSpPr>
        <p:spPr bwMode="gray">
          <a:xfrm>
            <a:off x="2679945" y="5410200"/>
            <a:ext cx="1218710" cy="827112"/>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sz="2400" b="1"/>
              <a:t>Nhập</a:t>
            </a:r>
          </a:p>
          <a:p>
            <a:pPr algn="ctr">
              <a:defRPr/>
            </a:pPr>
            <a:r>
              <a:rPr lang="en-US" sz="2400" b="1"/>
              <a:t>c &gt; 0</a:t>
            </a:r>
          </a:p>
        </p:txBody>
      </p:sp>
      <p:sp>
        <p:nvSpPr>
          <p:cNvPr id="12" name="AutoShape 6"/>
          <p:cNvSpPr>
            <a:spLocks noChangeArrowheads="1"/>
          </p:cNvSpPr>
          <p:nvPr/>
        </p:nvSpPr>
        <p:spPr bwMode="gray">
          <a:xfrm>
            <a:off x="4126430" y="5410200"/>
            <a:ext cx="1218710" cy="827112"/>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sz="2400" b="1"/>
              <a:t>Tính</a:t>
            </a:r>
          </a:p>
          <a:p>
            <a:pPr algn="ctr">
              <a:defRPr/>
            </a:pPr>
            <a:r>
              <a:rPr lang="en-US" sz="2400" b="1"/>
              <a:t>s1=a!</a:t>
            </a:r>
          </a:p>
        </p:txBody>
      </p:sp>
      <p:sp>
        <p:nvSpPr>
          <p:cNvPr id="13" name="AutoShape 6"/>
          <p:cNvSpPr>
            <a:spLocks noChangeArrowheads="1"/>
          </p:cNvSpPr>
          <p:nvPr/>
        </p:nvSpPr>
        <p:spPr bwMode="gray">
          <a:xfrm>
            <a:off x="5497295" y="5410200"/>
            <a:ext cx="1218710" cy="827112"/>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sz="2400" b="1"/>
              <a:t>Tính</a:t>
            </a:r>
          </a:p>
          <a:p>
            <a:pPr algn="ctr">
              <a:defRPr/>
            </a:pPr>
            <a:r>
              <a:rPr lang="en-US" sz="2400" b="1"/>
              <a:t>s2=b!</a:t>
            </a:r>
          </a:p>
        </p:txBody>
      </p:sp>
      <p:sp>
        <p:nvSpPr>
          <p:cNvPr id="14" name="AutoShape 6"/>
          <p:cNvSpPr>
            <a:spLocks noChangeArrowheads="1"/>
          </p:cNvSpPr>
          <p:nvPr/>
        </p:nvSpPr>
        <p:spPr bwMode="gray">
          <a:xfrm>
            <a:off x="6857020" y="5410200"/>
            <a:ext cx="1218710" cy="827112"/>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sz="2400" b="1"/>
              <a:t>Tính</a:t>
            </a:r>
          </a:p>
          <a:p>
            <a:pPr algn="ctr">
              <a:defRPr/>
            </a:pPr>
            <a:r>
              <a:rPr lang="en-US" sz="2400" b="1"/>
              <a:t>s3=c!</a:t>
            </a:r>
          </a:p>
        </p:txBody>
      </p:sp>
      <p:cxnSp>
        <p:nvCxnSpPr>
          <p:cNvPr id="15" name="Straight Arrow Connector 14"/>
          <p:cNvCxnSpPr>
            <a:stCxn id="5" idx="2"/>
            <a:endCxn id="7" idx="0"/>
          </p:cNvCxnSpPr>
          <p:nvPr/>
        </p:nvCxnSpPr>
        <p:spPr>
          <a:xfrm>
            <a:off x="5104910" y="2896528"/>
            <a:ext cx="0" cy="83727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6" name="Straight Arrow Connector 15"/>
          <p:cNvCxnSpPr>
            <a:stCxn id="6" idx="2"/>
            <a:endCxn id="9" idx="0"/>
          </p:cNvCxnSpPr>
          <p:nvPr/>
        </p:nvCxnSpPr>
        <p:spPr>
          <a:xfrm flipH="1">
            <a:off x="674415" y="4648200"/>
            <a:ext cx="849585" cy="7620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7" name="Straight Arrow Connector 16"/>
          <p:cNvCxnSpPr>
            <a:stCxn id="6" idx="2"/>
            <a:endCxn id="10" idx="0"/>
          </p:cNvCxnSpPr>
          <p:nvPr/>
        </p:nvCxnSpPr>
        <p:spPr>
          <a:xfrm>
            <a:off x="1524000" y="4648200"/>
            <a:ext cx="457200" cy="7620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8" name="Straight Arrow Connector 17"/>
          <p:cNvCxnSpPr>
            <a:stCxn id="6" idx="2"/>
            <a:endCxn id="11" idx="0"/>
          </p:cNvCxnSpPr>
          <p:nvPr/>
        </p:nvCxnSpPr>
        <p:spPr>
          <a:xfrm>
            <a:off x="1524000" y="4648200"/>
            <a:ext cx="1765300" cy="7620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9" name="Straight Arrow Connector 18"/>
          <p:cNvCxnSpPr>
            <a:stCxn id="7" idx="2"/>
            <a:endCxn id="14" idx="0"/>
          </p:cNvCxnSpPr>
          <p:nvPr/>
        </p:nvCxnSpPr>
        <p:spPr>
          <a:xfrm>
            <a:off x="5104910" y="4648200"/>
            <a:ext cx="2361465" cy="7620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0" name="Straight Arrow Connector 19"/>
          <p:cNvCxnSpPr>
            <a:stCxn id="7" idx="2"/>
            <a:endCxn id="13" idx="0"/>
          </p:cNvCxnSpPr>
          <p:nvPr/>
        </p:nvCxnSpPr>
        <p:spPr>
          <a:xfrm>
            <a:off x="5104910" y="4648200"/>
            <a:ext cx="1001740" cy="7620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1" name="Straight Arrow Connector 20"/>
          <p:cNvCxnSpPr>
            <a:stCxn id="7" idx="2"/>
            <a:endCxn id="12" idx="0"/>
          </p:cNvCxnSpPr>
          <p:nvPr/>
        </p:nvCxnSpPr>
        <p:spPr>
          <a:xfrm flipH="1">
            <a:off x="4735785" y="4648200"/>
            <a:ext cx="369125" cy="7620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2" name="Straight Arrow Connector 21"/>
          <p:cNvCxnSpPr>
            <a:stCxn id="5" idx="2"/>
            <a:endCxn id="8" idx="0"/>
          </p:cNvCxnSpPr>
          <p:nvPr/>
        </p:nvCxnSpPr>
        <p:spPr>
          <a:xfrm>
            <a:off x="5104910" y="2896528"/>
            <a:ext cx="2742710" cy="83727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3" name="Straight Arrow Connector 22"/>
          <p:cNvCxnSpPr>
            <a:stCxn id="5" idx="2"/>
            <a:endCxn id="6" idx="0"/>
          </p:cNvCxnSpPr>
          <p:nvPr/>
        </p:nvCxnSpPr>
        <p:spPr>
          <a:xfrm flipH="1">
            <a:off x="1524000" y="2896528"/>
            <a:ext cx="3580910" cy="83727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7790470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right)">
                                      <p:cBhvr>
                                        <p:cTn id="12" dur="500"/>
                                        <p:tgtEl>
                                          <p:spTgt spid="2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up)">
                                      <p:cBhvr>
                                        <p:cTn id="21" dur="500"/>
                                        <p:tgtEl>
                                          <p:spTgt spid="16"/>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1000"/>
                            </p:stCondLst>
                            <p:childTnLst>
                              <p:par>
                                <p:cTn id="27" presetID="22" presetClass="entr" presetSubtype="1"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up)">
                                      <p:cBhvr>
                                        <p:cTn id="29" dur="500"/>
                                        <p:tgtEl>
                                          <p:spTgt spid="17"/>
                                        </p:tgtEl>
                                      </p:cBhvr>
                                    </p:animEffect>
                                  </p:childTnLst>
                                </p:cTn>
                              </p:par>
                            </p:childTnLst>
                          </p:cTn>
                        </p:par>
                        <p:par>
                          <p:cTn id="30" fill="hold">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par>
                          <p:cTn id="34" fill="hold">
                            <p:stCondLst>
                              <p:cond delay="2000"/>
                            </p:stCondLst>
                            <p:childTnLst>
                              <p:par>
                                <p:cTn id="35" presetID="22" presetClass="entr" presetSubtype="1"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up)">
                                      <p:cBhvr>
                                        <p:cTn id="37" dur="500"/>
                                        <p:tgtEl>
                                          <p:spTgt spid="18"/>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up)">
                                      <p:cBhvr>
                                        <p:cTn id="46" dur="500"/>
                                        <p:tgtEl>
                                          <p:spTgt spid="15"/>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up)">
                                      <p:cBhvr>
                                        <p:cTn id="55" dur="500"/>
                                        <p:tgtEl>
                                          <p:spTgt spid="21"/>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500"/>
                                        <p:tgtEl>
                                          <p:spTgt spid="12"/>
                                        </p:tgtEl>
                                      </p:cBhvr>
                                    </p:animEffect>
                                  </p:childTnLst>
                                </p:cTn>
                              </p:par>
                            </p:childTnLst>
                          </p:cTn>
                        </p:par>
                        <p:par>
                          <p:cTn id="60" fill="hold">
                            <p:stCondLst>
                              <p:cond delay="1000"/>
                            </p:stCondLst>
                            <p:childTnLst>
                              <p:par>
                                <p:cTn id="61" presetID="22" presetClass="entr" presetSubtype="1" fill="hold" nodeType="after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up)">
                                      <p:cBhvr>
                                        <p:cTn id="63" dur="500"/>
                                        <p:tgtEl>
                                          <p:spTgt spid="20"/>
                                        </p:tgtEl>
                                      </p:cBhvr>
                                    </p:animEffect>
                                  </p:childTnLst>
                                </p:cTn>
                              </p:par>
                            </p:childTnLst>
                          </p:cTn>
                        </p:par>
                        <p:par>
                          <p:cTn id="64" fill="hold">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childTnLst>
                          </p:cTn>
                        </p:par>
                        <p:par>
                          <p:cTn id="68" fill="hold">
                            <p:stCondLst>
                              <p:cond delay="2000"/>
                            </p:stCondLst>
                            <p:childTnLst>
                              <p:par>
                                <p:cTn id="69" presetID="22" presetClass="entr" presetSubtype="1" fill="hold" nodeType="after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wipe(up)">
                                      <p:cBhvr>
                                        <p:cTn id="71" dur="500"/>
                                        <p:tgtEl>
                                          <p:spTgt spid="19"/>
                                        </p:tgtEl>
                                      </p:cBhvr>
                                    </p:animEffect>
                                  </p:childTnLst>
                                </p:cTn>
                              </p:par>
                            </p:childTnLst>
                          </p:cTn>
                        </p:par>
                        <p:par>
                          <p:cTn id="72" fill="hold">
                            <p:stCondLst>
                              <p:cond delay="2500"/>
                            </p:stCondLst>
                            <p:childTnLst>
                              <p:par>
                                <p:cTn id="73" presetID="10" presetClass="entr" presetSubtype="0"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fade">
                                      <p:cBhvr>
                                        <p:cTn id="75" dur="500"/>
                                        <p:tgtEl>
                                          <p:spTgt spid="1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wipe(left)">
                                      <p:cBhvr>
                                        <p:cTn id="80" dur="500"/>
                                        <p:tgtEl>
                                          <p:spTgt spid="22"/>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8"/>
                                        </p:tgtEl>
                                        <p:attrNameLst>
                                          <p:attrName>style.visibility</p:attrName>
                                        </p:attrNameLst>
                                      </p:cBhvr>
                                      <p:to>
                                        <p:strVal val="visible"/>
                                      </p:to>
                                    </p:set>
                                    <p:animEffect transition="in" filter="fade">
                                      <p:cBhvr>
                                        <p:cTn id="8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lide bài giảng.potx" id="{149B5520-43E3-49CE-9896-7E2355D72C92}" vid="{766EDCEA-6032-41A3-A68D-E084F32FD4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bài giảng</Template>
  <TotalTime>2455</TotalTime>
  <Words>1599</Words>
  <Application>Microsoft Office PowerPoint</Application>
  <PresentationFormat>On-screen Show (4:3)</PresentationFormat>
  <Paragraphs>390</Paragraphs>
  <Slides>42</Slides>
  <Notes>12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1" baseType="lpstr">
      <vt:lpstr>Arial</vt:lpstr>
      <vt:lpstr>Arial Narrow</vt:lpstr>
      <vt:lpstr>Calibri</vt:lpstr>
      <vt:lpstr>Courier New</vt:lpstr>
      <vt:lpstr>Tahoma</vt:lpstr>
      <vt:lpstr>Times New Roman</vt:lpstr>
      <vt:lpstr>Wingdings</vt:lpstr>
      <vt:lpstr>Slide bài giảng</vt:lpstr>
      <vt:lpstr>Equation</vt:lpstr>
      <vt:lpstr>LẬP TRÌNH C CĂN BẢN</vt:lpstr>
      <vt:lpstr>PowerPoint Presentation</vt:lpstr>
      <vt:lpstr>PowerPoint Presentation</vt:lpstr>
      <vt:lpstr>Đặt vấn đề</vt:lpstr>
      <vt:lpstr>Mô-đun hóa công việc</vt:lpstr>
      <vt:lpstr>Ví dụ 1</vt:lpstr>
      <vt:lpstr>Ví dụ 2</vt:lpstr>
      <vt:lpstr>Đặt vấn đề</vt:lpstr>
      <vt:lpstr>Chương trình có nhiều tác vụ giống nhau</vt:lpstr>
      <vt:lpstr>3 đoạn nhập 3 số nguyên dương</vt:lpstr>
      <vt:lpstr>3 đoạn lệnh tính s1 = a!, s2 = b!, s3 = c!</vt:lpstr>
      <vt:lpstr>Giải pháp</vt:lpstr>
      <vt:lpstr>PowerPoint Presentation</vt:lpstr>
      <vt:lpstr>Khái niệm</vt:lpstr>
      <vt:lpstr>Khái niệm</vt:lpstr>
      <vt:lpstr>Định nghĩa hàm</vt:lpstr>
      <vt:lpstr>Ví dụ</vt:lpstr>
      <vt:lpstr>Tham số hình thức</vt:lpstr>
      <vt:lpstr>Giá trị trả về</vt:lpstr>
      <vt:lpstr>Sự trở về từ một hàm</vt:lpstr>
      <vt:lpstr>Biến cục bộ</vt:lpstr>
      <vt:lpstr>Xây dựng hàm</vt:lpstr>
      <vt:lpstr>Xây dựng hàm. Ví dụ 1</vt:lpstr>
      <vt:lpstr>Lợi ích</vt:lpstr>
      <vt:lpstr>PowerPoint Presentation</vt:lpstr>
      <vt:lpstr>Hai kiểu truyền tham số</vt:lpstr>
      <vt:lpstr>Truyền tham số khi gọi hàm</vt:lpstr>
      <vt:lpstr>Truyền giá trị</vt:lpstr>
      <vt:lpstr>Truyền địa chỉ</vt:lpstr>
      <vt:lpstr>PowerPoint Presentation</vt:lpstr>
      <vt:lpstr>Vị trí định nghĩa hàm</vt:lpstr>
      <vt:lpstr>Nguyên mẫu hàm</vt:lpstr>
      <vt:lpstr>Ví dụ</vt:lpstr>
      <vt:lpstr>PowerPoint Presentation</vt:lpstr>
      <vt:lpstr>Kết luận</vt:lpstr>
      <vt:lpstr>Bài tập</vt:lpstr>
      <vt:lpstr>Bài tập</vt:lpstr>
      <vt:lpstr>Bài tập</vt:lpstr>
      <vt:lpstr>Bài tập</vt:lpstr>
      <vt:lpstr>Bài tập</vt:lpstr>
      <vt:lpstr>Bài tập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C CĂN BẢN</dc:title>
  <dc:creator>Nguyen Tuan Anh</dc:creator>
  <cp:lastModifiedBy>Nguyen Tuan Anh</cp:lastModifiedBy>
  <cp:revision>192</cp:revision>
  <dcterms:created xsi:type="dcterms:W3CDTF">2016-10-01T01:47:51Z</dcterms:created>
  <dcterms:modified xsi:type="dcterms:W3CDTF">2017-11-08T05:23:37Z</dcterms:modified>
</cp:coreProperties>
</file>