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40" r:id="rId3"/>
    <p:sldId id="526" r:id="rId4"/>
    <p:sldId id="517" r:id="rId5"/>
    <p:sldId id="516" r:id="rId6"/>
    <p:sldId id="515" r:id="rId7"/>
    <p:sldId id="512" r:id="rId8"/>
    <p:sldId id="513" r:id="rId9"/>
    <p:sldId id="527" r:id="rId10"/>
    <p:sldId id="518" r:id="rId11"/>
    <p:sldId id="519" r:id="rId12"/>
    <p:sldId id="522" r:id="rId13"/>
    <p:sldId id="521" r:id="rId14"/>
    <p:sldId id="523" r:id="rId15"/>
    <p:sldId id="531" r:id="rId16"/>
    <p:sldId id="528" r:id="rId17"/>
    <p:sldId id="524" r:id="rId18"/>
    <p:sldId id="529" r:id="rId19"/>
    <p:sldId id="525" r:id="rId20"/>
    <p:sldId id="530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  <p14:sldId id="340"/>
          </p14:sldIdLst>
        </p14:section>
        <p14:section name="Địa chỉ bộ nhớ" id="{7ECD22BB-A909-4A94-86EB-C84EA9A73197}">
          <p14:sldIdLst>
            <p14:sldId id="526"/>
            <p14:sldId id="517"/>
            <p14:sldId id="516"/>
            <p14:sldId id="515"/>
            <p14:sldId id="512"/>
            <p14:sldId id="513"/>
          </p14:sldIdLst>
        </p14:section>
        <p14:section name="Con trỏ" id="{ED28AEDB-255E-4697-B1ED-AC86CE4F4698}">
          <p14:sldIdLst>
            <p14:sldId id="527"/>
            <p14:sldId id="518"/>
            <p14:sldId id="519"/>
            <p14:sldId id="522"/>
            <p14:sldId id="521"/>
            <p14:sldId id="523"/>
            <p14:sldId id="531"/>
          </p14:sldIdLst>
        </p14:section>
        <p14:section name="Tham số con trỏ" id="{31482B67-B563-40AD-BD7B-9A37BF824E4F}">
          <p14:sldIdLst>
            <p14:sldId id="528"/>
            <p14:sldId id="524"/>
          </p14:sldIdLst>
        </p14:section>
        <p14:section name="Bài tập" id="{029F23C2-7160-4E22-A042-728B9714A18C}">
          <p14:sldIdLst>
            <p14:sldId id="529"/>
            <p14:sldId id="525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1C3"/>
    <a:srgbClr val="00FF00"/>
    <a:srgbClr val="0000FF"/>
    <a:srgbClr val="FF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708" autoAdjust="0"/>
  </p:normalViewPr>
  <p:slideViewPr>
    <p:cSldViewPr>
      <p:cViewPr varScale="1">
        <p:scale>
          <a:sx n="55" d="100"/>
          <a:sy n="55" d="100"/>
        </p:scale>
        <p:origin x="17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dirty="0" smtClean="0"/>
            <a:t>1</a:t>
          </a:r>
          <a:endParaRPr lang="vi-VN" b="1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Biến con trỏ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3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Hàm trả kết quả qua tham số con trỏ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5017736-BB0A-4EBA-B1A9-5383C0A8D558}">
      <dgm:prSet/>
      <dgm:spPr/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B6BEFE96-C00A-4220-A200-E7EFBE12B4E2}" type="parTrans" cxnId="{B451CA99-9B62-42FA-9AFE-40AD73DBB064}">
      <dgm:prSet/>
      <dgm:spPr/>
      <dgm:t>
        <a:bodyPr/>
        <a:lstStyle/>
        <a:p>
          <a:endParaRPr lang="en-US"/>
        </a:p>
      </dgm:t>
    </dgm:pt>
    <dgm:pt modelId="{03CDADA4-AC93-4CDF-B4DB-13F8753649CE}" type="sibTrans" cxnId="{B451CA99-9B62-42FA-9AFE-40AD73DBB064}">
      <dgm:prSet/>
      <dgm:spPr/>
      <dgm:t>
        <a:bodyPr/>
        <a:lstStyle/>
        <a:p>
          <a:endParaRPr lang="en-US"/>
        </a:p>
      </dgm:t>
    </dgm:pt>
    <dgm:pt modelId="{9087C3C8-88AB-4615-A819-0A0E35EA87B4}">
      <dgm:prSet/>
      <dgm:spPr/>
      <dgm:t>
        <a:bodyPr/>
        <a:lstStyle/>
        <a:p>
          <a:r>
            <a:rPr lang="vi-VN" b="1" noProof="0" dirty="0" smtClean="0"/>
            <a:t>2</a:t>
          </a:r>
          <a:endParaRPr lang="vi-VN" b="1" noProof="0" dirty="0"/>
        </a:p>
      </dgm:t>
    </dgm:pt>
    <dgm:pt modelId="{9D57B5D2-D7E2-46BD-84EC-09B482765842}" type="parTrans" cxnId="{C5F1A7A0-2262-4193-A0C7-5E7200D98BE2}">
      <dgm:prSet/>
      <dgm:spPr/>
      <dgm:t>
        <a:bodyPr/>
        <a:lstStyle/>
        <a:p>
          <a:endParaRPr lang="en-US"/>
        </a:p>
      </dgm:t>
    </dgm:pt>
    <dgm:pt modelId="{4A0956A5-A857-46D6-99CE-A2FDF1C77803}" type="sibTrans" cxnId="{C5F1A7A0-2262-4193-A0C7-5E7200D98BE2}">
      <dgm:prSet/>
      <dgm:spPr/>
      <dgm:t>
        <a:bodyPr/>
        <a:lstStyle/>
        <a:p>
          <a:endParaRPr lang="en-US"/>
        </a:p>
      </dgm:t>
    </dgm:pt>
    <dgm:pt modelId="{CEDD2C06-6E0E-4F31-8FE1-945A98BBBBED}">
      <dgm:prSet/>
      <dgm:spPr/>
      <dgm:t>
        <a:bodyPr/>
        <a:lstStyle/>
        <a:p>
          <a:r>
            <a:rPr lang="vi-VN" b="0" noProof="0" dirty="0" smtClean="0"/>
            <a:t>Địa chỉ bộ nhớ</a:t>
          </a:r>
          <a:endParaRPr lang="vi-VN" b="0" noProof="0" dirty="0"/>
        </a:p>
      </dgm:t>
    </dgm:pt>
    <dgm:pt modelId="{097B146F-D63E-4D82-B29F-CCAA167F2D0E}" type="parTrans" cxnId="{1F40FBD6-7B2C-4E2F-B1BC-1E0D7DE5C568}">
      <dgm:prSet/>
      <dgm:spPr/>
      <dgm:t>
        <a:bodyPr/>
        <a:lstStyle/>
        <a:p>
          <a:endParaRPr lang="en-US"/>
        </a:p>
      </dgm:t>
    </dgm:pt>
    <dgm:pt modelId="{7DF62BCF-381F-4CE4-8CC6-8060022257BB}" type="sibTrans" cxnId="{1F40FBD6-7B2C-4E2F-B1BC-1E0D7DE5C568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5686C8E1-6AB0-4CCE-8716-DEC7202357E2}" type="pres">
      <dgm:prSet presAssocID="{9087C3C8-88AB-4615-A819-0A0E35EA87B4}" presName="composite" presStyleCnt="0"/>
      <dgm:spPr/>
    </dgm:pt>
    <dgm:pt modelId="{C7296A52-EA92-4F29-B3F3-9A2AFF954515}" type="pres">
      <dgm:prSet presAssocID="{9087C3C8-88AB-4615-A819-0A0E35EA87B4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13FDE-72F8-4D5E-AB88-A23BD593F317}" type="pres">
      <dgm:prSet presAssocID="{9087C3C8-88AB-4615-A819-0A0E35EA87B4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82DE2-623D-4F72-BF64-9E7479A7793F}" type="pres">
      <dgm:prSet presAssocID="{4A0956A5-A857-46D6-99CE-A2FDF1C77803}" presName="sp" presStyleCnt="0"/>
      <dgm:spPr/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B451CA99-9B62-42FA-9AFE-40AD73DBB064}" srcId="{05513209-78F1-448C-82FA-B2785EC23FA2}" destId="{B5017736-BB0A-4EBA-B1A9-5383C0A8D558}" srcOrd="0" destOrd="0" parTransId="{B6BEFE96-C00A-4220-A200-E7EFBE12B4E2}" sibTransId="{03CDADA4-AC93-4CDF-B4DB-13F8753649CE}"/>
    <dgm:cxn modelId="{7F37D5C8-E16A-4389-ABBC-ABB93E9EB1A4}" srcId="{9087C3C8-88AB-4615-A819-0A0E35EA87B4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4770B312-25CC-4E00-ACC7-E7D5E6A784E7}" type="presOf" srcId="{B5017736-BB0A-4EBA-B1A9-5383C0A8D558}" destId="{20BEFA03-6951-4A7C-A59E-41DEF89A1A38}" srcOrd="0" destOrd="0" presId="urn:diagrams.loki3.com/NumberedList"/>
    <dgm:cxn modelId="{A3B360EE-9585-4B2D-84C0-8F0521887BF4}" type="presOf" srcId="{9087C3C8-88AB-4615-A819-0A0E35EA87B4}" destId="{45313FDE-72F8-4D5E-AB88-A23BD593F317}" srcOrd="0" destOrd="0" presId="urn:diagrams.loki3.com/NumberedList"/>
    <dgm:cxn modelId="{21B6A260-4CC2-4633-AE32-8718B49DE31F}" type="presOf" srcId="{9EA58EC5-7D69-4397-8093-5A4FCBD369E8}" destId="{C7296A52-EA92-4F29-B3F3-9A2AFF954515}" srcOrd="0" destOrd="0" presId="urn:diagrams.loki3.com/NumberedList"/>
    <dgm:cxn modelId="{1F40FBD6-7B2C-4E2F-B1BC-1E0D7DE5C568}" srcId="{6C03E07F-ECFB-4D2F-BA96-D23DA7C5AC73}" destId="{CEDD2C06-6E0E-4F31-8FE1-945A98BBBBED}" srcOrd="0" destOrd="0" parTransId="{097B146F-D63E-4D82-B29F-CCAA167F2D0E}" sibTransId="{7DF62BCF-381F-4CE4-8CC6-8060022257BB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B0F1D63-B964-4501-B89D-B149A8B3B1DA}" type="presOf" srcId="{05513209-78F1-448C-82FA-B2785EC23FA2}" destId="{45392A94-85D4-4213-B167-8FDD4035D4D9}" srcOrd="0" destOrd="0" presId="urn:diagrams.loki3.com/NumberedList"/>
    <dgm:cxn modelId="{B5DE3481-5E52-43A6-AB26-BFDBE35746B9}" type="presOf" srcId="{374B3CF0-3CBE-41CF-A774-9FD3C3CD3C85}" destId="{5012D0F9-E426-4C44-85B1-B5D15A7B4879}" srcOrd="0" destOrd="0" presId="urn:diagrams.loki3.com/NumberedList"/>
    <dgm:cxn modelId="{4C048470-4DD5-4C68-B38D-D17FD3A41AB5}" srcId="{8C66E9B3-B12D-4C23-A273-982D7F969BBC}" destId="{05513209-78F1-448C-82FA-B2785EC23FA2}" srcOrd="3" destOrd="0" parTransId="{2125FF98-D378-4F2A-ACEE-140F8B68D66F}" sibTransId="{983822D8-F065-4159-AEFB-B129090EF164}"/>
    <dgm:cxn modelId="{C5F1A7A0-2262-4193-A0C7-5E7200D98BE2}" srcId="{8C66E9B3-B12D-4C23-A273-982D7F969BBC}" destId="{9087C3C8-88AB-4615-A819-0A0E35EA87B4}" srcOrd="1" destOrd="0" parTransId="{9D57B5D2-D7E2-46BD-84EC-09B482765842}" sibTransId="{4A0956A5-A857-46D6-99CE-A2FDF1C77803}"/>
    <dgm:cxn modelId="{8BE6BAAC-5D3C-46BE-A88B-02E8DA5F0CC1}" type="presOf" srcId="{CEDD2C06-6E0E-4F31-8FE1-945A98BBBBED}" destId="{A08A9154-0BEB-4230-91C9-16FAC1EF6E1C}" srcOrd="0" destOrd="0" presId="urn:diagrams.loki3.com/NumberedList"/>
    <dgm:cxn modelId="{1C7B2439-98A6-4A2B-BDB8-438079493C67}" srcId="{8C66E9B3-B12D-4C23-A273-982D7F969BBC}" destId="{759FDF1A-46CB-4DD6-A232-39900ACE14DF}" srcOrd="2" destOrd="0" parTransId="{EBD1FDD3-F3E1-4EF5-AB02-3A05A129FFE4}" sibTransId="{840B7BEC-A424-4364-B52E-A493DF1255BE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42DFFD61-2A56-4433-8181-6BAAA02C92BB}" type="presParOf" srcId="{BDFB8683-95A4-4BBF-9344-3A0D69314DBB}" destId="{5686C8E1-6AB0-4CCE-8716-DEC7202357E2}" srcOrd="2" destOrd="0" presId="urn:diagrams.loki3.com/NumberedList"/>
    <dgm:cxn modelId="{7F5AD265-0162-4925-B8BD-5D596B07A3D9}" type="presParOf" srcId="{5686C8E1-6AB0-4CCE-8716-DEC7202357E2}" destId="{C7296A52-EA92-4F29-B3F3-9A2AFF954515}" srcOrd="0" destOrd="0" presId="urn:diagrams.loki3.com/NumberedList"/>
    <dgm:cxn modelId="{D9B48FAE-D2F6-4F1C-8F20-CA7DD8CDADD5}" type="presParOf" srcId="{5686C8E1-6AB0-4CCE-8716-DEC7202357E2}" destId="{45313FDE-72F8-4D5E-AB88-A23BD593F317}" srcOrd="1" destOrd="0" presId="urn:diagrams.loki3.com/NumberedList"/>
    <dgm:cxn modelId="{A4E5FEEC-D43F-4597-8588-7C3FD4C90E3E}" type="presParOf" srcId="{BDFB8683-95A4-4BBF-9344-3A0D69314DBB}" destId="{EDF82DE2-623D-4F72-BF64-9E7479A7793F}" srcOrd="3" destOrd="0" presId="urn:diagrams.loki3.com/NumberedList"/>
    <dgm:cxn modelId="{1222502D-08A5-4131-84B4-00FCADB02E7C}" type="presParOf" srcId="{BDFB8683-95A4-4BBF-9344-3A0D69314DBB}" destId="{EF56E1D1-AD87-41C2-83E7-8BA376BFBB39}" srcOrd="4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5" destOrd="0" presId="urn:diagrams.loki3.com/NumberedList"/>
    <dgm:cxn modelId="{1D158B45-3E24-4F9B-84CA-C89A1A157E4A}" type="presParOf" srcId="{BDFB8683-95A4-4BBF-9344-3A0D69314DBB}" destId="{B9EC4955-F8CE-42B0-ABEE-1928073CEE25}" srcOrd="6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00FF00"/>
        </a:solidFill>
      </dgm:spPr>
      <dgm:t>
        <a:bodyPr/>
        <a:lstStyle/>
        <a:p>
          <a:r>
            <a:rPr lang="vi-VN" b="1" noProof="0" dirty="0" smtClean="0"/>
            <a:t>1</a:t>
          </a:r>
          <a:endParaRPr lang="vi-VN" b="1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Biến con trỏ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3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Hàm trả kết quả qua tham số con trỏ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5017736-BB0A-4EBA-B1A9-5383C0A8D558}">
      <dgm:prSet/>
      <dgm:spPr/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B6BEFE96-C00A-4220-A200-E7EFBE12B4E2}" type="parTrans" cxnId="{B451CA99-9B62-42FA-9AFE-40AD73DBB064}">
      <dgm:prSet/>
      <dgm:spPr/>
      <dgm:t>
        <a:bodyPr/>
        <a:lstStyle/>
        <a:p>
          <a:endParaRPr lang="en-US"/>
        </a:p>
      </dgm:t>
    </dgm:pt>
    <dgm:pt modelId="{03CDADA4-AC93-4CDF-B4DB-13F8753649CE}" type="sibTrans" cxnId="{B451CA99-9B62-42FA-9AFE-40AD73DBB064}">
      <dgm:prSet/>
      <dgm:spPr/>
      <dgm:t>
        <a:bodyPr/>
        <a:lstStyle/>
        <a:p>
          <a:endParaRPr lang="en-US"/>
        </a:p>
      </dgm:t>
    </dgm:pt>
    <dgm:pt modelId="{9087C3C8-88AB-4615-A819-0A0E35EA87B4}">
      <dgm:prSet/>
      <dgm:spPr/>
      <dgm:t>
        <a:bodyPr/>
        <a:lstStyle/>
        <a:p>
          <a:r>
            <a:rPr lang="vi-VN" b="1" noProof="0" dirty="0" smtClean="0"/>
            <a:t>2</a:t>
          </a:r>
          <a:endParaRPr lang="vi-VN" b="1" noProof="0" dirty="0"/>
        </a:p>
      </dgm:t>
    </dgm:pt>
    <dgm:pt modelId="{9D57B5D2-D7E2-46BD-84EC-09B482765842}" type="parTrans" cxnId="{C5F1A7A0-2262-4193-A0C7-5E7200D98BE2}">
      <dgm:prSet/>
      <dgm:spPr/>
      <dgm:t>
        <a:bodyPr/>
        <a:lstStyle/>
        <a:p>
          <a:endParaRPr lang="en-US"/>
        </a:p>
      </dgm:t>
    </dgm:pt>
    <dgm:pt modelId="{4A0956A5-A857-46D6-99CE-A2FDF1C77803}" type="sibTrans" cxnId="{C5F1A7A0-2262-4193-A0C7-5E7200D98BE2}">
      <dgm:prSet/>
      <dgm:spPr/>
      <dgm:t>
        <a:bodyPr/>
        <a:lstStyle/>
        <a:p>
          <a:endParaRPr lang="en-US"/>
        </a:p>
      </dgm:t>
    </dgm:pt>
    <dgm:pt modelId="{CEDD2C06-6E0E-4F31-8FE1-945A98BBBBED}">
      <dgm:prSet/>
      <dgm:spPr>
        <a:solidFill>
          <a:srgbClr val="00FF00"/>
        </a:solidFill>
      </dgm:spPr>
      <dgm:t>
        <a:bodyPr/>
        <a:lstStyle/>
        <a:p>
          <a:r>
            <a:rPr lang="vi-VN" b="0" noProof="0" dirty="0" smtClean="0"/>
            <a:t>Địa chỉ bộ nhớ</a:t>
          </a:r>
          <a:endParaRPr lang="vi-VN" b="0" noProof="0" dirty="0"/>
        </a:p>
      </dgm:t>
    </dgm:pt>
    <dgm:pt modelId="{097B146F-D63E-4D82-B29F-CCAA167F2D0E}" type="parTrans" cxnId="{1F40FBD6-7B2C-4E2F-B1BC-1E0D7DE5C568}">
      <dgm:prSet/>
      <dgm:spPr/>
      <dgm:t>
        <a:bodyPr/>
        <a:lstStyle/>
        <a:p>
          <a:endParaRPr lang="en-US"/>
        </a:p>
      </dgm:t>
    </dgm:pt>
    <dgm:pt modelId="{7DF62BCF-381F-4CE4-8CC6-8060022257BB}" type="sibTrans" cxnId="{1F40FBD6-7B2C-4E2F-B1BC-1E0D7DE5C568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5686C8E1-6AB0-4CCE-8716-DEC7202357E2}" type="pres">
      <dgm:prSet presAssocID="{9087C3C8-88AB-4615-A819-0A0E35EA87B4}" presName="composite" presStyleCnt="0"/>
      <dgm:spPr/>
    </dgm:pt>
    <dgm:pt modelId="{C7296A52-EA92-4F29-B3F3-9A2AFF954515}" type="pres">
      <dgm:prSet presAssocID="{9087C3C8-88AB-4615-A819-0A0E35EA87B4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13FDE-72F8-4D5E-AB88-A23BD593F317}" type="pres">
      <dgm:prSet presAssocID="{9087C3C8-88AB-4615-A819-0A0E35EA87B4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82DE2-623D-4F72-BF64-9E7479A7793F}" type="pres">
      <dgm:prSet presAssocID="{4A0956A5-A857-46D6-99CE-A2FDF1C77803}" presName="sp" presStyleCnt="0"/>
      <dgm:spPr/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B451CA99-9B62-42FA-9AFE-40AD73DBB064}" srcId="{05513209-78F1-448C-82FA-B2785EC23FA2}" destId="{B5017736-BB0A-4EBA-B1A9-5383C0A8D558}" srcOrd="0" destOrd="0" parTransId="{B6BEFE96-C00A-4220-A200-E7EFBE12B4E2}" sibTransId="{03CDADA4-AC93-4CDF-B4DB-13F8753649CE}"/>
    <dgm:cxn modelId="{7F37D5C8-E16A-4389-ABBC-ABB93E9EB1A4}" srcId="{9087C3C8-88AB-4615-A819-0A0E35EA87B4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4770B312-25CC-4E00-ACC7-E7D5E6A784E7}" type="presOf" srcId="{B5017736-BB0A-4EBA-B1A9-5383C0A8D558}" destId="{20BEFA03-6951-4A7C-A59E-41DEF89A1A38}" srcOrd="0" destOrd="0" presId="urn:diagrams.loki3.com/NumberedList"/>
    <dgm:cxn modelId="{A3B360EE-9585-4B2D-84C0-8F0521887BF4}" type="presOf" srcId="{9087C3C8-88AB-4615-A819-0A0E35EA87B4}" destId="{45313FDE-72F8-4D5E-AB88-A23BD593F317}" srcOrd="0" destOrd="0" presId="urn:diagrams.loki3.com/NumberedList"/>
    <dgm:cxn modelId="{21B6A260-4CC2-4633-AE32-8718B49DE31F}" type="presOf" srcId="{9EA58EC5-7D69-4397-8093-5A4FCBD369E8}" destId="{C7296A52-EA92-4F29-B3F3-9A2AFF954515}" srcOrd="0" destOrd="0" presId="urn:diagrams.loki3.com/NumberedList"/>
    <dgm:cxn modelId="{1F40FBD6-7B2C-4E2F-B1BC-1E0D7DE5C568}" srcId="{6C03E07F-ECFB-4D2F-BA96-D23DA7C5AC73}" destId="{CEDD2C06-6E0E-4F31-8FE1-945A98BBBBED}" srcOrd="0" destOrd="0" parTransId="{097B146F-D63E-4D82-B29F-CCAA167F2D0E}" sibTransId="{7DF62BCF-381F-4CE4-8CC6-8060022257BB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B0F1D63-B964-4501-B89D-B149A8B3B1DA}" type="presOf" srcId="{05513209-78F1-448C-82FA-B2785EC23FA2}" destId="{45392A94-85D4-4213-B167-8FDD4035D4D9}" srcOrd="0" destOrd="0" presId="urn:diagrams.loki3.com/NumberedList"/>
    <dgm:cxn modelId="{B5DE3481-5E52-43A6-AB26-BFDBE35746B9}" type="presOf" srcId="{374B3CF0-3CBE-41CF-A774-9FD3C3CD3C85}" destId="{5012D0F9-E426-4C44-85B1-B5D15A7B4879}" srcOrd="0" destOrd="0" presId="urn:diagrams.loki3.com/NumberedList"/>
    <dgm:cxn modelId="{4C048470-4DD5-4C68-B38D-D17FD3A41AB5}" srcId="{8C66E9B3-B12D-4C23-A273-982D7F969BBC}" destId="{05513209-78F1-448C-82FA-B2785EC23FA2}" srcOrd="3" destOrd="0" parTransId="{2125FF98-D378-4F2A-ACEE-140F8B68D66F}" sibTransId="{983822D8-F065-4159-AEFB-B129090EF164}"/>
    <dgm:cxn modelId="{C5F1A7A0-2262-4193-A0C7-5E7200D98BE2}" srcId="{8C66E9B3-B12D-4C23-A273-982D7F969BBC}" destId="{9087C3C8-88AB-4615-A819-0A0E35EA87B4}" srcOrd="1" destOrd="0" parTransId="{9D57B5D2-D7E2-46BD-84EC-09B482765842}" sibTransId="{4A0956A5-A857-46D6-99CE-A2FDF1C77803}"/>
    <dgm:cxn modelId="{8BE6BAAC-5D3C-46BE-A88B-02E8DA5F0CC1}" type="presOf" srcId="{CEDD2C06-6E0E-4F31-8FE1-945A98BBBBED}" destId="{A08A9154-0BEB-4230-91C9-16FAC1EF6E1C}" srcOrd="0" destOrd="0" presId="urn:diagrams.loki3.com/NumberedList"/>
    <dgm:cxn modelId="{1C7B2439-98A6-4A2B-BDB8-438079493C67}" srcId="{8C66E9B3-B12D-4C23-A273-982D7F969BBC}" destId="{759FDF1A-46CB-4DD6-A232-39900ACE14DF}" srcOrd="2" destOrd="0" parTransId="{EBD1FDD3-F3E1-4EF5-AB02-3A05A129FFE4}" sibTransId="{840B7BEC-A424-4364-B52E-A493DF1255BE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42DFFD61-2A56-4433-8181-6BAAA02C92BB}" type="presParOf" srcId="{BDFB8683-95A4-4BBF-9344-3A0D69314DBB}" destId="{5686C8E1-6AB0-4CCE-8716-DEC7202357E2}" srcOrd="2" destOrd="0" presId="urn:diagrams.loki3.com/NumberedList"/>
    <dgm:cxn modelId="{7F5AD265-0162-4925-B8BD-5D596B07A3D9}" type="presParOf" srcId="{5686C8E1-6AB0-4CCE-8716-DEC7202357E2}" destId="{C7296A52-EA92-4F29-B3F3-9A2AFF954515}" srcOrd="0" destOrd="0" presId="urn:diagrams.loki3.com/NumberedList"/>
    <dgm:cxn modelId="{D9B48FAE-D2F6-4F1C-8F20-CA7DD8CDADD5}" type="presParOf" srcId="{5686C8E1-6AB0-4CCE-8716-DEC7202357E2}" destId="{45313FDE-72F8-4D5E-AB88-A23BD593F317}" srcOrd="1" destOrd="0" presId="urn:diagrams.loki3.com/NumberedList"/>
    <dgm:cxn modelId="{A4E5FEEC-D43F-4597-8588-7C3FD4C90E3E}" type="presParOf" srcId="{BDFB8683-95A4-4BBF-9344-3A0D69314DBB}" destId="{EDF82DE2-623D-4F72-BF64-9E7479A7793F}" srcOrd="3" destOrd="0" presId="urn:diagrams.loki3.com/NumberedList"/>
    <dgm:cxn modelId="{1222502D-08A5-4131-84B4-00FCADB02E7C}" type="presParOf" srcId="{BDFB8683-95A4-4BBF-9344-3A0D69314DBB}" destId="{EF56E1D1-AD87-41C2-83E7-8BA376BFBB39}" srcOrd="4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5" destOrd="0" presId="urn:diagrams.loki3.com/NumberedList"/>
    <dgm:cxn modelId="{1D158B45-3E24-4F9B-84CA-C89A1A157E4A}" type="presParOf" srcId="{BDFB8683-95A4-4BBF-9344-3A0D69314DBB}" destId="{B9EC4955-F8CE-42B0-ABEE-1928073CEE25}" srcOrd="6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dirty="0" smtClean="0"/>
            <a:t>1</a:t>
          </a:r>
          <a:endParaRPr lang="vi-VN" b="1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00FF00"/>
        </a:solidFill>
      </dgm:spPr>
      <dgm:t>
        <a:bodyPr/>
        <a:lstStyle/>
        <a:p>
          <a:r>
            <a:rPr lang="vi-VN" b="0" noProof="0" dirty="0" smtClean="0"/>
            <a:t>Biến con trỏ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3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Hàm trả kết quả qua tham số con trỏ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5017736-BB0A-4EBA-B1A9-5383C0A8D558}">
      <dgm:prSet/>
      <dgm:spPr/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B6BEFE96-C00A-4220-A200-E7EFBE12B4E2}" type="parTrans" cxnId="{B451CA99-9B62-42FA-9AFE-40AD73DBB064}">
      <dgm:prSet/>
      <dgm:spPr/>
      <dgm:t>
        <a:bodyPr/>
        <a:lstStyle/>
        <a:p>
          <a:endParaRPr lang="en-US"/>
        </a:p>
      </dgm:t>
    </dgm:pt>
    <dgm:pt modelId="{03CDADA4-AC93-4CDF-B4DB-13F8753649CE}" type="sibTrans" cxnId="{B451CA99-9B62-42FA-9AFE-40AD73DBB064}">
      <dgm:prSet/>
      <dgm:spPr/>
      <dgm:t>
        <a:bodyPr/>
        <a:lstStyle/>
        <a:p>
          <a:endParaRPr lang="en-US"/>
        </a:p>
      </dgm:t>
    </dgm:pt>
    <dgm:pt modelId="{9087C3C8-88AB-4615-A819-0A0E35EA87B4}">
      <dgm:prSet/>
      <dgm:spPr>
        <a:solidFill>
          <a:srgbClr val="00FF00"/>
        </a:solidFill>
      </dgm:spPr>
      <dgm:t>
        <a:bodyPr/>
        <a:lstStyle/>
        <a:p>
          <a:r>
            <a:rPr lang="vi-VN" b="1" noProof="0" dirty="0" smtClean="0"/>
            <a:t>2</a:t>
          </a:r>
          <a:endParaRPr lang="vi-VN" b="1" noProof="0" dirty="0"/>
        </a:p>
      </dgm:t>
    </dgm:pt>
    <dgm:pt modelId="{9D57B5D2-D7E2-46BD-84EC-09B482765842}" type="parTrans" cxnId="{C5F1A7A0-2262-4193-A0C7-5E7200D98BE2}">
      <dgm:prSet/>
      <dgm:spPr/>
      <dgm:t>
        <a:bodyPr/>
        <a:lstStyle/>
        <a:p>
          <a:endParaRPr lang="en-US"/>
        </a:p>
      </dgm:t>
    </dgm:pt>
    <dgm:pt modelId="{4A0956A5-A857-46D6-99CE-A2FDF1C77803}" type="sibTrans" cxnId="{C5F1A7A0-2262-4193-A0C7-5E7200D98BE2}">
      <dgm:prSet/>
      <dgm:spPr/>
      <dgm:t>
        <a:bodyPr/>
        <a:lstStyle/>
        <a:p>
          <a:endParaRPr lang="en-US"/>
        </a:p>
      </dgm:t>
    </dgm:pt>
    <dgm:pt modelId="{CEDD2C06-6E0E-4F31-8FE1-945A98BBBBED}">
      <dgm:prSet/>
      <dgm:spPr/>
      <dgm:t>
        <a:bodyPr/>
        <a:lstStyle/>
        <a:p>
          <a:r>
            <a:rPr lang="vi-VN" b="0" noProof="0" dirty="0" smtClean="0"/>
            <a:t>Địa chỉ bộ nhớ</a:t>
          </a:r>
          <a:endParaRPr lang="vi-VN" b="0" noProof="0" dirty="0"/>
        </a:p>
      </dgm:t>
    </dgm:pt>
    <dgm:pt modelId="{097B146F-D63E-4D82-B29F-CCAA167F2D0E}" type="parTrans" cxnId="{1F40FBD6-7B2C-4E2F-B1BC-1E0D7DE5C568}">
      <dgm:prSet/>
      <dgm:spPr/>
      <dgm:t>
        <a:bodyPr/>
        <a:lstStyle/>
        <a:p>
          <a:endParaRPr lang="en-US"/>
        </a:p>
      </dgm:t>
    </dgm:pt>
    <dgm:pt modelId="{7DF62BCF-381F-4CE4-8CC6-8060022257BB}" type="sibTrans" cxnId="{1F40FBD6-7B2C-4E2F-B1BC-1E0D7DE5C568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5686C8E1-6AB0-4CCE-8716-DEC7202357E2}" type="pres">
      <dgm:prSet presAssocID="{9087C3C8-88AB-4615-A819-0A0E35EA87B4}" presName="composite" presStyleCnt="0"/>
      <dgm:spPr/>
    </dgm:pt>
    <dgm:pt modelId="{C7296A52-EA92-4F29-B3F3-9A2AFF954515}" type="pres">
      <dgm:prSet presAssocID="{9087C3C8-88AB-4615-A819-0A0E35EA87B4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13FDE-72F8-4D5E-AB88-A23BD593F317}" type="pres">
      <dgm:prSet presAssocID="{9087C3C8-88AB-4615-A819-0A0E35EA87B4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82DE2-623D-4F72-BF64-9E7479A7793F}" type="pres">
      <dgm:prSet presAssocID="{4A0956A5-A857-46D6-99CE-A2FDF1C77803}" presName="sp" presStyleCnt="0"/>
      <dgm:spPr/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B451CA99-9B62-42FA-9AFE-40AD73DBB064}" srcId="{05513209-78F1-448C-82FA-B2785EC23FA2}" destId="{B5017736-BB0A-4EBA-B1A9-5383C0A8D558}" srcOrd="0" destOrd="0" parTransId="{B6BEFE96-C00A-4220-A200-E7EFBE12B4E2}" sibTransId="{03CDADA4-AC93-4CDF-B4DB-13F8753649CE}"/>
    <dgm:cxn modelId="{7F37D5C8-E16A-4389-ABBC-ABB93E9EB1A4}" srcId="{9087C3C8-88AB-4615-A819-0A0E35EA87B4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4770B312-25CC-4E00-ACC7-E7D5E6A784E7}" type="presOf" srcId="{B5017736-BB0A-4EBA-B1A9-5383C0A8D558}" destId="{20BEFA03-6951-4A7C-A59E-41DEF89A1A38}" srcOrd="0" destOrd="0" presId="urn:diagrams.loki3.com/NumberedList"/>
    <dgm:cxn modelId="{A3B360EE-9585-4B2D-84C0-8F0521887BF4}" type="presOf" srcId="{9087C3C8-88AB-4615-A819-0A0E35EA87B4}" destId="{45313FDE-72F8-4D5E-AB88-A23BD593F317}" srcOrd="0" destOrd="0" presId="urn:diagrams.loki3.com/NumberedList"/>
    <dgm:cxn modelId="{21B6A260-4CC2-4633-AE32-8718B49DE31F}" type="presOf" srcId="{9EA58EC5-7D69-4397-8093-5A4FCBD369E8}" destId="{C7296A52-EA92-4F29-B3F3-9A2AFF954515}" srcOrd="0" destOrd="0" presId="urn:diagrams.loki3.com/NumberedList"/>
    <dgm:cxn modelId="{1F40FBD6-7B2C-4E2F-B1BC-1E0D7DE5C568}" srcId="{6C03E07F-ECFB-4D2F-BA96-D23DA7C5AC73}" destId="{CEDD2C06-6E0E-4F31-8FE1-945A98BBBBED}" srcOrd="0" destOrd="0" parTransId="{097B146F-D63E-4D82-B29F-CCAA167F2D0E}" sibTransId="{7DF62BCF-381F-4CE4-8CC6-8060022257BB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B0F1D63-B964-4501-B89D-B149A8B3B1DA}" type="presOf" srcId="{05513209-78F1-448C-82FA-B2785EC23FA2}" destId="{45392A94-85D4-4213-B167-8FDD4035D4D9}" srcOrd="0" destOrd="0" presId="urn:diagrams.loki3.com/NumberedList"/>
    <dgm:cxn modelId="{B5DE3481-5E52-43A6-AB26-BFDBE35746B9}" type="presOf" srcId="{374B3CF0-3CBE-41CF-A774-9FD3C3CD3C85}" destId="{5012D0F9-E426-4C44-85B1-B5D15A7B4879}" srcOrd="0" destOrd="0" presId="urn:diagrams.loki3.com/NumberedList"/>
    <dgm:cxn modelId="{4C048470-4DD5-4C68-B38D-D17FD3A41AB5}" srcId="{8C66E9B3-B12D-4C23-A273-982D7F969BBC}" destId="{05513209-78F1-448C-82FA-B2785EC23FA2}" srcOrd="3" destOrd="0" parTransId="{2125FF98-D378-4F2A-ACEE-140F8B68D66F}" sibTransId="{983822D8-F065-4159-AEFB-B129090EF164}"/>
    <dgm:cxn modelId="{C5F1A7A0-2262-4193-A0C7-5E7200D98BE2}" srcId="{8C66E9B3-B12D-4C23-A273-982D7F969BBC}" destId="{9087C3C8-88AB-4615-A819-0A0E35EA87B4}" srcOrd="1" destOrd="0" parTransId="{9D57B5D2-D7E2-46BD-84EC-09B482765842}" sibTransId="{4A0956A5-A857-46D6-99CE-A2FDF1C77803}"/>
    <dgm:cxn modelId="{8BE6BAAC-5D3C-46BE-A88B-02E8DA5F0CC1}" type="presOf" srcId="{CEDD2C06-6E0E-4F31-8FE1-945A98BBBBED}" destId="{A08A9154-0BEB-4230-91C9-16FAC1EF6E1C}" srcOrd="0" destOrd="0" presId="urn:diagrams.loki3.com/NumberedList"/>
    <dgm:cxn modelId="{1C7B2439-98A6-4A2B-BDB8-438079493C67}" srcId="{8C66E9B3-B12D-4C23-A273-982D7F969BBC}" destId="{759FDF1A-46CB-4DD6-A232-39900ACE14DF}" srcOrd="2" destOrd="0" parTransId="{EBD1FDD3-F3E1-4EF5-AB02-3A05A129FFE4}" sibTransId="{840B7BEC-A424-4364-B52E-A493DF1255BE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42DFFD61-2A56-4433-8181-6BAAA02C92BB}" type="presParOf" srcId="{BDFB8683-95A4-4BBF-9344-3A0D69314DBB}" destId="{5686C8E1-6AB0-4CCE-8716-DEC7202357E2}" srcOrd="2" destOrd="0" presId="urn:diagrams.loki3.com/NumberedList"/>
    <dgm:cxn modelId="{7F5AD265-0162-4925-B8BD-5D596B07A3D9}" type="presParOf" srcId="{5686C8E1-6AB0-4CCE-8716-DEC7202357E2}" destId="{C7296A52-EA92-4F29-B3F3-9A2AFF954515}" srcOrd="0" destOrd="0" presId="urn:diagrams.loki3.com/NumberedList"/>
    <dgm:cxn modelId="{D9B48FAE-D2F6-4F1C-8F20-CA7DD8CDADD5}" type="presParOf" srcId="{5686C8E1-6AB0-4CCE-8716-DEC7202357E2}" destId="{45313FDE-72F8-4D5E-AB88-A23BD593F317}" srcOrd="1" destOrd="0" presId="urn:diagrams.loki3.com/NumberedList"/>
    <dgm:cxn modelId="{A4E5FEEC-D43F-4597-8588-7C3FD4C90E3E}" type="presParOf" srcId="{BDFB8683-95A4-4BBF-9344-3A0D69314DBB}" destId="{EDF82DE2-623D-4F72-BF64-9E7479A7793F}" srcOrd="3" destOrd="0" presId="urn:diagrams.loki3.com/NumberedList"/>
    <dgm:cxn modelId="{1222502D-08A5-4131-84B4-00FCADB02E7C}" type="presParOf" srcId="{BDFB8683-95A4-4BBF-9344-3A0D69314DBB}" destId="{EF56E1D1-AD87-41C2-83E7-8BA376BFBB39}" srcOrd="4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5" destOrd="0" presId="urn:diagrams.loki3.com/NumberedList"/>
    <dgm:cxn modelId="{1D158B45-3E24-4F9B-84CA-C89A1A157E4A}" type="presParOf" srcId="{BDFB8683-95A4-4BBF-9344-3A0D69314DBB}" destId="{B9EC4955-F8CE-42B0-ABEE-1928073CEE25}" srcOrd="6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dirty="0" smtClean="0"/>
            <a:t>1</a:t>
          </a:r>
          <a:endParaRPr lang="vi-VN" b="1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Biến con trỏ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3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Hàm trả kết quả qua tham số con trỏ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5017736-BB0A-4EBA-B1A9-5383C0A8D558}">
      <dgm:prSet/>
      <dgm:spPr/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B6BEFE96-C00A-4220-A200-E7EFBE12B4E2}" type="parTrans" cxnId="{B451CA99-9B62-42FA-9AFE-40AD73DBB064}">
      <dgm:prSet/>
      <dgm:spPr/>
      <dgm:t>
        <a:bodyPr/>
        <a:lstStyle/>
        <a:p>
          <a:endParaRPr lang="en-US"/>
        </a:p>
      </dgm:t>
    </dgm:pt>
    <dgm:pt modelId="{03CDADA4-AC93-4CDF-B4DB-13F8753649CE}" type="sibTrans" cxnId="{B451CA99-9B62-42FA-9AFE-40AD73DBB064}">
      <dgm:prSet/>
      <dgm:spPr/>
      <dgm:t>
        <a:bodyPr/>
        <a:lstStyle/>
        <a:p>
          <a:endParaRPr lang="en-US"/>
        </a:p>
      </dgm:t>
    </dgm:pt>
    <dgm:pt modelId="{9087C3C8-88AB-4615-A819-0A0E35EA87B4}">
      <dgm:prSet/>
      <dgm:spPr/>
      <dgm:t>
        <a:bodyPr/>
        <a:lstStyle/>
        <a:p>
          <a:r>
            <a:rPr lang="vi-VN" b="1" noProof="0" dirty="0" smtClean="0"/>
            <a:t>2</a:t>
          </a:r>
          <a:endParaRPr lang="vi-VN" b="1" noProof="0" dirty="0"/>
        </a:p>
      </dgm:t>
    </dgm:pt>
    <dgm:pt modelId="{9D57B5D2-D7E2-46BD-84EC-09B482765842}" type="parTrans" cxnId="{C5F1A7A0-2262-4193-A0C7-5E7200D98BE2}">
      <dgm:prSet/>
      <dgm:spPr/>
      <dgm:t>
        <a:bodyPr/>
        <a:lstStyle/>
        <a:p>
          <a:endParaRPr lang="en-US"/>
        </a:p>
      </dgm:t>
    </dgm:pt>
    <dgm:pt modelId="{4A0956A5-A857-46D6-99CE-A2FDF1C77803}" type="sibTrans" cxnId="{C5F1A7A0-2262-4193-A0C7-5E7200D98BE2}">
      <dgm:prSet/>
      <dgm:spPr/>
      <dgm:t>
        <a:bodyPr/>
        <a:lstStyle/>
        <a:p>
          <a:endParaRPr lang="en-US"/>
        </a:p>
      </dgm:t>
    </dgm:pt>
    <dgm:pt modelId="{CEDD2C06-6E0E-4F31-8FE1-945A98BBBBED}">
      <dgm:prSet/>
      <dgm:spPr/>
      <dgm:t>
        <a:bodyPr/>
        <a:lstStyle/>
        <a:p>
          <a:r>
            <a:rPr lang="vi-VN" b="0" noProof="0" dirty="0" smtClean="0"/>
            <a:t>Địa chỉ bộ nhớ</a:t>
          </a:r>
          <a:endParaRPr lang="vi-VN" b="0" noProof="0" dirty="0"/>
        </a:p>
      </dgm:t>
    </dgm:pt>
    <dgm:pt modelId="{097B146F-D63E-4D82-B29F-CCAA167F2D0E}" type="parTrans" cxnId="{1F40FBD6-7B2C-4E2F-B1BC-1E0D7DE5C568}">
      <dgm:prSet/>
      <dgm:spPr/>
      <dgm:t>
        <a:bodyPr/>
        <a:lstStyle/>
        <a:p>
          <a:endParaRPr lang="en-US"/>
        </a:p>
      </dgm:t>
    </dgm:pt>
    <dgm:pt modelId="{7DF62BCF-381F-4CE4-8CC6-8060022257BB}" type="sibTrans" cxnId="{1F40FBD6-7B2C-4E2F-B1BC-1E0D7DE5C568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5686C8E1-6AB0-4CCE-8716-DEC7202357E2}" type="pres">
      <dgm:prSet presAssocID="{9087C3C8-88AB-4615-A819-0A0E35EA87B4}" presName="composite" presStyleCnt="0"/>
      <dgm:spPr/>
    </dgm:pt>
    <dgm:pt modelId="{C7296A52-EA92-4F29-B3F3-9A2AFF954515}" type="pres">
      <dgm:prSet presAssocID="{9087C3C8-88AB-4615-A819-0A0E35EA87B4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13FDE-72F8-4D5E-AB88-A23BD593F317}" type="pres">
      <dgm:prSet presAssocID="{9087C3C8-88AB-4615-A819-0A0E35EA87B4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82DE2-623D-4F72-BF64-9E7479A7793F}" type="pres">
      <dgm:prSet presAssocID="{4A0956A5-A857-46D6-99CE-A2FDF1C77803}" presName="sp" presStyleCnt="0"/>
      <dgm:spPr/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B451CA99-9B62-42FA-9AFE-40AD73DBB064}" srcId="{05513209-78F1-448C-82FA-B2785EC23FA2}" destId="{B5017736-BB0A-4EBA-B1A9-5383C0A8D558}" srcOrd="0" destOrd="0" parTransId="{B6BEFE96-C00A-4220-A200-E7EFBE12B4E2}" sibTransId="{03CDADA4-AC93-4CDF-B4DB-13F8753649CE}"/>
    <dgm:cxn modelId="{7F37D5C8-E16A-4389-ABBC-ABB93E9EB1A4}" srcId="{9087C3C8-88AB-4615-A819-0A0E35EA87B4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4770B312-25CC-4E00-ACC7-E7D5E6A784E7}" type="presOf" srcId="{B5017736-BB0A-4EBA-B1A9-5383C0A8D558}" destId="{20BEFA03-6951-4A7C-A59E-41DEF89A1A38}" srcOrd="0" destOrd="0" presId="urn:diagrams.loki3.com/NumberedList"/>
    <dgm:cxn modelId="{A3B360EE-9585-4B2D-84C0-8F0521887BF4}" type="presOf" srcId="{9087C3C8-88AB-4615-A819-0A0E35EA87B4}" destId="{45313FDE-72F8-4D5E-AB88-A23BD593F317}" srcOrd="0" destOrd="0" presId="urn:diagrams.loki3.com/NumberedList"/>
    <dgm:cxn modelId="{21B6A260-4CC2-4633-AE32-8718B49DE31F}" type="presOf" srcId="{9EA58EC5-7D69-4397-8093-5A4FCBD369E8}" destId="{C7296A52-EA92-4F29-B3F3-9A2AFF954515}" srcOrd="0" destOrd="0" presId="urn:diagrams.loki3.com/NumberedList"/>
    <dgm:cxn modelId="{1F40FBD6-7B2C-4E2F-B1BC-1E0D7DE5C568}" srcId="{6C03E07F-ECFB-4D2F-BA96-D23DA7C5AC73}" destId="{CEDD2C06-6E0E-4F31-8FE1-945A98BBBBED}" srcOrd="0" destOrd="0" parTransId="{097B146F-D63E-4D82-B29F-CCAA167F2D0E}" sibTransId="{7DF62BCF-381F-4CE4-8CC6-8060022257BB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B0F1D63-B964-4501-B89D-B149A8B3B1DA}" type="presOf" srcId="{05513209-78F1-448C-82FA-B2785EC23FA2}" destId="{45392A94-85D4-4213-B167-8FDD4035D4D9}" srcOrd="0" destOrd="0" presId="urn:diagrams.loki3.com/NumberedList"/>
    <dgm:cxn modelId="{B5DE3481-5E52-43A6-AB26-BFDBE35746B9}" type="presOf" srcId="{374B3CF0-3CBE-41CF-A774-9FD3C3CD3C85}" destId="{5012D0F9-E426-4C44-85B1-B5D15A7B4879}" srcOrd="0" destOrd="0" presId="urn:diagrams.loki3.com/NumberedList"/>
    <dgm:cxn modelId="{4C048470-4DD5-4C68-B38D-D17FD3A41AB5}" srcId="{8C66E9B3-B12D-4C23-A273-982D7F969BBC}" destId="{05513209-78F1-448C-82FA-B2785EC23FA2}" srcOrd="3" destOrd="0" parTransId="{2125FF98-D378-4F2A-ACEE-140F8B68D66F}" sibTransId="{983822D8-F065-4159-AEFB-B129090EF164}"/>
    <dgm:cxn modelId="{C5F1A7A0-2262-4193-A0C7-5E7200D98BE2}" srcId="{8C66E9B3-B12D-4C23-A273-982D7F969BBC}" destId="{9087C3C8-88AB-4615-A819-0A0E35EA87B4}" srcOrd="1" destOrd="0" parTransId="{9D57B5D2-D7E2-46BD-84EC-09B482765842}" sibTransId="{4A0956A5-A857-46D6-99CE-A2FDF1C77803}"/>
    <dgm:cxn modelId="{8BE6BAAC-5D3C-46BE-A88B-02E8DA5F0CC1}" type="presOf" srcId="{CEDD2C06-6E0E-4F31-8FE1-945A98BBBBED}" destId="{A08A9154-0BEB-4230-91C9-16FAC1EF6E1C}" srcOrd="0" destOrd="0" presId="urn:diagrams.loki3.com/NumberedList"/>
    <dgm:cxn modelId="{1C7B2439-98A6-4A2B-BDB8-438079493C67}" srcId="{8C66E9B3-B12D-4C23-A273-982D7F969BBC}" destId="{759FDF1A-46CB-4DD6-A232-39900ACE14DF}" srcOrd="2" destOrd="0" parTransId="{EBD1FDD3-F3E1-4EF5-AB02-3A05A129FFE4}" sibTransId="{840B7BEC-A424-4364-B52E-A493DF1255BE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42DFFD61-2A56-4433-8181-6BAAA02C92BB}" type="presParOf" srcId="{BDFB8683-95A4-4BBF-9344-3A0D69314DBB}" destId="{5686C8E1-6AB0-4CCE-8716-DEC7202357E2}" srcOrd="2" destOrd="0" presId="urn:diagrams.loki3.com/NumberedList"/>
    <dgm:cxn modelId="{7F5AD265-0162-4925-B8BD-5D596B07A3D9}" type="presParOf" srcId="{5686C8E1-6AB0-4CCE-8716-DEC7202357E2}" destId="{C7296A52-EA92-4F29-B3F3-9A2AFF954515}" srcOrd="0" destOrd="0" presId="urn:diagrams.loki3.com/NumberedList"/>
    <dgm:cxn modelId="{D9B48FAE-D2F6-4F1C-8F20-CA7DD8CDADD5}" type="presParOf" srcId="{5686C8E1-6AB0-4CCE-8716-DEC7202357E2}" destId="{45313FDE-72F8-4D5E-AB88-A23BD593F317}" srcOrd="1" destOrd="0" presId="urn:diagrams.loki3.com/NumberedList"/>
    <dgm:cxn modelId="{A4E5FEEC-D43F-4597-8588-7C3FD4C90E3E}" type="presParOf" srcId="{BDFB8683-95A4-4BBF-9344-3A0D69314DBB}" destId="{EDF82DE2-623D-4F72-BF64-9E7479A7793F}" srcOrd="3" destOrd="0" presId="urn:diagrams.loki3.com/NumberedList"/>
    <dgm:cxn modelId="{1222502D-08A5-4131-84B4-00FCADB02E7C}" type="presParOf" srcId="{BDFB8683-95A4-4BBF-9344-3A0D69314DBB}" destId="{EF56E1D1-AD87-41C2-83E7-8BA376BFBB39}" srcOrd="4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5" destOrd="0" presId="urn:diagrams.loki3.com/NumberedList"/>
    <dgm:cxn modelId="{1D158B45-3E24-4F9B-84CA-C89A1A157E4A}" type="presParOf" srcId="{BDFB8683-95A4-4BBF-9344-3A0D69314DBB}" destId="{B9EC4955-F8CE-42B0-ABEE-1928073CEE25}" srcOrd="6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dirty="0" smtClean="0"/>
            <a:t>1</a:t>
          </a:r>
          <a:endParaRPr lang="vi-VN" b="1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Biến con trỏ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3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Hàm trả kết quả qua tham số con trỏ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4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5017736-BB0A-4EBA-B1A9-5383C0A8D558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Bài tập</a:t>
          </a:r>
          <a:endParaRPr lang="vi-VN" noProof="0" dirty="0"/>
        </a:p>
      </dgm:t>
    </dgm:pt>
    <dgm:pt modelId="{B6BEFE96-C00A-4220-A200-E7EFBE12B4E2}" type="parTrans" cxnId="{B451CA99-9B62-42FA-9AFE-40AD73DBB064}">
      <dgm:prSet/>
      <dgm:spPr/>
      <dgm:t>
        <a:bodyPr/>
        <a:lstStyle/>
        <a:p>
          <a:endParaRPr lang="en-US"/>
        </a:p>
      </dgm:t>
    </dgm:pt>
    <dgm:pt modelId="{03CDADA4-AC93-4CDF-B4DB-13F8753649CE}" type="sibTrans" cxnId="{B451CA99-9B62-42FA-9AFE-40AD73DBB064}">
      <dgm:prSet/>
      <dgm:spPr/>
      <dgm:t>
        <a:bodyPr/>
        <a:lstStyle/>
        <a:p>
          <a:endParaRPr lang="en-US"/>
        </a:p>
      </dgm:t>
    </dgm:pt>
    <dgm:pt modelId="{9087C3C8-88AB-4615-A819-0A0E35EA87B4}">
      <dgm:prSet/>
      <dgm:spPr/>
      <dgm:t>
        <a:bodyPr/>
        <a:lstStyle/>
        <a:p>
          <a:r>
            <a:rPr lang="vi-VN" b="1" noProof="0" dirty="0" smtClean="0"/>
            <a:t>2</a:t>
          </a:r>
          <a:endParaRPr lang="vi-VN" b="1" noProof="0" dirty="0"/>
        </a:p>
      </dgm:t>
    </dgm:pt>
    <dgm:pt modelId="{9D57B5D2-D7E2-46BD-84EC-09B482765842}" type="parTrans" cxnId="{C5F1A7A0-2262-4193-A0C7-5E7200D98BE2}">
      <dgm:prSet/>
      <dgm:spPr/>
      <dgm:t>
        <a:bodyPr/>
        <a:lstStyle/>
        <a:p>
          <a:endParaRPr lang="en-US"/>
        </a:p>
      </dgm:t>
    </dgm:pt>
    <dgm:pt modelId="{4A0956A5-A857-46D6-99CE-A2FDF1C77803}" type="sibTrans" cxnId="{C5F1A7A0-2262-4193-A0C7-5E7200D98BE2}">
      <dgm:prSet/>
      <dgm:spPr/>
      <dgm:t>
        <a:bodyPr/>
        <a:lstStyle/>
        <a:p>
          <a:endParaRPr lang="en-US"/>
        </a:p>
      </dgm:t>
    </dgm:pt>
    <dgm:pt modelId="{CEDD2C06-6E0E-4F31-8FE1-945A98BBBBED}">
      <dgm:prSet/>
      <dgm:spPr/>
      <dgm:t>
        <a:bodyPr/>
        <a:lstStyle/>
        <a:p>
          <a:r>
            <a:rPr lang="vi-VN" b="0" noProof="0" dirty="0" smtClean="0"/>
            <a:t>Địa chỉ bộ nhớ</a:t>
          </a:r>
          <a:endParaRPr lang="vi-VN" b="0" noProof="0" dirty="0"/>
        </a:p>
      </dgm:t>
    </dgm:pt>
    <dgm:pt modelId="{097B146F-D63E-4D82-B29F-CCAA167F2D0E}" type="parTrans" cxnId="{1F40FBD6-7B2C-4E2F-B1BC-1E0D7DE5C568}">
      <dgm:prSet/>
      <dgm:spPr/>
      <dgm:t>
        <a:bodyPr/>
        <a:lstStyle/>
        <a:p>
          <a:endParaRPr lang="en-US"/>
        </a:p>
      </dgm:t>
    </dgm:pt>
    <dgm:pt modelId="{7DF62BCF-381F-4CE4-8CC6-8060022257BB}" type="sibTrans" cxnId="{1F40FBD6-7B2C-4E2F-B1BC-1E0D7DE5C568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5686C8E1-6AB0-4CCE-8716-DEC7202357E2}" type="pres">
      <dgm:prSet presAssocID="{9087C3C8-88AB-4615-A819-0A0E35EA87B4}" presName="composite" presStyleCnt="0"/>
      <dgm:spPr/>
    </dgm:pt>
    <dgm:pt modelId="{C7296A52-EA92-4F29-B3F3-9A2AFF954515}" type="pres">
      <dgm:prSet presAssocID="{9087C3C8-88AB-4615-A819-0A0E35EA87B4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13FDE-72F8-4D5E-AB88-A23BD593F317}" type="pres">
      <dgm:prSet presAssocID="{9087C3C8-88AB-4615-A819-0A0E35EA87B4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82DE2-623D-4F72-BF64-9E7479A7793F}" type="pres">
      <dgm:prSet presAssocID="{4A0956A5-A857-46D6-99CE-A2FDF1C77803}" presName="sp" presStyleCnt="0"/>
      <dgm:spPr/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B451CA99-9B62-42FA-9AFE-40AD73DBB064}" srcId="{05513209-78F1-448C-82FA-B2785EC23FA2}" destId="{B5017736-BB0A-4EBA-B1A9-5383C0A8D558}" srcOrd="0" destOrd="0" parTransId="{B6BEFE96-C00A-4220-A200-E7EFBE12B4E2}" sibTransId="{03CDADA4-AC93-4CDF-B4DB-13F8753649CE}"/>
    <dgm:cxn modelId="{7F37D5C8-E16A-4389-ABBC-ABB93E9EB1A4}" srcId="{9087C3C8-88AB-4615-A819-0A0E35EA87B4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4770B312-25CC-4E00-ACC7-E7D5E6A784E7}" type="presOf" srcId="{B5017736-BB0A-4EBA-B1A9-5383C0A8D558}" destId="{20BEFA03-6951-4A7C-A59E-41DEF89A1A38}" srcOrd="0" destOrd="0" presId="urn:diagrams.loki3.com/NumberedList"/>
    <dgm:cxn modelId="{A3B360EE-9585-4B2D-84C0-8F0521887BF4}" type="presOf" srcId="{9087C3C8-88AB-4615-A819-0A0E35EA87B4}" destId="{45313FDE-72F8-4D5E-AB88-A23BD593F317}" srcOrd="0" destOrd="0" presId="urn:diagrams.loki3.com/NumberedList"/>
    <dgm:cxn modelId="{21B6A260-4CC2-4633-AE32-8718B49DE31F}" type="presOf" srcId="{9EA58EC5-7D69-4397-8093-5A4FCBD369E8}" destId="{C7296A52-EA92-4F29-B3F3-9A2AFF954515}" srcOrd="0" destOrd="0" presId="urn:diagrams.loki3.com/NumberedList"/>
    <dgm:cxn modelId="{1F40FBD6-7B2C-4E2F-B1BC-1E0D7DE5C568}" srcId="{6C03E07F-ECFB-4D2F-BA96-D23DA7C5AC73}" destId="{CEDD2C06-6E0E-4F31-8FE1-945A98BBBBED}" srcOrd="0" destOrd="0" parTransId="{097B146F-D63E-4D82-B29F-CCAA167F2D0E}" sibTransId="{7DF62BCF-381F-4CE4-8CC6-8060022257BB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B0F1D63-B964-4501-B89D-B149A8B3B1DA}" type="presOf" srcId="{05513209-78F1-448C-82FA-B2785EC23FA2}" destId="{45392A94-85D4-4213-B167-8FDD4035D4D9}" srcOrd="0" destOrd="0" presId="urn:diagrams.loki3.com/NumberedList"/>
    <dgm:cxn modelId="{B5DE3481-5E52-43A6-AB26-BFDBE35746B9}" type="presOf" srcId="{374B3CF0-3CBE-41CF-A774-9FD3C3CD3C85}" destId="{5012D0F9-E426-4C44-85B1-B5D15A7B4879}" srcOrd="0" destOrd="0" presId="urn:diagrams.loki3.com/NumberedList"/>
    <dgm:cxn modelId="{4C048470-4DD5-4C68-B38D-D17FD3A41AB5}" srcId="{8C66E9B3-B12D-4C23-A273-982D7F969BBC}" destId="{05513209-78F1-448C-82FA-B2785EC23FA2}" srcOrd="3" destOrd="0" parTransId="{2125FF98-D378-4F2A-ACEE-140F8B68D66F}" sibTransId="{983822D8-F065-4159-AEFB-B129090EF164}"/>
    <dgm:cxn modelId="{C5F1A7A0-2262-4193-A0C7-5E7200D98BE2}" srcId="{8C66E9B3-B12D-4C23-A273-982D7F969BBC}" destId="{9087C3C8-88AB-4615-A819-0A0E35EA87B4}" srcOrd="1" destOrd="0" parTransId="{9D57B5D2-D7E2-46BD-84EC-09B482765842}" sibTransId="{4A0956A5-A857-46D6-99CE-A2FDF1C77803}"/>
    <dgm:cxn modelId="{8BE6BAAC-5D3C-46BE-A88B-02E8DA5F0CC1}" type="presOf" srcId="{CEDD2C06-6E0E-4F31-8FE1-945A98BBBBED}" destId="{A08A9154-0BEB-4230-91C9-16FAC1EF6E1C}" srcOrd="0" destOrd="0" presId="urn:diagrams.loki3.com/NumberedList"/>
    <dgm:cxn modelId="{1C7B2439-98A6-4A2B-BDB8-438079493C67}" srcId="{8C66E9B3-B12D-4C23-A273-982D7F969BBC}" destId="{759FDF1A-46CB-4DD6-A232-39900ACE14DF}" srcOrd="2" destOrd="0" parTransId="{EBD1FDD3-F3E1-4EF5-AB02-3A05A129FFE4}" sibTransId="{840B7BEC-A424-4364-B52E-A493DF1255BE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42DFFD61-2A56-4433-8181-6BAAA02C92BB}" type="presParOf" srcId="{BDFB8683-95A4-4BBF-9344-3A0D69314DBB}" destId="{5686C8E1-6AB0-4CCE-8716-DEC7202357E2}" srcOrd="2" destOrd="0" presId="urn:diagrams.loki3.com/NumberedList"/>
    <dgm:cxn modelId="{7F5AD265-0162-4925-B8BD-5D596B07A3D9}" type="presParOf" srcId="{5686C8E1-6AB0-4CCE-8716-DEC7202357E2}" destId="{C7296A52-EA92-4F29-B3F3-9A2AFF954515}" srcOrd="0" destOrd="0" presId="urn:diagrams.loki3.com/NumberedList"/>
    <dgm:cxn modelId="{D9B48FAE-D2F6-4F1C-8F20-CA7DD8CDADD5}" type="presParOf" srcId="{5686C8E1-6AB0-4CCE-8716-DEC7202357E2}" destId="{45313FDE-72F8-4D5E-AB88-A23BD593F317}" srcOrd="1" destOrd="0" presId="urn:diagrams.loki3.com/NumberedList"/>
    <dgm:cxn modelId="{A4E5FEEC-D43F-4597-8588-7C3FD4C90E3E}" type="presParOf" srcId="{BDFB8683-95A4-4BBF-9344-3A0D69314DBB}" destId="{EDF82DE2-623D-4F72-BF64-9E7479A7793F}" srcOrd="3" destOrd="0" presId="urn:diagrams.loki3.com/NumberedList"/>
    <dgm:cxn modelId="{1222502D-08A5-4131-84B4-00FCADB02E7C}" type="presParOf" srcId="{BDFB8683-95A4-4BBF-9344-3A0D69314DBB}" destId="{EF56E1D1-AD87-41C2-83E7-8BA376BFBB39}" srcOrd="4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5" destOrd="0" presId="urn:diagrams.loki3.com/NumberedList"/>
    <dgm:cxn modelId="{1D158B45-3E24-4F9B-84CA-C89A1A157E4A}" type="presParOf" srcId="{BDFB8683-95A4-4BBF-9344-3A0D69314DBB}" destId="{B9EC4955-F8CE-42B0-ABEE-1928073CEE25}" srcOrd="6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0520" y="-304347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b="0" kern="1200" noProof="0" dirty="0" smtClean="0"/>
            <a:t>Địa chỉ bộ nhớ</a:t>
          </a:r>
          <a:endParaRPr lang="vi-VN" sz="5800" b="0" kern="1200" noProof="0" dirty="0"/>
        </a:p>
      </dsp:txBody>
      <dsp:txXfrm rot="-5400000">
        <a:off x="1252801" y="74889"/>
        <a:ext cx="7297153" cy="1121066"/>
      </dsp:txXfrm>
    </dsp:sp>
    <dsp:sp modelId="{7D701CF5-2CC3-48B9-A656-E2968A10AA3B}">
      <dsp:nvSpPr>
        <dsp:cNvPr id="0" name=""/>
        <dsp:cNvSpPr/>
      </dsp:nvSpPr>
      <dsp:spPr>
        <a:xfrm>
          <a:off x="0" y="11342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1" kern="1200" noProof="0" dirty="0" smtClean="0"/>
            <a:t>1</a:t>
          </a:r>
          <a:endParaRPr lang="vi-VN" sz="5600" b="1" kern="1200" noProof="0" dirty="0"/>
        </a:p>
      </dsp:txBody>
      <dsp:txXfrm>
        <a:off x="152890" y="266312"/>
        <a:ext cx="738220" cy="738220"/>
      </dsp:txXfrm>
    </dsp:sp>
    <dsp:sp modelId="{C7296A52-EA92-4F29-B3F3-9A2AFF954515}">
      <dsp:nvSpPr>
        <dsp:cNvPr id="0" name=""/>
        <dsp:cNvSpPr/>
      </dsp:nvSpPr>
      <dsp:spPr>
        <a:xfrm rot="5400000">
          <a:off x="4310520" y="-159231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b="0" kern="1200" noProof="0" dirty="0" smtClean="0"/>
            <a:t>Biến con trỏ</a:t>
          </a:r>
          <a:endParaRPr lang="vi-VN" sz="5800" b="0" kern="1200" noProof="0" dirty="0"/>
        </a:p>
      </dsp:txBody>
      <dsp:txXfrm rot="-5400000">
        <a:off x="1252801" y="1526049"/>
        <a:ext cx="7297153" cy="1121066"/>
      </dsp:txXfrm>
    </dsp:sp>
    <dsp:sp modelId="{45313FDE-72F8-4D5E-AB88-A23BD593F317}">
      <dsp:nvSpPr>
        <dsp:cNvPr id="0" name=""/>
        <dsp:cNvSpPr/>
      </dsp:nvSpPr>
      <dsp:spPr>
        <a:xfrm>
          <a:off x="0" y="156458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1" kern="1200" noProof="0" dirty="0" smtClean="0"/>
            <a:t>2</a:t>
          </a:r>
          <a:endParaRPr lang="vi-VN" sz="5600" b="1" kern="1200" noProof="0" dirty="0"/>
        </a:p>
      </dsp:txBody>
      <dsp:txXfrm>
        <a:off x="152890" y="1717472"/>
        <a:ext cx="738220" cy="738220"/>
      </dsp:txXfrm>
    </dsp:sp>
    <dsp:sp modelId="{5012D0F9-E426-4C44-85B1-B5D15A7B4879}">
      <dsp:nvSpPr>
        <dsp:cNvPr id="0" name=""/>
        <dsp:cNvSpPr/>
      </dsp:nvSpPr>
      <dsp:spPr>
        <a:xfrm rot="5400000">
          <a:off x="3922282" y="247080"/>
          <a:ext cx="2018835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Hàm trả kết quả qua tham số con trỏ</a:t>
          </a:r>
          <a:endParaRPr lang="vi-VN" sz="5800" kern="1200" noProof="0" dirty="0"/>
        </a:p>
      </dsp:txBody>
      <dsp:txXfrm rot="-5400000">
        <a:off x="1252800" y="3015114"/>
        <a:ext cx="7259249" cy="1821733"/>
      </dsp:txXfrm>
    </dsp:sp>
    <dsp:sp modelId="{52D715E9-012B-492D-85DB-CC49546E7451}">
      <dsp:nvSpPr>
        <dsp:cNvPr id="0" name=""/>
        <dsp:cNvSpPr/>
      </dsp:nvSpPr>
      <dsp:spPr>
        <a:xfrm>
          <a:off x="0" y="3403980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smtClean="0"/>
            <a:t>3</a:t>
          </a:r>
          <a:endParaRPr lang="vi-VN" sz="5600" kern="1200" noProof="0" dirty="0"/>
        </a:p>
      </dsp:txBody>
      <dsp:txXfrm>
        <a:off x="152890" y="3556870"/>
        <a:ext cx="738220" cy="738220"/>
      </dsp:txXfrm>
    </dsp:sp>
    <dsp:sp modelId="{20BEFA03-6951-4A7C-A59E-41DEF89A1A38}">
      <dsp:nvSpPr>
        <dsp:cNvPr id="0" name=""/>
        <dsp:cNvSpPr/>
      </dsp:nvSpPr>
      <dsp:spPr>
        <a:xfrm rot="5400000">
          <a:off x="4310520" y="208647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Bài tập</a:t>
          </a:r>
          <a:endParaRPr lang="vi-VN" sz="5800" kern="1200" noProof="0" dirty="0"/>
        </a:p>
      </dsp:txBody>
      <dsp:txXfrm rot="-5400000">
        <a:off x="1252801" y="5204844"/>
        <a:ext cx="7297153" cy="1121066"/>
      </dsp:txXfrm>
    </dsp:sp>
    <dsp:sp modelId="{45392A94-85D4-4213-B167-8FDD4035D4D9}">
      <dsp:nvSpPr>
        <dsp:cNvPr id="0" name=""/>
        <dsp:cNvSpPr/>
      </dsp:nvSpPr>
      <dsp:spPr>
        <a:xfrm>
          <a:off x="0" y="5243377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4</a:t>
          </a:r>
          <a:endParaRPr lang="vi-VN" sz="5600" kern="1200" noProof="0" dirty="0"/>
        </a:p>
      </dsp:txBody>
      <dsp:txXfrm>
        <a:off x="152890" y="5396267"/>
        <a:ext cx="738220" cy="738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0520" y="-3043477"/>
          <a:ext cx="1242360" cy="73578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b="0" kern="1200" noProof="0" dirty="0" smtClean="0"/>
            <a:t>Địa chỉ bộ nhớ</a:t>
          </a:r>
          <a:endParaRPr lang="vi-VN" sz="5800" b="0" kern="1200" noProof="0" dirty="0"/>
        </a:p>
      </dsp:txBody>
      <dsp:txXfrm rot="-5400000">
        <a:off x="1252801" y="74889"/>
        <a:ext cx="7297153" cy="1121066"/>
      </dsp:txXfrm>
    </dsp:sp>
    <dsp:sp modelId="{7D701CF5-2CC3-48B9-A656-E2968A10AA3B}">
      <dsp:nvSpPr>
        <dsp:cNvPr id="0" name=""/>
        <dsp:cNvSpPr/>
      </dsp:nvSpPr>
      <dsp:spPr>
        <a:xfrm>
          <a:off x="0" y="113422"/>
          <a:ext cx="1044000" cy="1044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1" kern="1200" noProof="0" dirty="0" smtClean="0"/>
            <a:t>1</a:t>
          </a:r>
          <a:endParaRPr lang="vi-VN" sz="5600" b="1" kern="1200" noProof="0" dirty="0"/>
        </a:p>
      </dsp:txBody>
      <dsp:txXfrm>
        <a:off x="152890" y="266312"/>
        <a:ext cx="738220" cy="738220"/>
      </dsp:txXfrm>
    </dsp:sp>
    <dsp:sp modelId="{C7296A52-EA92-4F29-B3F3-9A2AFF954515}">
      <dsp:nvSpPr>
        <dsp:cNvPr id="0" name=""/>
        <dsp:cNvSpPr/>
      </dsp:nvSpPr>
      <dsp:spPr>
        <a:xfrm rot="5400000">
          <a:off x="4310520" y="-159231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b="0" kern="1200" noProof="0" dirty="0" smtClean="0"/>
            <a:t>Biến con trỏ</a:t>
          </a:r>
          <a:endParaRPr lang="vi-VN" sz="5800" b="0" kern="1200" noProof="0" dirty="0"/>
        </a:p>
      </dsp:txBody>
      <dsp:txXfrm rot="-5400000">
        <a:off x="1252801" y="1526049"/>
        <a:ext cx="7297153" cy="1121066"/>
      </dsp:txXfrm>
    </dsp:sp>
    <dsp:sp modelId="{45313FDE-72F8-4D5E-AB88-A23BD593F317}">
      <dsp:nvSpPr>
        <dsp:cNvPr id="0" name=""/>
        <dsp:cNvSpPr/>
      </dsp:nvSpPr>
      <dsp:spPr>
        <a:xfrm>
          <a:off x="0" y="156458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1" kern="1200" noProof="0" dirty="0" smtClean="0"/>
            <a:t>2</a:t>
          </a:r>
          <a:endParaRPr lang="vi-VN" sz="5600" b="1" kern="1200" noProof="0" dirty="0"/>
        </a:p>
      </dsp:txBody>
      <dsp:txXfrm>
        <a:off x="152890" y="1717472"/>
        <a:ext cx="738220" cy="738220"/>
      </dsp:txXfrm>
    </dsp:sp>
    <dsp:sp modelId="{5012D0F9-E426-4C44-85B1-B5D15A7B4879}">
      <dsp:nvSpPr>
        <dsp:cNvPr id="0" name=""/>
        <dsp:cNvSpPr/>
      </dsp:nvSpPr>
      <dsp:spPr>
        <a:xfrm rot="5400000">
          <a:off x="3922282" y="247080"/>
          <a:ext cx="2018835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Hàm trả kết quả qua tham số con trỏ</a:t>
          </a:r>
          <a:endParaRPr lang="vi-VN" sz="5800" kern="1200" noProof="0" dirty="0"/>
        </a:p>
      </dsp:txBody>
      <dsp:txXfrm rot="-5400000">
        <a:off x="1252800" y="3015114"/>
        <a:ext cx="7259249" cy="1821733"/>
      </dsp:txXfrm>
    </dsp:sp>
    <dsp:sp modelId="{52D715E9-012B-492D-85DB-CC49546E7451}">
      <dsp:nvSpPr>
        <dsp:cNvPr id="0" name=""/>
        <dsp:cNvSpPr/>
      </dsp:nvSpPr>
      <dsp:spPr>
        <a:xfrm>
          <a:off x="0" y="3403980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smtClean="0"/>
            <a:t>3</a:t>
          </a:r>
          <a:endParaRPr lang="vi-VN" sz="5600" kern="1200" noProof="0" dirty="0"/>
        </a:p>
      </dsp:txBody>
      <dsp:txXfrm>
        <a:off x="152890" y="3556870"/>
        <a:ext cx="738220" cy="738220"/>
      </dsp:txXfrm>
    </dsp:sp>
    <dsp:sp modelId="{20BEFA03-6951-4A7C-A59E-41DEF89A1A38}">
      <dsp:nvSpPr>
        <dsp:cNvPr id="0" name=""/>
        <dsp:cNvSpPr/>
      </dsp:nvSpPr>
      <dsp:spPr>
        <a:xfrm rot="5400000">
          <a:off x="4310520" y="208647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Bài tập</a:t>
          </a:r>
          <a:endParaRPr lang="vi-VN" sz="5800" kern="1200" noProof="0" dirty="0"/>
        </a:p>
      </dsp:txBody>
      <dsp:txXfrm rot="-5400000">
        <a:off x="1252801" y="5204844"/>
        <a:ext cx="7297153" cy="1121066"/>
      </dsp:txXfrm>
    </dsp:sp>
    <dsp:sp modelId="{45392A94-85D4-4213-B167-8FDD4035D4D9}">
      <dsp:nvSpPr>
        <dsp:cNvPr id="0" name=""/>
        <dsp:cNvSpPr/>
      </dsp:nvSpPr>
      <dsp:spPr>
        <a:xfrm>
          <a:off x="0" y="5243377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4</a:t>
          </a:r>
          <a:endParaRPr lang="vi-VN" sz="5600" kern="1200" noProof="0" dirty="0"/>
        </a:p>
      </dsp:txBody>
      <dsp:txXfrm>
        <a:off x="152890" y="5396267"/>
        <a:ext cx="738220" cy="738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0520" y="-304347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b="0" kern="1200" noProof="0" dirty="0" smtClean="0"/>
            <a:t>Địa chỉ bộ nhớ</a:t>
          </a:r>
          <a:endParaRPr lang="vi-VN" sz="5800" b="0" kern="1200" noProof="0" dirty="0"/>
        </a:p>
      </dsp:txBody>
      <dsp:txXfrm rot="-5400000">
        <a:off x="1252801" y="74889"/>
        <a:ext cx="7297153" cy="1121066"/>
      </dsp:txXfrm>
    </dsp:sp>
    <dsp:sp modelId="{7D701CF5-2CC3-48B9-A656-E2968A10AA3B}">
      <dsp:nvSpPr>
        <dsp:cNvPr id="0" name=""/>
        <dsp:cNvSpPr/>
      </dsp:nvSpPr>
      <dsp:spPr>
        <a:xfrm>
          <a:off x="0" y="11342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1" kern="1200" noProof="0" dirty="0" smtClean="0"/>
            <a:t>1</a:t>
          </a:r>
          <a:endParaRPr lang="vi-VN" sz="5600" b="1" kern="1200" noProof="0" dirty="0"/>
        </a:p>
      </dsp:txBody>
      <dsp:txXfrm>
        <a:off x="152890" y="266312"/>
        <a:ext cx="738220" cy="738220"/>
      </dsp:txXfrm>
    </dsp:sp>
    <dsp:sp modelId="{C7296A52-EA92-4F29-B3F3-9A2AFF954515}">
      <dsp:nvSpPr>
        <dsp:cNvPr id="0" name=""/>
        <dsp:cNvSpPr/>
      </dsp:nvSpPr>
      <dsp:spPr>
        <a:xfrm rot="5400000">
          <a:off x="4310520" y="-1592317"/>
          <a:ext cx="1242360" cy="73578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b="0" kern="1200" noProof="0" dirty="0" smtClean="0"/>
            <a:t>Biến con trỏ</a:t>
          </a:r>
          <a:endParaRPr lang="vi-VN" sz="5800" b="0" kern="1200" noProof="0" dirty="0"/>
        </a:p>
      </dsp:txBody>
      <dsp:txXfrm rot="-5400000">
        <a:off x="1252801" y="1526049"/>
        <a:ext cx="7297153" cy="1121066"/>
      </dsp:txXfrm>
    </dsp:sp>
    <dsp:sp modelId="{45313FDE-72F8-4D5E-AB88-A23BD593F317}">
      <dsp:nvSpPr>
        <dsp:cNvPr id="0" name=""/>
        <dsp:cNvSpPr/>
      </dsp:nvSpPr>
      <dsp:spPr>
        <a:xfrm>
          <a:off x="0" y="1564582"/>
          <a:ext cx="1044000" cy="1044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1" kern="1200" noProof="0" dirty="0" smtClean="0"/>
            <a:t>2</a:t>
          </a:r>
          <a:endParaRPr lang="vi-VN" sz="5600" b="1" kern="1200" noProof="0" dirty="0"/>
        </a:p>
      </dsp:txBody>
      <dsp:txXfrm>
        <a:off x="152890" y="1717472"/>
        <a:ext cx="738220" cy="738220"/>
      </dsp:txXfrm>
    </dsp:sp>
    <dsp:sp modelId="{5012D0F9-E426-4C44-85B1-B5D15A7B4879}">
      <dsp:nvSpPr>
        <dsp:cNvPr id="0" name=""/>
        <dsp:cNvSpPr/>
      </dsp:nvSpPr>
      <dsp:spPr>
        <a:xfrm rot="5400000">
          <a:off x="3922282" y="247080"/>
          <a:ext cx="2018835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Hàm trả kết quả qua tham số con trỏ</a:t>
          </a:r>
          <a:endParaRPr lang="vi-VN" sz="5800" kern="1200" noProof="0" dirty="0"/>
        </a:p>
      </dsp:txBody>
      <dsp:txXfrm rot="-5400000">
        <a:off x="1252800" y="3015114"/>
        <a:ext cx="7259249" cy="1821733"/>
      </dsp:txXfrm>
    </dsp:sp>
    <dsp:sp modelId="{52D715E9-012B-492D-85DB-CC49546E7451}">
      <dsp:nvSpPr>
        <dsp:cNvPr id="0" name=""/>
        <dsp:cNvSpPr/>
      </dsp:nvSpPr>
      <dsp:spPr>
        <a:xfrm>
          <a:off x="0" y="3403980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smtClean="0"/>
            <a:t>3</a:t>
          </a:r>
          <a:endParaRPr lang="vi-VN" sz="5600" kern="1200" noProof="0" dirty="0"/>
        </a:p>
      </dsp:txBody>
      <dsp:txXfrm>
        <a:off x="152890" y="3556870"/>
        <a:ext cx="738220" cy="738220"/>
      </dsp:txXfrm>
    </dsp:sp>
    <dsp:sp modelId="{20BEFA03-6951-4A7C-A59E-41DEF89A1A38}">
      <dsp:nvSpPr>
        <dsp:cNvPr id="0" name=""/>
        <dsp:cNvSpPr/>
      </dsp:nvSpPr>
      <dsp:spPr>
        <a:xfrm rot="5400000">
          <a:off x="4310520" y="208647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Bài tập</a:t>
          </a:r>
          <a:endParaRPr lang="vi-VN" sz="5800" kern="1200" noProof="0" dirty="0"/>
        </a:p>
      </dsp:txBody>
      <dsp:txXfrm rot="-5400000">
        <a:off x="1252801" y="5204844"/>
        <a:ext cx="7297153" cy="1121066"/>
      </dsp:txXfrm>
    </dsp:sp>
    <dsp:sp modelId="{45392A94-85D4-4213-B167-8FDD4035D4D9}">
      <dsp:nvSpPr>
        <dsp:cNvPr id="0" name=""/>
        <dsp:cNvSpPr/>
      </dsp:nvSpPr>
      <dsp:spPr>
        <a:xfrm>
          <a:off x="0" y="5243377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4</a:t>
          </a:r>
          <a:endParaRPr lang="vi-VN" sz="5600" kern="1200" noProof="0" dirty="0"/>
        </a:p>
      </dsp:txBody>
      <dsp:txXfrm>
        <a:off x="152890" y="5396267"/>
        <a:ext cx="738220" cy="738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0520" y="-304347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b="0" kern="1200" noProof="0" dirty="0" smtClean="0"/>
            <a:t>Địa chỉ bộ nhớ</a:t>
          </a:r>
          <a:endParaRPr lang="vi-VN" sz="5800" b="0" kern="1200" noProof="0" dirty="0"/>
        </a:p>
      </dsp:txBody>
      <dsp:txXfrm rot="-5400000">
        <a:off x="1252801" y="74889"/>
        <a:ext cx="7297153" cy="1121066"/>
      </dsp:txXfrm>
    </dsp:sp>
    <dsp:sp modelId="{7D701CF5-2CC3-48B9-A656-E2968A10AA3B}">
      <dsp:nvSpPr>
        <dsp:cNvPr id="0" name=""/>
        <dsp:cNvSpPr/>
      </dsp:nvSpPr>
      <dsp:spPr>
        <a:xfrm>
          <a:off x="0" y="11342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1" kern="1200" noProof="0" dirty="0" smtClean="0"/>
            <a:t>1</a:t>
          </a:r>
          <a:endParaRPr lang="vi-VN" sz="5600" b="1" kern="1200" noProof="0" dirty="0"/>
        </a:p>
      </dsp:txBody>
      <dsp:txXfrm>
        <a:off x="152890" y="266312"/>
        <a:ext cx="738220" cy="738220"/>
      </dsp:txXfrm>
    </dsp:sp>
    <dsp:sp modelId="{C7296A52-EA92-4F29-B3F3-9A2AFF954515}">
      <dsp:nvSpPr>
        <dsp:cNvPr id="0" name=""/>
        <dsp:cNvSpPr/>
      </dsp:nvSpPr>
      <dsp:spPr>
        <a:xfrm rot="5400000">
          <a:off x="4310520" y="-159231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b="0" kern="1200" noProof="0" dirty="0" smtClean="0"/>
            <a:t>Biến con trỏ</a:t>
          </a:r>
          <a:endParaRPr lang="vi-VN" sz="5800" b="0" kern="1200" noProof="0" dirty="0"/>
        </a:p>
      </dsp:txBody>
      <dsp:txXfrm rot="-5400000">
        <a:off x="1252801" y="1526049"/>
        <a:ext cx="7297153" cy="1121066"/>
      </dsp:txXfrm>
    </dsp:sp>
    <dsp:sp modelId="{45313FDE-72F8-4D5E-AB88-A23BD593F317}">
      <dsp:nvSpPr>
        <dsp:cNvPr id="0" name=""/>
        <dsp:cNvSpPr/>
      </dsp:nvSpPr>
      <dsp:spPr>
        <a:xfrm>
          <a:off x="0" y="156458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1" kern="1200" noProof="0" dirty="0" smtClean="0"/>
            <a:t>2</a:t>
          </a:r>
          <a:endParaRPr lang="vi-VN" sz="5600" b="1" kern="1200" noProof="0" dirty="0"/>
        </a:p>
      </dsp:txBody>
      <dsp:txXfrm>
        <a:off x="152890" y="1717472"/>
        <a:ext cx="738220" cy="738220"/>
      </dsp:txXfrm>
    </dsp:sp>
    <dsp:sp modelId="{5012D0F9-E426-4C44-85B1-B5D15A7B4879}">
      <dsp:nvSpPr>
        <dsp:cNvPr id="0" name=""/>
        <dsp:cNvSpPr/>
      </dsp:nvSpPr>
      <dsp:spPr>
        <a:xfrm rot="5400000">
          <a:off x="3922282" y="247080"/>
          <a:ext cx="2018835" cy="73578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Hàm trả kết quả qua tham số con trỏ</a:t>
          </a:r>
          <a:endParaRPr lang="vi-VN" sz="5800" kern="1200" noProof="0" dirty="0"/>
        </a:p>
      </dsp:txBody>
      <dsp:txXfrm rot="-5400000">
        <a:off x="1252800" y="3015114"/>
        <a:ext cx="7259249" cy="1821733"/>
      </dsp:txXfrm>
    </dsp:sp>
    <dsp:sp modelId="{52D715E9-012B-492D-85DB-CC49546E7451}">
      <dsp:nvSpPr>
        <dsp:cNvPr id="0" name=""/>
        <dsp:cNvSpPr/>
      </dsp:nvSpPr>
      <dsp:spPr>
        <a:xfrm>
          <a:off x="0" y="3403980"/>
          <a:ext cx="1044000" cy="1044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smtClean="0"/>
            <a:t>3</a:t>
          </a:r>
          <a:endParaRPr lang="vi-VN" sz="5600" kern="1200" noProof="0" dirty="0"/>
        </a:p>
      </dsp:txBody>
      <dsp:txXfrm>
        <a:off x="152890" y="3556870"/>
        <a:ext cx="738220" cy="738220"/>
      </dsp:txXfrm>
    </dsp:sp>
    <dsp:sp modelId="{20BEFA03-6951-4A7C-A59E-41DEF89A1A38}">
      <dsp:nvSpPr>
        <dsp:cNvPr id="0" name=""/>
        <dsp:cNvSpPr/>
      </dsp:nvSpPr>
      <dsp:spPr>
        <a:xfrm rot="5400000">
          <a:off x="4310520" y="208647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Bài tập</a:t>
          </a:r>
          <a:endParaRPr lang="vi-VN" sz="5800" kern="1200" noProof="0" dirty="0"/>
        </a:p>
      </dsp:txBody>
      <dsp:txXfrm rot="-5400000">
        <a:off x="1252801" y="5204844"/>
        <a:ext cx="7297153" cy="1121066"/>
      </dsp:txXfrm>
    </dsp:sp>
    <dsp:sp modelId="{45392A94-85D4-4213-B167-8FDD4035D4D9}">
      <dsp:nvSpPr>
        <dsp:cNvPr id="0" name=""/>
        <dsp:cNvSpPr/>
      </dsp:nvSpPr>
      <dsp:spPr>
        <a:xfrm>
          <a:off x="0" y="5243377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4</a:t>
          </a:r>
          <a:endParaRPr lang="vi-VN" sz="5600" kern="1200" noProof="0" dirty="0"/>
        </a:p>
      </dsp:txBody>
      <dsp:txXfrm>
        <a:off x="152890" y="5396267"/>
        <a:ext cx="738220" cy="738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0520" y="-304347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b="0" kern="1200" noProof="0" dirty="0" smtClean="0"/>
            <a:t>Địa chỉ bộ nhớ</a:t>
          </a:r>
          <a:endParaRPr lang="vi-VN" sz="5800" b="0" kern="1200" noProof="0" dirty="0"/>
        </a:p>
      </dsp:txBody>
      <dsp:txXfrm rot="-5400000">
        <a:off x="1252801" y="74889"/>
        <a:ext cx="7297153" cy="1121066"/>
      </dsp:txXfrm>
    </dsp:sp>
    <dsp:sp modelId="{7D701CF5-2CC3-48B9-A656-E2968A10AA3B}">
      <dsp:nvSpPr>
        <dsp:cNvPr id="0" name=""/>
        <dsp:cNvSpPr/>
      </dsp:nvSpPr>
      <dsp:spPr>
        <a:xfrm>
          <a:off x="0" y="11342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1" kern="1200" noProof="0" dirty="0" smtClean="0"/>
            <a:t>1</a:t>
          </a:r>
          <a:endParaRPr lang="vi-VN" sz="5600" b="1" kern="1200" noProof="0" dirty="0"/>
        </a:p>
      </dsp:txBody>
      <dsp:txXfrm>
        <a:off x="152890" y="266312"/>
        <a:ext cx="738220" cy="738220"/>
      </dsp:txXfrm>
    </dsp:sp>
    <dsp:sp modelId="{C7296A52-EA92-4F29-B3F3-9A2AFF954515}">
      <dsp:nvSpPr>
        <dsp:cNvPr id="0" name=""/>
        <dsp:cNvSpPr/>
      </dsp:nvSpPr>
      <dsp:spPr>
        <a:xfrm rot="5400000">
          <a:off x="4310520" y="-1592317"/>
          <a:ext cx="1242360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b="0" kern="1200" noProof="0" dirty="0" smtClean="0"/>
            <a:t>Biến con trỏ</a:t>
          </a:r>
          <a:endParaRPr lang="vi-VN" sz="5800" b="0" kern="1200" noProof="0" dirty="0"/>
        </a:p>
      </dsp:txBody>
      <dsp:txXfrm rot="-5400000">
        <a:off x="1252801" y="1526049"/>
        <a:ext cx="7297153" cy="1121066"/>
      </dsp:txXfrm>
    </dsp:sp>
    <dsp:sp modelId="{45313FDE-72F8-4D5E-AB88-A23BD593F317}">
      <dsp:nvSpPr>
        <dsp:cNvPr id="0" name=""/>
        <dsp:cNvSpPr/>
      </dsp:nvSpPr>
      <dsp:spPr>
        <a:xfrm>
          <a:off x="0" y="1564582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1" kern="1200" noProof="0" dirty="0" smtClean="0"/>
            <a:t>2</a:t>
          </a:r>
          <a:endParaRPr lang="vi-VN" sz="5600" b="1" kern="1200" noProof="0" dirty="0"/>
        </a:p>
      </dsp:txBody>
      <dsp:txXfrm>
        <a:off x="152890" y="1717472"/>
        <a:ext cx="738220" cy="738220"/>
      </dsp:txXfrm>
    </dsp:sp>
    <dsp:sp modelId="{5012D0F9-E426-4C44-85B1-B5D15A7B4879}">
      <dsp:nvSpPr>
        <dsp:cNvPr id="0" name=""/>
        <dsp:cNvSpPr/>
      </dsp:nvSpPr>
      <dsp:spPr>
        <a:xfrm rot="5400000">
          <a:off x="3922282" y="247080"/>
          <a:ext cx="2018835" cy="73578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Hàm trả kết quả qua tham số con trỏ</a:t>
          </a:r>
          <a:endParaRPr lang="vi-VN" sz="5800" kern="1200" noProof="0" dirty="0"/>
        </a:p>
      </dsp:txBody>
      <dsp:txXfrm rot="-5400000">
        <a:off x="1252800" y="3015114"/>
        <a:ext cx="7259249" cy="1821733"/>
      </dsp:txXfrm>
    </dsp:sp>
    <dsp:sp modelId="{52D715E9-012B-492D-85DB-CC49546E7451}">
      <dsp:nvSpPr>
        <dsp:cNvPr id="0" name=""/>
        <dsp:cNvSpPr/>
      </dsp:nvSpPr>
      <dsp:spPr>
        <a:xfrm>
          <a:off x="0" y="3403980"/>
          <a:ext cx="1044000" cy="1044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smtClean="0"/>
            <a:t>3</a:t>
          </a:r>
          <a:endParaRPr lang="vi-VN" sz="5600" kern="1200" noProof="0" dirty="0"/>
        </a:p>
      </dsp:txBody>
      <dsp:txXfrm>
        <a:off x="152890" y="3556870"/>
        <a:ext cx="738220" cy="738220"/>
      </dsp:txXfrm>
    </dsp:sp>
    <dsp:sp modelId="{20BEFA03-6951-4A7C-A59E-41DEF89A1A38}">
      <dsp:nvSpPr>
        <dsp:cNvPr id="0" name=""/>
        <dsp:cNvSpPr/>
      </dsp:nvSpPr>
      <dsp:spPr>
        <a:xfrm rot="5400000">
          <a:off x="4310520" y="2086477"/>
          <a:ext cx="1242360" cy="73578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147320" rIns="220980" bIns="14732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800" kern="1200" noProof="0" dirty="0" smtClean="0"/>
            <a:t>Bài tập</a:t>
          </a:r>
          <a:endParaRPr lang="vi-VN" sz="5800" kern="1200" noProof="0" dirty="0"/>
        </a:p>
      </dsp:txBody>
      <dsp:txXfrm rot="-5400000">
        <a:off x="1252801" y="5204844"/>
        <a:ext cx="7297153" cy="1121066"/>
      </dsp:txXfrm>
    </dsp:sp>
    <dsp:sp modelId="{45392A94-85D4-4213-B167-8FDD4035D4D9}">
      <dsp:nvSpPr>
        <dsp:cNvPr id="0" name=""/>
        <dsp:cNvSpPr/>
      </dsp:nvSpPr>
      <dsp:spPr>
        <a:xfrm>
          <a:off x="0" y="5243377"/>
          <a:ext cx="1044000" cy="1044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4</a:t>
          </a:r>
          <a:endParaRPr lang="vi-VN" sz="5600" kern="1200" noProof="0" dirty="0"/>
        </a:p>
      </dsp:txBody>
      <dsp:txXfrm>
        <a:off x="152890" y="5396267"/>
        <a:ext cx="738220" cy="738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05.03.2017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05.03.2017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05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Image: https://chortle.ccsu.edu/AssemblyTutorial/Chapter-10/memory01.gif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43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Image: https://www3.ntu.edu.sg/home/ehchua/programming/cpp/images/MemoryAddressContent.png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393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7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263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467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37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http://www.emoticonswallpapers.com/images/thank-you/thank-you-glitter-pictures-010.jpg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http://www.corydoiron.com/wp-content/uploads/2012/11/Thank-You-Kids-.jpg</a:t>
            </a:r>
            <a:endParaRPr lang="vi-VN" sz="800" dirty="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http://www.marketingyourpurpose.com/wp-content/uploads/2014/04/Thank-You.jpg</a:t>
            </a:r>
            <a:endParaRPr lang="vi-VN" sz="800" dirty="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http://f.tqn.com/y/jobsearch/1/W/J/7/1/185275200.jpg</a:t>
            </a:r>
            <a:endParaRPr lang="vi-VN" sz="800" dirty="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8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http://www.caridad.com/wp-content/uploads/2015/11/thankyou.jpg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6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50" r:id="rId14"/>
    <p:sldLayoutId id="2147483659" r:id="rId15"/>
    <p:sldLayoutId id="2147483653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 smtClean="0"/>
              <a:t>LẬP TRÌNH C CĂN BẢN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smtClean="0"/>
              <a:t>Bài 09. </a:t>
            </a:r>
            <a:r>
              <a:rPr lang="vi-VN" dirty="0" smtClean="0"/>
              <a:t>Con trỏ - Phần 1</a:t>
            </a:r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Biến con trỏ</a:t>
            </a:r>
            <a:r>
              <a:rPr lang="vi-VN" dirty="0" smtClean="0"/>
              <a:t> là biến để lưu địa chỉ của một vùng nhớ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Kích thước của biến con trỏ</a:t>
            </a:r>
            <a:r>
              <a:rPr lang="vi-VN" dirty="0" smtClean="0"/>
              <a:t> phụ thuộc hệ thống, </a:t>
            </a:r>
            <a:r>
              <a:rPr lang="vi-VN" dirty="0" smtClean="0">
                <a:solidFill>
                  <a:srgbClr val="FF0000"/>
                </a:solidFill>
              </a:rPr>
              <a:t>không</a:t>
            </a:r>
            <a:r>
              <a:rPr lang="vi-VN" dirty="0" smtClean="0"/>
              <a:t> phụ thuộc kích thước vùng nhớ, </a:t>
            </a:r>
            <a:r>
              <a:rPr lang="vi-VN" dirty="0" smtClean="0">
                <a:solidFill>
                  <a:srgbClr val="FF0000"/>
                </a:solidFill>
              </a:rPr>
              <a:t>không</a:t>
            </a:r>
            <a:r>
              <a:rPr lang="vi-VN" dirty="0" smtClean="0"/>
              <a:t> phụ thuộc kiểu giá trị trong vùng nhớ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Trong hệ thống 32 bit, biến con trỏ luôn có kích thước 32 bít (4 byte). Tương tự như thế cho hệ thống 16 bit, 64 bit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Biến con trỏ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57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vi-VN" dirty="0" smtClean="0"/>
              <a:t>Biến con trỏ được gọi tắt là "con trỏ" (pointer)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dirty="0" smtClean="0"/>
              <a:t>Con trỏ có thể trỏ đến bất kỳ kiểu dữ liệu nào, và có thể trỏ đến con trỏ khác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dirty="0" smtClean="0"/>
              <a:t>Cú pháp khai báo: thêm dấu sao (</a:t>
            </a:r>
            <a:r>
              <a:rPr lang="vi-VN" dirty="0" smtClean="0">
                <a:solidFill>
                  <a:srgbClr val="FF0000"/>
                </a:solidFill>
              </a:rPr>
              <a:t>*</a:t>
            </a:r>
            <a:r>
              <a:rPr lang="vi-VN" dirty="0" smtClean="0"/>
              <a:t>) vào trước tên biến:</a:t>
            </a:r>
            <a:br>
              <a:rPr lang="vi-VN" dirty="0" smtClean="0"/>
            </a:br>
            <a:r>
              <a:rPr lang="vi-VN" dirty="0" smtClean="0">
                <a:solidFill>
                  <a:srgbClr val="0A01C3"/>
                </a:solidFill>
              </a:rPr>
              <a:t>data_type</a:t>
            </a:r>
            <a:r>
              <a:rPr lang="vi-VN" dirty="0" smtClean="0"/>
              <a:t> </a:t>
            </a:r>
            <a:r>
              <a:rPr lang="vi-VN" dirty="0" smtClean="0">
                <a:solidFill>
                  <a:srgbClr val="FF0000"/>
                </a:solidFill>
              </a:rPr>
              <a:t>*</a:t>
            </a:r>
            <a:r>
              <a:rPr lang="vi-VN" dirty="0" smtClean="0"/>
              <a:t>pointer_name;</a:t>
            </a:r>
            <a:br>
              <a:rPr lang="vi-VN" dirty="0" smtClean="0"/>
            </a:br>
            <a:r>
              <a:rPr lang="vi-VN" b="1" dirty="0" smtClean="0">
                <a:solidFill>
                  <a:srgbClr val="0A01C3"/>
                </a:solidFill>
              </a:rPr>
              <a:t>int</a:t>
            </a:r>
            <a:r>
              <a:rPr lang="vi-VN" dirty="0" smtClean="0"/>
              <a:t> </a:t>
            </a:r>
            <a:r>
              <a:rPr lang="vi-VN" dirty="0" smtClean="0">
                <a:solidFill>
                  <a:srgbClr val="FF0000"/>
                </a:solidFill>
              </a:rPr>
              <a:t>*</a:t>
            </a:r>
            <a:r>
              <a:rPr lang="vi-VN" dirty="0" smtClean="0"/>
              <a:t>a;</a:t>
            </a:r>
            <a:br>
              <a:rPr lang="vi-VN" dirty="0" smtClean="0"/>
            </a:br>
            <a:r>
              <a:rPr lang="vi-VN" b="1" dirty="0" smtClean="0">
                <a:solidFill>
                  <a:srgbClr val="0A01C3"/>
                </a:solidFill>
              </a:rPr>
              <a:t>double</a:t>
            </a:r>
            <a:r>
              <a:rPr lang="vi-VN" dirty="0" smtClean="0"/>
              <a:t> x=</a:t>
            </a:r>
            <a:r>
              <a:rPr lang="vi-VN" dirty="0" smtClean="0">
                <a:solidFill>
                  <a:srgbClr val="FF00FF"/>
                </a:solidFill>
              </a:rPr>
              <a:t>1.5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00"/>
                </a:solidFill>
              </a:rPr>
              <a:t>*</a:t>
            </a:r>
            <a:r>
              <a:rPr lang="vi-VN" dirty="0" smtClean="0"/>
              <a:t>px = </a:t>
            </a:r>
            <a:r>
              <a:rPr lang="vi-VN" dirty="0" smtClean="0">
                <a:solidFill>
                  <a:srgbClr val="FF0000"/>
                </a:solidFill>
              </a:rPr>
              <a:t>&amp;</a:t>
            </a:r>
            <a:r>
              <a:rPr lang="vi-VN" dirty="0" smtClean="0"/>
              <a:t>x;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Khai báo biến con trỏ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44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vi-VN" b="1" dirty="0">
                <a:solidFill>
                  <a:srgbClr val="0A01C3"/>
                </a:solidFill>
              </a:rPr>
              <a:t>char</a:t>
            </a:r>
            <a:r>
              <a:rPr lang="en-US" dirty="0"/>
              <a:t> a</a:t>
            </a:r>
            <a:r>
              <a:rPr lang="vi-VN" dirty="0"/>
              <a:t> = </a:t>
            </a:r>
            <a:r>
              <a:rPr lang="vi-VN" dirty="0" smtClean="0">
                <a:solidFill>
                  <a:srgbClr val="FF00FF"/>
                </a:solidFill>
              </a:rPr>
              <a:t>10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</a:t>
            </a:r>
            <a:r>
              <a:rPr lang="vi-VN" b="1" dirty="0">
                <a:solidFill>
                  <a:srgbClr val="0A01C3"/>
                </a:solidFill>
              </a:rPr>
              <a:t>char</a:t>
            </a:r>
            <a:r>
              <a:rPr lang="en-US" dirty="0"/>
              <a:t> </a:t>
            </a:r>
            <a:r>
              <a:rPr lang="vi-VN" dirty="0"/>
              <a:t>*pa = &amp;a</a:t>
            </a:r>
            <a:r>
              <a:rPr lang="en-US" dirty="0"/>
              <a:t>;</a:t>
            </a:r>
          </a:p>
          <a:p>
            <a:r>
              <a:rPr lang="vi-VN" dirty="0"/>
              <a:t>    </a:t>
            </a:r>
            <a:r>
              <a:rPr lang="en-US" dirty="0"/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"</a:t>
            </a:r>
            <a:r>
              <a:rPr lang="vi-VN" dirty="0" smtClean="0">
                <a:solidFill>
                  <a:srgbClr val="0000FF"/>
                </a:solidFill>
              </a:rPr>
              <a:t>&amp;a  = </a:t>
            </a:r>
            <a:r>
              <a:rPr lang="en-US" dirty="0" smtClean="0">
                <a:solidFill>
                  <a:srgbClr val="0000FF"/>
                </a:solidFill>
              </a:rPr>
              <a:t>%</a:t>
            </a:r>
            <a:r>
              <a:rPr lang="vi-VN" dirty="0" smtClean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\n</a:t>
            </a:r>
            <a:r>
              <a:rPr lang="en-US" dirty="0">
                <a:solidFill>
                  <a:srgbClr val="0000FF"/>
                </a:solidFill>
              </a:rPr>
              <a:t>"</a:t>
            </a:r>
            <a:r>
              <a:rPr lang="en-US" dirty="0"/>
              <a:t>, </a:t>
            </a:r>
            <a:r>
              <a:rPr lang="vi-VN" dirty="0" smtClean="0">
                <a:solidFill>
                  <a:srgbClr val="FF0000"/>
                </a:solidFill>
              </a:rPr>
              <a:t>&amp;</a:t>
            </a:r>
            <a:r>
              <a:rPr lang="vi-VN" dirty="0" smtClean="0"/>
              <a:t>a</a:t>
            </a:r>
            <a:r>
              <a:rPr lang="en-US" dirty="0"/>
              <a:t>);</a:t>
            </a:r>
            <a:endParaRPr lang="vi-VN" dirty="0"/>
          </a:p>
          <a:p>
            <a:r>
              <a:rPr lang="vi-VN" dirty="0"/>
              <a:t>    printf</a:t>
            </a:r>
            <a:r>
              <a:rPr lang="vi-VN" dirty="0" smtClean="0"/>
              <a:t>(</a:t>
            </a:r>
            <a:r>
              <a:rPr lang="vi-VN" dirty="0" smtClean="0">
                <a:solidFill>
                  <a:srgbClr val="0000FF"/>
                </a:solidFill>
              </a:rPr>
              <a:t>"pa  = %p\n</a:t>
            </a:r>
            <a:r>
              <a:rPr lang="vi-VN" dirty="0">
                <a:solidFill>
                  <a:srgbClr val="0000FF"/>
                </a:solidFill>
              </a:rPr>
              <a:t>"</a:t>
            </a:r>
            <a:r>
              <a:rPr lang="vi-VN" dirty="0"/>
              <a:t>, </a:t>
            </a:r>
            <a:r>
              <a:rPr lang="vi-VN" dirty="0" smtClean="0"/>
              <a:t>pa</a:t>
            </a:r>
            <a:r>
              <a:rPr lang="vi-VN" dirty="0"/>
              <a:t>);</a:t>
            </a:r>
          </a:p>
          <a:p>
            <a:r>
              <a:rPr lang="vi-VN" dirty="0" smtClean="0"/>
              <a:t>    printf(</a:t>
            </a:r>
            <a:r>
              <a:rPr lang="vi-VN" dirty="0" smtClean="0">
                <a:solidFill>
                  <a:srgbClr val="0000FF"/>
                </a:solidFill>
              </a:rPr>
              <a:t>"&amp;pa </a:t>
            </a:r>
            <a:r>
              <a:rPr lang="vi-VN" dirty="0">
                <a:solidFill>
                  <a:srgbClr val="0000FF"/>
                </a:solidFill>
              </a:rPr>
              <a:t>= </a:t>
            </a:r>
            <a:r>
              <a:rPr lang="vi-VN" dirty="0" smtClean="0">
                <a:solidFill>
                  <a:srgbClr val="0000FF"/>
                </a:solidFill>
              </a:rPr>
              <a:t>%p\n</a:t>
            </a:r>
            <a:r>
              <a:rPr lang="vi-VN" dirty="0">
                <a:solidFill>
                  <a:srgbClr val="0000FF"/>
                </a:solidFill>
              </a:rPr>
              <a:t>"</a:t>
            </a:r>
            <a:r>
              <a:rPr lang="vi-VN" dirty="0"/>
              <a:t>, </a:t>
            </a:r>
            <a:r>
              <a:rPr lang="vi-VN" dirty="0" smtClean="0">
                <a:solidFill>
                  <a:srgbClr val="FF0000"/>
                </a:solidFill>
              </a:rPr>
              <a:t>&amp;</a:t>
            </a:r>
            <a:r>
              <a:rPr lang="vi-VN" dirty="0" smtClean="0"/>
              <a:t>pa</a:t>
            </a:r>
            <a:r>
              <a:rPr lang="vi-VN" dirty="0"/>
              <a:t>);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Ô nhớ và địa chỉ của ô nhớ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784621"/>
            <a:ext cx="5075009" cy="2415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60" y="4800600"/>
            <a:ext cx="4435707" cy="18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5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vi-VN" b="1" dirty="0" smtClean="0">
                <a:solidFill>
                  <a:srgbClr val="0A01C3"/>
                </a:solidFill>
              </a:rPr>
              <a:t>char</a:t>
            </a:r>
            <a:r>
              <a:rPr lang="en-US" dirty="0" smtClean="0"/>
              <a:t> a</a:t>
            </a:r>
            <a:r>
              <a:rPr lang="vi-VN" dirty="0" smtClean="0"/>
              <a:t> = </a:t>
            </a:r>
            <a:r>
              <a:rPr lang="vi-VN" dirty="0" smtClean="0">
                <a:solidFill>
                  <a:srgbClr val="FF00FF"/>
                </a:solidFill>
              </a:rPr>
              <a:t>10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</a:t>
            </a:r>
            <a:r>
              <a:rPr lang="vi-VN" b="1" dirty="0" smtClean="0">
                <a:solidFill>
                  <a:srgbClr val="0A01C3"/>
                </a:solidFill>
              </a:rPr>
              <a:t>char</a:t>
            </a:r>
            <a:r>
              <a:rPr lang="en-US" dirty="0" smtClean="0"/>
              <a:t> </a:t>
            </a:r>
            <a:r>
              <a:rPr lang="vi-VN" dirty="0" smtClean="0"/>
              <a:t>*pa</a:t>
            </a:r>
            <a:r>
              <a:rPr lang="vi-VN" dirty="0"/>
              <a:t> </a:t>
            </a:r>
            <a:r>
              <a:rPr lang="vi-VN" dirty="0" smtClean="0"/>
              <a:t>= &amp;a</a:t>
            </a:r>
            <a:r>
              <a:rPr lang="en-US" dirty="0" smtClean="0"/>
              <a:t>;</a:t>
            </a:r>
            <a:endParaRPr lang="en-US" dirty="0"/>
          </a:p>
          <a:p>
            <a:r>
              <a:rPr lang="vi-VN" dirty="0"/>
              <a:t> </a:t>
            </a:r>
            <a:r>
              <a:rPr lang="vi-VN" dirty="0" smtClean="0"/>
              <a:t>   </a:t>
            </a:r>
            <a:r>
              <a:rPr lang="en-US" dirty="0" smtClean="0"/>
              <a:t>printf(</a:t>
            </a:r>
            <a:r>
              <a:rPr lang="en-US" dirty="0" smtClean="0">
                <a:solidFill>
                  <a:srgbClr val="0000FF"/>
                </a:solidFill>
              </a:rPr>
              <a:t>"</a:t>
            </a:r>
            <a:r>
              <a:rPr lang="vi-VN" dirty="0" smtClean="0">
                <a:solidFill>
                  <a:srgbClr val="0000FF"/>
                </a:solidFill>
              </a:rPr>
              <a:t>a = </a:t>
            </a:r>
            <a:r>
              <a:rPr lang="en-US" dirty="0" smtClean="0">
                <a:solidFill>
                  <a:srgbClr val="0000FF"/>
                </a:solidFill>
              </a:rPr>
              <a:t>%</a:t>
            </a:r>
            <a:r>
              <a:rPr lang="vi-VN" dirty="0" smtClean="0">
                <a:solidFill>
                  <a:srgbClr val="0000FF"/>
                </a:solidFill>
              </a:rPr>
              <a:t>d</a:t>
            </a:r>
            <a:r>
              <a:rPr lang="en-US" dirty="0" smtClean="0">
                <a:solidFill>
                  <a:srgbClr val="0000FF"/>
                </a:solidFill>
              </a:rPr>
              <a:t>\n</a:t>
            </a:r>
            <a:r>
              <a:rPr lang="en-US" dirty="0">
                <a:solidFill>
                  <a:srgbClr val="0000FF"/>
                </a:solidFill>
              </a:rPr>
              <a:t>"</a:t>
            </a:r>
            <a:r>
              <a:rPr lang="en-US" dirty="0"/>
              <a:t>, </a:t>
            </a:r>
            <a:r>
              <a:rPr lang="vi-VN" dirty="0" smtClean="0"/>
              <a:t>a</a:t>
            </a:r>
            <a:r>
              <a:rPr lang="en-US" dirty="0" smtClean="0"/>
              <a:t>);</a:t>
            </a:r>
            <a:endParaRPr lang="vi-VN" dirty="0" smtClean="0"/>
          </a:p>
          <a:p>
            <a:r>
              <a:rPr lang="vi-VN" dirty="0" smtClean="0"/>
              <a:t>    printf(</a:t>
            </a:r>
            <a:r>
              <a:rPr lang="vi-VN" dirty="0" smtClean="0">
                <a:solidFill>
                  <a:srgbClr val="0000FF"/>
                </a:solidFill>
              </a:rPr>
              <a:t>"*pa = %d\n"</a:t>
            </a:r>
            <a:r>
              <a:rPr lang="vi-VN" dirty="0" smtClean="0"/>
              <a:t>, </a:t>
            </a:r>
            <a:r>
              <a:rPr lang="vi-VN" dirty="0" smtClean="0">
                <a:solidFill>
                  <a:srgbClr val="FF0000"/>
                </a:solidFill>
              </a:rPr>
              <a:t>*</a:t>
            </a:r>
            <a:r>
              <a:rPr lang="vi-VN" dirty="0" smtClean="0"/>
              <a:t>pa);</a:t>
            </a:r>
          </a:p>
          <a:p>
            <a:r>
              <a:rPr lang="vi-VN" dirty="0"/>
              <a:t> </a:t>
            </a:r>
            <a:r>
              <a:rPr lang="vi-VN" dirty="0" smtClean="0"/>
              <a:t>   </a:t>
            </a:r>
            <a:r>
              <a:rPr lang="vi-VN" dirty="0" smtClean="0">
                <a:solidFill>
                  <a:srgbClr val="FF0000"/>
                </a:solidFill>
              </a:rPr>
              <a:t>*</a:t>
            </a:r>
            <a:r>
              <a:rPr lang="vi-VN" dirty="0" smtClean="0"/>
              <a:t>pa = </a:t>
            </a:r>
            <a:r>
              <a:rPr lang="vi-VN" dirty="0" smtClean="0">
                <a:solidFill>
                  <a:srgbClr val="FF00FF"/>
                </a:solidFill>
              </a:rPr>
              <a:t>5</a:t>
            </a:r>
            <a:r>
              <a:rPr lang="vi-VN" dirty="0" smtClean="0"/>
              <a:t>;</a:t>
            </a:r>
            <a:endParaRPr lang="en-US" dirty="0"/>
          </a:p>
          <a:p>
            <a:r>
              <a:rPr lang="vi-VN" dirty="0" smtClean="0"/>
              <a:t>    </a:t>
            </a:r>
            <a:r>
              <a:rPr lang="en-US" dirty="0" smtClean="0"/>
              <a:t>printf(</a:t>
            </a:r>
            <a:r>
              <a:rPr lang="en-US" dirty="0" smtClean="0">
                <a:solidFill>
                  <a:srgbClr val="0000FF"/>
                </a:solidFill>
              </a:rPr>
              <a:t>"</a:t>
            </a:r>
            <a:r>
              <a:rPr lang="vi-VN" dirty="0" smtClean="0">
                <a:solidFill>
                  <a:srgbClr val="0000FF"/>
                </a:solidFill>
              </a:rPr>
              <a:t>a = %d</a:t>
            </a:r>
            <a:r>
              <a:rPr lang="en-US" dirty="0" smtClean="0">
                <a:solidFill>
                  <a:srgbClr val="0000FF"/>
                </a:solidFill>
              </a:rPr>
              <a:t>\n</a:t>
            </a:r>
            <a:r>
              <a:rPr lang="en-US" dirty="0">
                <a:solidFill>
                  <a:srgbClr val="0000FF"/>
                </a:solidFill>
              </a:rPr>
              <a:t>"</a:t>
            </a:r>
            <a:r>
              <a:rPr lang="en-US" dirty="0"/>
              <a:t>, </a:t>
            </a:r>
            <a:r>
              <a:rPr lang="vi-VN" dirty="0" smtClean="0"/>
              <a:t>a</a:t>
            </a:r>
            <a:r>
              <a:rPr lang="en-US" dirty="0" smtClean="0"/>
              <a:t>);</a:t>
            </a:r>
            <a:endParaRPr lang="en-US" dirty="0"/>
          </a:p>
          <a:p>
            <a:r>
              <a:rPr lang="vi-VN" dirty="0" smtClean="0"/>
              <a:t>    printf</a:t>
            </a:r>
            <a:r>
              <a:rPr lang="vi-VN" dirty="0"/>
              <a:t>(</a:t>
            </a:r>
            <a:r>
              <a:rPr lang="vi-VN" dirty="0">
                <a:solidFill>
                  <a:srgbClr val="0000FF"/>
                </a:solidFill>
              </a:rPr>
              <a:t>"*pa = %d\n"</a:t>
            </a:r>
            <a:r>
              <a:rPr lang="vi-VN" dirty="0"/>
              <a:t>, </a:t>
            </a:r>
            <a:r>
              <a:rPr lang="vi-VN" dirty="0">
                <a:solidFill>
                  <a:srgbClr val="FF0000"/>
                </a:solidFill>
              </a:rPr>
              <a:t>*</a:t>
            </a:r>
            <a:r>
              <a:rPr lang="vi-VN" dirty="0"/>
              <a:t>pa</a:t>
            </a:r>
            <a:r>
              <a:rPr lang="vi-VN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0A01C3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Truy xuất giá trị qua con trỏ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7" name="Rounded Rectangle 6"/>
          <p:cNvSpPr/>
          <p:nvPr/>
        </p:nvSpPr>
        <p:spPr>
          <a:xfrm>
            <a:off x="3350064" y="838200"/>
            <a:ext cx="5489136" cy="1981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3200" dirty="0" smtClean="0"/>
              <a:t>Truy cập đến ô nhớ bằng cách đặt dấu * trước tên con trỏ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974076"/>
            <a:ext cx="3429000" cy="25248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5674530"/>
            <a:ext cx="1919912" cy="11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4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char</a:t>
            </a:r>
            <a:r>
              <a:rPr lang="en-US" dirty="0"/>
              <a:t> c=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pc =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c;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float</a:t>
            </a:r>
            <a:r>
              <a:rPr lang="en-US" dirty="0"/>
              <a:t> x=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pf =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x;</a:t>
            </a:r>
          </a:p>
          <a:p>
            <a:r>
              <a:rPr lang="en-US" dirty="0"/>
              <a:t>    printf(</a:t>
            </a:r>
            <a:r>
              <a:rPr lang="en-US" dirty="0">
                <a:solidFill>
                  <a:srgbClr val="0000FF"/>
                </a:solidFill>
              </a:rPr>
              <a:t>"pc = %p; pc+1 = %p\n"</a:t>
            </a:r>
            <a:r>
              <a:rPr lang="en-US" dirty="0"/>
              <a:t>, pc, pc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FF"/>
                </a:solidFill>
              </a:rPr>
              <a:t>1</a:t>
            </a:r>
            <a:r>
              <a:rPr lang="en-US" dirty="0"/>
              <a:t>);</a:t>
            </a:r>
          </a:p>
          <a:p>
            <a:r>
              <a:rPr lang="en-US" dirty="0"/>
              <a:t>    printf(</a:t>
            </a:r>
            <a:r>
              <a:rPr lang="en-US" dirty="0">
                <a:solidFill>
                  <a:srgbClr val="0000FF"/>
                </a:solidFill>
              </a:rPr>
              <a:t>"pf = %p; pf+1 = %p\n"</a:t>
            </a:r>
            <a:r>
              <a:rPr lang="en-US" dirty="0"/>
              <a:t>, pf, pf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FF"/>
                </a:solidFill>
              </a:rPr>
              <a:t>1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Phép cộng, trừ trên con trỏ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0" y="685800"/>
            <a:ext cx="6096000" cy="15240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72952" y="4838040"/>
            <a:ext cx="8566248" cy="17151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3200" dirty="0" smtClean="0"/>
              <a:t>Phép +1 làm tăng giá trị con trỏ lên đúng bằng kích thước kiểu dữ liệu mà nó trỏ đến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3200" dirty="0" smtClean="0"/>
              <a:t>Có thể sử dụng để duyệt mảng</a:t>
            </a:r>
          </a:p>
        </p:txBody>
      </p:sp>
    </p:spTree>
    <p:extLst>
      <p:ext uri="{BB962C8B-B14F-4D97-AF65-F5344CB8AC3E}">
        <p14:creationId xmlns:p14="http://schemas.microsoft.com/office/powerpoint/2010/main" val="254298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vi-VN" b="1" dirty="0">
                <a:solidFill>
                  <a:srgbClr val="0A01C3"/>
                </a:solidFill>
              </a:rPr>
              <a:t>char</a:t>
            </a:r>
            <a:r>
              <a:rPr lang="en-US" dirty="0"/>
              <a:t> </a:t>
            </a:r>
            <a:r>
              <a:rPr lang="vi-VN" dirty="0" smtClean="0">
                <a:solidFill>
                  <a:srgbClr val="FF0000"/>
                </a:solidFill>
              </a:rPr>
              <a:t>*</a:t>
            </a:r>
            <a:r>
              <a:rPr lang="vi-VN" dirty="0" smtClean="0"/>
              <a:t>pa</a:t>
            </a:r>
            <a:r>
              <a:rPr lang="en-US" dirty="0" smtClean="0"/>
              <a:t>;</a:t>
            </a:r>
            <a:endParaRPr lang="en-US" dirty="0"/>
          </a:p>
          <a:p>
            <a:r>
              <a:rPr lang="vi-VN" dirty="0" smtClean="0">
                <a:solidFill>
                  <a:srgbClr val="FF0000"/>
                </a:solidFill>
              </a:rPr>
              <a:t>   *</a:t>
            </a:r>
            <a:r>
              <a:rPr lang="vi-VN" dirty="0"/>
              <a:t>pa = </a:t>
            </a:r>
            <a:r>
              <a:rPr lang="vi-VN" dirty="0">
                <a:solidFill>
                  <a:srgbClr val="FF00FF"/>
                </a:solidFill>
              </a:rPr>
              <a:t>5</a:t>
            </a:r>
            <a:r>
              <a:rPr lang="vi-VN" dirty="0"/>
              <a:t>;</a:t>
            </a:r>
            <a:endParaRPr lang="en-US" dirty="0"/>
          </a:p>
          <a:p>
            <a:r>
              <a:rPr lang="vi-VN" b="1" dirty="0" smtClean="0">
                <a:solidFill>
                  <a:srgbClr val="0A01C3"/>
                </a:solidFill>
              </a:rPr>
              <a:t>    </a:t>
            </a:r>
            <a:r>
              <a:rPr lang="en-US" b="1" dirty="0" smtClean="0">
                <a:solidFill>
                  <a:srgbClr val="0A01C3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trỏ 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2133600" y="1066800"/>
            <a:ext cx="6858000" cy="53066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3200" dirty="0" smtClean="0"/>
              <a:t>Khi khai báo một con trỏ, nó sẽ trỏ vào một vị trí không xác định </a:t>
            </a:r>
            <a:r>
              <a:rPr lang="vi-VN" sz="3200" dirty="0" smtClean="0">
                <a:sym typeface="Wingdings" panose="05000000000000000000" pitchFamily="2" charset="2"/>
              </a:rPr>
              <a:t> Chương trình bên trái sẽ phát sinh lỗi biên dịch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3200" dirty="0" smtClean="0"/>
              <a:t>Thường người ta dùng giá trị NULL để khởi tạo con trỏ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3200" dirty="0" smtClean="0"/>
              <a:t>NULL là hằng số được định nghĩa bằng 0 (trỏ về địa chỉ không được phép truy cập)</a:t>
            </a:r>
          </a:p>
        </p:txBody>
      </p:sp>
    </p:spTree>
    <p:extLst>
      <p:ext uri="{BB962C8B-B14F-4D97-AF65-F5344CB8AC3E}">
        <p14:creationId xmlns:p14="http://schemas.microsoft.com/office/powerpoint/2010/main" val="41686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48977928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494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r>
              <a:rPr lang="en-US" b="1" dirty="0">
                <a:solidFill>
                  <a:srgbClr val="0A01C3"/>
                </a:solidFill>
              </a:rPr>
              <a:t>void</a:t>
            </a:r>
            <a:r>
              <a:rPr lang="en-US" dirty="0"/>
              <a:t> </a:t>
            </a:r>
            <a:r>
              <a:rPr lang="en-US" dirty="0" smtClean="0"/>
              <a:t>inc(</a:t>
            </a:r>
            <a:r>
              <a:rPr lang="vi-VN" b="1" dirty="0" smtClean="0">
                <a:solidFill>
                  <a:srgbClr val="0A01C3"/>
                </a:solidFill>
              </a:rPr>
              <a:t>char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dirty="0"/>
              <a:t>x)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x =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x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1;</a:t>
            </a:r>
          </a:p>
          <a:p>
            <a:r>
              <a:rPr lang="en-US" dirty="0"/>
              <a:t>}</a:t>
            </a:r>
          </a:p>
          <a:p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vi-VN" b="1" dirty="0" smtClean="0">
                <a:solidFill>
                  <a:srgbClr val="0A01C3"/>
                </a:solidFill>
              </a:rPr>
              <a:t>char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10</a:t>
            </a:r>
            <a:r>
              <a:rPr lang="en-US" dirty="0" smtClean="0"/>
              <a:t>;</a:t>
            </a:r>
            <a:endParaRPr lang="vi-VN" dirty="0" smtClean="0"/>
          </a:p>
          <a:p>
            <a:r>
              <a:rPr lang="vi-VN" dirty="0"/>
              <a:t> </a:t>
            </a:r>
            <a:r>
              <a:rPr lang="vi-VN" dirty="0" smtClean="0"/>
              <a:t>   printf(</a:t>
            </a:r>
            <a:r>
              <a:rPr lang="vi-VN" dirty="0" smtClean="0">
                <a:solidFill>
                  <a:srgbClr val="0A01C3"/>
                </a:solidFill>
              </a:rPr>
              <a:t>"Old a = %d\n"</a:t>
            </a:r>
            <a:r>
              <a:rPr lang="vi-VN" dirty="0" smtClean="0"/>
              <a:t>, a);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inc(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a);</a:t>
            </a:r>
          </a:p>
          <a:p>
            <a:r>
              <a:rPr lang="en-US" dirty="0"/>
              <a:t>    printf(</a:t>
            </a:r>
            <a:r>
              <a:rPr lang="en-US" dirty="0">
                <a:solidFill>
                  <a:srgbClr val="0000FF"/>
                </a:solidFill>
              </a:rPr>
              <a:t>"New a = %d\n"</a:t>
            </a:r>
            <a:r>
              <a:rPr lang="en-US" dirty="0"/>
              <a:t>, a);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return</a:t>
            </a:r>
            <a:r>
              <a:rPr lang="en-US" dirty="0"/>
              <a:t>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Hàm với tham số con trỏ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217" y="764976"/>
            <a:ext cx="4924383" cy="200461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194216" y="2848768"/>
            <a:ext cx="4924383" cy="1981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3200" dirty="0" smtClean="0"/>
              <a:t>Cơ chế: truyền vào hàm địa chỉ ô nhớ; sau đó thay đổi giá trị của ô nhớ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5128905"/>
            <a:ext cx="2819400" cy="165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71520691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092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lnSpcReduction="10000"/>
          </a:bodyPr>
          <a:lstStyle/>
          <a:p>
            <a:pPr marL="466725" indent="-466725">
              <a:buFont typeface="+mj-lt"/>
              <a:buAutoNum type="arabicPeriod"/>
            </a:pPr>
            <a:r>
              <a:rPr lang="vi-VN" dirty="0" smtClean="0"/>
              <a:t>Viết hàm </a:t>
            </a:r>
            <a:r>
              <a:rPr lang="vi-VN" dirty="0" smtClean="0">
                <a:solidFill>
                  <a:srgbClr val="0A01C3"/>
                </a:solidFill>
              </a:rPr>
              <a:t>decrease(x)</a:t>
            </a:r>
            <a:r>
              <a:rPr lang="vi-VN" dirty="0" smtClean="0"/>
              <a:t> để giảm x đi 1</a:t>
            </a:r>
          </a:p>
          <a:p>
            <a:pPr marL="466725" indent="-466725">
              <a:buFont typeface="+mj-lt"/>
              <a:buAutoNum type="arabicPeriod"/>
            </a:pPr>
            <a:r>
              <a:rPr lang="vi-VN" dirty="0" smtClean="0"/>
              <a:t>Viết hàm </a:t>
            </a:r>
            <a:r>
              <a:rPr lang="vi-VN" dirty="0" smtClean="0">
                <a:solidFill>
                  <a:srgbClr val="0A01C3"/>
                </a:solidFill>
              </a:rPr>
              <a:t>capitalize(ch)</a:t>
            </a:r>
            <a:r>
              <a:rPr lang="vi-VN" dirty="0" smtClean="0"/>
              <a:t> để chuyển ký tự thành ký tự hoa</a:t>
            </a:r>
          </a:p>
          <a:p>
            <a:pPr marL="466725" indent="-466725">
              <a:buFont typeface="+mj-lt"/>
              <a:buAutoNum type="arabicPeriod"/>
            </a:pPr>
            <a:r>
              <a:rPr lang="vi-VN" dirty="0" smtClean="0"/>
              <a:t>Viết hàm thực hiện quay trái n bít đối với số nguyên x (kết quả lưu vào chính x). Viết chương trình sử dụng hàm nói trên.</a:t>
            </a:r>
          </a:p>
          <a:p>
            <a:pPr marL="466725" indent="-466725">
              <a:buFont typeface="+mj-lt"/>
              <a:buAutoNum type="arabicPeriod"/>
            </a:pPr>
            <a:r>
              <a:rPr lang="vi-VN" dirty="0" smtClean="0"/>
              <a:t>Viết hàm thực hiện quay phải n bít đối với số nguyên x (kết quả lưu vào chính x). Viết chương trình sử dụng hàm nói trên.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00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43529376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466725" indent="-466725">
              <a:buFont typeface="+mj-lt"/>
              <a:buAutoNum type="arabicPeriod" startAt="5"/>
            </a:pPr>
            <a:r>
              <a:rPr lang="vi-VN" dirty="0" smtClean="0"/>
              <a:t>Viết hàm nhập vào ngày, tháng, năm. Việc nhập chỉ kết thúc có được ngày, tháng, năm hợp lệ. Và viết chương trình sử dụng hàm này.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99063608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32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/>
              <a:t>Biến </a:t>
            </a:r>
            <a:r>
              <a:rPr lang="vi-VN" dirty="0"/>
              <a:t>là một ô nhớ có kích thước nhất định dùng để biểu diễn một dữ liệu nào đó. Giá trị của biến có thể thay đổi.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Các ô nhớ được truy cập thông qua đị chỉ của chúng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Bộ nhớ của máy tính được định địa chỉ cho từng byte một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Biến và bộ nhớ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55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Địa chỉ bộ nhớ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2050" name="Picture 2" descr="Kết quả hình ảnh cho memory addr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2432"/>
            <a:ext cx="3733800" cy="58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Địa chỉ bộ nhớ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026" name="Picture 2" descr="Kết quả hình ảnh cho memory addr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5" y="762000"/>
            <a:ext cx="7906505" cy="601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00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#include &lt;stdio.h&gt;</a:t>
            </a:r>
          </a:p>
          <a:p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int</a:t>
            </a:r>
            <a:r>
              <a:rPr lang="en-US" dirty="0"/>
              <a:t> a;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float</a:t>
            </a:r>
            <a:r>
              <a:rPr lang="en-US" dirty="0"/>
              <a:t> x;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double</a:t>
            </a:r>
            <a:r>
              <a:rPr lang="en-US" dirty="0"/>
              <a:t> y;</a:t>
            </a:r>
          </a:p>
          <a:p>
            <a:r>
              <a:rPr lang="en-US" dirty="0"/>
              <a:t>    printf(</a:t>
            </a:r>
            <a:r>
              <a:rPr lang="en-US" dirty="0">
                <a:solidFill>
                  <a:srgbClr val="0000FF"/>
                </a:solidFill>
              </a:rPr>
              <a:t>"%p\n"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a);</a:t>
            </a:r>
          </a:p>
          <a:p>
            <a:r>
              <a:rPr lang="en-US" dirty="0"/>
              <a:t>    printf(</a:t>
            </a:r>
            <a:r>
              <a:rPr lang="en-US" dirty="0">
                <a:solidFill>
                  <a:srgbClr val="0000FF"/>
                </a:solidFill>
              </a:rPr>
              <a:t>"%p\n"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x);</a:t>
            </a:r>
          </a:p>
          <a:p>
            <a:r>
              <a:rPr lang="en-US" dirty="0"/>
              <a:t>    printf(</a:t>
            </a:r>
            <a:r>
              <a:rPr lang="en-US" dirty="0">
                <a:solidFill>
                  <a:srgbClr val="0000FF"/>
                </a:solidFill>
              </a:rPr>
              <a:t>"%p\n"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y);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A01C3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Địa chỉ ô nhớ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378664"/>
            <a:ext cx="5489136" cy="235513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200400" y="3886200"/>
            <a:ext cx="5793936" cy="2514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3200" dirty="0" smtClean="0">
                <a:solidFill>
                  <a:srgbClr val="FF0000"/>
                </a:solidFill>
              </a:rPr>
              <a:t>&amp;</a:t>
            </a:r>
            <a:r>
              <a:rPr lang="vi-VN" sz="3200" dirty="0" smtClean="0"/>
              <a:t> là toán tử lấy địa chỉ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3200" dirty="0" smtClean="0"/>
              <a:t>Nếu biến có nhiều byte thì lấy địa chỉ của byte đầu tiên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3200" dirty="0" smtClean="0"/>
              <a:t>"%p": in địa chỉ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564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r>
              <a:rPr lang="vi-VN" dirty="0" smtClean="0"/>
              <a:t>: cấp phát từ cao xuống thấp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6" y="1143000"/>
            <a:ext cx="8735874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4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07290573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572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bài giảng" id="{CA8A28A6-8FB3-44A6-B9A4-D27149A7E202}" vid="{71422FEC-D43D-4AA0-8EBD-9C6BC72AB2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1719</TotalTime>
  <Words>1006</Words>
  <Application>Microsoft Office PowerPoint</Application>
  <PresentationFormat>On-screen Show (4:3)</PresentationFormat>
  <Paragraphs>167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Narrow</vt:lpstr>
      <vt:lpstr>Calibri</vt:lpstr>
      <vt:lpstr>Tahoma</vt:lpstr>
      <vt:lpstr>Wingdings</vt:lpstr>
      <vt:lpstr>Slide bài giảng</vt:lpstr>
      <vt:lpstr>LẬP TRÌNH C CĂN BẢN</vt:lpstr>
      <vt:lpstr>PowerPoint Presentation</vt:lpstr>
      <vt:lpstr>PowerPoint Presentation</vt:lpstr>
      <vt:lpstr>Biến và bộ nhớ</vt:lpstr>
      <vt:lpstr>Địa chỉ bộ nhớ</vt:lpstr>
      <vt:lpstr>Địa chỉ bộ nhớ</vt:lpstr>
      <vt:lpstr>Địa chỉ ô nhớ</vt:lpstr>
      <vt:lpstr>Stack: cấp phát từ cao xuống thấp</vt:lpstr>
      <vt:lpstr>PowerPoint Presentation</vt:lpstr>
      <vt:lpstr>Biến con trỏ</vt:lpstr>
      <vt:lpstr>Khai báo biến con trỏ</vt:lpstr>
      <vt:lpstr>Ô nhớ và địa chỉ của ô nhớ</vt:lpstr>
      <vt:lpstr>Truy xuất giá trị qua con trỏ</vt:lpstr>
      <vt:lpstr>Phép cộng, trừ trên con trỏ</vt:lpstr>
      <vt:lpstr>Con trỏ NULL</vt:lpstr>
      <vt:lpstr>PowerPoint Presentation</vt:lpstr>
      <vt:lpstr>Hàm với tham số con trỏ</vt:lpstr>
      <vt:lpstr>PowerPoint Presentation</vt:lpstr>
      <vt:lpstr>Bài tập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C CĂN BẢN</dc:title>
  <dc:creator>Nguyen Tuan Anh</dc:creator>
  <cp:lastModifiedBy>Nguyen Tuan Anh</cp:lastModifiedBy>
  <cp:revision>168</cp:revision>
  <dcterms:created xsi:type="dcterms:W3CDTF">2016-11-11T08:09:15Z</dcterms:created>
  <dcterms:modified xsi:type="dcterms:W3CDTF">2017-03-04T18:28:38Z</dcterms:modified>
</cp:coreProperties>
</file>