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256" r:id="rId2"/>
    <p:sldId id="340" r:id="rId3"/>
    <p:sldId id="523" r:id="rId4"/>
    <p:sldId id="500" r:id="rId5"/>
    <p:sldId id="501" r:id="rId6"/>
    <p:sldId id="502" r:id="rId7"/>
    <p:sldId id="503" r:id="rId8"/>
    <p:sldId id="524" r:id="rId9"/>
    <p:sldId id="509" r:id="rId10"/>
    <p:sldId id="510" r:id="rId11"/>
    <p:sldId id="511" r:id="rId12"/>
    <p:sldId id="512" r:id="rId13"/>
    <p:sldId id="528" r:id="rId14"/>
    <p:sldId id="513" r:id="rId15"/>
    <p:sldId id="525" r:id="rId16"/>
    <p:sldId id="504" r:id="rId17"/>
    <p:sldId id="505" r:id="rId18"/>
    <p:sldId id="506" r:id="rId19"/>
    <p:sldId id="507" r:id="rId20"/>
    <p:sldId id="508" r:id="rId21"/>
    <p:sldId id="514" r:id="rId22"/>
    <p:sldId id="515" r:id="rId23"/>
    <p:sldId id="531" r:id="rId24"/>
    <p:sldId id="516" r:id="rId25"/>
    <p:sldId id="526" r:id="rId26"/>
    <p:sldId id="517" r:id="rId27"/>
    <p:sldId id="518" r:id="rId28"/>
    <p:sldId id="519" r:id="rId29"/>
    <p:sldId id="527" r:id="rId30"/>
    <p:sldId id="520" r:id="rId31"/>
    <p:sldId id="521" r:id="rId32"/>
    <p:sldId id="522" r:id="rId33"/>
    <p:sldId id="499" r:id="rId34"/>
    <p:sldId id="529" r:id="rId35"/>
    <p:sldId id="530" r:id="rId36"/>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AAE43C8-39AC-478F-B5A0-7501E605B677}">
          <p14:sldIdLst>
            <p14:sldId id="256"/>
            <p14:sldId id="340"/>
          </p14:sldIdLst>
        </p14:section>
        <p14:section name="Typedef" id="{7ECD22BB-A909-4A94-86EB-C84EA9A73197}">
          <p14:sldIdLst>
            <p14:sldId id="523"/>
            <p14:sldId id="500"/>
            <p14:sldId id="501"/>
            <p14:sldId id="502"/>
            <p14:sldId id="503"/>
          </p14:sldIdLst>
        </p14:section>
        <p14:section name="enum" id="{ED28AEDB-255E-4697-B1ED-AC86CE4F4698}">
          <p14:sldIdLst>
            <p14:sldId id="524"/>
            <p14:sldId id="509"/>
            <p14:sldId id="510"/>
            <p14:sldId id="511"/>
            <p14:sldId id="512"/>
            <p14:sldId id="528"/>
            <p14:sldId id="513"/>
          </p14:sldIdLst>
        </p14:section>
        <p14:section name="struct" id="{31482B67-B563-40AD-BD7B-9A37BF824E4F}">
          <p14:sldIdLst>
            <p14:sldId id="525"/>
            <p14:sldId id="504"/>
            <p14:sldId id="505"/>
            <p14:sldId id="506"/>
            <p14:sldId id="507"/>
            <p14:sldId id="508"/>
            <p14:sldId id="514"/>
            <p14:sldId id="515"/>
            <p14:sldId id="531"/>
            <p14:sldId id="516"/>
          </p14:sldIdLst>
        </p14:section>
        <p14:section name="BitFields" id="{0E032B5B-28D8-4A57-9F6C-D3D1720096D8}">
          <p14:sldIdLst>
            <p14:sldId id="526"/>
            <p14:sldId id="517"/>
            <p14:sldId id="518"/>
            <p14:sldId id="519"/>
          </p14:sldIdLst>
        </p14:section>
        <p14:section name="Union" id="{3A5F9920-D506-498B-9FDE-01D8992DC750}">
          <p14:sldIdLst>
            <p14:sldId id="527"/>
            <p14:sldId id="520"/>
            <p14:sldId id="521"/>
            <p14:sldId id="522"/>
          </p14:sldIdLst>
        </p14:section>
        <p14:section name="Kết thúc" id="{B2CAEA6C-D77D-45EE-809E-06E2B363E7D3}">
          <p14:sldIdLst>
            <p14:sldId id="499"/>
            <p14:sldId id="529"/>
            <p14:sldId id="53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guyen Tuan Anh" initials="NT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3333FF"/>
    <a:srgbClr val="0A01C3"/>
    <a:srgbClr val="00FF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9244" autoAdjust="0"/>
  </p:normalViewPr>
  <p:slideViewPr>
    <p:cSldViewPr>
      <p:cViewPr varScale="1">
        <p:scale>
          <a:sx n="47" d="100"/>
          <a:sy n="47" d="100"/>
        </p:scale>
        <p:origin x="1986" y="4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6" d="100"/>
          <a:sy n="56" d="100"/>
        </p:scale>
        <p:origin x="-2496"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b="1" noProof="0" smtClean="0"/>
            <a:t>1</a:t>
          </a:r>
          <a:endParaRPr lang="vi-VN" b="1"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dirty="0" smtClean="0"/>
            <a:t>Từ khóa typedef</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dirty="0" smtClean="0"/>
            <a:t>Kiểu enum</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dgm:t>
        <a:bodyPr/>
        <a:lstStyle/>
        <a:p>
          <a:r>
            <a:rPr lang="vi-VN" noProof="0" dirty="0" smtClean="0"/>
            <a:t>Kiểu struct</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F5D50B3B-D760-4D9D-97D9-5F1C5A5BCEE0}">
      <dgm:prSet/>
      <dgm:spPr/>
      <dgm:t>
        <a:bodyPr/>
        <a:lstStyle/>
        <a:p>
          <a:r>
            <a:rPr lang="vi-VN" noProof="0" dirty="0" smtClean="0"/>
            <a:t>Kiểu union</a:t>
          </a:r>
          <a:endParaRPr lang="vi-VN" noProof="0" dirty="0"/>
        </a:p>
      </dgm:t>
    </dgm:pt>
    <dgm:pt modelId="{8C45C440-34A2-4CA4-B7E7-383533F2E8D6}" type="parTrans" cxnId="{6DAB2696-A889-4957-A1E5-15E25ADC537E}">
      <dgm:prSet/>
      <dgm:spPr/>
      <dgm:t>
        <a:bodyPr/>
        <a:lstStyle/>
        <a:p>
          <a:endParaRPr lang="en-US"/>
        </a:p>
      </dgm:t>
    </dgm:pt>
    <dgm:pt modelId="{F41C90E5-5495-485E-BDF7-A22EBB8D95FC}" type="sibTrans" cxnId="{6DAB2696-A889-4957-A1E5-15E25ADC537E}">
      <dgm:prSet/>
      <dgm:spPr/>
      <dgm:t>
        <a:bodyPr/>
        <a:lstStyle/>
        <a:p>
          <a:endParaRPr lang="en-US"/>
        </a:p>
      </dgm:t>
    </dgm:pt>
    <dgm:pt modelId="{0E554E08-C922-4A45-AE68-AF9D50F5C433}">
      <dgm:prSet/>
      <dgm:spPr/>
      <dgm:t>
        <a:bodyPr/>
        <a:lstStyle/>
        <a:p>
          <a:r>
            <a:rPr lang="vi-VN" noProof="0" dirty="0" smtClean="0"/>
            <a:t>4</a:t>
          </a:r>
          <a:endParaRPr lang="vi-VN" noProof="0" dirty="0"/>
        </a:p>
      </dgm:t>
    </dgm:pt>
    <dgm:pt modelId="{C9A0CC75-CA8D-4254-9C94-B09FF451C721}" type="parTrans" cxnId="{90B1E591-E646-44B5-B163-EC043D7907BD}">
      <dgm:prSet/>
      <dgm:spPr/>
      <dgm:t>
        <a:bodyPr/>
        <a:lstStyle/>
        <a:p>
          <a:endParaRPr lang="en-US"/>
        </a:p>
      </dgm:t>
    </dgm:pt>
    <dgm:pt modelId="{F0D309CF-5C52-45A8-B150-5C1752ACFCC2}" type="sibTrans" cxnId="{90B1E591-E646-44B5-B163-EC043D7907BD}">
      <dgm:prSet/>
      <dgm:spPr/>
      <dgm:t>
        <a:bodyPr/>
        <a:lstStyle/>
        <a:p>
          <a:endParaRPr lang="en-US"/>
        </a:p>
      </dgm:t>
    </dgm:pt>
    <dgm:pt modelId="{8BD4AB4C-826A-41B4-9D03-4A358E145B0E}">
      <dgm:prSet/>
      <dgm:spPr/>
      <dgm:t>
        <a:bodyPr/>
        <a:lstStyle/>
        <a:p>
          <a:r>
            <a:rPr lang="vi-VN" noProof="0" dirty="0" smtClean="0"/>
            <a:t>5</a:t>
          </a:r>
          <a:endParaRPr lang="vi-VN" noProof="0" dirty="0"/>
        </a:p>
      </dgm:t>
    </dgm:pt>
    <dgm:pt modelId="{10AA071D-F798-4F54-80CF-6B023C8D494E}" type="parTrans" cxnId="{BF7528A7-9ACA-4D25-88A8-D5A88C553753}">
      <dgm:prSet/>
      <dgm:spPr/>
    </dgm:pt>
    <dgm:pt modelId="{CA8BF44C-2049-4274-9C53-4EBD2B16D4D3}" type="sibTrans" cxnId="{BF7528A7-9ACA-4D25-88A8-D5A88C553753}">
      <dgm:prSet/>
      <dgm:spPr/>
    </dgm:pt>
    <dgm:pt modelId="{0B98955D-B3E5-4350-8C5F-D309ABC70E7E}">
      <dgm:prSet/>
      <dgm:spPr/>
      <dgm:t>
        <a:bodyPr/>
        <a:lstStyle/>
        <a:p>
          <a:r>
            <a:rPr lang="vi-VN" noProof="0" dirty="0" smtClean="0"/>
            <a:t>Trường (bit field)</a:t>
          </a:r>
          <a:endParaRPr lang="vi-VN" noProof="0" dirty="0"/>
        </a:p>
      </dgm:t>
    </dgm:pt>
    <dgm:pt modelId="{C654596F-20FC-4A3F-A345-D31E1346E85C}" type="parTrans" cxnId="{B503E91E-92F1-45FA-952B-536B8CE9CF54}">
      <dgm:prSet/>
      <dgm:spPr/>
    </dgm:pt>
    <dgm:pt modelId="{F3D67051-70A2-4AA5-834F-5C6A9026A71C}" type="sibTrans" cxnId="{B503E91E-92F1-45FA-952B-536B8CE9CF54}">
      <dgm:prSet/>
      <dgm:spPr/>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5">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5">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5">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5">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pt>
    <dgm:pt modelId="{B9EC4955-F8CE-42B0-ABEE-1928073CEE25}" type="pres">
      <dgm:prSet presAssocID="{05513209-78F1-448C-82FA-B2785EC23FA2}" presName="composite" presStyleCnt="0"/>
      <dgm:spPr/>
    </dgm:pt>
    <dgm:pt modelId="{20BEFA03-6951-4A7C-A59E-41DEF89A1A38}" type="pres">
      <dgm:prSet presAssocID="{05513209-78F1-448C-82FA-B2785EC23FA2}" presName="desTx" presStyleLbl="fgAccFollowNode1" presStyleIdx="2" presStyleCnt="5">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5">
        <dgm:presLayoutVars>
          <dgm:chMax val="0"/>
          <dgm:chPref val="0"/>
          <dgm:bulletEnabled val="1"/>
        </dgm:presLayoutVars>
      </dgm:prSet>
      <dgm:spPr/>
      <dgm:t>
        <a:bodyPr/>
        <a:lstStyle/>
        <a:p>
          <a:endParaRPr lang="en-US"/>
        </a:p>
      </dgm:t>
    </dgm:pt>
    <dgm:pt modelId="{DA544C40-01B1-4E12-B7A4-EC25E6DAA80A}" type="pres">
      <dgm:prSet presAssocID="{983822D8-F065-4159-AEFB-B129090EF164}" presName="sp" presStyleCnt="0"/>
      <dgm:spPr/>
    </dgm:pt>
    <dgm:pt modelId="{DC8E9066-51F1-4C2E-B29F-32E7DFEF1C6B}" type="pres">
      <dgm:prSet presAssocID="{0E554E08-C922-4A45-AE68-AF9D50F5C433}" presName="composite" presStyleCnt="0"/>
      <dgm:spPr/>
    </dgm:pt>
    <dgm:pt modelId="{9A3152F3-4291-4C05-89AC-712BC38C2181}" type="pres">
      <dgm:prSet presAssocID="{0E554E08-C922-4A45-AE68-AF9D50F5C433}" presName="desTx" presStyleLbl="fgAccFollowNode1" presStyleIdx="3" presStyleCnt="5">
        <dgm:presLayoutVars>
          <dgm:bulletEnabled val="1"/>
        </dgm:presLayoutVars>
      </dgm:prSet>
      <dgm:spPr/>
      <dgm:t>
        <a:bodyPr/>
        <a:lstStyle/>
        <a:p>
          <a:endParaRPr lang="en-US"/>
        </a:p>
      </dgm:t>
    </dgm:pt>
    <dgm:pt modelId="{6DDD3E9A-A86A-4571-8456-0FD76ABA1DC3}" type="pres">
      <dgm:prSet presAssocID="{0E554E08-C922-4A45-AE68-AF9D50F5C433}" presName="labelTx" presStyleLbl="node1" presStyleIdx="3" presStyleCnt="5">
        <dgm:presLayoutVars>
          <dgm:chMax val="0"/>
          <dgm:chPref val="0"/>
          <dgm:bulletEnabled val="1"/>
        </dgm:presLayoutVars>
      </dgm:prSet>
      <dgm:spPr/>
      <dgm:t>
        <a:bodyPr/>
        <a:lstStyle/>
        <a:p>
          <a:endParaRPr lang="en-US"/>
        </a:p>
      </dgm:t>
    </dgm:pt>
    <dgm:pt modelId="{073E3F78-45B0-464E-9E43-861B230DF0D8}" type="pres">
      <dgm:prSet presAssocID="{F0D309CF-5C52-45A8-B150-5C1752ACFCC2}" presName="sp" presStyleCnt="0"/>
      <dgm:spPr/>
    </dgm:pt>
    <dgm:pt modelId="{6A20B279-AF08-49F8-B5FA-865F0AD5AD01}" type="pres">
      <dgm:prSet presAssocID="{8BD4AB4C-826A-41B4-9D03-4A358E145B0E}" presName="composite" presStyleCnt="0"/>
      <dgm:spPr/>
    </dgm:pt>
    <dgm:pt modelId="{21FD6457-993A-4A96-8D8E-789CFCDAE260}" type="pres">
      <dgm:prSet presAssocID="{8BD4AB4C-826A-41B4-9D03-4A358E145B0E}" presName="desTx" presStyleLbl="fgAccFollowNode1" presStyleIdx="4" presStyleCnt="5">
        <dgm:presLayoutVars>
          <dgm:bulletEnabled val="1"/>
        </dgm:presLayoutVars>
      </dgm:prSet>
      <dgm:spPr/>
      <dgm:t>
        <a:bodyPr/>
        <a:lstStyle/>
        <a:p>
          <a:endParaRPr lang="en-US"/>
        </a:p>
      </dgm:t>
    </dgm:pt>
    <dgm:pt modelId="{7859AE9C-14BD-49F7-80C0-EBF3EC954E84}" type="pres">
      <dgm:prSet presAssocID="{8BD4AB4C-826A-41B4-9D03-4A358E145B0E}" presName="labelTx" presStyleLbl="node1" presStyleIdx="4" presStyleCnt="5">
        <dgm:presLayoutVars>
          <dgm:chMax val="0"/>
          <dgm:chPref val="0"/>
          <dgm:bulletEnabled val="1"/>
        </dgm:presLayoutVars>
      </dgm:prSet>
      <dgm:spPr/>
      <dgm:t>
        <a:bodyPr/>
        <a:lstStyle/>
        <a:p>
          <a:endParaRPr lang="en-US"/>
        </a:p>
      </dgm:t>
    </dgm:pt>
  </dgm:ptLst>
  <dgm:cxnLst>
    <dgm:cxn modelId="{B503E91E-92F1-45FA-952B-536B8CE9CF54}" srcId="{0E554E08-C922-4A45-AE68-AF9D50F5C433}" destId="{0B98955D-B3E5-4350-8C5F-D309ABC70E7E}" srcOrd="0" destOrd="0" parTransId="{C654596F-20FC-4A3F-A345-D31E1346E85C}" sibTransId="{F3D67051-70A2-4AA5-834F-5C6A9026A71C}"/>
    <dgm:cxn modelId="{CED0B9D0-E2DC-4CB1-A2C1-36298657AC7B}" type="presOf" srcId="{6C03E07F-ECFB-4D2F-BA96-D23DA7C5AC73}" destId="{7D701CF5-2CC3-48B9-A656-E2968A10AA3B}" srcOrd="0" destOrd="0" presId="urn:diagrams.loki3.com/NumberedList"/>
    <dgm:cxn modelId="{BC8C42DE-1FE3-47D5-B6B5-91571D0EB19A}" type="presOf" srcId="{759FDF1A-46CB-4DD6-A232-39900ACE14DF}" destId="{52D715E9-012B-492D-85DB-CC49546E7451}" srcOrd="0" destOrd="0" presId="urn:diagrams.loki3.com/NumberedList"/>
    <dgm:cxn modelId="{6DAB2696-A889-4957-A1E5-15E25ADC537E}" srcId="{8BD4AB4C-826A-41B4-9D03-4A358E145B0E}" destId="{F5D50B3B-D760-4D9D-97D9-5F1C5A5BCEE0}" srcOrd="0" destOrd="0" parTransId="{8C45C440-34A2-4CA4-B7E7-383533F2E8D6}" sibTransId="{F41C90E5-5495-485E-BDF7-A22EBB8D95FC}"/>
    <dgm:cxn modelId="{4214B36E-FF73-47F3-B18C-67E1533FA631}" type="presOf" srcId="{0E554E08-C922-4A45-AE68-AF9D50F5C433}" destId="{6DDD3E9A-A86A-4571-8456-0FD76ABA1DC3}" srcOrd="0" destOrd="0" presId="urn:diagrams.loki3.com/NumberedList"/>
    <dgm:cxn modelId="{90B1E591-E646-44B5-B163-EC043D7907BD}" srcId="{8C66E9B3-B12D-4C23-A273-982D7F969BBC}" destId="{0E554E08-C922-4A45-AE68-AF9D50F5C433}" srcOrd="3" destOrd="0" parTransId="{C9A0CC75-CA8D-4254-9C94-B09FF451C721}" sibTransId="{F0D309CF-5C52-45A8-B150-5C1752ACFCC2}"/>
    <dgm:cxn modelId="{7DF5E18B-2026-447E-AB91-8B25EA160832}" srcId="{05513209-78F1-448C-82FA-B2785EC23FA2}" destId="{B388406D-A38C-4897-9997-1C63D79E763E}" srcOrd="0" destOrd="0" parTransId="{9E7AD46F-351F-4B97-AC90-E076FD4E6933}" sibTransId="{E85FB0A1-4C99-4BB0-9523-6FA580C26C5B}"/>
    <dgm:cxn modelId="{CB0CE2A4-06CC-4DE7-9749-4F9A98F2EA08}" type="presOf" srcId="{F5D50B3B-D760-4D9D-97D9-5F1C5A5BCEE0}" destId="{21FD6457-993A-4A96-8D8E-789CFCDAE260}" srcOrd="0" destOrd="0" presId="urn:diagrams.loki3.com/NumberedList"/>
    <dgm:cxn modelId="{74155173-B967-4C55-BBC6-CE455E50CC90}" type="presOf" srcId="{8BD4AB4C-826A-41B4-9D03-4A358E145B0E}" destId="{7859AE9C-14BD-49F7-80C0-EBF3EC954E84}" srcOrd="0" destOrd="0" presId="urn:diagrams.loki3.com/NumberedList"/>
    <dgm:cxn modelId="{EE26D499-E3C7-4874-A873-C7C102CF342B}" type="presOf" srcId="{374B3CF0-3CBE-41CF-A774-9FD3C3CD3C85}" destId="{5012D0F9-E426-4C44-85B1-B5D15A7B4879}"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AB0F1D63-B964-4501-B89D-B149A8B3B1DA}" type="presOf" srcId="{05513209-78F1-448C-82FA-B2785EC23FA2}" destId="{45392A94-85D4-4213-B167-8FDD4035D4D9}" srcOrd="0" destOrd="0" presId="urn:diagrams.loki3.com/NumberedList"/>
    <dgm:cxn modelId="{1C7B2439-98A6-4A2B-BDB8-438079493C67}" srcId="{8C66E9B3-B12D-4C23-A273-982D7F969BBC}" destId="{759FDF1A-46CB-4DD6-A232-39900ACE14DF}" srcOrd="1" destOrd="0" parTransId="{EBD1FDD3-F3E1-4EF5-AB02-3A05A129FFE4}" sibTransId="{840B7BEC-A424-4364-B52E-A493DF1255BE}"/>
    <dgm:cxn modelId="{BF7528A7-9ACA-4D25-88A8-D5A88C553753}" srcId="{8C66E9B3-B12D-4C23-A273-982D7F969BBC}" destId="{8BD4AB4C-826A-41B4-9D03-4A358E145B0E}" srcOrd="4" destOrd="0" parTransId="{10AA071D-F798-4F54-80CF-6B023C8D494E}" sibTransId="{CA8BF44C-2049-4274-9C53-4EBD2B16D4D3}"/>
    <dgm:cxn modelId="{7F37D5C8-E16A-4389-ABBC-ABB93E9EB1A4}" srcId="{6C03E07F-ECFB-4D2F-BA96-D23DA7C5AC73}" destId="{9EA58EC5-7D69-4397-8093-5A4FCBD369E8}" srcOrd="0" destOrd="0" parTransId="{D56EEE90-AC73-4E4D-8BBC-6E0E7885DFB1}" sibTransId="{D5E5875A-C60C-4FC3-869B-722E371FA6E0}"/>
    <dgm:cxn modelId="{4238E7EC-BEE6-437A-B2A2-866D39F88A5B}" type="presOf" srcId="{B388406D-A38C-4897-9997-1C63D79E763E}" destId="{20BEFA03-6951-4A7C-A59E-41DEF89A1A38}" srcOrd="0" destOrd="0" presId="urn:diagrams.loki3.com/NumberedList"/>
    <dgm:cxn modelId="{314C4E73-477B-4DFC-A12A-BEB22C372D5A}" type="presOf" srcId="{8C66E9B3-B12D-4C23-A273-982D7F969BBC}" destId="{BDFB8683-95A4-4BBF-9344-3A0D69314DBB}" srcOrd="0" destOrd="0" presId="urn:diagrams.loki3.com/NumberedList"/>
    <dgm:cxn modelId="{89F6AEB2-4790-487C-AC1B-D20A20054F51}" type="presOf" srcId="{9EA58EC5-7D69-4397-8093-5A4FCBD369E8}" destId="{A08A9154-0BEB-4230-91C9-16FAC1EF6E1C}"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4C048470-4DD5-4C68-B38D-D17FD3A41AB5}" srcId="{8C66E9B3-B12D-4C23-A273-982D7F969BBC}" destId="{05513209-78F1-448C-82FA-B2785EC23FA2}" srcOrd="2" destOrd="0" parTransId="{2125FF98-D378-4F2A-ACEE-140F8B68D66F}" sibTransId="{983822D8-F065-4159-AEFB-B129090EF164}"/>
    <dgm:cxn modelId="{A05799EC-237E-4110-AB1A-9F7981D99944}" type="presOf" srcId="{0B98955D-B3E5-4350-8C5F-D309ABC70E7E}" destId="{9A3152F3-4291-4C05-89AC-712BC38C2181}"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 modelId="{6C6C4E08-4E01-4DD0-8314-59C7A1C22BCA}" type="presParOf" srcId="{BDFB8683-95A4-4BBF-9344-3A0D69314DBB}" destId="{340D62E9-71F0-4345-AA2C-58FA15EFF2EE}" srcOrd="3" destOrd="0" presId="urn:diagrams.loki3.com/NumberedList"/>
    <dgm:cxn modelId="{1D158B45-3E24-4F9B-84CA-C89A1A157E4A}" type="presParOf" srcId="{BDFB8683-95A4-4BBF-9344-3A0D69314DBB}" destId="{B9EC4955-F8CE-42B0-ABEE-1928073CEE25}" srcOrd="4" destOrd="0" presId="urn:diagrams.loki3.com/NumberedList"/>
    <dgm:cxn modelId="{6BB5B8FF-F300-423B-A5DD-42A4A131D66B}" type="presParOf" srcId="{B9EC4955-F8CE-42B0-ABEE-1928073CEE25}" destId="{20BEFA03-6951-4A7C-A59E-41DEF89A1A38}" srcOrd="0" destOrd="0" presId="urn:diagrams.loki3.com/NumberedList"/>
    <dgm:cxn modelId="{818827BB-00A0-4038-BC7E-B105B90D9B03}" type="presParOf" srcId="{B9EC4955-F8CE-42B0-ABEE-1928073CEE25}" destId="{45392A94-85D4-4213-B167-8FDD4035D4D9}" srcOrd="1" destOrd="0" presId="urn:diagrams.loki3.com/NumberedList"/>
    <dgm:cxn modelId="{39A1F524-72AE-45BC-89E6-6A217ECFC4DE}" type="presParOf" srcId="{BDFB8683-95A4-4BBF-9344-3A0D69314DBB}" destId="{DA544C40-01B1-4E12-B7A4-EC25E6DAA80A}" srcOrd="5" destOrd="0" presId="urn:diagrams.loki3.com/NumberedList"/>
    <dgm:cxn modelId="{7231A778-5D3C-4B49-B190-5C0014D90DE0}" type="presParOf" srcId="{BDFB8683-95A4-4BBF-9344-3A0D69314DBB}" destId="{DC8E9066-51F1-4C2E-B29F-32E7DFEF1C6B}" srcOrd="6" destOrd="0" presId="urn:diagrams.loki3.com/NumberedList"/>
    <dgm:cxn modelId="{DA16C5C5-DE32-4D6B-8513-0D3831D8228F}" type="presParOf" srcId="{DC8E9066-51F1-4C2E-B29F-32E7DFEF1C6B}" destId="{9A3152F3-4291-4C05-89AC-712BC38C2181}" srcOrd="0" destOrd="0" presId="urn:diagrams.loki3.com/NumberedList"/>
    <dgm:cxn modelId="{30507803-B213-4EF3-B24E-BA4941F7E5ED}" type="presParOf" srcId="{DC8E9066-51F1-4C2E-B29F-32E7DFEF1C6B}" destId="{6DDD3E9A-A86A-4571-8456-0FD76ABA1DC3}" srcOrd="1" destOrd="0" presId="urn:diagrams.loki3.com/NumberedList"/>
    <dgm:cxn modelId="{61BCA39B-5C2D-4B44-AE89-9BC1489BD600}" type="presParOf" srcId="{BDFB8683-95A4-4BBF-9344-3A0D69314DBB}" destId="{073E3F78-45B0-464E-9E43-861B230DF0D8}" srcOrd="7" destOrd="0" presId="urn:diagrams.loki3.com/NumberedList"/>
    <dgm:cxn modelId="{F50E70EA-8FD0-4938-97F5-80957EAB5959}" type="presParOf" srcId="{BDFB8683-95A4-4BBF-9344-3A0D69314DBB}" destId="{6A20B279-AF08-49F8-B5FA-865F0AD5AD01}" srcOrd="8" destOrd="0" presId="urn:diagrams.loki3.com/NumberedList"/>
    <dgm:cxn modelId="{739D1D09-83F9-4869-84B1-4915DC2B86C3}" type="presParOf" srcId="{6A20B279-AF08-49F8-B5FA-865F0AD5AD01}" destId="{21FD6457-993A-4A96-8D8E-789CFCDAE260}" srcOrd="0" destOrd="0" presId="urn:diagrams.loki3.com/NumberedList"/>
    <dgm:cxn modelId="{D7FBEFE9-A53F-48A4-B425-CB12320EDBCC}" type="presParOf" srcId="{6A20B279-AF08-49F8-B5FA-865F0AD5AD01}" destId="{7859AE9C-14BD-49F7-80C0-EBF3EC954E84}"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a:solidFill>
          <a:srgbClr val="00FF00"/>
        </a:solidFill>
      </dgm:spPr>
      <dgm:t>
        <a:bodyPr/>
        <a:lstStyle/>
        <a:p>
          <a:r>
            <a:rPr lang="vi-VN" b="1" noProof="0" smtClean="0"/>
            <a:t>1</a:t>
          </a:r>
          <a:endParaRPr lang="vi-VN" b="1"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a:solidFill>
          <a:srgbClr val="00FF00"/>
        </a:solidFill>
      </dgm:spPr>
      <dgm:t>
        <a:bodyPr/>
        <a:lstStyle/>
        <a:p>
          <a:r>
            <a:rPr lang="vi-VN" b="0" noProof="0" dirty="0" smtClean="0"/>
            <a:t>Từ khóa typedef</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dirty="0" smtClean="0"/>
            <a:t>Kiểu enum</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dgm:t>
        <a:bodyPr/>
        <a:lstStyle/>
        <a:p>
          <a:r>
            <a:rPr lang="vi-VN" noProof="0" dirty="0" smtClean="0"/>
            <a:t>Kiểu struct</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F5D50B3B-D760-4D9D-97D9-5F1C5A5BCEE0}">
      <dgm:prSet/>
      <dgm:spPr/>
      <dgm:t>
        <a:bodyPr/>
        <a:lstStyle/>
        <a:p>
          <a:r>
            <a:rPr lang="vi-VN" noProof="0" dirty="0" smtClean="0"/>
            <a:t>Kiểu union</a:t>
          </a:r>
          <a:endParaRPr lang="vi-VN" noProof="0" dirty="0"/>
        </a:p>
      </dgm:t>
    </dgm:pt>
    <dgm:pt modelId="{8C45C440-34A2-4CA4-B7E7-383533F2E8D6}" type="parTrans" cxnId="{6DAB2696-A889-4957-A1E5-15E25ADC537E}">
      <dgm:prSet/>
      <dgm:spPr/>
      <dgm:t>
        <a:bodyPr/>
        <a:lstStyle/>
        <a:p>
          <a:endParaRPr lang="en-US"/>
        </a:p>
      </dgm:t>
    </dgm:pt>
    <dgm:pt modelId="{F41C90E5-5495-485E-BDF7-A22EBB8D95FC}" type="sibTrans" cxnId="{6DAB2696-A889-4957-A1E5-15E25ADC537E}">
      <dgm:prSet/>
      <dgm:spPr/>
      <dgm:t>
        <a:bodyPr/>
        <a:lstStyle/>
        <a:p>
          <a:endParaRPr lang="en-US"/>
        </a:p>
      </dgm:t>
    </dgm:pt>
    <dgm:pt modelId="{0E554E08-C922-4A45-AE68-AF9D50F5C433}">
      <dgm:prSet/>
      <dgm:spPr/>
      <dgm:t>
        <a:bodyPr/>
        <a:lstStyle/>
        <a:p>
          <a:r>
            <a:rPr lang="vi-VN" noProof="0" dirty="0" smtClean="0"/>
            <a:t>4</a:t>
          </a:r>
          <a:endParaRPr lang="vi-VN" noProof="0" dirty="0"/>
        </a:p>
      </dgm:t>
    </dgm:pt>
    <dgm:pt modelId="{C9A0CC75-CA8D-4254-9C94-B09FF451C721}" type="parTrans" cxnId="{90B1E591-E646-44B5-B163-EC043D7907BD}">
      <dgm:prSet/>
      <dgm:spPr/>
      <dgm:t>
        <a:bodyPr/>
        <a:lstStyle/>
        <a:p>
          <a:endParaRPr lang="en-US"/>
        </a:p>
      </dgm:t>
    </dgm:pt>
    <dgm:pt modelId="{F0D309CF-5C52-45A8-B150-5C1752ACFCC2}" type="sibTrans" cxnId="{90B1E591-E646-44B5-B163-EC043D7907BD}">
      <dgm:prSet/>
      <dgm:spPr/>
      <dgm:t>
        <a:bodyPr/>
        <a:lstStyle/>
        <a:p>
          <a:endParaRPr lang="en-US"/>
        </a:p>
      </dgm:t>
    </dgm:pt>
    <dgm:pt modelId="{8BD4AB4C-826A-41B4-9D03-4A358E145B0E}">
      <dgm:prSet/>
      <dgm:spPr/>
      <dgm:t>
        <a:bodyPr/>
        <a:lstStyle/>
        <a:p>
          <a:r>
            <a:rPr lang="vi-VN" noProof="0" dirty="0" smtClean="0"/>
            <a:t>5</a:t>
          </a:r>
          <a:endParaRPr lang="vi-VN" noProof="0" dirty="0"/>
        </a:p>
      </dgm:t>
    </dgm:pt>
    <dgm:pt modelId="{10AA071D-F798-4F54-80CF-6B023C8D494E}" type="parTrans" cxnId="{BF7528A7-9ACA-4D25-88A8-D5A88C553753}">
      <dgm:prSet/>
      <dgm:spPr/>
    </dgm:pt>
    <dgm:pt modelId="{CA8BF44C-2049-4274-9C53-4EBD2B16D4D3}" type="sibTrans" cxnId="{BF7528A7-9ACA-4D25-88A8-D5A88C553753}">
      <dgm:prSet/>
      <dgm:spPr/>
    </dgm:pt>
    <dgm:pt modelId="{0B98955D-B3E5-4350-8C5F-D309ABC70E7E}">
      <dgm:prSet/>
      <dgm:spPr/>
      <dgm:t>
        <a:bodyPr/>
        <a:lstStyle/>
        <a:p>
          <a:r>
            <a:rPr lang="vi-VN" noProof="0" dirty="0" smtClean="0"/>
            <a:t>Trường (bit field)</a:t>
          </a:r>
          <a:endParaRPr lang="vi-VN" noProof="0" dirty="0"/>
        </a:p>
      </dgm:t>
    </dgm:pt>
    <dgm:pt modelId="{C654596F-20FC-4A3F-A345-D31E1346E85C}" type="parTrans" cxnId="{B503E91E-92F1-45FA-952B-536B8CE9CF54}">
      <dgm:prSet/>
      <dgm:spPr/>
    </dgm:pt>
    <dgm:pt modelId="{F3D67051-70A2-4AA5-834F-5C6A9026A71C}" type="sibTrans" cxnId="{B503E91E-92F1-45FA-952B-536B8CE9CF54}">
      <dgm:prSet/>
      <dgm:spPr/>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5">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5">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5">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5">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pt>
    <dgm:pt modelId="{B9EC4955-F8CE-42B0-ABEE-1928073CEE25}" type="pres">
      <dgm:prSet presAssocID="{05513209-78F1-448C-82FA-B2785EC23FA2}" presName="composite" presStyleCnt="0"/>
      <dgm:spPr/>
    </dgm:pt>
    <dgm:pt modelId="{20BEFA03-6951-4A7C-A59E-41DEF89A1A38}" type="pres">
      <dgm:prSet presAssocID="{05513209-78F1-448C-82FA-B2785EC23FA2}" presName="desTx" presStyleLbl="fgAccFollowNode1" presStyleIdx="2" presStyleCnt="5">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5">
        <dgm:presLayoutVars>
          <dgm:chMax val="0"/>
          <dgm:chPref val="0"/>
          <dgm:bulletEnabled val="1"/>
        </dgm:presLayoutVars>
      </dgm:prSet>
      <dgm:spPr/>
      <dgm:t>
        <a:bodyPr/>
        <a:lstStyle/>
        <a:p>
          <a:endParaRPr lang="en-US"/>
        </a:p>
      </dgm:t>
    </dgm:pt>
    <dgm:pt modelId="{DA544C40-01B1-4E12-B7A4-EC25E6DAA80A}" type="pres">
      <dgm:prSet presAssocID="{983822D8-F065-4159-AEFB-B129090EF164}" presName="sp" presStyleCnt="0"/>
      <dgm:spPr/>
    </dgm:pt>
    <dgm:pt modelId="{DC8E9066-51F1-4C2E-B29F-32E7DFEF1C6B}" type="pres">
      <dgm:prSet presAssocID="{0E554E08-C922-4A45-AE68-AF9D50F5C433}" presName="composite" presStyleCnt="0"/>
      <dgm:spPr/>
    </dgm:pt>
    <dgm:pt modelId="{9A3152F3-4291-4C05-89AC-712BC38C2181}" type="pres">
      <dgm:prSet presAssocID="{0E554E08-C922-4A45-AE68-AF9D50F5C433}" presName="desTx" presStyleLbl="fgAccFollowNode1" presStyleIdx="3" presStyleCnt="5">
        <dgm:presLayoutVars>
          <dgm:bulletEnabled val="1"/>
        </dgm:presLayoutVars>
      </dgm:prSet>
      <dgm:spPr/>
      <dgm:t>
        <a:bodyPr/>
        <a:lstStyle/>
        <a:p>
          <a:endParaRPr lang="en-US"/>
        </a:p>
      </dgm:t>
    </dgm:pt>
    <dgm:pt modelId="{6DDD3E9A-A86A-4571-8456-0FD76ABA1DC3}" type="pres">
      <dgm:prSet presAssocID="{0E554E08-C922-4A45-AE68-AF9D50F5C433}" presName="labelTx" presStyleLbl="node1" presStyleIdx="3" presStyleCnt="5">
        <dgm:presLayoutVars>
          <dgm:chMax val="0"/>
          <dgm:chPref val="0"/>
          <dgm:bulletEnabled val="1"/>
        </dgm:presLayoutVars>
      </dgm:prSet>
      <dgm:spPr/>
      <dgm:t>
        <a:bodyPr/>
        <a:lstStyle/>
        <a:p>
          <a:endParaRPr lang="en-US"/>
        </a:p>
      </dgm:t>
    </dgm:pt>
    <dgm:pt modelId="{073E3F78-45B0-464E-9E43-861B230DF0D8}" type="pres">
      <dgm:prSet presAssocID="{F0D309CF-5C52-45A8-B150-5C1752ACFCC2}" presName="sp" presStyleCnt="0"/>
      <dgm:spPr/>
    </dgm:pt>
    <dgm:pt modelId="{6A20B279-AF08-49F8-B5FA-865F0AD5AD01}" type="pres">
      <dgm:prSet presAssocID="{8BD4AB4C-826A-41B4-9D03-4A358E145B0E}" presName="composite" presStyleCnt="0"/>
      <dgm:spPr/>
    </dgm:pt>
    <dgm:pt modelId="{21FD6457-993A-4A96-8D8E-789CFCDAE260}" type="pres">
      <dgm:prSet presAssocID="{8BD4AB4C-826A-41B4-9D03-4A358E145B0E}" presName="desTx" presStyleLbl="fgAccFollowNode1" presStyleIdx="4" presStyleCnt="5">
        <dgm:presLayoutVars>
          <dgm:bulletEnabled val="1"/>
        </dgm:presLayoutVars>
      </dgm:prSet>
      <dgm:spPr/>
      <dgm:t>
        <a:bodyPr/>
        <a:lstStyle/>
        <a:p>
          <a:endParaRPr lang="en-US"/>
        </a:p>
      </dgm:t>
    </dgm:pt>
    <dgm:pt modelId="{7859AE9C-14BD-49F7-80C0-EBF3EC954E84}" type="pres">
      <dgm:prSet presAssocID="{8BD4AB4C-826A-41B4-9D03-4A358E145B0E}" presName="labelTx" presStyleLbl="node1" presStyleIdx="4" presStyleCnt="5">
        <dgm:presLayoutVars>
          <dgm:chMax val="0"/>
          <dgm:chPref val="0"/>
          <dgm:bulletEnabled val="1"/>
        </dgm:presLayoutVars>
      </dgm:prSet>
      <dgm:spPr/>
      <dgm:t>
        <a:bodyPr/>
        <a:lstStyle/>
        <a:p>
          <a:endParaRPr lang="en-US"/>
        </a:p>
      </dgm:t>
    </dgm:pt>
  </dgm:ptLst>
  <dgm:cxnLst>
    <dgm:cxn modelId="{B503E91E-92F1-45FA-952B-536B8CE9CF54}" srcId="{0E554E08-C922-4A45-AE68-AF9D50F5C433}" destId="{0B98955D-B3E5-4350-8C5F-D309ABC70E7E}" srcOrd="0" destOrd="0" parTransId="{C654596F-20FC-4A3F-A345-D31E1346E85C}" sibTransId="{F3D67051-70A2-4AA5-834F-5C6A9026A71C}"/>
    <dgm:cxn modelId="{CED0B9D0-E2DC-4CB1-A2C1-36298657AC7B}" type="presOf" srcId="{6C03E07F-ECFB-4D2F-BA96-D23DA7C5AC73}" destId="{7D701CF5-2CC3-48B9-A656-E2968A10AA3B}" srcOrd="0" destOrd="0" presId="urn:diagrams.loki3.com/NumberedList"/>
    <dgm:cxn modelId="{BC8C42DE-1FE3-47D5-B6B5-91571D0EB19A}" type="presOf" srcId="{759FDF1A-46CB-4DD6-A232-39900ACE14DF}" destId="{52D715E9-012B-492D-85DB-CC49546E7451}" srcOrd="0" destOrd="0" presId="urn:diagrams.loki3.com/NumberedList"/>
    <dgm:cxn modelId="{6DAB2696-A889-4957-A1E5-15E25ADC537E}" srcId="{8BD4AB4C-826A-41B4-9D03-4A358E145B0E}" destId="{F5D50B3B-D760-4D9D-97D9-5F1C5A5BCEE0}" srcOrd="0" destOrd="0" parTransId="{8C45C440-34A2-4CA4-B7E7-383533F2E8D6}" sibTransId="{F41C90E5-5495-485E-BDF7-A22EBB8D95FC}"/>
    <dgm:cxn modelId="{4214B36E-FF73-47F3-B18C-67E1533FA631}" type="presOf" srcId="{0E554E08-C922-4A45-AE68-AF9D50F5C433}" destId="{6DDD3E9A-A86A-4571-8456-0FD76ABA1DC3}" srcOrd="0" destOrd="0" presId="urn:diagrams.loki3.com/NumberedList"/>
    <dgm:cxn modelId="{90B1E591-E646-44B5-B163-EC043D7907BD}" srcId="{8C66E9B3-B12D-4C23-A273-982D7F969BBC}" destId="{0E554E08-C922-4A45-AE68-AF9D50F5C433}" srcOrd="3" destOrd="0" parTransId="{C9A0CC75-CA8D-4254-9C94-B09FF451C721}" sibTransId="{F0D309CF-5C52-45A8-B150-5C1752ACFCC2}"/>
    <dgm:cxn modelId="{7DF5E18B-2026-447E-AB91-8B25EA160832}" srcId="{05513209-78F1-448C-82FA-B2785EC23FA2}" destId="{B388406D-A38C-4897-9997-1C63D79E763E}" srcOrd="0" destOrd="0" parTransId="{9E7AD46F-351F-4B97-AC90-E076FD4E6933}" sibTransId="{E85FB0A1-4C99-4BB0-9523-6FA580C26C5B}"/>
    <dgm:cxn modelId="{CB0CE2A4-06CC-4DE7-9749-4F9A98F2EA08}" type="presOf" srcId="{F5D50B3B-D760-4D9D-97D9-5F1C5A5BCEE0}" destId="{21FD6457-993A-4A96-8D8E-789CFCDAE260}" srcOrd="0" destOrd="0" presId="urn:diagrams.loki3.com/NumberedList"/>
    <dgm:cxn modelId="{74155173-B967-4C55-BBC6-CE455E50CC90}" type="presOf" srcId="{8BD4AB4C-826A-41B4-9D03-4A358E145B0E}" destId="{7859AE9C-14BD-49F7-80C0-EBF3EC954E84}" srcOrd="0" destOrd="0" presId="urn:diagrams.loki3.com/NumberedList"/>
    <dgm:cxn modelId="{EE26D499-E3C7-4874-A873-C7C102CF342B}" type="presOf" srcId="{374B3CF0-3CBE-41CF-A774-9FD3C3CD3C85}" destId="{5012D0F9-E426-4C44-85B1-B5D15A7B4879}"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AB0F1D63-B964-4501-B89D-B149A8B3B1DA}" type="presOf" srcId="{05513209-78F1-448C-82FA-B2785EC23FA2}" destId="{45392A94-85D4-4213-B167-8FDD4035D4D9}" srcOrd="0" destOrd="0" presId="urn:diagrams.loki3.com/NumberedList"/>
    <dgm:cxn modelId="{1C7B2439-98A6-4A2B-BDB8-438079493C67}" srcId="{8C66E9B3-B12D-4C23-A273-982D7F969BBC}" destId="{759FDF1A-46CB-4DD6-A232-39900ACE14DF}" srcOrd="1" destOrd="0" parTransId="{EBD1FDD3-F3E1-4EF5-AB02-3A05A129FFE4}" sibTransId="{840B7BEC-A424-4364-B52E-A493DF1255BE}"/>
    <dgm:cxn modelId="{BF7528A7-9ACA-4D25-88A8-D5A88C553753}" srcId="{8C66E9B3-B12D-4C23-A273-982D7F969BBC}" destId="{8BD4AB4C-826A-41B4-9D03-4A358E145B0E}" srcOrd="4" destOrd="0" parTransId="{10AA071D-F798-4F54-80CF-6B023C8D494E}" sibTransId="{CA8BF44C-2049-4274-9C53-4EBD2B16D4D3}"/>
    <dgm:cxn modelId="{7F37D5C8-E16A-4389-ABBC-ABB93E9EB1A4}" srcId="{6C03E07F-ECFB-4D2F-BA96-D23DA7C5AC73}" destId="{9EA58EC5-7D69-4397-8093-5A4FCBD369E8}" srcOrd="0" destOrd="0" parTransId="{D56EEE90-AC73-4E4D-8BBC-6E0E7885DFB1}" sibTransId="{D5E5875A-C60C-4FC3-869B-722E371FA6E0}"/>
    <dgm:cxn modelId="{4238E7EC-BEE6-437A-B2A2-866D39F88A5B}" type="presOf" srcId="{B388406D-A38C-4897-9997-1C63D79E763E}" destId="{20BEFA03-6951-4A7C-A59E-41DEF89A1A38}" srcOrd="0" destOrd="0" presId="urn:diagrams.loki3.com/NumberedList"/>
    <dgm:cxn modelId="{314C4E73-477B-4DFC-A12A-BEB22C372D5A}" type="presOf" srcId="{8C66E9B3-B12D-4C23-A273-982D7F969BBC}" destId="{BDFB8683-95A4-4BBF-9344-3A0D69314DBB}" srcOrd="0" destOrd="0" presId="urn:diagrams.loki3.com/NumberedList"/>
    <dgm:cxn modelId="{89F6AEB2-4790-487C-AC1B-D20A20054F51}" type="presOf" srcId="{9EA58EC5-7D69-4397-8093-5A4FCBD369E8}" destId="{A08A9154-0BEB-4230-91C9-16FAC1EF6E1C}"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4C048470-4DD5-4C68-B38D-D17FD3A41AB5}" srcId="{8C66E9B3-B12D-4C23-A273-982D7F969BBC}" destId="{05513209-78F1-448C-82FA-B2785EC23FA2}" srcOrd="2" destOrd="0" parTransId="{2125FF98-D378-4F2A-ACEE-140F8B68D66F}" sibTransId="{983822D8-F065-4159-AEFB-B129090EF164}"/>
    <dgm:cxn modelId="{A05799EC-237E-4110-AB1A-9F7981D99944}" type="presOf" srcId="{0B98955D-B3E5-4350-8C5F-D309ABC70E7E}" destId="{9A3152F3-4291-4C05-89AC-712BC38C2181}"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 modelId="{6C6C4E08-4E01-4DD0-8314-59C7A1C22BCA}" type="presParOf" srcId="{BDFB8683-95A4-4BBF-9344-3A0D69314DBB}" destId="{340D62E9-71F0-4345-AA2C-58FA15EFF2EE}" srcOrd="3" destOrd="0" presId="urn:diagrams.loki3.com/NumberedList"/>
    <dgm:cxn modelId="{1D158B45-3E24-4F9B-84CA-C89A1A157E4A}" type="presParOf" srcId="{BDFB8683-95A4-4BBF-9344-3A0D69314DBB}" destId="{B9EC4955-F8CE-42B0-ABEE-1928073CEE25}" srcOrd="4" destOrd="0" presId="urn:diagrams.loki3.com/NumberedList"/>
    <dgm:cxn modelId="{6BB5B8FF-F300-423B-A5DD-42A4A131D66B}" type="presParOf" srcId="{B9EC4955-F8CE-42B0-ABEE-1928073CEE25}" destId="{20BEFA03-6951-4A7C-A59E-41DEF89A1A38}" srcOrd="0" destOrd="0" presId="urn:diagrams.loki3.com/NumberedList"/>
    <dgm:cxn modelId="{818827BB-00A0-4038-BC7E-B105B90D9B03}" type="presParOf" srcId="{B9EC4955-F8CE-42B0-ABEE-1928073CEE25}" destId="{45392A94-85D4-4213-B167-8FDD4035D4D9}" srcOrd="1" destOrd="0" presId="urn:diagrams.loki3.com/NumberedList"/>
    <dgm:cxn modelId="{39A1F524-72AE-45BC-89E6-6A217ECFC4DE}" type="presParOf" srcId="{BDFB8683-95A4-4BBF-9344-3A0D69314DBB}" destId="{DA544C40-01B1-4E12-B7A4-EC25E6DAA80A}" srcOrd="5" destOrd="0" presId="urn:diagrams.loki3.com/NumberedList"/>
    <dgm:cxn modelId="{7231A778-5D3C-4B49-B190-5C0014D90DE0}" type="presParOf" srcId="{BDFB8683-95A4-4BBF-9344-3A0D69314DBB}" destId="{DC8E9066-51F1-4C2E-B29F-32E7DFEF1C6B}" srcOrd="6" destOrd="0" presId="urn:diagrams.loki3.com/NumberedList"/>
    <dgm:cxn modelId="{DA16C5C5-DE32-4D6B-8513-0D3831D8228F}" type="presParOf" srcId="{DC8E9066-51F1-4C2E-B29F-32E7DFEF1C6B}" destId="{9A3152F3-4291-4C05-89AC-712BC38C2181}" srcOrd="0" destOrd="0" presId="urn:diagrams.loki3.com/NumberedList"/>
    <dgm:cxn modelId="{30507803-B213-4EF3-B24E-BA4941F7E5ED}" type="presParOf" srcId="{DC8E9066-51F1-4C2E-B29F-32E7DFEF1C6B}" destId="{6DDD3E9A-A86A-4571-8456-0FD76ABA1DC3}" srcOrd="1" destOrd="0" presId="urn:diagrams.loki3.com/NumberedList"/>
    <dgm:cxn modelId="{61BCA39B-5C2D-4B44-AE89-9BC1489BD600}" type="presParOf" srcId="{BDFB8683-95A4-4BBF-9344-3A0D69314DBB}" destId="{073E3F78-45B0-464E-9E43-861B230DF0D8}" srcOrd="7" destOrd="0" presId="urn:diagrams.loki3.com/NumberedList"/>
    <dgm:cxn modelId="{F50E70EA-8FD0-4938-97F5-80957EAB5959}" type="presParOf" srcId="{BDFB8683-95A4-4BBF-9344-3A0D69314DBB}" destId="{6A20B279-AF08-49F8-B5FA-865F0AD5AD01}" srcOrd="8" destOrd="0" presId="urn:diagrams.loki3.com/NumberedList"/>
    <dgm:cxn modelId="{739D1D09-83F9-4869-84B1-4915DC2B86C3}" type="presParOf" srcId="{6A20B279-AF08-49F8-B5FA-865F0AD5AD01}" destId="{21FD6457-993A-4A96-8D8E-789CFCDAE260}" srcOrd="0" destOrd="0" presId="urn:diagrams.loki3.com/NumberedList"/>
    <dgm:cxn modelId="{D7FBEFE9-A53F-48A4-B425-CB12320EDBCC}" type="presParOf" srcId="{6A20B279-AF08-49F8-B5FA-865F0AD5AD01}" destId="{7859AE9C-14BD-49F7-80C0-EBF3EC954E84}"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b="1" noProof="0" smtClean="0"/>
            <a:t>1</a:t>
          </a:r>
          <a:endParaRPr lang="vi-VN" b="1"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dirty="0" smtClean="0"/>
            <a:t>Từ khóa typedef</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a:solidFill>
          <a:srgbClr val="00FF00"/>
        </a:solidFill>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a:solidFill>
          <a:srgbClr val="00FF00"/>
        </a:solidFill>
      </dgm:spPr>
      <dgm:t>
        <a:bodyPr/>
        <a:lstStyle/>
        <a:p>
          <a:r>
            <a:rPr lang="vi-VN" noProof="0" dirty="0" smtClean="0"/>
            <a:t>Kiểu enum</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dgm:t>
        <a:bodyPr/>
        <a:lstStyle/>
        <a:p>
          <a:r>
            <a:rPr lang="vi-VN" noProof="0" dirty="0" smtClean="0"/>
            <a:t>Kiểu struct</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F5D50B3B-D760-4D9D-97D9-5F1C5A5BCEE0}">
      <dgm:prSet/>
      <dgm:spPr/>
      <dgm:t>
        <a:bodyPr/>
        <a:lstStyle/>
        <a:p>
          <a:r>
            <a:rPr lang="vi-VN" noProof="0" dirty="0" smtClean="0"/>
            <a:t>Kiểu union</a:t>
          </a:r>
          <a:endParaRPr lang="vi-VN" noProof="0" dirty="0"/>
        </a:p>
      </dgm:t>
    </dgm:pt>
    <dgm:pt modelId="{8C45C440-34A2-4CA4-B7E7-383533F2E8D6}" type="parTrans" cxnId="{6DAB2696-A889-4957-A1E5-15E25ADC537E}">
      <dgm:prSet/>
      <dgm:spPr/>
      <dgm:t>
        <a:bodyPr/>
        <a:lstStyle/>
        <a:p>
          <a:endParaRPr lang="en-US"/>
        </a:p>
      </dgm:t>
    </dgm:pt>
    <dgm:pt modelId="{F41C90E5-5495-485E-BDF7-A22EBB8D95FC}" type="sibTrans" cxnId="{6DAB2696-A889-4957-A1E5-15E25ADC537E}">
      <dgm:prSet/>
      <dgm:spPr/>
      <dgm:t>
        <a:bodyPr/>
        <a:lstStyle/>
        <a:p>
          <a:endParaRPr lang="en-US"/>
        </a:p>
      </dgm:t>
    </dgm:pt>
    <dgm:pt modelId="{0E554E08-C922-4A45-AE68-AF9D50F5C433}">
      <dgm:prSet/>
      <dgm:spPr/>
      <dgm:t>
        <a:bodyPr/>
        <a:lstStyle/>
        <a:p>
          <a:r>
            <a:rPr lang="vi-VN" noProof="0" dirty="0" smtClean="0"/>
            <a:t>4</a:t>
          </a:r>
          <a:endParaRPr lang="vi-VN" noProof="0" dirty="0"/>
        </a:p>
      </dgm:t>
    </dgm:pt>
    <dgm:pt modelId="{C9A0CC75-CA8D-4254-9C94-B09FF451C721}" type="parTrans" cxnId="{90B1E591-E646-44B5-B163-EC043D7907BD}">
      <dgm:prSet/>
      <dgm:spPr/>
      <dgm:t>
        <a:bodyPr/>
        <a:lstStyle/>
        <a:p>
          <a:endParaRPr lang="en-US"/>
        </a:p>
      </dgm:t>
    </dgm:pt>
    <dgm:pt modelId="{F0D309CF-5C52-45A8-B150-5C1752ACFCC2}" type="sibTrans" cxnId="{90B1E591-E646-44B5-B163-EC043D7907BD}">
      <dgm:prSet/>
      <dgm:spPr/>
      <dgm:t>
        <a:bodyPr/>
        <a:lstStyle/>
        <a:p>
          <a:endParaRPr lang="en-US"/>
        </a:p>
      </dgm:t>
    </dgm:pt>
    <dgm:pt modelId="{8BD4AB4C-826A-41B4-9D03-4A358E145B0E}">
      <dgm:prSet/>
      <dgm:spPr/>
      <dgm:t>
        <a:bodyPr/>
        <a:lstStyle/>
        <a:p>
          <a:r>
            <a:rPr lang="vi-VN" noProof="0" dirty="0" smtClean="0"/>
            <a:t>5</a:t>
          </a:r>
          <a:endParaRPr lang="vi-VN" noProof="0" dirty="0"/>
        </a:p>
      </dgm:t>
    </dgm:pt>
    <dgm:pt modelId="{10AA071D-F798-4F54-80CF-6B023C8D494E}" type="parTrans" cxnId="{BF7528A7-9ACA-4D25-88A8-D5A88C553753}">
      <dgm:prSet/>
      <dgm:spPr/>
    </dgm:pt>
    <dgm:pt modelId="{CA8BF44C-2049-4274-9C53-4EBD2B16D4D3}" type="sibTrans" cxnId="{BF7528A7-9ACA-4D25-88A8-D5A88C553753}">
      <dgm:prSet/>
      <dgm:spPr/>
    </dgm:pt>
    <dgm:pt modelId="{0B98955D-B3E5-4350-8C5F-D309ABC70E7E}">
      <dgm:prSet/>
      <dgm:spPr/>
      <dgm:t>
        <a:bodyPr/>
        <a:lstStyle/>
        <a:p>
          <a:r>
            <a:rPr lang="vi-VN" noProof="0" dirty="0" smtClean="0"/>
            <a:t>Trường (bit field)</a:t>
          </a:r>
          <a:endParaRPr lang="vi-VN" noProof="0" dirty="0"/>
        </a:p>
      </dgm:t>
    </dgm:pt>
    <dgm:pt modelId="{C654596F-20FC-4A3F-A345-D31E1346E85C}" type="parTrans" cxnId="{B503E91E-92F1-45FA-952B-536B8CE9CF54}">
      <dgm:prSet/>
      <dgm:spPr/>
    </dgm:pt>
    <dgm:pt modelId="{F3D67051-70A2-4AA5-834F-5C6A9026A71C}" type="sibTrans" cxnId="{B503E91E-92F1-45FA-952B-536B8CE9CF54}">
      <dgm:prSet/>
      <dgm:spPr/>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5">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5">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5">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5">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pt>
    <dgm:pt modelId="{B9EC4955-F8CE-42B0-ABEE-1928073CEE25}" type="pres">
      <dgm:prSet presAssocID="{05513209-78F1-448C-82FA-B2785EC23FA2}" presName="composite" presStyleCnt="0"/>
      <dgm:spPr/>
    </dgm:pt>
    <dgm:pt modelId="{20BEFA03-6951-4A7C-A59E-41DEF89A1A38}" type="pres">
      <dgm:prSet presAssocID="{05513209-78F1-448C-82FA-B2785EC23FA2}" presName="desTx" presStyleLbl="fgAccFollowNode1" presStyleIdx="2" presStyleCnt="5">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5">
        <dgm:presLayoutVars>
          <dgm:chMax val="0"/>
          <dgm:chPref val="0"/>
          <dgm:bulletEnabled val="1"/>
        </dgm:presLayoutVars>
      </dgm:prSet>
      <dgm:spPr/>
      <dgm:t>
        <a:bodyPr/>
        <a:lstStyle/>
        <a:p>
          <a:endParaRPr lang="en-US"/>
        </a:p>
      </dgm:t>
    </dgm:pt>
    <dgm:pt modelId="{DA544C40-01B1-4E12-B7A4-EC25E6DAA80A}" type="pres">
      <dgm:prSet presAssocID="{983822D8-F065-4159-AEFB-B129090EF164}" presName="sp" presStyleCnt="0"/>
      <dgm:spPr/>
    </dgm:pt>
    <dgm:pt modelId="{DC8E9066-51F1-4C2E-B29F-32E7DFEF1C6B}" type="pres">
      <dgm:prSet presAssocID="{0E554E08-C922-4A45-AE68-AF9D50F5C433}" presName="composite" presStyleCnt="0"/>
      <dgm:spPr/>
    </dgm:pt>
    <dgm:pt modelId="{9A3152F3-4291-4C05-89AC-712BC38C2181}" type="pres">
      <dgm:prSet presAssocID="{0E554E08-C922-4A45-AE68-AF9D50F5C433}" presName="desTx" presStyleLbl="fgAccFollowNode1" presStyleIdx="3" presStyleCnt="5">
        <dgm:presLayoutVars>
          <dgm:bulletEnabled val="1"/>
        </dgm:presLayoutVars>
      </dgm:prSet>
      <dgm:spPr/>
      <dgm:t>
        <a:bodyPr/>
        <a:lstStyle/>
        <a:p>
          <a:endParaRPr lang="en-US"/>
        </a:p>
      </dgm:t>
    </dgm:pt>
    <dgm:pt modelId="{6DDD3E9A-A86A-4571-8456-0FD76ABA1DC3}" type="pres">
      <dgm:prSet presAssocID="{0E554E08-C922-4A45-AE68-AF9D50F5C433}" presName="labelTx" presStyleLbl="node1" presStyleIdx="3" presStyleCnt="5">
        <dgm:presLayoutVars>
          <dgm:chMax val="0"/>
          <dgm:chPref val="0"/>
          <dgm:bulletEnabled val="1"/>
        </dgm:presLayoutVars>
      </dgm:prSet>
      <dgm:spPr/>
      <dgm:t>
        <a:bodyPr/>
        <a:lstStyle/>
        <a:p>
          <a:endParaRPr lang="en-US"/>
        </a:p>
      </dgm:t>
    </dgm:pt>
    <dgm:pt modelId="{073E3F78-45B0-464E-9E43-861B230DF0D8}" type="pres">
      <dgm:prSet presAssocID="{F0D309CF-5C52-45A8-B150-5C1752ACFCC2}" presName="sp" presStyleCnt="0"/>
      <dgm:spPr/>
    </dgm:pt>
    <dgm:pt modelId="{6A20B279-AF08-49F8-B5FA-865F0AD5AD01}" type="pres">
      <dgm:prSet presAssocID="{8BD4AB4C-826A-41B4-9D03-4A358E145B0E}" presName="composite" presStyleCnt="0"/>
      <dgm:spPr/>
    </dgm:pt>
    <dgm:pt modelId="{21FD6457-993A-4A96-8D8E-789CFCDAE260}" type="pres">
      <dgm:prSet presAssocID="{8BD4AB4C-826A-41B4-9D03-4A358E145B0E}" presName="desTx" presStyleLbl="fgAccFollowNode1" presStyleIdx="4" presStyleCnt="5">
        <dgm:presLayoutVars>
          <dgm:bulletEnabled val="1"/>
        </dgm:presLayoutVars>
      </dgm:prSet>
      <dgm:spPr/>
      <dgm:t>
        <a:bodyPr/>
        <a:lstStyle/>
        <a:p>
          <a:endParaRPr lang="en-US"/>
        </a:p>
      </dgm:t>
    </dgm:pt>
    <dgm:pt modelId="{7859AE9C-14BD-49F7-80C0-EBF3EC954E84}" type="pres">
      <dgm:prSet presAssocID="{8BD4AB4C-826A-41B4-9D03-4A358E145B0E}" presName="labelTx" presStyleLbl="node1" presStyleIdx="4" presStyleCnt="5">
        <dgm:presLayoutVars>
          <dgm:chMax val="0"/>
          <dgm:chPref val="0"/>
          <dgm:bulletEnabled val="1"/>
        </dgm:presLayoutVars>
      </dgm:prSet>
      <dgm:spPr/>
      <dgm:t>
        <a:bodyPr/>
        <a:lstStyle/>
        <a:p>
          <a:endParaRPr lang="en-US"/>
        </a:p>
      </dgm:t>
    </dgm:pt>
  </dgm:ptLst>
  <dgm:cxnLst>
    <dgm:cxn modelId="{B503E91E-92F1-45FA-952B-536B8CE9CF54}" srcId="{0E554E08-C922-4A45-AE68-AF9D50F5C433}" destId="{0B98955D-B3E5-4350-8C5F-D309ABC70E7E}" srcOrd="0" destOrd="0" parTransId="{C654596F-20FC-4A3F-A345-D31E1346E85C}" sibTransId="{F3D67051-70A2-4AA5-834F-5C6A9026A71C}"/>
    <dgm:cxn modelId="{CED0B9D0-E2DC-4CB1-A2C1-36298657AC7B}" type="presOf" srcId="{6C03E07F-ECFB-4D2F-BA96-D23DA7C5AC73}" destId="{7D701CF5-2CC3-48B9-A656-E2968A10AA3B}" srcOrd="0" destOrd="0" presId="urn:diagrams.loki3.com/NumberedList"/>
    <dgm:cxn modelId="{BC8C42DE-1FE3-47D5-B6B5-91571D0EB19A}" type="presOf" srcId="{759FDF1A-46CB-4DD6-A232-39900ACE14DF}" destId="{52D715E9-012B-492D-85DB-CC49546E7451}" srcOrd="0" destOrd="0" presId="urn:diagrams.loki3.com/NumberedList"/>
    <dgm:cxn modelId="{6DAB2696-A889-4957-A1E5-15E25ADC537E}" srcId="{8BD4AB4C-826A-41B4-9D03-4A358E145B0E}" destId="{F5D50B3B-D760-4D9D-97D9-5F1C5A5BCEE0}" srcOrd="0" destOrd="0" parTransId="{8C45C440-34A2-4CA4-B7E7-383533F2E8D6}" sibTransId="{F41C90E5-5495-485E-BDF7-A22EBB8D95FC}"/>
    <dgm:cxn modelId="{4214B36E-FF73-47F3-B18C-67E1533FA631}" type="presOf" srcId="{0E554E08-C922-4A45-AE68-AF9D50F5C433}" destId="{6DDD3E9A-A86A-4571-8456-0FD76ABA1DC3}" srcOrd="0" destOrd="0" presId="urn:diagrams.loki3.com/NumberedList"/>
    <dgm:cxn modelId="{90B1E591-E646-44B5-B163-EC043D7907BD}" srcId="{8C66E9B3-B12D-4C23-A273-982D7F969BBC}" destId="{0E554E08-C922-4A45-AE68-AF9D50F5C433}" srcOrd="3" destOrd="0" parTransId="{C9A0CC75-CA8D-4254-9C94-B09FF451C721}" sibTransId="{F0D309CF-5C52-45A8-B150-5C1752ACFCC2}"/>
    <dgm:cxn modelId="{7DF5E18B-2026-447E-AB91-8B25EA160832}" srcId="{05513209-78F1-448C-82FA-B2785EC23FA2}" destId="{B388406D-A38C-4897-9997-1C63D79E763E}" srcOrd="0" destOrd="0" parTransId="{9E7AD46F-351F-4B97-AC90-E076FD4E6933}" sibTransId="{E85FB0A1-4C99-4BB0-9523-6FA580C26C5B}"/>
    <dgm:cxn modelId="{CB0CE2A4-06CC-4DE7-9749-4F9A98F2EA08}" type="presOf" srcId="{F5D50B3B-D760-4D9D-97D9-5F1C5A5BCEE0}" destId="{21FD6457-993A-4A96-8D8E-789CFCDAE260}" srcOrd="0" destOrd="0" presId="urn:diagrams.loki3.com/NumberedList"/>
    <dgm:cxn modelId="{74155173-B967-4C55-BBC6-CE455E50CC90}" type="presOf" srcId="{8BD4AB4C-826A-41B4-9D03-4A358E145B0E}" destId="{7859AE9C-14BD-49F7-80C0-EBF3EC954E84}" srcOrd="0" destOrd="0" presId="urn:diagrams.loki3.com/NumberedList"/>
    <dgm:cxn modelId="{EE26D499-E3C7-4874-A873-C7C102CF342B}" type="presOf" srcId="{374B3CF0-3CBE-41CF-A774-9FD3C3CD3C85}" destId="{5012D0F9-E426-4C44-85B1-B5D15A7B4879}"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AB0F1D63-B964-4501-B89D-B149A8B3B1DA}" type="presOf" srcId="{05513209-78F1-448C-82FA-B2785EC23FA2}" destId="{45392A94-85D4-4213-B167-8FDD4035D4D9}" srcOrd="0" destOrd="0" presId="urn:diagrams.loki3.com/NumberedList"/>
    <dgm:cxn modelId="{1C7B2439-98A6-4A2B-BDB8-438079493C67}" srcId="{8C66E9B3-B12D-4C23-A273-982D7F969BBC}" destId="{759FDF1A-46CB-4DD6-A232-39900ACE14DF}" srcOrd="1" destOrd="0" parTransId="{EBD1FDD3-F3E1-4EF5-AB02-3A05A129FFE4}" sibTransId="{840B7BEC-A424-4364-B52E-A493DF1255BE}"/>
    <dgm:cxn modelId="{BF7528A7-9ACA-4D25-88A8-D5A88C553753}" srcId="{8C66E9B3-B12D-4C23-A273-982D7F969BBC}" destId="{8BD4AB4C-826A-41B4-9D03-4A358E145B0E}" srcOrd="4" destOrd="0" parTransId="{10AA071D-F798-4F54-80CF-6B023C8D494E}" sibTransId="{CA8BF44C-2049-4274-9C53-4EBD2B16D4D3}"/>
    <dgm:cxn modelId="{7F37D5C8-E16A-4389-ABBC-ABB93E9EB1A4}" srcId="{6C03E07F-ECFB-4D2F-BA96-D23DA7C5AC73}" destId="{9EA58EC5-7D69-4397-8093-5A4FCBD369E8}" srcOrd="0" destOrd="0" parTransId="{D56EEE90-AC73-4E4D-8BBC-6E0E7885DFB1}" sibTransId="{D5E5875A-C60C-4FC3-869B-722E371FA6E0}"/>
    <dgm:cxn modelId="{4238E7EC-BEE6-437A-B2A2-866D39F88A5B}" type="presOf" srcId="{B388406D-A38C-4897-9997-1C63D79E763E}" destId="{20BEFA03-6951-4A7C-A59E-41DEF89A1A38}" srcOrd="0" destOrd="0" presId="urn:diagrams.loki3.com/NumberedList"/>
    <dgm:cxn modelId="{314C4E73-477B-4DFC-A12A-BEB22C372D5A}" type="presOf" srcId="{8C66E9B3-B12D-4C23-A273-982D7F969BBC}" destId="{BDFB8683-95A4-4BBF-9344-3A0D69314DBB}" srcOrd="0" destOrd="0" presId="urn:diagrams.loki3.com/NumberedList"/>
    <dgm:cxn modelId="{89F6AEB2-4790-487C-AC1B-D20A20054F51}" type="presOf" srcId="{9EA58EC5-7D69-4397-8093-5A4FCBD369E8}" destId="{A08A9154-0BEB-4230-91C9-16FAC1EF6E1C}"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4C048470-4DD5-4C68-B38D-D17FD3A41AB5}" srcId="{8C66E9B3-B12D-4C23-A273-982D7F969BBC}" destId="{05513209-78F1-448C-82FA-B2785EC23FA2}" srcOrd="2" destOrd="0" parTransId="{2125FF98-D378-4F2A-ACEE-140F8B68D66F}" sibTransId="{983822D8-F065-4159-AEFB-B129090EF164}"/>
    <dgm:cxn modelId="{A05799EC-237E-4110-AB1A-9F7981D99944}" type="presOf" srcId="{0B98955D-B3E5-4350-8C5F-D309ABC70E7E}" destId="{9A3152F3-4291-4C05-89AC-712BC38C2181}"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 modelId="{6C6C4E08-4E01-4DD0-8314-59C7A1C22BCA}" type="presParOf" srcId="{BDFB8683-95A4-4BBF-9344-3A0D69314DBB}" destId="{340D62E9-71F0-4345-AA2C-58FA15EFF2EE}" srcOrd="3" destOrd="0" presId="urn:diagrams.loki3.com/NumberedList"/>
    <dgm:cxn modelId="{1D158B45-3E24-4F9B-84CA-C89A1A157E4A}" type="presParOf" srcId="{BDFB8683-95A4-4BBF-9344-3A0D69314DBB}" destId="{B9EC4955-F8CE-42B0-ABEE-1928073CEE25}" srcOrd="4" destOrd="0" presId="urn:diagrams.loki3.com/NumberedList"/>
    <dgm:cxn modelId="{6BB5B8FF-F300-423B-A5DD-42A4A131D66B}" type="presParOf" srcId="{B9EC4955-F8CE-42B0-ABEE-1928073CEE25}" destId="{20BEFA03-6951-4A7C-A59E-41DEF89A1A38}" srcOrd="0" destOrd="0" presId="urn:diagrams.loki3.com/NumberedList"/>
    <dgm:cxn modelId="{818827BB-00A0-4038-BC7E-B105B90D9B03}" type="presParOf" srcId="{B9EC4955-F8CE-42B0-ABEE-1928073CEE25}" destId="{45392A94-85D4-4213-B167-8FDD4035D4D9}" srcOrd="1" destOrd="0" presId="urn:diagrams.loki3.com/NumberedList"/>
    <dgm:cxn modelId="{39A1F524-72AE-45BC-89E6-6A217ECFC4DE}" type="presParOf" srcId="{BDFB8683-95A4-4BBF-9344-3A0D69314DBB}" destId="{DA544C40-01B1-4E12-B7A4-EC25E6DAA80A}" srcOrd="5" destOrd="0" presId="urn:diagrams.loki3.com/NumberedList"/>
    <dgm:cxn modelId="{7231A778-5D3C-4B49-B190-5C0014D90DE0}" type="presParOf" srcId="{BDFB8683-95A4-4BBF-9344-3A0D69314DBB}" destId="{DC8E9066-51F1-4C2E-B29F-32E7DFEF1C6B}" srcOrd="6" destOrd="0" presId="urn:diagrams.loki3.com/NumberedList"/>
    <dgm:cxn modelId="{DA16C5C5-DE32-4D6B-8513-0D3831D8228F}" type="presParOf" srcId="{DC8E9066-51F1-4C2E-B29F-32E7DFEF1C6B}" destId="{9A3152F3-4291-4C05-89AC-712BC38C2181}" srcOrd="0" destOrd="0" presId="urn:diagrams.loki3.com/NumberedList"/>
    <dgm:cxn modelId="{30507803-B213-4EF3-B24E-BA4941F7E5ED}" type="presParOf" srcId="{DC8E9066-51F1-4C2E-B29F-32E7DFEF1C6B}" destId="{6DDD3E9A-A86A-4571-8456-0FD76ABA1DC3}" srcOrd="1" destOrd="0" presId="urn:diagrams.loki3.com/NumberedList"/>
    <dgm:cxn modelId="{61BCA39B-5C2D-4B44-AE89-9BC1489BD600}" type="presParOf" srcId="{BDFB8683-95A4-4BBF-9344-3A0D69314DBB}" destId="{073E3F78-45B0-464E-9E43-861B230DF0D8}" srcOrd="7" destOrd="0" presId="urn:diagrams.loki3.com/NumberedList"/>
    <dgm:cxn modelId="{F50E70EA-8FD0-4938-97F5-80957EAB5959}" type="presParOf" srcId="{BDFB8683-95A4-4BBF-9344-3A0D69314DBB}" destId="{6A20B279-AF08-49F8-B5FA-865F0AD5AD01}" srcOrd="8" destOrd="0" presId="urn:diagrams.loki3.com/NumberedList"/>
    <dgm:cxn modelId="{739D1D09-83F9-4869-84B1-4915DC2B86C3}" type="presParOf" srcId="{6A20B279-AF08-49F8-B5FA-865F0AD5AD01}" destId="{21FD6457-993A-4A96-8D8E-789CFCDAE260}" srcOrd="0" destOrd="0" presId="urn:diagrams.loki3.com/NumberedList"/>
    <dgm:cxn modelId="{D7FBEFE9-A53F-48A4-B425-CB12320EDBCC}" type="presParOf" srcId="{6A20B279-AF08-49F8-B5FA-865F0AD5AD01}" destId="{7859AE9C-14BD-49F7-80C0-EBF3EC954E84}"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b="1" noProof="0" smtClean="0"/>
            <a:t>1</a:t>
          </a:r>
          <a:endParaRPr lang="vi-VN" b="1"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dirty="0" smtClean="0"/>
            <a:t>Từ khóa typedef</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dirty="0" smtClean="0"/>
            <a:t>Kiểu enum</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a:solidFill>
          <a:srgbClr val="00FF00"/>
        </a:solidFill>
      </dgm:spPr>
      <dgm:t>
        <a:bodyPr/>
        <a:lstStyle/>
        <a:p>
          <a:r>
            <a:rPr lang="vi-VN" noProof="0" dirty="0" smtClean="0"/>
            <a:t>Kiểu struct</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a:solidFill>
          <a:srgbClr val="00FF00"/>
        </a:solidFill>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F5D50B3B-D760-4D9D-97D9-5F1C5A5BCEE0}">
      <dgm:prSet/>
      <dgm:spPr/>
      <dgm:t>
        <a:bodyPr/>
        <a:lstStyle/>
        <a:p>
          <a:r>
            <a:rPr lang="vi-VN" noProof="0" dirty="0" smtClean="0"/>
            <a:t>Kiểu union</a:t>
          </a:r>
          <a:endParaRPr lang="vi-VN" noProof="0" dirty="0"/>
        </a:p>
      </dgm:t>
    </dgm:pt>
    <dgm:pt modelId="{8C45C440-34A2-4CA4-B7E7-383533F2E8D6}" type="parTrans" cxnId="{6DAB2696-A889-4957-A1E5-15E25ADC537E}">
      <dgm:prSet/>
      <dgm:spPr/>
      <dgm:t>
        <a:bodyPr/>
        <a:lstStyle/>
        <a:p>
          <a:endParaRPr lang="en-US"/>
        </a:p>
      </dgm:t>
    </dgm:pt>
    <dgm:pt modelId="{F41C90E5-5495-485E-BDF7-A22EBB8D95FC}" type="sibTrans" cxnId="{6DAB2696-A889-4957-A1E5-15E25ADC537E}">
      <dgm:prSet/>
      <dgm:spPr/>
      <dgm:t>
        <a:bodyPr/>
        <a:lstStyle/>
        <a:p>
          <a:endParaRPr lang="en-US"/>
        </a:p>
      </dgm:t>
    </dgm:pt>
    <dgm:pt modelId="{0E554E08-C922-4A45-AE68-AF9D50F5C433}">
      <dgm:prSet/>
      <dgm:spPr/>
      <dgm:t>
        <a:bodyPr/>
        <a:lstStyle/>
        <a:p>
          <a:r>
            <a:rPr lang="vi-VN" noProof="0" dirty="0" smtClean="0"/>
            <a:t>4</a:t>
          </a:r>
          <a:endParaRPr lang="vi-VN" noProof="0" dirty="0"/>
        </a:p>
      </dgm:t>
    </dgm:pt>
    <dgm:pt modelId="{C9A0CC75-CA8D-4254-9C94-B09FF451C721}" type="parTrans" cxnId="{90B1E591-E646-44B5-B163-EC043D7907BD}">
      <dgm:prSet/>
      <dgm:spPr/>
      <dgm:t>
        <a:bodyPr/>
        <a:lstStyle/>
        <a:p>
          <a:endParaRPr lang="en-US"/>
        </a:p>
      </dgm:t>
    </dgm:pt>
    <dgm:pt modelId="{F0D309CF-5C52-45A8-B150-5C1752ACFCC2}" type="sibTrans" cxnId="{90B1E591-E646-44B5-B163-EC043D7907BD}">
      <dgm:prSet/>
      <dgm:spPr/>
      <dgm:t>
        <a:bodyPr/>
        <a:lstStyle/>
        <a:p>
          <a:endParaRPr lang="en-US"/>
        </a:p>
      </dgm:t>
    </dgm:pt>
    <dgm:pt modelId="{8BD4AB4C-826A-41B4-9D03-4A358E145B0E}">
      <dgm:prSet/>
      <dgm:spPr/>
      <dgm:t>
        <a:bodyPr/>
        <a:lstStyle/>
        <a:p>
          <a:r>
            <a:rPr lang="vi-VN" noProof="0" dirty="0" smtClean="0"/>
            <a:t>5</a:t>
          </a:r>
          <a:endParaRPr lang="vi-VN" noProof="0" dirty="0"/>
        </a:p>
      </dgm:t>
    </dgm:pt>
    <dgm:pt modelId="{10AA071D-F798-4F54-80CF-6B023C8D494E}" type="parTrans" cxnId="{BF7528A7-9ACA-4D25-88A8-D5A88C553753}">
      <dgm:prSet/>
      <dgm:spPr/>
    </dgm:pt>
    <dgm:pt modelId="{CA8BF44C-2049-4274-9C53-4EBD2B16D4D3}" type="sibTrans" cxnId="{BF7528A7-9ACA-4D25-88A8-D5A88C553753}">
      <dgm:prSet/>
      <dgm:spPr/>
    </dgm:pt>
    <dgm:pt modelId="{0B98955D-B3E5-4350-8C5F-D309ABC70E7E}">
      <dgm:prSet/>
      <dgm:spPr/>
      <dgm:t>
        <a:bodyPr/>
        <a:lstStyle/>
        <a:p>
          <a:r>
            <a:rPr lang="vi-VN" noProof="0" dirty="0" smtClean="0"/>
            <a:t>Trường (bit field)</a:t>
          </a:r>
          <a:endParaRPr lang="vi-VN" noProof="0" dirty="0"/>
        </a:p>
      </dgm:t>
    </dgm:pt>
    <dgm:pt modelId="{C654596F-20FC-4A3F-A345-D31E1346E85C}" type="parTrans" cxnId="{B503E91E-92F1-45FA-952B-536B8CE9CF54}">
      <dgm:prSet/>
      <dgm:spPr/>
    </dgm:pt>
    <dgm:pt modelId="{F3D67051-70A2-4AA5-834F-5C6A9026A71C}" type="sibTrans" cxnId="{B503E91E-92F1-45FA-952B-536B8CE9CF54}">
      <dgm:prSet/>
      <dgm:spPr/>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5">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5">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5">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5">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pt>
    <dgm:pt modelId="{B9EC4955-F8CE-42B0-ABEE-1928073CEE25}" type="pres">
      <dgm:prSet presAssocID="{05513209-78F1-448C-82FA-B2785EC23FA2}" presName="composite" presStyleCnt="0"/>
      <dgm:spPr/>
    </dgm:pt>
    <dgm:pt modelId="{20BEFA03-6951-4A7C-A59E-41DEF89A1A38}" type="pres">
      <dgm:prSet presAssocID="{05513209-78F1-448C-82FA-B2785EC23FA2}" presName="desTx" presStyleLbl="fgAccFollowNode1" presStyleIdx="2" presStyleCnt="5">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5">
        <dgm:presLayoutVars>
          <dgm:chMax val="0"/>
          <dgm:chPref val="0"/>
          <dgm:bulletEnabled val="1"/>
        </dgm:presLayoutVars>
      </dgm:prSet>
      <dgm:spPr/>
      <dgm:t>
        <a:bodyPr/>
        <a:lstStyle/>
        <a:p>
          <a:endParaRPr lang="en-US"/>
        </a:p>
      </dgm:t>
    </dgm:pt>
    <dgm:pt modelId="{DA544C40-01B1-4E12-B7A4-EC25E6DAA80A}" type="pres">
      <dgm:prSet presAssocID="{983822D8-F065-4159-AEFB-B129090EF164}" presName="sp" presStyleCnt="0"/>
      <dgm:spPr/>
    </dgm:pt>
    <dgm:pt modelId="{DC8E9066-51F1-4C2E-B29F-32E7DFEF1C6B}" type="pres">
      <dgm:prSet presAssocID="{0E554E08-C922-4A45-AE68-AF9D50F5C433}" presName="composite" presStyleCnt="0"/>
      <dgm:spPr/>
    </dgm:pt>
    <dgm:pt modelId="{9A3152F3-4291-4C05-89AC-712BC38C2181}" type="pres">
      <dgm:prSet presAssocID="{0E554E08-C922-4A45-AE68-AF9D50F5C433}" presName="desTx" presStyleLbl="fgAccFollowNode1" presStyleIdx="3" presStyleCnt="5">
        <dgm:presLayoutVars>
          <dgm:bulletEnabled val="1"/>
        </dgm:presLayoutVars>
      </dgm:prSet>
      <dgm:spPr/>
      <dgm:t>
        <a:bodyPr/>
        <a:lstStyle/>
        <a:p>
          <a:endParaRPr lang="en-US"/>
        </a:p>
      </dgm:t>
    </dgm:pt>
    <dgm:pt modelId="{6DDD3E9A-A86A-4571-8456-0FD76ABA1DC3}" type="pres">
      <dgm:prSet presAssocID="{0E554E08-C922-4A45-AE68-AF9D50F5C433}" presName="labelTx" presStyleLbl="node1" presStyleIdx="3" presStyleCnt="5">
        <dgm:presLayoutVars>
          <dgm:chMax val="0"/>
          <dgm:chPref val="0"/>
          <dgm:bulletEnabled val="1"/>
        </dgm:presLayoutVars>
      </dgm:prSet>
      <dgm:spPr/>
      <dgm:t>
        <a:bodyPr/>
        <a:lstStyle/>
        <a:p>
          <a:endParaRPr lang="en-US"/>
        </a:p>
      </dgm:t>
    </dgm:pt>
    <dgm:pt modelId="{073E3F78-45B0-464E-9E43-861B230DF0D8}" type="pres">
      <dgm:prSet presAssocID="{F0D309CF-5C52-45A8-B150-5C1752ACFCC2}" presName="sp" presStyleCnt="0"/>
      <dgm:spPr/>
    </dgm:pt>
    <dgm:pt modelId="{6A20B279-AF08-49F8-B5FA-865F0AD5AD01}" type="pres">
      <dgm:prSet presAssocID="{8BD4AB4C-826A-41B4-9D03-4A358E145B0E}" presName="composite" presStyleCnt="0"/>
      <dgm:spPr/>
    </dgm:pt>
    <dgm:pt modelId="{21FD6457-993A-4A96-8D8E-789CFCDAE260}" type="pres">
      <dgm:prSet presAssocID="{8BD4AB4C-826A-41B4-9D03-4A358E145B0E}" presName="desTx" presStyleLbl="fgAccFollowNode1" presStyleIdx="4" presStyleCnt="5">
        <dgm:presLayoutVars>
          <dgm:bulletEnabled val="1"/>
        </dgm:presLayoutVars>
      </dgm:prSet>
      <dgm:spPr/>
      <dgm:t>
        <a:bodyPr/>
        <a:lstStyle/>
        <a:p>
          <a:endParaRPr lang="en-US"/>
        </a:p>
      </dgm:t>
    </dgm:pt>
    <dgm:pt modelId="{7859AE9C-14BD-49F7-80C0-EBF3EC954E84}" type="pres">
      <dgm:prSet presAssocID="{8BD4AB4C-826A-41B4-9D03-4A358E145B0E}" presName="labelTx" presStyleLbl="node1" presStyleIdx="4" presStyleCnt="5">
        <dgm:presLayoutVars>
          <dgm:chMax val="0"/>
          <dgm:chPref val="0"/>
          <dgm:bulletEnabled val="1"/>
        </dgm:presLayoutVars>
      </dgm:prSet>
      <dgm:spPr/>
      <dgm:t>
        <a:bodyPr/>
        <a:lstStyle/>
        <a:p>
          <a:endParaRPr lang="en-US"/>
        </a:p>
      </dgm:t>
    </dgm:pt>
  </dgm:ptLst>
  <dgm:cxnLst>
    <dgm:cxn modelId="{B503E91E-92F1-45FA-952B-536B8CE9CF54}" srcId="{0E554E08-C922-4A45-AE68-AF9D50F5C433}" destId="{0B98955D-B3E5-4350-8C5F-D309ABC70E7E}" srcOrd="0" destOrd="0" parTransId="{C654596F-20FC-4A3F-A345-D31E1346E85C}" sibTransId="{F3D67051-70A2-4AA5-834F-5C6A9026A71C}"/>
    <dgm:cxn modelId="{CED0B9D0-E2DC-4CB1-A2C1-36298657AC7B}" type="presOf" srcId="{6C03E07F-ECFB-4D2F-BA96-D23DA7C5AC73}" destId="{7D701CF5-2CC3-48B9-A656-E2968A10AA3B}" srcOrd="0" destOrd="0" presId="urn:diagrams.loki3.com/NumberedList"/>
    <dgm:cxn modelId="{BC8C42DE-1FE3-47D5-B6B5-91571D0EB19A}" type="presOf" srcId="{759FDF1A-46CB-4DD6-A232-39900ACE14DF}" destId="{52D715E9-012B-492D-85DB-CC49546E7451}" srcOrd="0" destOrd="0" presId="urn:diagrams.loki3.com/NumberedList"/>
    <dgm:cxn modelId="{6DAB2696-A889-4957-A1E5-15E25ADC537E}" srcId="{8BD4AB4C-826A-41B4-9D03-4A358E145B0E}" destId="{F5D50B3B-D760-4D9D-97D9-5F1C5A5BCEE0}" srcOrd="0" destOrd="0" parTransId="{8C45C440-34A2-4CA4-B7E7-383533F2E8D6}" sibTransId="{F41C90E5-5495-485E-BDF7-A22EBB8D95FC}"/>
    <dgm:cxn modelId="{4214B36E-FF73-47F3-B18C-67E1533FA631}" type="presOf" srcId="{0E554E08-C922-4A45-AE68-AF9D50F5C433}" destId="{6DDD3E9A-A86A-4571-8456-0FD76ABA1DC3}" srcOrd="0" destOrd="0" presId="urn:diagrams.loki3.com/NumberedList"/>
    <dgm:cxn modelId="{90B1E591-E646-44B5-B163-EC043D7907BD}" srcId="{8C66E9B3-B12D-4C23-A273-982D7F969BBC}" destId="{0E554E08-C922-4A45-AE68-AF9D50F5C433}" srcOrd="3" destOrd="0" parTransId="{C9A0CC75-CA8D-4254-9C94-B09FF451C721}" sibTransId="{F0D309CF-5C52-45A8-B150-5C1752ACFCC2}"/>
    <dgm:cxn modelId="{7DF5E18B-2026-447E-AB91-8B25EA160832}" srcId="{05513209-78F1-448C-82FA-B2785EC23FA2}" destId="{B388406D-A38C-4897-9997-1C63D79E763E}" srcOrd="0" destOrd="0" parTransId="{9E7AD46F-351F-4B97-AC90-E076FD4E6933}" sibTransId="{E85FB0A1-4C99-4BB0-9523-6FA580C26C5B}"/>
    <dgm:cxn modelId="{CB0CE2A4-06CC-4DE7-9749-4F9A98F2EA08}" type="presOf" srcId="{F5D50B3B-D760-4D9D-97D9-5F1C5A5BCEE0}" destId="{21FD6457-993A-4A96-8D8E-789CFCDAE260}" srcOrd="0" destOrd="0" presId="urn:diagrams.loki3.com/NumberedList"/>
    <dgm:cxn modelId="{74155173-B967-4C55-BBC6-CE455E50CC90}" type="presOf" srcId="{8BD4AB4C-826A-41B4-9D03-4A358E145B0E}" destId="{7859AE9C-14BD-49F7-80C0-EBF3EC954E84}" srcOrd="0" destOrd="0" presId="urn:diagrams.loki3.com/NumberedList"/>
    <dgm:cxn modelId="{EE26D499-E3C7-4874-A873-C7C102CF342B}" type="presOf" srcId="{374B3CF0-3CBE-41CF-A774-9FD3C3CD3C85}" destId="{5012D0F9-E426-4C44-85B1-B5D15A7B4879}"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AB0F1D63-B964-4501-B89D-B149A8B3B1DA}" type="presOf" srcId="{05513209-78F1-448C-82FA-B2785EC23FA2}" destId="{45392A94-85D4-4213-B167-8FDD4035D4D9}" srcOrd="0" destOrd="0" presId="urn:diagrams.loki3.com/NumberedList"/>
    <dgm:cxn modelId="{1C7B2439-98A6-4A2B-BDB8-438079493C67}" srcId="{8C66E9B3-B12D-4C23-A273-982D7F969BBC}" destId="{759FDF1A-46CB-4DD6-A232-39900ACE14DF}" srcOrd="1" destOrd="0" parTransId="{EBD1FDD3-F3E1-4EF5-AB02-3A05A129FFE4}" sibTransId="{840B7BEC-A424-4364-B52E-A493DF1255BE}"/>
    <dgm:cxn modelId="{BF7528A7-9ACA-4D25-88A8-D5A88C553753}" srcId="{8C66E9B3-B12D-4C23-A273-982D7F969BBC}" destId="{8BD4AB4C-826A-41B4-9D03-4A358E145B0E}" srcOrd="4" destOrd="0" parTransId="{10AA071D-F798-4F54-80CF-6B023C8D494E}" sibTransId="{CA8BF44C-2049-4274-9C53-4EBD2B16D4D3}"/>
    <dgm:cxn modelId="{7F37D5C8-E16A-4389-ABBC-ABB93E9EB1A4}" srcId="{6C03E07F-ECFB-4D2F-BA96-D23DA7C5AC73}" destId="{9EA58EC5-7D69-4397-8093-5A4FCBD369E8}" srcOrd="0" destOrd="0" parTransId="{D56EEE90-AC73-4E4D-8BBC-6E0E7885DFB1}" sibTransId="{D5E5875A-C60C-4FC3-869B-722E371FA6E0}"/>
    <dgm:cxn modelId="{4238E7EC-BEE6-437A-B2A2-866D39F88A5B}" type="presOf" srcId="{B388406D-A38C-4897-9997-1C63D79E763E}" destId="{20BEFA03-6951-4A7C-A59E-41DEF89A1A38}" srcOrd="0" destOrd="0" presId="urn:diagrams.loki3.com/NumberedList"/>
    <dgm:cxn modelId="{314C4E73-477B-4DFC-A12A-BEB22C372D5A}" type="presOf" srcId="{8C66E9B3-B12D-4C23-A273-982D7F969BBC}" destId="{BDFB8683-95A4-4BBF-9344-3A0D69314DBB}" srcOrd="0" destOrd="0" presId="urn:diagrams.loki3.com/NumberedList"/>
    <dgm:cxn modelId="{89F6AEB2-4790-487C-AC1B-D20A20054F51}" type="presOf" srcId="{9EA58EC5-7D69-4397-8093-5A4FCBD369E8}" destId="{A08A9154-0BEB-4230-91C9-16FAC1EF6E1C}"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4C048470-4DD5-4C68-B38D-D17FD3A41AB5}" srcId="{8C66E9B3-B12D-4C23-A273-982D7F969BBC}" destId="{05513209-78F1-448C-82FA-B2785EC23FA2}" srcOrd="2" destOrd="0" parTransId="{2125FF98-D378-4F2A-ACEE-140F8B68D66F}" sibTransId="{983822D8-F065-4159-AEFB-B129090EF164}"/>
    <dgm:cxn modelId="{A05799EC-237E-4110-AB1A-9F7981D99944}" type="presOf" srcId="{0B98955D-B3E5-4350-8C5F-D309ABC70E7E}" destId="{9A3152F3-4291-4C05-89AC-712BC38C2181}"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 modelId="{6C6C4E08-4E01-4DD0-8314-59C7A1C22BCA}" type="presParOf" srcId="{BDFB8683-95A4-4BBF-9344-3A0D69314DBB}" destId="{340D62E9-71F0-4345-AA2C-58FA15EFF2EE}" srcOrd="3" destOrd="0" presId="urn:diagrams.loki3.com/NumberedList"/>
    <dgm:cxn modelId="{1D158B45-3E24-4F9B-84CA-C89A1A157E4A}" type="presParOf" srcId="{BDFB8683-95A4-4BBF-9344-3A0D69314DBB}" destId="{B9EC4955-F8CE-42B0-ABEE-1928073CEE25}" srcOrd="4" destOrd="0" presId="urn:diagrams.loki3.com/NumberedList"/>
    <dgm:cxn modelId="{6BB5B8FF-F300-423B-A5DD-42A4A131D66B}" type="presParOf" srcId="{B9EC4955-F8CE-42B0-ABEE-1928073CEE25}" destId="{20BEFA03-6951-4A7C-A59E-41DEF89A1A38}" srcOrd="0" destOrd="0" presId="urn:diagrams.loki3.com/NumberedList"/>
    <dgm:cxn modelId="{818827BB-00A0-4038-BC7E-B105B90D9B03}" type="presParOf" srcId="{B9EC4955-F8CE-42B0-ABEE-1928073CEE25}" destId="{45392A94-85D4-4213-B167-8FDD4035D4D9}" srcOrd="1" destOrd="0" presId="urn:diagrams.loki3.com/NumberedList"/>
    <dgm:cxn modelId="{39A1F524-72AE-45BC-89E6-6A217ECFC4DE}" type="presParOf" srcId="{BDFB8683-95A4-4BBF-9344-3A0D69314DBB}" destId="{DA544C40-01B1-4E12-B7A4-EC25E6DAA80A}" srcOrd="5" destOrd="0" presId="urn:diagrams.loki3.com/NumberedList"/>
    <dgm:cxn modelId="{7231A778-5D3C-4B49-B190-5C0014D90DE0}" type="presParOf" srcId="{BDFB8683-95A4-4BBF-9344-3A0D69314DBB}" destId="{DC8E9066-51F1-4C2E-B29F-32E7DFEF1C6B}" srcOrd="6" destOrd="0" presId="urn:diagrams.loki3.com/NumberedList"/>
    <dgm:cxn modelId="{DA16C5C5-DE32-4D6B-8513-0D3831D8228F}" type="presParOf" srcId="{DC8E9066-51F1-4C2E-B29F-32E7DFEF1C6B}" destId="{9A3152F3-4291-4C05-89AC-712BC38C2181}" srcOrd="0" destOrd="0" presId="urn:diagrams.loki3.com/NumberedList"/>
    <dgm:cxn modelId="{30507803-B213-4EF3-B24E-BA4941F7E5ED}" type="presParOf" srcId="{DC8E9066-51F1-4C2E-B29F-32E7DFEF1C6B}" destId="{6DDD3E9A-A86A-4571-8456-0FD76ABA1DC3}" srcOrd="1" destOrd="0" presId="urn:diagrams.loki3.com/NumberedList"/>
    <dgm:cxn modelId="{61BCA39B-5C2D-4B44-AE89-9BC1489BD600}" type="presParOf" srcId="{BDFB8683-95A4-4BBF-9344-3A0D69314DBB}" destId="{073E3F78-45B0-464E-9E43-861B230DF0D8}" srcOrd="7" destOrd="0" presId="urn:diagrams.loki3.com/NumberedList"/>
    <dgm:cxn modelId="{F50E70EA-8FD0-4938-97F5-80957EAB5959}" type="presParOf" srcId="{BDFB8683-95A4-4BBF-9344-3A0D69314DBB}" destId="{6A20B279-AF08-49F8-B5FA-865F0AD5AD01}" srcOrd="8" destOrd="0" presId="urn:diagrams.loki3.com/NumberedList"/>
    <dgm:cxn modelId="{739D1D09-83F9-4869-84B1-4915DC2B86C3}" type="presParOf" srcId="{6A20B279-AF08-49F8-B5FA-865F0AD5AD01}" destId="{21FD6457-993A-4A96-8D8E-789CFCDAE260}" srcOrd="0" destOrd="0" presId="urn:diagrams.loki3.com/NumberedList"/>
    <dgm:cxn modelId="{D7FBEFE9-A53F-48A4-B425-CB12320EDBCC}" type="presParOf" srcId="{6A20B279-AF08-49F8-B5FA-865F0AD5AD01}" destId="{7859AE9C-14BD-49F7-80C0-EBF3EC954E84}"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b="1" noProof="0" smtClean="0"/>
            <a:t>1</a:t>
          </a:r>
          <a:endParaRPr lang="vi-VN" b="1"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dirty="0" smtClean="0"/>
            <a:t>Từ khóa typedef</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dirty="0" smtClean="0"/>
            <a:t>Kiểu enum</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dgm:t>
        <a:bodyPr/>
        <a:lstStyle/>
        <a:p>
          <a:r>
            <a:rPr lang="vi-VN" noProof="0" dirty="0" smtClean="0"/>
            <a:t>Kiểu struct</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F5D50B3B-D760-4D9D-97D9-5F1C5A5BCEE0}">
      <dgm:prSet/>
      <dgm:spPr/>
      <dgm:t>
        <a:bodyPr/>
        <a:lstStyle/>
        <a:p>
          <a:r>
            <a:rPr lang="vi-VN" noProof="0" dirty="0" smtClean="0"/>
            <a:t>Kiểu union</a:t>
          </a:r>
          <a:endParaRPr lang="vi-VN" noProof="0" dirty="0"/>
        </a:p>
      </dgm:t>
    </dgm:pt>
    <dgm:pt modelId="{8C45C440-34A2-4CA4-B7E7-383533F2E8D6}" type="parTrans" cxnId="{6DAB2696-A889-4957-A1E5-15E25ADC537E}">
      <dgm:prSet/>
      <dgm:spPr/>
      <dgm:t>
        <a:bodyPr/>
        <a:lstStyle/>
        <a:p>
          <a:endParaRPr lang="en-US"/>
        </a:p>
      </dgm:t>
    </dgm:pt>
    <dgm:pt modelId="{F41C90E5-5495-485E-BDF7-A22EBB8D95FC}" type="sibTrans" cxnId="{6DAB2696-A889-4957-A1E5-15E25ADC537E}">
      <dgm:prSet/>
      <dgm:spPr/>
      <dgm:t>
        <a:bodyPr/>
        <a:lstStyle/>
        <a:p>
          <a:endParaRPr lang="en-US"/>
        </a:p>
      </dgm:t>
    </dgm:pt>
    <dgm:pt modelId="{0E554E08-C922-4A45-AE68-AF9D50F5C433}">
      <dgm:prSet/>
      <dgm:spPr>
        <a:solidFill>
          <a:srgbClr val="00FF00"/>
        </a:solidFill>
      </dgm:spPr>
      <dgm:t>
        <a:bodyPr/>
        <a:lstStyle/>
        <a:p>
          <a:r>
            <a:rPr lang="vi-VN" noProof="0" dirty="0" smtClean="0"/>
            <a:t>4</a:t>
          </a:r>
          <a:endParaRPr lang="vi-VN" noProof="0" dirty="0"/>
        </a:p>
      </dgm:t>
    </dgm:pt>
    <dgm:pt modelId="{C9A0CC75-CA8D-4254-9C94-B09FF451C721}" type="parTrans" cxnId="{90B1E591-E646-44B5-B163-EC043D7907BD}">
      <dgm:prSet/>
      <dgm:spPr/>
      <dgm:t>
        <a:bodyPr/>
        <a:lstStyle/>
        <a:p>
          <a:endParaRPr lang="en-US"/>
        </a:p>
      </dgm:t>
    </dgm:pt>
    <dgm:pt modelId="{F0D309CF-5C52-45A8-B150-5C1752ACFCC2}" type="sibTrans" cxnId="{90B1E591-E646-44B5-B163-EC043D7907BD}">
      <dgm:prSet/>
      <dgm:spPr/>
      <dgm:t>
        <a:bodyPr/>
        <a:lstStyle/>
        <a:p>
          <a:endParaRPr lang="en-US"/>
        </a:p>
      </dgm:t>
    </dgm:pt>
    <dgm:pt modelId="{8BD4AB4C-826A-41B4-9D03-4A358E145B0E}">
      <dgm:prSet/>
      <dgm:spPr/>
      <dgm:t>
        <a:bodyPr/>
        <a:lstStyle/>
        <a:p>
          <a:r>
            <a:rPr lang="vi-VN" noProof="0" dirty="0" smtClean="0"/>
            <a:t>5</a:t>
          </a:r>
          <a:endParaRPr lang="vi-VN" noProof="0" dirty="0"/>
        </a:p>
      </dgm:t>
    </dgm:pt>
    <dgm:pt modelId="{10AA071D-F798-4F54-80CF-6B023C8D494E}" type="parTrans" cxnId="{BF7528A7-9ACA-4D25-88A8-D5A88C553753}">
      <dgm:prSet/>
      <dgm:spPr/>
    </dgm:pt>
    <dgm:pt modelId="{CA8BF44C-2049-4274-9C53-4EBD2B16D4D3}" type="sibTrans" cxnId="{BF7528A7-9ACA-4D25-88A8-D5A88C553753}">
      <dgm:prSet/>
      <dgm:spPr/>
    </dgm:pt>
    <dgm:pt modelId="{0B98955D-B3E5-4350-8C5F-D309ABC70E7E}">
      <dgm:prSet/>
      <dgm:spPr>
        <a:solidFill>
          <a:srgbClr val="00FF00"/>
        </a:solidFill>
      </dgm:spPr>
      <dgm:t>
        <a:bodyPr/>
        <a:lstStyle/>
        <a:p>
          <a:r>
            <a:rPr lang="vi-VN" noProof="0" dirty="0" smtClean="0"/>
            <a:t>Trường (bit field)</a:t>
          </a:r>
          <a:endParaRPr lang="vi-VN" noProof="0" dirty="0"/>
        </a:p>
      </dgm:t>
    </dgm:pt>
    <dgm:pt modelId="{C654596F-20FC-4A3F-A345-D31E1346E85C}" type="parTrans" cxnId="{B503E91E-92F1-45FA-952B-536B8CE9CF54}">
      <dgm:prSet/>
      <dgm:spPr/>
    </dgm:pt>
    <dgm:pt modelId="{F3D67051-70A2-4AA5-834F-5C6A9026A71C}" type="sibTrans" cxnId="{B503E91E-92F1-45FA-952B-536B8CE9CF54}">
      <dgm:prSet/>
      <dgm:spPr/>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5">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5">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5">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5">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pt>
    <dgm:pt modelId="{B9EC4955-F8CE-42B0-ABEE-1928073CEE25}" type="pres">
      <dgm:prSet presAssocID="{05513209-78F1-448C-82FA-B2785EC23FA2}" presName="composite" presStyleCnt="0"/>
      <dgm:spPr/>
    </dgm:pt>
    <dgm:pt modelId="{20BEFA03-6951-4A7C-A59E-41DEF89A1A38}" type="pres">
      <dgm:prSet presAssocID="{05513209-78F1-448C-82FA-B2785EC23FA2}" presName="desTx" presStyleLbl="fgAccFollowNode1" presStyleIdx="2" presStyleCnt="5">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5">
        <dgm:presLayoutVars>
          <dgm:chMax val="0"/>
          <dgm:chPref val="0"/>
          <dgm:bulletEnabled val="1"/>
        </dgm:presLayoutVars>
      </dgm:prSet>
      <dgm:spPr/>
      <dgm:t>
        <a:bodyPr/>
        <a:lstStyle/>
        <a:p>
          <a:endParaRPr lang="en-US"/>
        </a:p>
      </dgm:t>
    </dgm:pt>
    <dgm:pt modelId="{DA544C40-01B1-4E12-B7A4-EC25E6DAA80A}" type="pres">
      <dgm:prSet presAssocID="{983822D8-F065-4159-AEFB-B129090EF164}" presName="sp" presStyleCnt="0"/>
      <dgm:spPr/>
    </dgm:pt>
    <dgm:pt modelId="{DC8E9066-51F1-4C2E-B29F-32E7DFEF1C6B}" type="pres">
      <dgm:prSet presAssocID="{0E554E08-C922-4A45-AE68-AF9D50F5C433}" presName="composite" presStyleCnt="0"/>
      <dgm:spPr/>
    </dgm:pt>
    <dgm:pt modelId="{9A3152F3-4291-4C05-89AC-712BC38C2181}" type="pres">
      <dgm:prSet presAssocID="{0E554E08-C922-4A45-AE68-AF9D50F5C433}" presName="desTx" presStyleLbl="fgAccFollowNode1" presStyleIdx="3" presStyleCnt="5">
        <dgm:presLayoutVars>
          <dgm:bulletEnabled val="1"/>
        </dgm:presLayoutVars>
      </dgm:prSet>
      <dgm:spPr/>
      <dgm:t>
        <a:bodyPr/>
        <a:lstStyle/>
        <a:p>
          <a:endParaRPr lang="en-US"/>
        </a:p>
      </dgm:t>
    </dgm:pt>
    <dgm:pt modelId="{6DDD3E9A-A86A-4571-8456-0FD76ABA1DC3}" type="pres">
      <dgm:prSet presAssocID="{0E554E08-C922-4A45-AE68-AF9D50F5C433}" presName="labelTx" presStyleLbl="node1" presStyleIdx="3" presStyleCnt="5">
        <dgm:presLayoutVars>
          <dgm:chMax val="0"/>
          <dgm:chPref val="0"/>
          <dgm:bulletEnabled val="1"/>
        </dgm:presLayoutVars>
      </dgm:prSet>
      <dgm:spPr/>
      <dgm:t>
        <a:bodyPr/>
        <a:lstStyle/>
        <a:p>
          <a:endParaRPr lang="en-US"/>
        </a:p>
      </dgm:t>
    </dgm:pt>
    <dgm:pt modelId="{073E3F78-45B0-464E-9E43-861B230DF0D8}" type="pres">
      <dgm:prSet presAssocID="{F0D309CF-5C52-45A8-B150-5C1752ACFCC2}" presName="sp" presStyleCnt="0"/>
      <dgm:spPr/>
    </dgm:pt>
    <dgm:pt modelId="{6A20B279-AF08-49F8-B5FA-865F0AD5AD01}" type="pres">
      <dgm:prSet presAssocID="{8BD4AB4C-826A-41B4-9D03-4A358E145B0E}" presName="composite" presStyleCnt="0"/>
      <dgm:spPr/>
    </dgm:pt>
    <dgm:pt modelId="{21FD6457-993A-4A96-8D8E-789CFCDAE260}" type="pres">
      <dgm:prSet presAssocID="{8BD4AB4C-826A-41B4-9D03-4A358E145B0E}" presName="desTx" presStyleLbl="fgAccFollowNode1" presStyleIdx="4" presStyleCnt="5">
        <dgm:presLayoutVars>
          <dgm:bulletEnabled val="1"/>
        </dgm:presLayoutVars>
      </dgm:prSet>
      <dgm:spPr/>
      <dgm:t>
        <a:bodyPr/>
        <a:lstStyle/>
        <a:p>
          <a:endParaRPr lang="en-US"/>
        </a:p>
      </dgm:t>
    </dgm:pt>
    <dgm:pt modelId="{7859AE9C-14BD-49F7-80C0-EBF3EC954E84}" type="pres">
      <dgm:prSet presAssocID="{8BD4AB4C-826A-41B4-9D03-4A358E145B0E}" presName="labelTx" presStyleLbl="node1" presStyleIdx="4" presStyleCnt="5">
        <dgm:presLayoutVars>
          <dgm:chMax val="0"/>
          <dgm:chPref val="0"/>
          <dgm:bulletEnabled val="1"/>
        </dgm:presLayoutVars>
      </dgm:prSet>
      <dgm:spPr/>
      <dgm:t>
        <a:bodyPr/>
        <a:lstStyle/>
        <a:p>
          <a:endParaRPr lang="en-US"/>
        </a:p>
      </dgm:t>
    </dgm:pt>
  </dgm:ptLst>
  <dgm:cxnLst>
    <dgm:cxn modelId="{B503E91E-92F1-45FA-952B-536B8CE9CF54}" srcId="{0E554E08-C922-4A45-AE68-AF9D50F5C433}" destId="{0B98955D-B3E5-4350-8C5F-D309ABC70E7E}" srcOrd="0" destOrd="0" parTransId="{C654596F-20FC-4A3F-A345-D31E1346E85C}" sibTransId="{F3D67051-70A2-4AA5-834F-5C6A9026A71C}"/>
    <dgm:cxn modelId="{CED0B9D0-E2DC-4CB1-A2C1-36298657AC7B}" type="presOf" srcId="{6C03E07F-ECFB-4D2F-BA96-D23DA7C5AC73}" destId="{7D701CF5-2CC3-48B9-A656-E2968A10AA3B}" srcOrd="0" destOrd="0" presId="urn:diagrams.loki3.com/NumberedList"/>
    <dgm:cxn modelId="{BC8C42DE-1FE3-47D5-B6B5-91571D0EB19A}" type="presOf" srcId="{759FDF1A-46CB-4DD6-A232-39900ACE14DF}" destId="{52D715E9-012B-492D-85DB-CC49546E7451}" srcOrd="0" destOrd="0" presId="urn:diagrams.loki3.com/NumberedList"/>
    <dgm:cxn modelId="{6DAB2696-A889-4957-A1E5-15E25ADC537E}" srcId="{8BD4AB4C-826A-41B4-9D03-4A358E145B0E}" destId="{F5D50B3B-D760-4D9D-97D9-5F1C5A5BCEE0}" srcOrd="0" destOrd="0" parTransId="{8C45C440-34A2-4CA4-B7E7-383533F2E8D6}" sibTransId="{F41C90E5-5495-485E-BDF7-A22EBB8D95FC}"/>
    <dgm:cxn modelId="{4214B36E-FF73-47F3-B18C-67E1533FA631}" type="presOf" srcId="{0E554E08-C922-4A45-AE68-AF9D50F5C433}" destId="{6DDD3E9A-A86A-4571-8456-0FD76ABA1DC3}" srcOrd="0" destOrd="0" presId="urn:diagrams.loki3.com/NumberedList"/>
    <dgm:cxn modelId="{90B1E591-E646-44B5-B163-EC043D7907BD}" srcId="{8C66E9B3-B12D-4C23-A273-982D7F969BBC}" destId="{0E554E08-C922-4A45-AE68-AF9D50F5C433}" srcOrd="3" destOrd="0" parTransId="{C9A0CC75-CA8D-4254-9C94-B09FF451C721}" sibTransId="{F0D309CF-5C52-45A8-B150-5C1752ACFCC2}"/>
    <dgm:cxn modelId="{7DF5E18B-2026-447E-AB91-8B25EA160832}" srcId="{05513209-78F1-448C-82FA-B2785EC23FA2}" destId="{B388406D-A38C-4897-9997-1C63D79E763E}" srcOrd="0" destOrd="0" parTransId="{9E7AD46F-351F-4B97-AC90-E076FD4E6933}" sibTransId="{E85FB0A1-4C99-4BB0-9523-6FA580C26C5B}"/>
    <dgm:cxn modelId="{CB0CE2A4-06CC-4DE7-9749-4F9A98F2EA08}" type="presOf" srcId="{F5D50B3B-D760-4D9D-97D9-5F1C5A5BCEE0}" destId="{21FD6457-993A-4A96-8D8E-789CFCDAE260}" srcOrd="0" destOrd="0" presId="urn:diagrams.loki3.com/NumberedList"/>
    <dgm:cxn modelId="{74155173-B967-4C55-BBC6-CE455E50CC90}" type="presOf" srcId="{8BD4AB4C-826A-41B4-9D03-4A358E145B0E}" destId="{7859AE9C-14BD-49F7-80C0-EBF3EC954E84}" srcOrd="0" destOrd="0" presId="urn:diagrams.loki3.com/NumberedList"/>
    <dgm:cxn modelId="{EE26D499-E3C7-4874-A873-C7C102CF342B}" type="presOf" srcId="{374B3CF0-3CBE-41CF-A774-9FD3C3CD3C85}" destId="{5012D0F9-E426-4C44-85B1-B5D15A7B4879}"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AB0F1D63-B964-4501-B89D-B149A8B3B1DA}" type="presOf" srcId="{05513209-78F1-448C-82FA-B2785EC23FA2}" destId="{45392A94-85D4-4213-B167-8FDD4035D4D9}" srcOrd="0" destOrd="0" presId="urn:diagrams.loki3.com/NumberedList"/>
    <dgm:cxn modelId="{1C7B2439-98A6-4A2B-BDB8-438079493C67}" srcId="{8C66E9B3-B12D-4C23-A273-982D7F969BBC}" destId="{759FDF1A-46CB-4DD6-A232-39900ACE14DF}" srcOrd="1" destOrd="0" parTransId="{EBD1FDD3-F3E1-4EF5-AB02-3A05A129FFE4}" sibTransId="{840B7BEC-A424-4364-B52E-A493DF1255BE}"/>
    <dgm:cxn modelId="{BF7528A7-9ACA-4D25-88A8-D5A88C553753}" srcId="{8C66E9B3-B12D-4C23-A273-982D7F969BBC}" destId="{8BD4AB4C-826A-41B4-9D03-4A358E145B0E}" srcOrd="4" destOrd="0" parTransId="{10AA071D-F798-4F54-80CF-6B023C8D494E}" sibTransId="{CA8BF44C-2049-4274-9C53-4EBD2B16D4D3}"/>
    <dgm:cxn modelId="{7F37D5C8-E16A-4389-ABBC-ABB93E9EB1A4}" srcId="{6C03E07F-ECFB-4D2F-BA96-D23DA7C5AC73}" destId="{9EA58EC5-7D69-4397-8093-5A4FCBD369E8}" srcOrd="0" destOrd="0" parTransId="{D56EEE90-AC73-4E4D-8BBC-6E0E7885DFB1}" sibTransId="{D5E5875A-C60C-4FC3-869B-722E371FA6E0}"/>
    <dgm:cxn modelId="{4238E7EC-BEE6-437A-B2A2-866D39F88A5B}" type="presOf" srcId="{B388406D-A38C-4897-9997-1C63D79E763E}" destId="{20BEFA03-6951-4A7C-A59E-41DEF89A1A38}" srcOrd="0" destOrd="0" presId="urn:diagrams.loki3.com/NumberedList"/>
    <dgm:cxn modelId="{314C4E73-477B-4DFC-A12A-BEB22C372D5A}" type="presOf" srcId="{8C66E9B3-B12D-4C23-A273-982D7F969BBC}" destId="{BDFB8683-95A4-4BBF-9344-3A0D69314DBB}" srcOrd="0" destOrd="0" presId="urn:diagrams.loki3.com/NumberedList"/>
    <dgm:cxn modelId="{89F6AEB2-4790-487C-AC1B-D20A20054F51}" type="presOf" srcId="{9EA58EC5-7D69-4397-8093-5A4FCBD369E8}" destId="{A08A9154-0BEB-4230-91C9-16FAC1EF6E1C}"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4C048470-4DD5-4C68-B38D-D17FD3A41AB5}" srcId="{8C66E9B3-B12D-4C23-A273-982D7F969BBC}" destId="{05513209-78F1-448C-82FA-B2785EC23FA2}" srcOrd="2" destOrd="0" parTransId="{2125FF98-D378-4F2A-ACEE-140F8B68D66F}" sibTransId="{983822D8-F065-4159-AEFB-B129090EF164}"/>
    <dgm:cxn modelId="{A05799EC-237E-4110-AB1A-9F7981D99944}" type="presOf" srcId="{0B98955D-B3E5-4350-8C5F-D309ABC70E7E}" destId="{9A3152F3-4291-4C05-89AC-712BC38C2181}"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 modelId="{6C6C4E08-4E01-4DD0-8314-59C7A1C22BCA}" type="presParOf" srcId="{BDFB8683-95A4-4BBF-9344-3A0D69314DBB}" destId="{340D62E9-71F0-4345-AA2C-58FA15EFF2EE}" srcOrd="3" destOrd="0" presId="urn:diagrams.loki3.com/NumberedList"/>
    <dgm:cxn modelId="{1D158B45-3E24-4F9B-84CA-C89A1A157E4A}" type="presParOf" srcId="{BDFB8683-95A4-4BBF-9344-3A0D69314DBB}" destId="{B9EC4955-F8CE-42B0-ABEE-1928073CEE25}" srcOrd="4" destOrd="0" presId="urn:diagrams.loki3.com/NumberedList"/>
    <dgm:cxn modelId="{6BB5B8FF-F300-423B-A5DD-42A4A131D66B}" type="presParOf" srcId="{B9EC4955-F8CE-42B0-ABEE-1928073CEE25}" destId="{20BEFA03-6951-4A7C-A59E-41DEF89A1A38}" srcOrd="0" destOrd="0" presId="urn:diagrams.loki3.com/NumberedList"/>
    <dgm:cxn modelId="{818827BB-00A0-4038-BC7E-B105B90D9B03}" type="presParOf" srcId="{B9EC4955-F8CE-42B0-ABEE-1928073CEE25}" destId="{45392A94-85D4-4213-B167-8FDD4035D4D9}" srcOrd="1" destOrd="0" presId="urn:diagrams.loki3.com/NumberedList"/>
    <dgm:cxn modelId="{39A1F524-72AE-45BC-89E6-6A217ECFC4DE}" type="presParOf" srcId="{BDFB8683-95A4-4BBF-9344-3A0D69314DBB}" destId="{DA544C40-01B1-4E12-B7A4-EC25E6DAA80A}" srcOrd="5" destOrd="0" presId="urn:diagrams.loki3.com/NumberedList"/>
    <dgm:cxn modelId="{7231A778-5D3C-4B49-B190-5C0014D90DE0}" type="presParOf" srcId="{BDFB8683-95A4-4BBF-9344-3A0D69314DBB}" destId="{DC8E9066-51F1-4C2E-B29F-32E7DFEF1C6B}" srcOrd="6" destOrd="0" presId="urn:diagrams.loki3.com/NumberedList"/>
    <dgm:cxn modelId="{DA16C5C5-DE32-4D6B-8513-0D3831D8228F}" type="presParOf" srcId="{DC8E9066-51F1-4C2E-B29F-32E7DFEF1C6B}" destId="{9A3152F3-4291-4C05-89AC-712BC38C2181}" srcOrd="0" destOrd="0" presId="urn:diagrams.loki3.com/NumberedList"/>
    <dgm:cxn modelId="{30507803-B213-4EF3-B24E-BA4941F7E5ED}" type="presParOf" srcId="{DC8E9066-51F1-4C2E-B29F-32E7DFEF1C6B}" destId="{6DDD3E9A-A86A-4571-8456-0FD76ABA1DC3}" srcOrd="1" destOrd="0" presId="urn:diagrams.loki3.com/NumberedList"/>
    <dgm:cxn modelId="{61BCA39B-5C2D-4B44-AE89-9BC1489BD600}" type="presParOf" srcId="{BDFB8683-95A4-4BBF-9344-3A0D69314DBB}" destId="{073E3F78-45B0-464E-9E43-861B230DF0D8}" srcOrd="7" destOrd="0" presId="urn:diagrams.loki3.com/NumberedList"/>
    <dgm:cxn modelId="{F50E70EA-8FD0-4938-97F5-80957EAB5959}" type="presParOf" srcId="{BDFB8683-95A4-4BBF-9344-3A0D69314DBB}" destId="{6A20B279-AF08-49F8-B5FA-865F0AD5AD01}" srcOrd="8" destOrd="0" presId="urn:diagrams.loki3.com/NumberedList"/>
    <dgm:cxn modelId="{739D1D09-83F9-4869-84B1-4915DC2B86C3}" type="presParOf" srcId="{6A20B279-AF08-49F8-B5FA-865F0AD5AD01}" destId="{21FD6457-993A-4A96-8D8E-789CFCDAE260}" srcOrd="0" destOrd="0" presId="urn:diagrams.loki3.com/NumberedList"/>
    <dgm:cxn modelId="{D7FBEFE9-A53F-48A4-B425-CB12320EDBCC}" type="presParOf" srcId="{6A20B279-AF08-49F8-B5FA-865F0AD5AD01}" destId="{7859AE9C-14BD-49F7-80C0-EBF3EC954E84}"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b="1" noProof="0" smtClean="0"/>
            <a:t>1</a:t>
          </a:r>
          <a:endParaRPr lang="vi-VN" b="1"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dirty="0" smtClean="0"/>
            <a:t>Từ khóa typedef</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dirty="0" smtClean="0"/>
            <a:t>Kiểu enum</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dgm:t>
        <a:bodyPr/>
        <a:lstStyle/>
        <a:p>
          <a:r>
            <a:rPr lang="vi-VN" noProof="0" dirty="0" smtClean="0"/>
            <a:t>Kiểu struct</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F5D50B3B-D760-4D9D-97D9-5F1C5A5BCEE0}">
      <dgm:prSet/>
      <dgm:spPr>
        <a:solidFill>
          <a:srgbClr val="00FF00"/>
        </a:solidFill>
      </dgm:spPr>
      <dgm:t>
        <a:bodyPr/>
        <a:lstStyle/>
        <a:p>
          <a:r>
            <a:rPr lang="vi-VN" noProof="0" dirty="0" smtClean="0"/>
            <a:t>Kiểu union</a:t>
          </a:r>
          <a:endParaRPr lang="vi-VN" noProof="0" dirty="0"/>
        </a:p>
      </dgm:t>
    </dgm:pt>
    <dgm:pt modelId="{8C45C440-34A2-4CA4-B7E7-383533F2E8D6}" type="parTrans" cxnId="{6DAB2696-A889-4957-A1E5-15E25ADC537E}">
      <dgm:prSet/>
      <dgm:spPr/>
      <dgm:t>
        <a:bodyPr/>
        <a:lstStyle/>
        <a:p>
          <a:endParaRPr lang="en-US"/>
        </a:p>
      </dgm:t>
    </dgm:pt>
    <dgm:pt modelId="{F41C90E5-5495-485E-BDF7-A22EBB8D95FC}" type="sibTrans" cxnId="{6DAB2696-A889-4957-A1E5-15E25ADC537E}">
      <dgm:prSet/>
      <dgm:spPr/>
      <dgm:t>
        <a:bodyPr/>
        <a:lstStyle/>
        <a:p>
          <a:endParaRPr lang="en-US"/>
        </a:p>
      </dgm:t>
    </dgm:pt>
    <dgm:pt modelId="{0E554E08-C922-4A45-AE68-AF9D50F5C433}">
      <dgm:prSet/>
      <dgm:spPr/>
      <dgm:t>
        <a:bodyPr/>
        <a:lstStyle/>
        <a:p>
          <a:r>
            <a:rPr lang="vi-VN" noProof="0" dirty="0" smtClean="0"/>
            <a:t>4</a:t>
          </a:r>
          <a:endParaRPr lang="vi-VN" noProof="0" dirty="0"/>
        </a:p>
      </dgm:t>
    </dgm:pt>
    <dgm:pt modelId="{C9A0CC75-CA8D-4254-9C94-B09FF451C721}" type="parTrans" cxnId="{90B1E591-E646-44B5-B163-EC043D7907BD}">
      <dgm:prSet/>
      <dgm:spPr/>
      <dgm:t>
        <a:bodyPr/>
        <a:lstStyle/>
        <a:p>
          <a:endParaRPr lang="en-US"/>
        </a:p>
      </dgm:t>
    </dgm:pt>
    <dgm:pt modelId="{F0D309CF-5C52-45A8-B150-5C1752ACFCC2}" type="sibTrans" cxnId="{90B1E591-E646-44B5-B163-EC043D7907BD}">
      <dgm:prSet/>
      <dgm:spPr/>
      <dgm:t>
        <a:bodyPr/>
        <a:lstStyle/>
        <a:p>
          <a:endParaRPr lang="en-US"/>
        </a:p>
      </dgm:t>
    </dgm:pt>
    <dgm:pt modelId="{8BD4AB4C-826A-41B4-9D03-4A358E145B0E}">
      <dgm:prSet/>
      <dgm:spPr>
        <a:solidFill>
          <a:srgbClr val="00FF00"/>
        </a:solidFill>
      </dgm:spPr>
      <dgm:t>
        <a:bodyPr/>
        <a:lstStyle/>
        <a:p>
          <a:r>
            <a:rPr lang="vi-VN" noProof="0" dirty="0" smtClean="0"/>
            <a:t>5</a:t>
          </a:r>
          <a:endParaRPr lang="vi-VN" noProof="0" dirty="0"/>
        </a:p>
      </dgm:t>
    </dgm:pt>
    <dgm:pt modelId="{10AA071D-F798-4F54-80CF-6B023C8D494E}" type="parTrans" cxnId="{BF7528A7-9ACA-4D25-88A8-D5A88C553753}">
      <dgm:prSet/>
      <dgm:spPr/>
    </dgm:pt>
    <dgm:pt modelId="{CA8BF44C-2049-4274-9C53-4EBD2B16D4D3}" type="sibTrans" cxnId="{BF7528A7-9ACA-4D25-88A8-D5A88C553753}">
      <dgm:prSet/>
      <dgm:spPr/>
    </dgm:pt>
    <dgm:pt modelId="{0B98955D-B3E5-4350-8C5F-D309ABC70E7E}">
      <dgm:prSet/>
      <dgm:spPr/>
      <dgm:t>
        <a:bodyPr/>
        <a:lstStyle/>
        <a:p>
          <a:r>
            <a:rPr lang="vi-VN" noProof="0" dirty="0" smtClean="0"/>
            <a:t>Trường (bit field)</a:t>
          </a:r>
          <a:endParaRPr lang="vi-VN" noProof="0" dirty="0"/>
        </a:p>
      </dgm:t>
    </dgm:pt>
    <dgm:pt modelId="{C654596F-20FC-4A3F-A345-D31E1346E85C}" type="parTrans" cxnId="{B503E91E-92F1-45FA-952B-536B8CE9CF54}">
      <dgm:prSet/>
      <dgm:spPr/>
    </dgm:pt>
    <dgm:pt modelId="{F3D67051-70A2-4AA5-834F-5C6A9026A71C}" type="sibTrans" cxnId="{B503E91E-92F1-45FA-952B-536B8CE9CF54}">
      <dgm:prSet/>
      <dgm:spPr/>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5">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5">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5">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5">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pt>
    <dgm:pt modelId="{B9EC4955-F8CE-42B0-ABEE-1928073CEE25}" type="pres">
      <dgm:prSet presAssocID="{05513209-78F1-448C-82FA-B2785EC23FA2}" presName="composite" presStyleCnt="0"/>
      <dgm:spPr/>
    </dgm:pt>
    <dgm:pt modelId="{20BEFA03-6951-4A7C-A59E-41DEF89A1A38}" type="pres">
      <dgm:prSet presAssocID="{05513209-78F1-448C-82FA-B2785EC23FA2}" presName="desTx" presStyleLbl="fgAccFollowNode1" presStyleIdx="2" presStyleCnt="5">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5">
        <dgm:presLayoutVars>
          <dgm:chMax val="0"/>
          <dgm:chPref val="0"/>
          <dgm:bulletEnabled val="1"/>
        </dgm:presLayoutVars>
      </dgm:prSet>
      <dgm:spPr/>
      <dgm:t>
        <a:bodyPr/>
        <a:lstStyle/>
        <a:p>
          <a:endParaRPr lang="en-US"/>
        </a:p>
      </dgm:t>
    </dgm:pt>
    <dgm:pt modelId="{DA544C40-01B1-4E12-B7A4-EC25E6DAA80A}" type="pres">
      <dgm:prSet presAssocID="{983822D8-F065-4159-AEFB-B129090EF164}" presName="sp" presStyleCnt="0"/>
      <dgm:spPr/>
    </dgm:pt>
    <dgm:pt modelId="{DC8E9066-51F1-4C2E-B29F-32E7DFEF1C6B}" type="pres">
      <dgm:prSet presAssocID="{0E554E08-C922-4A45-AE68-AF9D50F5C433}" presName="composite" presStyleCnt="0"/>
      <dgm:spPr/>
    </dgm:pt>
    <dgm:pt modelId="{9A3152F3-4291-4C05-89AC-712BC38C2181}" type="pres">
      <dgm:prSet presAssocID="{0E554E08-C922-4A45-AE68-AF9D50F5C433}" presName="desTx" presStyleLbl="fgAccFollowNode1" presStyleIdx="3" presStyleCnt="5">
        <dgm:presLayoutVars>
          <dgm:bulletEnabled val="1"/>
        </dgm:presLayoutVars>
      </dgm:prSet>
      <dgm:spPr/>
      <dgm:t>
        <a:bodyPr/>
        <a:lstStyle/>
        <a:p>
          <a:endParaRPr lang="en-US"/>
        </a:p>
      </dgm:t>
    </dgm:pt>
    <dgm:pt modelId="{6DDD3E9A-A86A-4571-8456-0FD76ABA1DC3}" type="pres">
      <dgm:prSet presAssocID="{0E554E08-C922-4A45-AE68-AF9D50F5C433}" presName="labelTx" presStyleLbl="node1" presStyleIdx="3" presStyleCnt="5">
        <dgm:presLayoutVars>
          <dgm:chMax val="0"/>
          <dgm:chPref val="0"/>
          <dgm:bulletEnabled val="1"/>
        </dgm:presLayoutVars>
      </dgm:prSet>
      <dgm:spPr/>
      <dgm:t>
        <a:bodyPr/>
        <a:lstStyle/>
        <a:p>
          <a:endParaRPr lang="en-US"/>
        </a:p>
      </dgm:t>
    </dgm:pt>
    <dgm:pt modelId="{073E3F78-45B0-464E-9E43-861B230DF0D8}" type="pres">
      <dgm:prSet presAssocID="{F0D309CF-5C52-45A8-B150-5C1752ACFCC2}" presName="sp" presStyleCnt="0"/>
      <dgm:spPr/>
    </dgm:pt>
    <dgm:pt modelId="{6A20B279-AF08-49F8-B5FA-865F0AD5AD01}" type="pres">
      <dgm:prSet presAssocID="{8BD4AB4C-826A-41B4-9D03-4A358E145B0E}" presName="composite" presStyleCnt="0"/>
      <dgm:spPr/>
    </dgm:pt>
    <dgm:pt modelId="{21FD6457-993A-4A96-8D8E-789CFCDAE260}" type="pres">
      <dgm:prSet presAssocID="{8BD4AB4C-826A-41B4-9D03-4A358E145B0E}" presName="desTx" presStyleLbl="fgAccFollowNode1" presStyleIdx="4" presStyleCnt="5">
        <dgm:presLayoutVars>
          <dgm:bulletEnabled val="1"/>
        </dgm:presLayoutVars>
      </dgm:prSet>
      <dgm:spPr/>
      <dgm:t>
        <a:bodyPr/>
        <a:lstStyle/>
        <a:p>
          <a:endParaRPr lang="en-US"/>
        </a:p>
      </dgm:t>
    </dgm:pt>
    <dgm:pt modelId="{7859AE9C-14BD-49F7-80C0-EBF3EC954E84}" type="pres">
      <dgm:prSet presAssocID="{8BD4AB4C-826A-41B4-9D03-4A358E145B0E}" presName="labelTx" presStyleLbl="node1" presStyleIdx="4" presStyleCnt="5">
        <dgm:presLayoutVars>
          <dgm:chMax val="0"/>
          <dgm:chPref val="0"/>
          <dgm:bulletEnabled val="1"/>
        </dgm:presLayoutVars>
      </dgm:prSet>
      <dgm:spPr/>
      <dgm:t>
        <a:bodyPr/>
        <a:lstStyle/>
        <a:p>
          <a:endParaRPr lang="en-US"/>
        </a:p>
      </dgm:t>
    </dgm:pt>
  </dgm:ptLst>
  <dgm:cxnLst>
    <dgm:cxn modelId="{B503E91E-92F1-45FA-952B-536B8CE9CF54}" srcId="{0E554E08-C922-4A45-AE68-AF9D50F5C433}" destId="{0B98955D-B3E5-4350-8C5F-D309ABC70E7E}" srcOrd="0" destOrd="0" parTransId="{C654596F-20FC-4A3F-A345-D31E1346E85C}" sibTransId="{F3D67051-70A2-4AA5-834F-5C6A9026A71C}"/>
    <dgm:cxn modelId="{CED0B9D0-E2DC-4CB1-A2C1-36298657AC7B}" type="presOf" srcId="{6C03E07F-ECFB-4D2F-BA96-D23DA7C5AC73}" destId="{7D701CF5-2CC3-48B9-A656-E2968A10AA3B}" srcOrd="0" destOrd="0" presId="urn:diagrams.loki3.com/NumberedList"/>
    <dgm:cxn modelId="{BC8C42DE-1FE3-47D5-B6B5-91571D0EB19A}" type="presOf" srcId="{759FDF1A-46CB-4DD6-A232-39900ACE14DF}" destId="{52D715E9-012B-492D-85DB-CC49546E7451}" srcOrd="0" destOrd="0" presId="urn:diagrams.loki3.com/NumberedList"/>
    <dgm:cxn modelId="{6DAB2696-A889-4957-A1E5-15E25ADC537E}" srcId="{8BD4AB4C-826A-41B4-9D03-4A358E145B0E}" destId="{F5D50B3B-D760-4D9D-97D9-5F1C5A5BCEE0}" srcOrd="0" destOrd="0" parTransId="{8C45C440-34A2-4CA4-B7E7-383533F2E8D6}" sibTransId="{F41C90E5-5495-485E-BDF7-A22EBB8D95FC}"/>
    <dgm:cxn modelId="{4214B36E-FF73-47F3-B18C-67E1533FA631}" type="presOf" srcId="{0E554E08-C922-4A45-AE68-AF9D50F5C433}" destId="{6DDD3E9A-A86A-4571-8456-0FD76ABA1DC3}" srcOrd="0" destOrd="0" presId="urn:diagrams.loki3.com/NumberedList"/>
    <dgm:cxn modelId="{90B1E591-E646-44B5-B163-EC043D7907BD}" srcId="{8C66E9B3-B12D-4C23-A273-982D7F969BBC}" destId="{0E554E08-C922-4A45-AE68-AF9D50F5C433}" srcOrd="3" destOrd="0" parTransId="{C9A0CC75-CA8D-4254-9C94-B09FF451C721}" sibTransId="{F0D309CF-5C52-45A8-B150-5C1752ACFCC2}"/>
    <dgm:cxn modelId="{7DF5E18B-2026-447E-AB91-8B25EA160832}" srcId="{05513209-78F1-448C-82FA-B2785EC23FA2}" destId="{B388406D-A38C-4897-9997-1C63D79E763E}" srcOrd="0" destOrd="0" parTransId="{9E7AD46F-351F-4B97-AC90-E076FD4E6933}" sibTransId="{E85FB0A1-4C99-4BB0-9523-6FA580C26C5B}"/>
    <dgm:cxn modelId="{CB0CE2A4-06CC-4DE7-9749-4F9A98F2EA08}" type="presOf" srcId="{F5D50B3B-D760-4D9D-97D9-5F1C5A5BCEE0}" destId="{21FD6457-993A-4A96-8D8E-789CFCDAE260}" srcOrd="0" destOrd="0" presId="urn:diagrams.loki3.com/NumberedList"/>
    <dgm:cxn modelId="{74155173-B967-4C55-BBC6-CE455E50CC90}" type="presOf" srcId="{8BD4AB4C-826A-41B4-9D03-4A358E145B0E}" destId="{7859AE9C-14BD-49F7-80C0-EBF3EC954E84}" srcOrd="0" destOrd="0" presId="urn:diagrams.loki3.com/NumberedList"/>
    <dgm:cxn modelId="{EE26D499-E3C7-4874-A873-C7C102CF342B}" type="presOf" srcId="{374B3CF0-3CBE-41CF-A774-9FD3C3CD3C85}" destId="{5012D0F9-E426-4C44-85B1-B5D15A7B4879}"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AB0F1D63-B964-4501-B89D-B149A8B3B1DA}" type="presOf" srcId="{05513209-78F1-448C-82FA-B2785EC23FA2}" destId="{45392A94-85D4-4213-B167-8FDD4035D4D9}" srcOrd="0" destOrd="0" presId="urn:diagrams.loki3.com/NumberedList"/>
    <dgm:cxn modelId="{1C7B2439-98A6-4A2B-BDB8-438079493C67}" srcId="{8C66E9B3-B12D-4C23-A273-982D7F969BBC}" destId="{759FDF1A-46CB-4DD6-A232-39900ACE14DF}" srcOrd="1" destOrd="0" parTransId="{EBD1FDD3-F3E1-4EF5-AB02-3A05A129FFE4}" sibTransId="{840B7BEC-A424-4364-B52E-A493DF1255BE}"/>
    <dgm:cxn modelId="{BF7528A7-9ACA-4D25-88A8-D5A88C553753}" srcId="{8C66E9B3-B12D-4C23-A273-982D7F969BBC}" destId="{8BD4AB4C-826A-41B4-9D03-4A358E145B0E}" srcOrd="4" destOrd="0" parTransId="{10AA071D-F798-4F54-80CF-6B023C8D494E}" sibTransId="{CA8BF44C-2049-4274-9C53-4EBD2B16D4D3}"/>
    <dgm:cxn modelId="{7F37D5C8-E16A-4389-ABBC-ABB93E9EB1A4}" srcId="{6C03E07F-ECFB-4D2F-BA96-D23DA7C5AC73}" destId="{9EA58EC5-7D69-4397-8093-5A4FCBD369E8}" srcOrd="0" destOrd="0" parTransId="{D56EEE90-AC73-4E4D-8BBC-6E0E7885DFB1}" sibTransId="{D5E5875A-C60C-4FC3-869B-722E371FA6E0}"/>
    <dgm:cxn modelId="{4238E7EC-BEE6-437A-B2A2-866D39F88A5B}" type="presOf" srcId="{B388406D-A38C-4897-9997-1C63D79E763E}" destId="{20BEFA03-6951-4A7C-A59E-41DEF89A1A38}" srcOrd="0" destOrd="0" presId="urn:diagrams.loki3.com/NumberedList"/>
    <dgm:cxn modelId="{314C4E73-477B-4DFC-A12A-BEB22C372D5A}" type="presOf" srcId="{8C66E9B3-B12D-4C23-A273-982D7F969BBC}" destId="{BDFB8683-95A4-4BBF-9344-3A0D69314DBB}" srcOrd="0" destOrd="0" presId="urn:diagrams.loki3.com/NumberedList"/>
    <dgm:cxn modelId="{89F6AEB2-4790-487C-AC1B-D20A20054F51}" type="presOf" srcId="{9EA58EC5-7D69-4397-8093-5A4FCBD369E8}" destId="{A08A9154-0BEB-4230-91C9-16FAC1EF6E1C}"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4C048470-4DD5-4C68-B38D-D17FD3A41AB5}" srcId="{8C66E9B3-B12D-4C23-A273-982D7F969BBC}" destId="{05513209-78F1-448C-82FA-B2785EC23FA2}" srcOrd="2" destOrd="0" parTransId="{2125FF98-D378-4F2A-ACEE-140F8B68D66F}" sibTransId="{983822D8-F065-4159-AEFB-B129090EF164}"/>
    <dgm:cxn modelId="{A05799EC-237E-4110-AB1A-9F7981D99944}" type="presOf" srcId="{0B98955D-B3E5-4350-8C5F-D309ABC70E7E}" destId="{9A3152F3-4291-4C05-89AC-712BC38C2181}"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 modelId="{6C6C4E08-4E01-4DD0-8314-59C7A1C22BCA}" type="presParOf" srcId="{BDFB8683-95A4-4BBF-9344-3A0D69314DBB}" destId="{340D62E9-71F0-4345-AA2C-58FA15EFF2EE}" srcOrd="3" destOrd="0" presId="urn:diagrams.loki3.com/NumberedList"/>
    <dgm:cxn modelId="{1D158B45-3E24-4F9B-84CA-C89A1A157E4A}" type="presParOf" srcId="{BDFB8683-95A4-4BBF-9344-3A0D69314DBB}" destId="{B9EC4955-F8CE-42B0-ABEE-1928073CEE25}" srcOrd="4" destOrd="0" presId="urn:diagrams.loki3.com/NumberedList"/>
    <dgm:cxn modelId="{6BB5B8FF-F300-423B-A5DD-42A4A131D66B}" type="presParOf" srcId="{B9EC4955-F8CE-42B0-ABEE-1928073CEE25}" destId="{20BEFA03-6951-4A7C-A59E-41DEF89A1A38}" srcOrd="0" destOrd="0" presId="urn:diagrams.loki3.com/NumberedList"/>
    <dgm:cxn modelId="{818827BB-00A0-4038-BC7E-B105B90D9B03}" type="presParOf" srcId="{B9EC4955-F8CE-42B0-ABEE-1928073CEE25}" destId="{45392A94-85D4-4213-B167-8FDD4035D4D9}" srcOrd="1" destOrd="0" presId="urn:diagrams.loki3.com/NumberedList"/>
    <dgm:cxn modelId="{39A1F524-72AE-45BC-89E6-6A217ECFC4DE}" type="presParOf" srcId="{BDFB8683-95A4-4BBF-9344-3A0D69314DBB}" destId="{DA544C40-01B1-4E12-B7A4-EC25E6DAA80A}" srcOrd="5" destOrd="0" presId="urn:diagrams.loki3.com/NumberedList"/>
    <dgm:cxn modelId="{7231A778-5D3C-4B49-B190-5C0014D90DE0}" type="presParOf" srcId="{BDFB8683-95A4-4BBF-9344-3A0D69314DBB}" destId="{DC8E9066-51F1-4C2E-B29F-32E7DFEF1C6B}" srcOrd="6" destOrd="0" presId="urn:diagrams.loki3.com/NumberedList"/>
    <dgm:cxn modelId="{DA16C5C5-DE32-4D6B-8513-0D3831D8228F}" type="presParOf" srcId="{DC8E9066-51F1-4C2E-B29F-32E7DFEF1C6B}" destId="{9A3152F3-4291-4C05-89AC-712BC38C2181}" srcOrd="0" destOrd="0" presId="urn:diagrams.loki3.com/NumberedList"/>
    <dgm:cxn modelId="{30507803-B213-4EF3-B24E-BA4941F7E5ED}" type="presParOf" srcId="{DC8E9066-51F1-4C2E-B29F-32E7DFEF1C6B}" destId="{6DDD3E9A-A86A-4571-8456-0FD76ABA1DC3}" srcOrd="1" destOrd="0" presId="urn:diagrams.loki3.com/NumberedList"/>
    <dgm:cxn modelId="{61BCA39B-5C2D-4B44-AE89-9BC1489BD600}" type="presParOf" srcId="{BDFB8683-95A4-4BBF-9344-3A0D69314DBB}" destId="{073E3F78-45B0-464E-9E43-861B230DF0D8}" srcOrd="7" destOrd="0" presId="urn:diagrams.loki3.com/NumberedList"/>
    <dgm:cxn modelId="{F50E70EA-8FD0-4938-97F5-80957EAB5959}" type="presParOf" srcId="{BDFB8683-95A4-4BBF-9344-3A0D69314DBB}" destId="{6A20B279-AF08-49F8-B5FA-865F0AD5AD01}" srcOrd="8" destOrd="0" presId="urn:diagrams.loki3.com/NumberedList"/>
    <dgm:cxn modelId="{739D1D09-83F9-4869-84B1-4915DC2B86C3}" type="presParOf" srcId="{6A20B279-AF08-49F8-B5FA-865F0AD5AD01}" destId="{21FD6457-993A-4A96-8D8E-789CFCDAE260}" srcOrd="0" destOrd="0" presId="urn:diagrams.loki3.com/NumberedList"/>
    <dgm:cxn modelId="{D7FBEFE9-A53F-48A4-B425-CB12320EDBCC}" type="presParOf" srcId="{6A20B279-AF08-49F8-B5FA-865F0AD5AD01}" destId="{7859AE9C-14BD-49F7-80C0-EBF3EC954E84}"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09980" y="-3145380"/>
          <a:ext cx="1113840" cy="7487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b="0" kern="1200" noProof="0" dirty="0" smtClean="0"/>
            <a:t>Từ khóa typedef</a:t>
          </a:r>
          <a:endParaRPr lang="vi-VN" sz="5200" b="0" kern="1200" noProof="0" dirty="0"/>
        </a:p>
      </dsp:txBody>
      <dsp:txXfrm rot="-5400000">
        <a:off x="1123201" y="95772"/>
        <a:ext cx="7433027" cy="1005094"/>
      </dsp:txXfrm>
    </dsp:sp>
    <dsp:sp modelId="{7D701CF5-2CC3-48B9-A656-E2968A10AA3B}">
      <dsp:nvSpPr>
        <dsp:cNvPr id="0" name=""/>
        <dsp:cNvSpPr/>
      </dsp:nvSpPr>
      <dsp:spPr>
        <a:xfrm>
          <a:off x="0" y="130319"/>
          <a:ext cx="936000" cy="93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vi-VN" sz="5000" b="1" kern="1200" noProof="0" smtClean="0"/>
            <a:t>1</a:t>
          </a:r>
          <a:endParaRPr lang="vi-VN" sz="5000" b="1" kern="1200" noProof="0"/>
        </a:p>
      </dsp:txBody>
      <dsp:txXfrm>
        <a:off x="137074" y="267393"/>
        <a:ext cx="661852" cy="661852"/>
      </dsp:txXfrm>
    </dsp:sp>
    <dsp:sp modelId="{5012D0F9-E426-4C44-85B1-B5D15A7B4879}">
      <dsp:nvSpPr>
        <dsp:cNvPr id="0" name=""/>
        <dsp:cNvSpPr/>
      </dsp:nvSpPr>
      <dsp:spPr>
        <a:xfrm rot="5400000">
          <a:off x="4309980" y="-1844340"/>
          <a:ext cx="1113840" cy="7487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kern="1200" noProof="0" dirty="0" smtClean="0"/>
            <a:t>Kiểu enum</a:t>
          </a:r>
          <a:endParaRPr lang="vi-VN" sz="5200" kern="1200" noProof="0" dirty="0"/>
        </a:p>
      </dsp:txBody>
      <dsp:txXfrm rot="-5400000">
        <a:off x="1123201" y="1396812"/>
        <a:ext cx="7433027" cy="1005094"/>
      </dsp:txXfrm>
    </dsp:sp>
    <dsp:sp modelId="{52D715E9-012B-492D-85DB-CC49546E7451}">
      <dsp:nvSpPr>
        <dsp:cNvPr id="0" name=""/>
        <dsp:cNvSpPr/>
      </dsp:nvSpPr>
      <dsp:spPr>
        <a:xfrm>
          <a:off x="0" y="1431360"/>
          <a:ext cx="936000" cy="93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vi-VN" sz="5000" kern="1200" noProof="0" dirty="0" smtClean="0"/>
            <a:t>2</a:t>
          </a:r>
          <a:endParaRPr lang="vi-VN" sz="5000" kern="1200" noProof="0" dirty="0"/>
        </a:p>
      </dsp:txBody>
      <dsp:txXfrm>
        <a:off x="137074" y="1568434"/>
        <a:ext cx="661852" cy="661852"/>
      </dsp:txXfrm>
    </dsp:sp>
    <dsp:sp modelId="{20BEFA03-6951-4A7C-A59E-41DEF89A1A38}">
      <dsp:nvSpPr>
        <dsp:cNvPr id="0" name=""/>
        <dsp:cNvSpPr/>
      </dsp:nvSpPr>
      <dsp:spPr>
        <a:xfrm rot="5400000">
          <a:off x="4309980" y="-543300"/>
          <a:ext cx="1113840" cy="7487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kern="1200" noProof="0" dirty="0" smtClean="0"/>
            <a:t>Kiểu struct</a:t>
          </a:r>
          <a:endParaRPr lang="vi-VN" sz="5200" kern="1200" noProof="0" dirty="0"/>
        </a:p>
      </dsp:txBody>
      <dsp:txXfrm rot="-5400000">
        <a:off x="1123201" y="2697852"/>
        <a:ext cx="7433027" cy="1005094"/>
      </dsp:txXfrm>
    </dsp:sp>
    <dsp:sp modelId="{45392A94-85D4-4213-B167-8FDD4035D4D9}">
      <dsp:nvSpPr>
        <dsp:cNvPr id="0" name=""/>
        <dsp:cNvSpPr/>
      </dsp:nvSpPr>
      <dsp:spPr>
        <a:xfrm>
          <a:off x="0" y="2732400"/>
          <a:ext cx="936000" cy="93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vi-VN" sz="5000" kern="1200" noProof="0" dirty="0" smtClean="0"/>
            <a:t>3</a:t>
          </a:r>
          <a:endParaRPr lang="vi-VN" sz="5000" kern="1200" noProof="0" dirty="0"/>
        </a:p>
      </dsp:txBody>
      <dsp:txXfrm>
        <a:off x="137074" y="2869474"/>
        <a:ext cx="661852" cy="661852"/>
      </dsp:txXfrm>
    </dsp:sp>
    <dsp:sp modelId="{9A3152F3-4291-4C05-89AC-712BC38C2181}">
      <dsp:nvSpPr>
        <dsp:cNvPr id="0" name=""/>
        <dsp:cNvSpPr/>
      </dsp:nvSpPr>
      <dsp:spPr>
        <a:xfrm rot="5400000">
          <a:off x="4309980" y="757740"/>
          <a:ext cx="1113840" cy="7487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kern="1200" noProof="0" dirty="0" smtClean="0"/>
            <a:t>Trường (bit field)</a:t>
          </a:r>
          <a:endParaRPr lang="vi-VN" sz="5200" kern="1200" noProof="0" dirty="0"/>
        </a:p>
      </dsp:txBody>
      <dsp:txXfrm rot="-5400000">
        <a:off x="1123201" y="3998893"/>
        <a:ext cx="7433027" cy="1005094"/>
      </dsp:txXfrm>
    </dsp:sp>
    <dsp:sp modelId="{6DDD3E9A-A86A-4571-8456-0FD76ABA1DC3}">
      <dsp:nvSpPr>
        <dsp:cNvPr id="0" name=""/>
        <dsp:cNvSpPr/>
      </dsp:nvSpPr>
      <dsp:spPr>
        <a:xfrm>
          <a:off x="0" y="4033440"/>
          <a:ext cx="936000" cy="93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vi-VN" sz="5000" kern="1200" noProof="0" dirty="0" smtClean="0"/>
            <a:t>4</a:t>
          </a:r>
          <a:endParaRPr lang="vi-VN" sz="5000" kern="1200" noProof="0" dirty="0"/>
        </a:p>
      </dsp:txBody>
      <dsp:txXfrm>
        <a:off x="137074" y="4170514"/>
        <a:ext cx="661852" cy="661852"/>
      </dsp:txXfrm>
    </dsp:sp>
    <dsp:sp modelId="{21FD6457-993A-4A96-8D8E-789CFCDAE260}">
      <dsp:nvSpPr>
        <dsp:cNvPr id="0" name=""/>
        <dsp:cNvSpPr/>
      </dsp:nvSpPr>
      <dsp:spPr>
        <a:xfrm rot="5400000">
          <a:off x="4309980" y="2058780"/>
          <a:ext cx="1113840" cy="7487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kern="1200" noProof="0" dirty="0" smtClean="0"/>
            <a:t>Kiểu union</a:t>
          </a:r>
          <a:endParaRPr lang="vi-VN" sz="5200" kern="1200" noProof="0" dirty="0"/>
        </a:p>
      </dsp:txBody>
      <dsp:txXfrm rot="-5400000">
        <a:off x="1123201" y="5299933"/>
        <a:ext cx="7433027" cy="1005094"/>
      </dsp:txXfrm>
    </dsp:sp>
    <dsp:sp modelId="{7859AE9C-14BD-49F7-80C0-EBF3EC954E84}">
      <dsp:nvSpPr>
        <dsp:cNvPr id="0" name=""/>
        <dsp:cNvSpPr/>
      </dsp:nvSpPr>
      <dsp:spPr>
        <a:xfrm>
          <a:off x="0" y="5334480"/>
          <a:ext cx="936000" cy="93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vi-VN" sz="5000" kern="1200" noProof="0" dirty="0" smtClean="0"/>
            <a:t>5</a:t>
          </a:r>
          <a:endParaRPr lang="vi-VN" sz="5000" kern="1200" noProof="0" dirty="0"/>
        </a:p>
      </dsp:txBody>
      <dsp:txXfrm>
        <a:off x="137074" y="5471554"/>
        <a:ext cx="661852" cy="6618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09980" y="-3145380"/>
          <a:ext cx="1113840" cy="74874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b="0" kern="1200" noProof="0" dirty="0" smtClean="0"/>
            <a:t>Từ khóa typedef</a:t>
          </a:r>
          <a:endParaRPr lang="vi-VN" sz="5200" b="0" kern="1200" noProof="0" dirty="0"/>
        </a:p>
      </dsp:txBody>
      <dsp:txXfrm rot="-5400000">
        <a:off x="1123201" y="95772"/>
        <a:ext cx="7433027" cy="1005094"/>
      </dsp:txXfrm>
    </dsp:sp>
    <dsp:sp modelId="{7D701CF5-2CC3-48B9-A656-E2968A10AA3B}">
      <dsp:nvSpPr>
        <dsp:cNvPr id="0" name=""/>
        <dsp:cNvSpPr/>
      </dsp:nvSpPr>
      <dsp:spPr>
        <a:xfrm>
          <a:off x="0" y="130319"/>
          <a:ext cx="936000" cy="936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vi-VN" sz="5000" b="1" kern="1200" noProof="0" smtClean="0"/>
            <a:t>1</a:t>
          </a:r>
          <a:endParaRPr lang="vi-VN" sz="5000" b="1" kern="1200" noProof="0"/>
        </a:p>
      </dsp:txBody>
      <dsp:txXfrm>
        <a:off x="137074" y="267393"/>
        <a:ext cx="661852" cy="661852"/>
      </dsp:txXfrm>
    </dsp:sp>
    <dsp:sp modelId="{5012D0F9-E426-4C44-85B1-B5D15A7B4879}">
      <dsp:nvSpPr>
        <dsp:cNvPr id="0" name=""/>
        <dsp:cNvSpPr/>
      </dsp:nvSpPr>
      <dsp:spPr>
        <a:xfrm rot="5400000">
          <a:off x="4309980" y="-1844340"/>
          <a:ext cx="1113840" cy="7487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kern="1200" noProof="0" dirty="0" smtClean="0"/>
            <a:t>Kiểu enum</a:t>
          </a:r>
          <a:endParaRPr lang="vi-VN" sz="5200" kern="1200" noProof="0" dirty="0"/>
        </a:p>
      </dsp:txBody>
      <dsp:txXfrm rot="-5400000">
        <a:off x="1123201" y="1396812"/>
        <a:ext cx="7433027" cy="1005094"/>
      </dsp:txXfrm>
    </dsp:sp>
    <dsp:sp modelId="{52D715E9-012B-492D-85DB-CC49546E7451}">
      <dsp:nvSpPr>
        <dsp:cNvPr id="0" name=""/>
        <dsp:cNvSpPr/>
      </dsp:nvSpPr>
      <dsp:spPr>
        <a:xfrm>
          <a:off x="0" y="1431360"/>
          <a:ext cx="936000" cy="93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vi-VN" sz="5000" kern="1200" noProof="0" dirty="0" smtClean="0"/>
            <a:t>2</a:t>
          </a:r>
          <a:endParaRPr lang="vi-VN" sz="5000" kern="1200" noProof="0" dirty="0"/>
        </a:p>
      </dsp:txBody>
      <dsp:txXfrm>
        <a:off x="137074" y="1568434"/>
        <a:ext cx="661852" cy="661852"/>
      </dsp:txXfrm>
    </dsp:sp>
    <dsp:sp modelId="{20BEFA03-6951-4A7C-A59E-41DEF89A1A38}">
      <dsp:nvSpPr>
        <dsp:cNvPr id="0" name=""/>
        <dsp:cNvSpPr/>
      </dsp:nvSpPr>
      <dsp:spPr>
        <a:xfrm rot="5400000">
          <a:off x="4309980" y="-543300"/>
          <a:ext cx="1113840" cy="7487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kern="1200" noProof="0" dirty="0" smtClean="0"/>
            <a:t>Kiểu struct</a:t>
          </a:r>
          <a:endParaRPr lang="vi-VN" sz="5200" kern="1200" noProof="0" dirty="0"/>
        </a:p>
      </dsp:txBody>
      <dsp:txXfrm rot="-5400000">
        <a:off x="1123201" y="2697852"/>
        <a:ext cx="7433027" cy="1005094"/>
      </dsp:txXfrm>
    </dsp:sp>
    <dsp:sp modelId="{45392A94-85D4-4213-B167-8FDD4035D4D9}">
      <dsp:nvSpPr>
        <dsp:cNvPr id="0" name=""/>
        <dsp:cNvSpPr/>
      </dsp:nvSpPr>
      <dsp:spPr>
        <a:xfrm>
          <a:off x="0" y="2732400"/>
          <a:ext cx="936000" cy="93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vi-VN" sz="5000" kern="1200" noProof="0" dirty="0" smtClean="0"/>
            <a:t>3</a:t>
          </a:r>
          <a:endParaRPr lang="vi-VN" sz="5000" kern="1200" noProof="0" dirty="0"/>
        </a:p>
      </dsp:txBody>
      <dsp:txXfrm>
        <a:off x="137074" y="2869474"/>
        <a:ext cx="661852" cy="661852"/>
      </dsp:txXfrm>
    </dsp:sp>
    <dsp:sp modelId="{9A3152F3-4291-4C05-89AC-712BC38C2181}">
      <dsp:nvSpPr>
        <dsp:cNvPr id="0" name=""/>
        <dsp:cNvSpPr/>
      </dsp:nvSpPr>
      <dsp:spPr>
        <a:xfrm rot="5400000">
          <a:off x="4309980" y="757740"/>
          <a:ext cx="1113840" cy="7487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kern="1200" noProof="0" dirty="0" smtClean="0"/>
            <a:t>Trường (bit field)</a:t>
          </a:r>
          <a:endParaRPr lang="vi-VN" sz="5200" kern="1200" noProof="0" dirty="0"/>
        </a:p>
      </dsp:txBody>
      <dsp:txXfrm rot="-5400000">
        <a:off x="1123201" y="3998893"/>
        <a:ext cx="7433027" cy="1005094"/>
      </dsp:txXfrm>
    </dsp:sp>
    <dsp:sp modelId="{6DDD3E9A-A86A-4571-8456-0FD76ABA1DC3}">
      <dsp:nvSpPr>
        <dsp:cNvPr id="0" name=""/>
        <dsp:cNvSpPr/>
      </dsp:nvSpPr>
      <dsp:spPr>
        <a:xfrm>
          <a:off x="0" y="4033440"/>
          <a:ext cx="936000" cy="93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vi-VN" sz="5000" kern="1200" noProof="0" dirty="0" smtClean="0"/>
            <a:t>4</a:t>
          </a:r>
          <a:endParaRPr lang="vi-VN" sz="5000" kern="1200" noProof="0" dirty="0"/>
        </a:p>
      </dsp:txBody>
      <dsp:txXfrm>
        <a:off x="137074" y="4170514"/>
        <a:ext cx="661852" cy="661852"/>
      </dsp:txXfrm>
    </dsp:sp>
    <dsp:sp modelId="{21FD6457-993A-4A96-8D8E-789CFCDAE260}">
      <dsp:nvSpPr>
        <dsp:cNvPr id="0" name=""/>
        <dsp:cNvSpPr/>
      </dsp:nvSpPr>
      <dsp:spPr>
        <a:xfrm rot="5400000">
          <a:off x="4309980" y="2058780"/>
          <a:ext cx="1113840" cy="7487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kern="1200" noProof="0" dirty="0" smtClean="0"/>
            <a:t>Kiểu union</a:t>
          </a:r>
          <a:endParaRPr lang="vi-VN" sz="5200" kern="1200" noProof="0" dirty="0"/>
        </a:p>
      </dsp:txBody>
      <dsp:txXfrm rot="-5400000">
        <a:off x="1123201" y="5299933"/>
        <a:ext cx="7433027" cy="1005094"/>
      </dsp:txXfrm>
    </dsp:sp>
    <dsp:sp modelId="{7859AE9C-14BD-49F7-80C0-EBF3EC954E84}">
      <dsp:nvSpPr>
        <dsp:cNvPr id="0" name=""/>
        <dsp:cNvSpPr/>
      </dsp:nvSpPr>
      <dsp:spPr>
        <a:xfrm>
          <a:off x="0" y="5334480"/>
          <a:ext cx="936000" cy="93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vi-VN" sz="5000" kern="1200" noProof="0" dirty="0" smtClean="0"/>
            <a:t>5</a:t>
          </a:r>
          <a:endParaRPr lang="vi-VN" sz="5000" kern="1200" noProof="0" dirty="0"/>
        </a:p>
      </dsp:txBody>
      <dsp:txXfrm>
        <a:off x="137074" y="5471554"/>
        <a:ext cx="661852" cy="6618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09980" y="-3145380"/>
          <a:ext cx="1113840" cy="7487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b="0" kern="1200" noProof="0" dirty="0" smtClean="0"/>
            <a:t>Từ khóa typedef</a:t>
          </a:r>
          <a:endParaRPr lang="vi-VN" sz="5200" b="0" kern="1200" noProof="0" dirty="0"/>
        </a:p>
      </dsp:txBody>
      <dsp:txXfrm rot="-5400000">
        <a:off x="1123201" y="95772"/>
        <a:ext cx="7433027" cy="1005094"/>
      </dsp:txXfrm>
    </dsp:sp>
    <dsp:sp modelId="{7D701CF5-2CC3-48B9-A656-E2968A10AA3B}">
      <dsp:nvSpPr>
        <dsp:cNvPr id="0" name=""/>
        <dsp:cNvSpPr/>
      </dsp:nvSpPr>
      <dsp:spPr>
        <a:xfrm>
          <a:off x="0" y="130319"/>
          <a:ext cx="936000" cy="93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vi-VN" sz="5000" b="1" kern="1200" noProof="0" smtClean="0"/>
            <a:t>1</a:t>
          </a:r>
          <a:endParaRPr lang="vi-VN" sz="5000" b="1" kern="1200" noProof="0"/>
        </a:p>
      </dsp:txBody>
      <dsp:txXfrm>
        <a:off x="137074" y="267393"/>
        <a:ext cx="661852" cy="661852"/>
      </dsp:txXfrm>
    </dsp:sp>
    <dsp:sp modelId="{5012D0F9-E426-4C44-85B1-B5D15A7B4879}">
      <dsp:nvSpPr>
        <dsp:cNvPr id="0" name=""/>
        <dsp:cNvSpPr/>
      </dsp:nvSpPr>
      <dsp:spPr>
        <a:xfrm rot="5400000">
          <a:off x="4309980" y="-1844340"/>
          <a:ext cx="1113840" cy="74874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kern="1200" noProof="0" dirty="0" smtClean="0"/>
            <a:t>Kiểu enum</a:t>
          </a:r>
          <a:endParaRPr lang="vi-VN" sz="5200" kern="1200" noProof="0" dirty="0"/>
        </a:p>
      </dsp:txBody>
      <dsp:txXfrm rot="-5400000">
        <a:off x="1123201" y="1396812"/>
        <a:ext cx="7433027" cy="1005094"/>
      </dsp:txXfrm>
    </dsp:sp>
    <dsp:sp modelId="{52D715E9-012B-492D-85DB-CC49546E7451}">
      <dsp:nvSpPr>
        <dsp:cNvPr id="0" name=""/>
        <dsp:cNvSpPr/>
      </dsp:nvSpPr>
      <dsp:spPr>
        <a:xfrm>
          <a:off x="0" y="1431360"/>
          <a:ext cx="936000" cy="936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vi-VN" sz="5000" kern="1200" noProof="0" dirty="0" smtClean="0"/>
            <a:t>2</a:t>
          </a:r>
          <a:endParaRPr lang="vi-VN" sz="5000" kern="1200" noProof="0" dirty="0"/>
        </a:p>
      </dsp:txBody>
      <dsp:txXfrm>
        <a:off x="137074" y="1568434"/>
        <a:ext cx="661852" cy="661852"/>
      </dsp:txXfrm>
    </dsp:sp>
    <dsp:sp modelId="{20BEFA03-6951-4A7C-A59E-41DEF89A1A38}">
      <dsp:nvSpPr>
        <dsp:cNvPr id="0" name=""/>
        <dsp:cNvSpPr/>
      </dsp:nvSpPr>
      <dsp:spPr>
        <a:xfrm rot="5400000">
          <a:off x="4309980" y="-543300"/>
          <a:ext cx="1113840" cy="7487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kern="1200" noProof="0" dirty="0" smtClean="0"/>
            <a:t>Kiểu struct</a:t>
          </a:r>
          <a:endParaRPr lang="vi-VN" sz="5200" kern="1200" noProof="0" dirty="0"/>
        </a:p>
      </dsp:txBody>
      <dsp:txXfrm rot="-5400000">
        <a:off x="1123201" y="2697852"/>
        <a:ext cx="7433027" cy="1005094"/>
      </dsp:txXfrm>
    </dsp:sp>
    <dsp:sp modelId="{45392A94-85D4-4213-B167-8FDD4035D4D9}">
      <dsp:nvSpPr>
        <dsp:cNvPr id="0" name=""/>
        <dsp:cNvSpPr/>
      </dsp:nvSpPr>
      <dsp:spPr>
        <a:xfrm>
          <a:off x="0" y="2732400"/>
          <a:ext cx="936000" cy="93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vi-VN" sz="5000" kern="1200" noProof="0" dirty="0" smtClean="0"/>
            <a:t>3</a:t>
          </a:r>
          <a:endParaRPr lang="vi-VN" sz="5000" kern="1200" noProof="0" dirty="0"/>
        </a:p>
      </dsp:txBody>
      <dsp:txXfrm>
        <a:off x="137074" y="2869474"/>
        <a:ext cx="661852" cy="661852"/>
      </dsp:txXfrm>
    </dsp:sp>
    <dsp:sp modelId="{9A3152F3-4291-4C05-89AC-712BC38C2181}">
      <dsp:nvSpPr>
        <dsp:cNvPr id="0" name=""/>
        <dsp:cNvSpPr/>
      </dsp:nvSpPr>
      <dsp:spPr>
        <a:xfrm rot="5400000">
          <a:off x="4309980" y="757740"/>
          <a:ext cx="1113840" cy="7487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kern="1200" noProof="0" dirty="0" smtClean="0"/>
            <a:t>Trường (bit field)</a:t>
          </a:r>
          <a:endParaRPr lang="vi-VN" sz="5200" kern="1200" noProof="0" dirty="0"/>
        </a:p>
      </dsp:txBody>
      <dsp:txXfrm rot="-5400000">
        <a:off x="1123201" y="3998893"/>
        <a:ext cx="7433027" cy="1005094"/>
      </dsp:txXfrm>
    </dsp:sp>
    <dsp:sp modelId="{6DDD3E9A-A86A-4571-8456-0FD76ABA1DC3}">
      <dsp:nvSpPr>
        <dsp:cNvPr id="0" name=""/>
        <dsp:cNvSpPr/>
      </dsp:nvSpPr>
      <dsp:spPr>
        <a:xfrm>
          <a:off x="0" y="4033440"/>
          <a:ext cx="936000" cy="93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vi-VN" sz="5000" kern="1200" noProof="0" dirty="0" smtClean="0"/>
            <a:t>4</a:t>
          </a:r>
          <a:endParaRPr lang="vi-VN" sz="5000" kern="1200" noProof="0" dirty="0"/>
        </a:p>
      </dsp:txBody>
      <dsp:txXfrm>
        <a:off x="137074" y="4170514"/>
        <a:ext cx="661852" cy="661852"/>
      </dsp:txXfrm>
    </dsp:sp>
    <dsp:sp modelId="{21FD6457-993A-4A96-8D8E-789CFCDAE260}">
      <dsp:nvSpPr>
        <dsp:cNvPr id="0" name=""/>
        <dsp:cNvSpPr/>
      </dsp:nvSpPr>
      <dsp:spPr>
        <a:xfrm rot="5400000">
          <a:off x="4309980" y="2058780"/>
          <a:ext cx="1113840" cy="7487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kern="1200" noProof="0" dirty="0" smtClean="0"/>
            <a:t>Kiểu union</a:t>
          </a:r>
          <a:endParaRPr lang="vi-VN" sz="5200" kern="1200" noProof="0" dirty="0"/>
        </a:p>
      </dsp:txBody>
      <dsp:txXfrm rot="-5400000">
        <a:off x="1123201" y="5299933"/>
        <a:ext cx="7433027" cy="1005094"/>
      </dsp:txXfrm>
    </dsp:sp>
    <dsp:sp modelId="{7859AE9C-14BD-49F7-80C0-EBF3EC954E84}">
      <dsp:nvSpPr>
        <dsp:cNvPr id="0" name=""/>
        <dsp:cNvSpPr/>
      </dsp:nvSpPr>
      <dsp:spPr>
        <a:xfrm>
          <a:off x="0" y="5334480"/>
          <a:ext cx="936000" cy="93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vi-VN" sz="5000" kern="1200" noProof="0" dirty="0" smtClean="0"/>
            <a:t>5</a:t>
          </a:r>
          <a:endParaRPr lang="vi-VN" sz="5000" kern="1200" noProof="0" dirty="0"/>
        </a:p>
      </dsp:txBody>
      <dsp:txXfrm>
        <a:off x="137074" y="5471554"/>
        <a:ext cx="661852" cy="6618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09980" y="-3145380"/>
          <a:ext cx="1113840" cy="7487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b="0" kern="1200" noProof="0" dirty="0" smtClean="0"/>
            <a:t>Từ khóa typedef</a:t>
          </a:r>
          <a:endParaRPr lang="vi-VN" sz="5200" b="0" kern="1200" noProof="0" dirty="0"/>
        </a:p>
      </dsp:txBody>
      <dsp:txXfrm rot="-5400000">
        <a:off x="1123201" y="95772"/>
        <a:ext cx="7433027" cy="1005094"/>
      </dsp:txXfrm>
    </dsp:sp>
    <dsp:sp modelId="{7D701CF5-2CC3-48B9-A656-E2968A10AA3B}">
      <dsp:nvSpPr>
        <dsp:cNvPr id="0" name=""/>
        <dsp:cNvSpPr/>
      </dsp:nvSpPr>
      <dsp:spPr>
        <a:xfrm>
          <a:off x="0" y="130319"/>
          <a:ext cx="936000" cy="93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vi-VN" sz="5000" b="1" kern="1200" noProof="0" smtClean="0"/>
            <a:t>1</a:t>
          </a:r>
          <a:endParaRPr lang="vi-VN" sz="5000" b="1" kern="1200" noProof="0"/>
        </a:p>
      </dsp:txBody>
      <dsp:txXfrm>
        <a:off x="137074" y="267393"/>
        <a:ext cx="661852" cy="661852"/>
      </dsp:txXfrm>
    </dsp:sp>
    <dsp:sp modelId="{5012D0F9-E426-4C44-85B1-B5D15A7B4879}">
      <dsp:nvSpPr>
        <dsp:cNvPr id="0" name=""/>
        <dsp:cNvSpPr/>
      </dsp:nvSpPr>
      <dsp:spPr>
        <a:xfrm rot="5400000">
          <a:off x="4309980" y="-1844340"/>
          <a:ext cx="1113840" cy="7487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kern="1200" noProof="0" dirty="0" smtClean="0"/>
            <a:t>Kiểu enum</a:t>
          </a:r>
          <a:endParaRPr lang="vi-VN" sz="5200" kern="1200" noProof="0" dirty="0"/>
        </a:p>
      </dsp:txBody>
      <dsp:txXfrm rot="-5400000">
        <a:off x="1123201" y="1396812"/>
        <a:ext cx="7433027" cy="1005094"/>
      </dsp:txXfrm>
    </dsp:sp>
    <dsp:sp modelId="{52D715E9-012B-492D-85DB-CC49546E7451}">
      <dsp:nvSpPr>
        <dsp:cNvPr id="0" name=""/>
        <dsp:cNvSpPr/>
      </dsp:nvSpPr>
      <dsp:spPr>
        <a:xfrm>
          <a:off x="0" y="1431360"/>
          <a:ext cx="936000" cy="93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vi-VN" sz="5000" kern="1200" noProof="0" dirty="0" smtClean="0"/>
            <a:t>2</a:t>
          </a:r>
          <a:endParaRPr lang="vi-VN" sz="5000" kern="1200" noProof="0" dirty="0"/>
        </a:p>
      </dsp:txBody>
      <dsp:txXfrm>
        <a:off x="137074" y="1568434"/>
        <a:ext cx="661852" cy="661852"/>
      </dsp:txXfrm>
    </dsp:sp>
    <dsp:sp modelId="{20BEFA03-6951-4A7C-A59E-41DEF89A1A38}">
      <dsp:nvSpPr>
        <dsp:cNvPr id="0" name=""/>
        <dsp:cNvSpPr/>
      </dsp:nvSpPr>
      <dsp:spPr>
        <a:xfrm rot="5400000">
          <a:off x="4309980" y="-543300"/>
          <a:ext cx="1113840" cy="74874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kern="1200" noProof="0" dirty="0" smtClean="0"/>
            <a:t>Kiểu struct</a:t>
          </a:r>
          <a:endParaRPr lang="vi-VN" sz="5200" kern="1200" noProof="0" dirty="0"/>
        </a:p>
      </dsp:txBody>
      <dsp:txXfrm rot="-5400000">
        <a:off x="1123201" y="2697852"/>
        <a:ext cx="7433027" cy="1005094"/>
      </dsp:txXfrm>
    </dsp:sp>
    <dsp:sp modelId="{45392A94-85D4-4213-B167-8FDD4035D4D9}">
      <dsp:nvSpPr>
        <dsp:cNvPr id="0" name=""/>
        <dsp:cNvSpPr/>
      </dsp:nvSpPr>
      <dsp:spPr>
        <a:xfrm>
          <a:off x="0" y="2732400"/>
          <a:ext cx="936000" cy="936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vi-VN" sz="5000" kern="1200" noProof="0" dirty="0" smtClean="0"/>
            <a:t>3</a:t>
          </a:r>
          <a:endParaRPr lang="vi-VN" sz="5000" kern="1200" noProof="0" dirty="0"/>
        </a:p>
      </dsp:txBody>
      <dsp:txXfrm>
        <a:off x="137074" y="2869474"/>
        <a:ext cx="661852" cy="661852"/>
      </dsp:txXfrm>
    </dsp:sp>
    <dsp:sp modelId="{9A3152F3-4291-4C05-89AC-712BC38C2181}">
      <dsp:nvSpPr>
        <dsp:cNvPr id="0" name=""/>
        <dsp:cNvSpPr/>
      </dsp:nvSpPr>
      <dsp:spPr>
        <a:xfrm rot="5400000">
          <a:off x="4309980" y="757740"/>
          <a:ext cx="1113840" cy="7487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kern="1200" noProof="0" dirty="0" smtClean="0"/>
            <a:t>Trường (bit field)</a:t>
          </a:r>
          <a:endParaRPr lang="vi-VN" sz="5200" kern="1200" noProof="0" dirty="0"/>
        </a:p>
      </dsp:txBody>
      <dsp:txXfrm rot="-5400000">
        <a:off x="1123201" y="3998893"/>
        <a:ext cx="7433027" cy="1005094"/>
      </dsp:txXfrm>
    </dsp:sp>
    <dsp:sp modelId="{6DDD3E9A-A86A-4571-8456-0FD76ABA1DC3}">
      <dsp:nvSpPr>
        <dsp:cNvPr id="0" name=""/>
        <dsp:cNvSpPr/>
      </dsp:nvSpPr>
      <dsp:spPr>
        <a:xfrm>
          <a:off x="0" y="4033440"/>
          <a:ext cx="936000" cy="93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vi-VN" sz="5000" kern="1200" noProof="0" dirty="0" smtClean="0"/>
            <a:t>4</a:t>
          </a:r>
          <a:endParaRPr lang="vi-VN" sz="5000" kern="1200" noProof="0" dirty="0"/>
        </a:p>
      </dsp:txBody>
      <dsp:txXfrm>
        <a:off x="137074" y="4170514"/>
        <a:ext cx="661852" cy="661852"/>
      </dsp:txXfrm>
    </dsp:sp>
    <dsp:sp modelId="{21FD6457-993A-4A96-8D8E-789CFCDAE260}">
      <dsp:nvSpPr>
        <dsp:cNvPr id="0" name=""/>
        <dsp:cNvSpPr/>
      </dsp:nvSpPr>
      <dsp:spPr>
        <a:xfrm rot="5400000">
          <a:off x="4309980" y="2058780"/>
          <a:ext cx="1113840" cy="7487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kern="1200" noProof="0" dirty="0" smtClean="0"/>
            <a:t>Kiểu union</a:t>
          </a:r>
          <a:endParaRPr lang="vi-VN" sz="5200" kern="1200" noProof="0" dirty="0"/>
        </a:p>
      </dsp:txBody>
      <dsp:txXfrm rot="-5400000">
        <a:off x="1123201" y="5299933"/>
        <a:ext cx="7433027" cy="1005094"/>
      </dsp:txXfrm>
    </dsp:sp>
    <dsp:sp modelId="{7859AE9C-14BD-49F7-80C0-EBF3EC954E84}">
      <dsp:nvSpPr>
        <dsp:cNvPr id="0" name=""/>
        <dsp:cNvSpPr/>
      </dsp:nvSpPr>
      <dsp:spPr>
        <a:xfrm>
          <a:off x="0" y="5334480"/>
          <a:ext cx="936000" cy="93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vi-VN" sz="5000" kern="1200" noProof="0" dirty="0" smtClean="0"/>
            <a:t>5</a:t>
          </a:r>
          <a:endParaRPr lang="vi-VN" sz="5000" kern="1200" noProof="0" dirty="0"/>
        </a:p>
      </dsp:txBody>
      <dsp:txXfrm>
        <a:off x="137074" y="5471554"/>
        <a:ext cx="661852" cy="66185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09980" y="-3145380"/>
          <a:ext cx="1113840" cy="7487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b="0" kern="1200" noProof="0" dirty="0" smtClean="0"/>
            <a:t>Từ khóa typedef</a:t>
          </a:r>
          <a:endParaRPr lang="vi-VN" sz="5200" b="0" kern="1200" noProof="0" dirty="0"/>
        </a:p>
      </dsp:txBody>
      <dsp:txXfrm rot="-5400000">
        <a:off x="1123201" y="95772"/>
        <a:ext cx="7433027" cy="1005094"/>
      </dsp:txXfrm>
    </dsp:sp>
    <dsp:sp modelId="{7D701CF5-2CC3-48B9-A656-E2968A10AA3B}">
      <dsp:nvSpPr>
        <dsp:cNvPr id="0" name=""/>
        <dsp:cNvSpPr/>
      </dsp:nvSpPr>
      <dsp:spPr>
        <a:xfrm>
          <a:off x="0" y="130319"/>
          <a:ext cx="936000" cy="93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vi-VN" sz="5000" b="1" kern="1200" noProof="0" smtClean="0"/>
            <a:t>1</a:t>
          </a:r>
          <a:endParaRPr lang="vi-VN" sz="5000" b="1" kern="1200" noProof="0"/>
        </a:p>
      </dsp:txBody>
      <dsp:txXfrm>
        <a:off x="137074" y="267393"/>
        <a:ext cx="661852" cy="661852"/>
      </dsp:txXfrm>
    </dsp:sp>
    <dsp:sp modelId="{5012D0F9-E426-4C44-85B1-B5D15A7B4879}">
      <dsp:nvSpPr>
        <dsp:cNvPr id="0" name=""/>
        <dsp:cNvSpPr/>
      </dsp:nvSpPr>
      <dsp:spPr>
        <a:xfrm rot="5400000">
          <a:off x="4309980" y="-1844340"/>
          <a:ext cx="1113840" cy="7487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kern="1200" noProof="0" dirty="0" smtClean="0"/>
            <a:t>Kiểu enum</a:t>
          </a:r>
          <a:endParaRPr lang="vi-VN" sz="5200" kern="1200" noProof="0" dirty="0"/>
        </a:p>
      </dsp:txBody>
      <dsp:txXfrm rot="-5400000">
        <a:off x="1123201" y="1396812"/>
        <a:ext cx="7433027" cy="1005094"/>
      </dsp:txXfrm>
    </dsp:sp>
    <dsp:sp modelId="{52D715E9-012B-492D-85DB-CC49546E7451}">
      <dsp:nvSpPr>
        <dsp:cNvPr id="0" name=""/>
        <dsp:cNvSpPr/>
      </dsp:nvSpPr>
      <dsp:spPr>
        <a:xfrm>
          <a:off x="0" y="1431360"/>
          <a:ext cx="936000" cy="93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vi-VN" sz="5000" kern="1200" noProof="0" dirty="0" smtClean="0"/>
            <a:t>2</a:t>
          </a:r>
          <a:endParaRPr lang="vi-VN" sz="5000" kern="1200" noProof="0" dirty="0"/>
        </a:p>
      </dsp:txBody>
      <dsp:txXfrm>
        <a:off x="137074" y="1568434"/>
        <a:ext cx="661852" cy="661852"/>
      </dsp:txXfrm>
    </dsp:sp>
    <dsp:sp modelId="{20BEFA03-6951-4A7C-A59E-41DEF89A1A38}">
      <dsp:nvSpPr>
        <dsp:cNvPr id="0" name=""/>
        <dsp:cNvSpPr/>
      </dsp:nvSpPr>
      <dsp:spPr>
        <a:xfrm rot="5400000">
          <a:off x="4309980" y="-543300"/>
          <a:ext cx="1113840" cy="7487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kern="1200" noProof="0" dirty="0" smtClean="0"/>
            <a:t>Kiểu struct</a:t>
          </a:r>
          <a:endParaRPr lang="vi-VN" sz="5200" kern="1200" noProof="0" dirty="0"/>
        </a:p>
      </dsp:txBody>
      <dsp:txXfrm rot="-5400000">
        <a:off x="1123201" y="2697852"/>
        <a:ext cx="7433027" cy="1005094"/>
      </dsp:txXfrm>
    </dsp:sp>
    <dsp:sp modelId="{45392A94-85D4-4213-B167-8FDD4035D4D9}">
      <dsp:nvSpPr>
        <dsp:cNvPr id="0" name=""/>
        <dsp:cNvSpPr/>
      </dsp:nvSpPr>
      <dsp:spPr>
        <a:xfrm>
          <a:off x="0" y="2732400"/>
          <a:ext cx="936000" cy="93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vi-VN" sz="5000" kern="1200" noProof="0" dirty="0" smtClean="0"/>
            <a:t>3</a:t>
          </a:r>
          <a:endParaRPr lang="vi-VN" sz="5000" kern="1200" noProof="0" dirty="0"/>
        </a:p>
      </dsp:txBody>
      <dsp:txXfrm>
        <a:off x="137074" y="2869474"/>
        <a:ext cx="661852" cy="661852"/>
      </dsp:txXfrm>
    </dsp:sp>
    <dsp:sp modelId="{9A3152F3-4291-4C05-89AC-712BC38C2181}">
      <dsp:nvSpPr>
        <dsp:cNvPr id="0" name=""/>
        <dsp:cNvSpPr/>
      </dsp:nvSpPr>
      <dsp:spPr>
        <a:xfrm rot="5400000">
          <a:off x="4309980" y="757740"/>
          <a:ext cx="1113840" cy="74874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kern="1200" noProof="0" dirty="0" smtClean="0"/>
            <a:t>Trường (bit field)</a:t>
          </a:r>
          <a:endParaRPr lang="vi-VN" sz="5200" kern="1200" noProof="0" dirty="0"/>
        </a:p>
      </dsp:txBody>
      <dsp:txXfrm rot="-5400000">
        <a:off x="1123201" y="3998893"/>
        <a:ext cx="7433027" cy="1005094"/>
      </dsp:txXfrm>
    </dsp:sp>
    <dsp:sp modelId="{6DDD3E9A-A86A-4571-8456-0FD76ABA1DC3}">
      <dsp:nvSpPr>
        <dsp:cNvPr id="0" name=""/>
        <dsp:cNvSpPr/>
      </dsp:nvSpPr>
      <dsp:spPr>
        <a:xfrm>
          <a:off x="0" y="4033440"/>
          <a:ext cx="936000" cy="936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vi-VN" sz="5000" kern="1200" noProof="0" dirty="0" smtClean="0"/>
            <a:t>4</a:t>
          </a:r>
          <a:endParaRPr lang="vi-VN" sz="5000" kern="1200" noProof="0" dirty="0"/>
        </a:p>
      </dsp:txBody>
      <dsp:txXfrm>
        <a:off x="137074" y="4170514"/>
        <a:ext cx="661852" cy="661852"/>
      </dsp:txXfrm>
    </dsp:sp>
    <dsp:sp modelId="{21FD6457-993A-4A96-8D8E-789CFCDAE260}">
      <dsp:nvSpPr>
        <dsp:cNvPr id="0" name=""/>
        <dsp:cNvSpPr/>
      </dsp:nvSpPr>
      <dsp:spPr>
        <a:xfrm rot="5400000">
          <a:off x="4309980" y="2058780"/>
          <a:ext cx="1113840" cy="7487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kern="1200" noProof="0" dirty="0" smtClean="0"/>
            <a:t>Kiểu union</a:t>
          </a:r>
          <a:endParaRPr lang="vi-VN" sz="5200" kern="1200" noProof="0" dirty="0"/>
        </a:p>
      </dsp:txBody>
      <dsp:txXfrm rot="-5400000">
        <a:off x="1123201" y="5299933"/>
        <a:ext cx="7433027" cy="1005094"/>
      </dsp:txXfrm>
    </dsp:sp>
    <dsp:sp modelId="{7859AE9C-14BD-49F7-80C0-EBF3EC954E84}">
      <dsp:nvSpPr>
        <dsp:cNvPr id="0" name=""/>
        <dsp:cNvSpPr/>
      </dsp:nvSpPr>
      <dsp:spPr>
        <a:xfrm>
          <a:off x="0" y="5334480"/>
          <a:ext cx="936000" cy="93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vi-VN" sz="5000" kern="1200" noProof="0" dirty="0" smtClean="0"/>
            <a:t>5</a:t>
          </a:r>
          <a:endParaRPr lang="vi-VN" sz="5000" kern="1200" noProof="0" dirty="0"/>
        </a:p>
      </dsp:txBody>
      <dsp:txXfrm>
        <a:off x="137074" y="5471554"/>
        <a:ext cx="661852" cy="66185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09980" y="-3145380"/>
          <a:ext cx="1113840" cy="7487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b="0" kern="1200" noProof="0" dirty="0" smtClean="0"/>
            <a:t>Từ khóa typedef</a:t>
          </a:r>
          <a:endParaRPr lang="vi-VN" sz="5200" b="0" kern="1200" noProof="0" dirty="0"/>
        </a:p>
      </dsp:txBody>
      <dsp:txXfrm rot="-5400000">
        <a:off x="1123201" y="95772"/>
        <a:ext cx="7433027" cy="1005094"/>
      </dsp:txXfrm>
    </dsp:sp>
    <dsp:sp modelId="{7D701CF5-2CC3-48B9-A656-E2968A10AA3B}">
      <dsp:nvSpPr>
        <dsp:cNvPr id="0" name=""/>
        <dsp:cNvSpPr/>
      </dsp:nvSpPr>
      <dsp:spPr>
        <a:xfrm>
          <a:off x="0" y="130319"/>
          <a:ext cx="936000" cy="93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vi-VN" sz="5000" b="1" kern="1200" noProof="0" smtClean="0"/>
            <a:t>1</a:t>
          </a:r>
          <a:endParaRPr lang="vi-VN" sz="5000" b="1" kern="1200" noProof="0"/>
        </a:p>
      </dsp:txBody>
      <dsp:txXfrm>
        <a:off x="137074" y="267393"/>
        <a:ext cx="661852" cy="661852"/>
      </dsp:txXfrm>
    </dsp:sp>
    <dsp:sp modelId="{5012D0F9-E426-4C44-85B1-B5D15A7B4879}">
      <dsp:nvSpPr>
        <dsp:cNvPr id="0" name=""/>
        <dsp:cNvSpPr/>
      </dsp:nvSpPr>
      <dsp:spPr>
        <a:xfrm rot="5400000">
          <a:off x="4309980" y="-1844340"/>
          <a:ext cx="1113840" cy="7487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kern="1200" noProof="0" dirty="0" smtClean="0"/>
            <a:t>Kiểu enum</a:t>
          </a:r>
          <a:endParaRPr lang="vi-VN" sz="5200" kern="1200" noProof="0" dirty="0"/>
        </a:p>
      </dsp:txBody>
      <dsp:txXfrm rot="-5400000">
        <a:off x="1123201" y="1396812"/>
        <a:ext cx="7433027" cy="1005094"/>
      </dsp:txXfrm>
    </dsp:sp>
    <dsp:sp modelId="{52D715E9-012B-492D-85DB-CC49546E7451}">
      <dsp:nvSpPr>
        <dsp:cNvPr id="0" name=""/>
        <dsp:cNvSpPr/>
      </dsp:nvSpPr>
      <dsp:spPr>
        <a:xfrm>
          <a:off x="0" y="1431360"/>
          <a:ext cx="936000" cy="93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vi-VN" sz="5000" kern="1200" noProof="0" dirty="0" smtClean="0"/>
            <a:t>2</a:t>
          </a:r>
          <a:endParaRPr lang="vi-VN" sz="5000" kern="1200" noProof="0" dirty="0"/>
        </a:p>
      </dsp:txBody>
      <dsp:txXfrm>
        <a:off x="137074" y="1568434"/>
        <a:ext cx="661852" cy="661852"/>
      </dsp:txXfrm>
    </dsp:sp>
    <dsp:sp modelId="{20BEFA03-6951-4A7C-A59E-41DEF89A1A38}">
      <dsp:nvSpPr>
        <dsp:cNvPr id="0" name=""/>
        <dsp:cNvSpPr/>
      </dsp:nvSpPr>
      <dsp:spPr>
        <a:xfrm rot="5400000">
          <a:off x="4309980" y="-543300"/>
          <a:ext cx="1113840" cy="7487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kern="1200" noProof="0" dirty="0" smtClean="0"/>
            <a:t>Kiểu struct</a:t>
          </a:r>
          <a:endParaRPr lang="vi-VN" sz="5200" kern="1200" noProof="0" dirty="0"/>
        </a:p>
      </dsp:txBody>
      <dsp:txXfrm rot="-5400000">
        <a:off x="1123201" y="2697852"/>
        <a:ext cx="7433027" cy="1005094"/>
      </dsp:txXfrm>
    </dsp:sp>
    <dsp:sp modelId="{45392A94-85D4-4213-B167-8FDD4035D4D9}">
      <dsp:nvSpPr>
        <dsp:cNvPr id="0" name=""/>
        <dsp:cNvSpPr/>
      </dsp:nvSpPr>
      <dsp:spPr>
        <a:xfrm>
          <a:off x="0" y="2732400"/>
          <a:ext cx="936000" cy="93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vi-VN" sz="5000" kern="1200" noProof="0" dirty="0" smtClean="0"/>
            <a:t>3</a:t>
          </a:r>
          <a:endParaRPr lang="vi-VN" sz="5000" kern="1200" noProof="0" dirty="0"/>
        </a:p>
      </dsp:txBody>
      <dsp:txXfrm>
        <a:off x="137074" y="2869474"/>
        <a:ext cx="661852" cy="661852"/>
      </dsp:txXfrm>
    </dsp:sp>
    <dsp:sp modelId="{9A3152F3-4291-4C05-89AC-712BC38C2181}">
      <dsp:nvSpPr>
        <dsp:cNvPr id="0" name=""/>
        <dsp:cNvSpPr/>
      </dsp:nvSpPr>
      <dsp:spPr>
        <a:xfrm rot="5400000">
          <a:off x="4309980" y="757740"/>
          <a:ext cx="1113840" cy="7487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kern="1200" noProof="0" dirty="0" smtClean="0"/>
            <a:t>Trường (bit field)</a:t>
          </a:r>
          <a:endParaRPr lang="vi-VN" sz="5200" kern="1200" noProof="0" dirty="0"/>
        </a:p>
      </dsp:txBody>
      <dsp:txXfrm rot="-5400000">
        <a:off x="1123201" y="3998893"/>
        <a:ext cx="7433027" cy="1005094"/>
      </dsp:txXfrm>
    </dsp:sp>
    <dsp:sp modelId="{6DDD3E9A-A86A-4571-8456-0FD76ABA1DC3}">
      <dsp:nvSpPr>
        <dsp:cNvPr id="0" name=""/>
        <dsp:cNvSpPr/>
      </dsp:nvSpPr>
      <dsp:spPr>
        <a:xfrm>
          <a:off x="0" y="4033440"/>
          <a:ext cx="936000" cy="93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vi-VN" sz="5000" kern="1200" noProof="0" dirty="0" smtClean="0"/>
            <a:t>4</a:t>
          </a:r>
          <a:endParaRPr lang="vi-VN" sz="5000" kern="1200" noProof="0" dirty="0"/>
        </a:p>
      </dsp:txBody>
      <dsp:txXfrm>
        <a:off x="137074" y="4170514"/>
        <a:ext cx="661852" cy="661852"/>
      </dsp:txXfrm>
    </dsp:sp>
    <dsp:sp modelId="{21FD6457-993A-4A96-8D8E-789CFCDAE260}">
      <dsp:nvSpPr>
        <dsp:cNvPr id="0" name=""/>
        <dsp:cNvSpPr/>
      </dsp:nvSpPr>
      <dsp:spPr>
        <a:xfrm rot="5400000">
          <a:off x="4309980" y="2058780"/>
          <a:ext cx="1113840" cy="74874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kern="1200" noProof="0" dirty="0" smtClean="0"/>
            <a:t>Kiểu union</a:t>
          </a:r>
          <a:endParaRPr lang="vi-VN" sz="5200" kern="1200" noProof="0" dirty="0"/>
        </a:p>
      </dsp:txBody>
      <dsp:txXfrm rot="-5400000">
        <a:off x="1123201" y="5299933"/>
        <a:ext cx="7433027" cy="1005094"/>
      </dsp:txXfrm>
    </dsp:sp>
    <dsp:sp modelId="{7859AE9C-14BD-49F7-80C0-EBF3EC954E84}">
      <dsp:nvSpPr>
        <dsp:cNvPr id="0" name=""/>
        <dsp:cNvSpPr/>
      </dsp:nvSpPr>
      <dsp:spPr>
        <a:xfrm>
          <a:off x="0" y="5334480"/>
          <a:ext cx="936000" cy="936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vi-VN" sz="5000" kern="1200" noProof="0" dirty="0" smtClean="0"/>
            <a:t>5</a:t>
          </a:r>
          <a:endParaRPr lang="vi-VN" sz="5000" kern="1200" noProof="0" dirty="0"/>
        </a:p>
      </dsp:txBody>
      <dsp:txXfrm>
        <a:off x="137074" y="5471554"/>
        <a:ext cx="661852" cy="661852"/>
      </dsp:txXfrm>
    </dsp:sp>
  </dsp:spTree>
</dsp:drawing>
</file>

<file path=ppt/diagrams/layout1.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2.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3.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4.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5.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6.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69EAC2-54E7-48A0-90A2-D840D132A8F4}" type="datetimeFigureOut">
              <a:rPr lang="ru-RU" smtClean="0"/>
              <a:t>26.03.2017</a:t>
            </a:fld>
            <a:endParaRPr lang="ru-R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8B1A0DB-1EAA-4C53-B789-915FAA4AD919}" type="slidenum">
              <a:rPr lang="ru-RU" smtClean="0"/>
              <a:t>‹#›</a:t>
            </a:fld>
            <a:endParaRPr lang="ru-RU"/>
          </a:p>
        </p:txBody>
      </p:sp>
    </p:spTree>
    <p:extLst>
      <p:ext uri="{BB962C8B-B14F-4D97-AF65-F5344CB8AC3E}">
        <p14:creationId xmlns:p14="http://schemas.microsoft.com/office/powerpoint/2010/main" val="40540620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681965-FCAA-4097-8FD4-122EC1DCA7FF}" type="datetimeFigureOut">
              <a:rPr lang="ru-RU" smtClean="0"/>
              <a:t>26.03.2017</a:t>
            </a:fld>
            <a:endParaRPr lang="ru-R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1F8C0C-5812-497D-B352-B5908CC200C0}" type="slidenum">
              <a:rPr lang="ru-RU" smtClean="0"/>
              <a:t>‹#›</a:t>
            </a:fld>
            <a:endParaRPr lang="ru-RU"/>
          </a:p>
        </p:txBody>
      </p:sp>
    </p:spTree>
    <p:extLst>
      <p:ext uri="{BB962C8B-B14F-4D97-AF65-F5344CB8AC3E}">
        <p14:creationId xmlns:p14="http://schemas.microsoft.com/office/powerpoint/2010/main" val="3269041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1</a:t>
            </a:fld>
            <a:endParaRPr lang="ru-RU"/>
          </a:p>
        </p:txBody>
      </p:sp>
    </p:spTree>
    <p:extLst>
      <p:ext uri="{BB962C8B-B14F-4D97-AF65-F5344CB8AC3E}">
        <p14:creationId xmlns:p14="http://schemas.microsoft.com/office/powerpoint/2010/main" val="676179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2</a:t>
            </a:fld>
            <a:endParaRPr lang="ru-RU"/>
          </a:p>
        </p:txBody>
      </p:sp>
    </p:spTree>
    <p:extLst>
      <p:ext uri="{BB962C8B-B14F-4D97-AF65-F5344CB8AC3E}">
        <p14:creationId xmlns:p14="http://schemas.microsoft.com/office/powerpoint/2010/main" val="2178817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3</a:t>
            </a:fld>
            <a:endParaRPr lang="ru-RU"/>
          </a:p>
        </p:txBody>
      </p:sp>
    </p:spTree>
    <p:extLst>
      <p:ext uri="{BB962C8B-B14F-4D97-AF65-F5344CB8AC3E}">
        <p14:creationId xmlns:p14="http://schemas.microsoft.com/office/powerpoint/2010/main" val="855255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8</a:t>
            </a:fld>
            <a:endParaRPr lang="ru-RU"/>
          </a:p>
        </p:txBody>
      </p:sp>
    </p:spTree>
    <p:extLst>
      <p:ext uri="{BB962C8B-B14F-4D97-AF65-F5344CB8AC3E}">
        <p14:creationId xmlns:p14="http://schemas.microsoft.com/office/powerpoint/2010/main" val="1202219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15</a:t>
            </a:fld>
            <a:endParaRPr lang="ru-RU"/>
          </a:p>
        </p:txBody>
      </p:sp>
    </p:spTree>
    <p:extLst>
      <p:ext uri="{BB962C8B-B14F-4D97-AF65-F5344CB8AC3E}">
        <p14:creationId xmlns:p14="http://schemas.microsoft.com/office/powerpoint/2010/main" val="125204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25</a:t>
            </a:fld>
            <a:endParaRPr lang="ru-RU"/>
          </a:p>
        </p:txBody>
      </p:sp>
    </p:spTree>
    <p:extLst>
      <p:ext uri="{BB962C8B-B14F-4D97-AF65-F5344CB8AC3E}">
        <p14:creationId xmlns:p14="http://schemas.microsoft.com/office/powerpoint/2010/main" val="1307860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29</a:t>
            </a:fld>
            <a:endParaRPr lang="ru-RU"/>
          </a:p>
        </p:txBody>
      </p:sp>
    </p:spTree>
    <p:extLst>
      <p:ext uri="{BB962C8B-B14F-4D97-AF65-F5344CB8AC3E}">
        <p14:creationId xmlns:p14="http://schemas.microsoft.com/office/powerpoint/2010/main" val="2193874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êu đề chính">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196753"/>
            <a:ext cx="7772400" cy="2376264"/>
          </a:xfrm>
        </p:spPr>
        <p:txBody>
          <a:bodyPr anchor="b">
            <a:normAutofit/>
          </a:bodyPr>
          <a:lstStyle>
            <a:lvl1pPr>
              <a:defRPr sz="4000" b="1" baseline="0">
                <a:latin typeface="Arial" pitchFamily="34" charset="0"/>
                <a:cs typeface="Arial" pitchFamily="34" charset="0"/>
              </a:defRPr>
            </a:lvl1pPr>
          </a:lstStyle>
          <a:p>
            <a:r>
              <a:rPr lang="en-US" dirty="0" smtClean="0"/>
              <a:t>Click to edit Master title style</a:t>
            </a:r>
            <a:r>
              <a:rPr lang="vi-VN" dirty="0" smtClean="0"/>
              <a:t>. What should be If the title is too long?</a:t>
            </a:r>
            <a:endParaRPr lang="ru-RU" dirty="0"/>
          </a:p>
        </p:txBody>
      </p:sp>
      <p:sp>
        <p:nvSpPr>
          <p:cNvPr id="3" name="Subtitle 2"/>
          <p:cNvSpPr>
            <a:spLocks noGrp="1"/>
          </p:cNvSpPr>
          <p:nvPr>
            <p:ph type="subTitle" idx="1"/>
          </p:nvPr>
        </p:nvSpPr>
        <p:spPr>
          <a:xfrm>
            <a:off x="683568" y="3717032"/>
            <a:ext cx="7776864" cy="108012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dirty="0"/>
          </a:p>
        </p:txBody>
      </p:sp>
    </p:spTree>
    <p:extLst>
      <p:ext uri="{BB962C8B-B14F-4D97-AF65-F5344CB8AC3E}">
        <p14:creationId xmlns:p14="http://schemas.microsoft.com/office/powerpoint/2010/main" val="27345567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3">
    <p:spTree>
      <p:nvGrpSpPr>
        <p:cNvPr id="1" name=""/>
        <p:cNvGrpSpPr/>
        <p:nvPr/>
      </p:nvGrpSpPr>
      <p:grpSpPr>
        <a:xfrm>
          <a:off x="0" y="0"/>
          <a:ext cx="0" cy="0"/>
          <a:chOff x="0" y="0"/>
          <a:chExt cx="0" cy="0"/>
        </a:xfrm>
      </p:grpSpPr>
      <p:sp>
        <p:nvSpPr>
          <p:cNvPr id="4" name="TextBox 3"/>
          <p:cNvSpPr txBox="1"/>
          <p:nvPr userDrawn="1"/>
        </p:nvSpPr>
        <p:spPr>
          <a:xfrm>
            <a:off x="5372558" y="6553200"/>
            <a:ext cx="3695242" cy="215444"/>
          </a:xfrm>
          <a:prstGeom prst="rect">
            <a:avLst/>
          </a:prstGeom>
          <a:noFill/>
        </p:spPr>
        <p:txBody>
          <a:bodyPr wrap="none" rtlCol="0">
            <a:spAutoFit/>
          </a:bodyPr>
          <a:lstStyle/>
          <a:p>
            <a:r>
              <a:rPr lang="vi-VN" sz="800" dirty="0" smtClean="0"/>
              <a:t>http://www.corydoiron.com/wp-content/uploads/2012/11/Thank-You-Kids-.jpg</a:t>
            </a:r>
            <a:endParaRPr lang="vi-VN" sz="800" dirty="0"/>
          </a:p>
        </p:txBody>
      </p:sp>
      <p:pic>
        <p:nvPicPr>
          <p:cNvPr id="3074" name="Picture 2" descr="http://www.corydoiron.com/wp-content/uploads/2012/11/Thank-You-Kids-.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9600" y="761999"/>
            <a:ext cx="7772400" cy="5218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06545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ank you 4">
    <p:spTree>
      <p:nvGrpSpPr>
        <p:cNvPr id="1" name=""/>
        <p:cNvGrpSpPr/>
        <p:nvPr/>
      </p:nvGrpSpPr>
      <p:grpSpPr>
        <a:xfrm>
          <a:off x="0" y="0"/>
          <a:ext cx="0" cy="0"/>
          <a:chOff x="0" y="0"/>
          <a:chExt cx="0" cy="0"/>
        </a:xfrm>
      </p:grpSpPr>
      <p:sp>
        <p:nvSpPr>
          <p:cNvPr id="4" name="TextBox 3"/>
          <p:cNvSpPr txBox="1"/>
          <p:nvPr userDrawn="1"/>
        </p:nvSpPr>
        <p:spPr>
          <a:xfrm>
            <a:off x="5105400" y="6553200"/>
            <a:ext cx="3972562" cy="215444"/>
          </a:xfrm>
          <a:prstGeom prst="rect">
            <a:avLst/>
          </a:prstGeom>
          <a:noFill/>
        </p:spPr>
        <p:txBody>
          <a:bodyPr wrap="none" rtlCol="0">
            <a:spAutoFit/>
          </a:bodyPr>
          <a:lstStyle/>
          <a:p>
            <a:r>
              <a:rPr lang="vi-VN" sz="800" dirty="0" smtClean="0"/>
              <a:t>http://www.marketingyourpurpose.com/wp-content/uploads/2014/04/Thank-You.jpg</a:t>
            </a:r>
            <a:endParaRPr lang="vi-VN" sz="800" dirty="0"/>
          </a:p>
        </p:txBody>
      </p:sp>
      <p:pic>
        <p:nvPicPr>
          <p:cNvPr id="1028" name="Picture 4" descr="http://www.marketingyourpurpose.com/wp-content/uploads/2014/04/Thank-You.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0" y="609600"/>
            <a:ext cx="7634068" cy="5725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080984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5">
    <p:spTree>
      <p:nvGrpSpPr>
        <p:cNvPr id="1" name=""/>
        <p:cNvGrpSpPr/>
        <p:nvPr/>
      </p:nvGrpSpPr>
      <p:grpSpPr>
        <a:xfrm>
          <a:off x="0" y="0"/>
          <a:ext cx="0" cy="0"/>
          <a:chOff x="0" y="0"/>
          <a:chExt cx="0" cy="0"/>
        </a:xfrm>
      </p:grpSpPr>
      <p:sp>
        <p:nvSpPr>
          <p:cNvPr id="4" name="TextBox 3"/>
          <p:cNvSpPr txBox="1"/>
          <p:nvPr userDrawn="1"/>
        </p:nvSpPr>
        <p:spPr>
          <a:xfrm>
            <a:off x="6462600" y="6553200"/>
            <a:ext cx="2605200" cy="215444"/>
          </a:xfrm>
          <a:prstGeom prst="rect">
            <a:avLst/>
          </a:prstGeom>
          <a:noFill/>
        </p:spPr>
        <p:txBody>
          <a:bodyPr wrap="none" rtlCol="0">
            <a:spAutoFit/>
          </a:bodyPr>
          <a:lstStyle/>
          <a:p>
            <a:r>
              <a:rPr lang="vi-VN" sz="800" dirty="0" smtClean="0"/>
              <a:t>http://f.tqn.com/y/jobsearch/1/W/J/7/1/185275200.jpg</a:t>
            </a:r>
            <a:endParaRPr lang="vi-VN" sz="800" dirty="0"/>
          </a:p>
        </p:txBody>
      </p:sp>
      <p:pic>
        <p:nvPicPr>
          <p:cNvPr id="2050" name="Picture 2" descr="http://f.tqn.com/y/jobsearch/1/W/J/7/1/18527520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914400"/>
            <a:ext cx="7876468"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20475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ục lục">
    <p:bg>
      <p:bgPr>
        <a:gradFill>
          <a:gsLst>
            <a:gs pos="0">
              <a:schemeClr val="accent1">
                <a:tint val="66000"/>
                <a:satMod val="160000"/>
              </a:schemeClr>
            </a:gs>
            <a:gs pos="50000">
              <a:schemeClr val="accent1">
                <a:tint val="44500"/>
                <a:satMod val="160000"/>
              </a:schemeClr>
            </a:gs>
            <a:gs pos="100000">
              <a:schemeClr val="tx2">
                <a:lumMod val="40000"/>
                <a:lumOff val="60000"/>
              </a:schemeClr>
            </a:gs>
          </a:gsLst>
          <a:lin ang="5400000" scaled="0"/>
        </a:gradFill>
        <a:effectLst/>
      </p:bgPr>
    </p:bg>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800" y="228600"/>
            <a:ext cx="8610600" cy="6400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2046594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ục lục phụ 1">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28600" y="1143000"/>
            <a:ext cx="8610600" cy="5334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7"/>
          <p:cNvSpPr>
            <a:spLocks noGrp="1"/>
          </p:cNvSpPr>
          <p:nvPr>
            <p:ph type="title" hasCustomPrompt="1"/>
          </p:nvPr>
        </p:nvSpPr>
        <p:spPr>
          <a:xfrm>
            <a:off x="228600" y="274638"/>
            <a:ext cx="8610600" cy="792162"/>
          </a:xfrm>
        </p:spPr>
        <p:txBody>
          <a:bodyPr/>
          <a:lstStyle>
            <a:lvl1pPr>
              <a:defRPr b="1" baseline="0">
                <a:solidFill>
                  <a:srgbClr val="FF0000"/>
                </a:solidFill>
                <a:latin typeface="Calibri" pitchFamily="34" charset="0"/>
              </a:defRPr>
            </a:lvl1pPr>
          </a:lstStyle>
          <a:p>
            <a:r>
              <a:rPr lang="vi-VN" dirty="0" smtClean="0"/>
              <a:t>Tiêu đề của mục lục phụ</a:t>
            </a:r>
            <a:endParaRPr lang="en-US" dirty="0"/>
          </a:p>
        </p:txBody>
      </p:sp>
    </p:spTree>
    <p:extLst>
      <p:ext uri="{BB962C8B-B14F-4D97-AF65-F5344CB8AC3E}">
        <p14:creationId xmlns:p14="http://schemas.microsoft.com/office/powerpoint/2010/main" val="22363001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ục lục phụ 2">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57200" y="1676400"/>
            <a:ext cx="8382000" cy="685800"/>
          </a:xfrm>
        </p:spPr>
        <p:txBody>
          <a:bodyPr>
            <a:noAutofit/>
          </a:bodyPr>
          <a:lstStyle>
            <a:lvl1pPr marL="0" indent="0">
              <a:buNone/>
              <a:defRPr sz="4000" b="1"/>
            </a:lvl1pPr>
            <a:lvl2pPr marL="457200" indent="0">
              <a:buNone/>
              <a:defRPr/>
            </a:lvl2pPr>
          </a:lstStyle>
          <a:p>
            <a:pPr lvl="0"/>
            <a:r>
              <a:rPr lang="en-US" smtClean="0"/>
              <a:t>Edit Master text styles</a:t>
            </a:r>
          </a:p>
        </p:txBody>
      </p:sp>
      <p:sp>
        <p:nvSpPr>
          <p:cNvPr id="6" name="Text Placeholder 5"/>
          <p:cNvSpPr>
            <a:spLocks noGrp="1"/>
          </p:cNvSpPr>
          <p:nvPr>
            <p:ph type="body" sz="quarter" idx="11"/>
          </p:nvPr>
        </p:nvSpPr>
        <p:spPr>
          <a:xfrm>
            <a:off x="457200" y="2438400"/>
            <a:ext cx="8382000" cy="3124200"/>
          </a:xfrm>
          <a:solidFill>
            <a:schemeClr val="bg1"/>
          </a:solidFill>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242022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Source Code">
    <p:spTree>
      <p:nvGrpSpPr>
        <p:cNvPr id="1" name=""/>
        <p:cNvGrpSpPr/>
        <p:nvPr/>
      </p:nvGrpSpPr>
      <p:grpSpPr>
        <a:xfrm>
          <a:off x="0" y="0"/>
          <a:ext cx="0" cy="0"/>
          <a:chOff x="0" y="0"/>
          <a:chExt cx="0" cy="0"/>
        </a:xfrm>
      </p:grpSpPr>
      <p:sp>
        <p:nvSpPr>
          <p:cNvPr id="4" name="Content Placeholder 3"/>
          <p:cNvSpPr>
            <a:spLocks noGrp="1"/>
          </p:cNvSpPr>
          <p:nvPr>
            <p:ph sz="quarter" idx="13" hasCustomPrompt="1"/>
          </p:nvPr>
        </p:nvSpPr>
        <p:spPr>
          <a:xfrm>
            <a:off x="0" y="685800"/>
            <a:ext cx="9144000" cy="6172200"/>
          </a:xfrm>
        </p:spPr>
        <p:txBody>
          <a:bodyPr>
            <a:normAutofit/>
          </a:bodyPr>
          <a:lstStyle>
            <a:lvl1pPr marL="0" indent="0" defTabSz="914400">
              <a:lnSpc>
                <a:spcPct val="100000"/>
              </a:lnSpc>
              <a:spcBef>
                <a:spcPts val="0"/>
              </a:spcBef>
              <a:spcAft>
                <a:spcPts val="0"/>
              </a:spcAft>
              <a:buNone/>
              <a:tabLst>
                <a:tab pos="463550" algn="l"/>
                <a:tab pos="914400" algn="l"/>
                <a:tab pos="1377950" algn="l"/>
                <a:tab pos="1828800" algn="l"/>
                <a:tab pos="2292350" algn="l"/>
                <a:tab pos="2743200" algn="l"/>
                <a:tab pos="3206750" algn="l"/>
                <a:tab pos="3657600" algn="l"/>
                <a:tab pos="4121150" algn="l"/>
                <a:tab pos="4572000" algn="l"/>
                <a:tab pos="5035550" algn="l"/>
                <a:tab pos="5486400" algn="l"/>
                <a:tab pos="5949950" algn="l"/>
                <a:tab pos="6400800" algn="l"/>
              </a:tabLst>
              <a:defRPr sz="3200">
                <a:latin typeface="Arial Narrow" panose="020B0606020202030204" pitchFamily="34" charset="0"/>
                <a:ea typeface="Tahoma" pitchFamily="34" charset="0"/>
                <a:cs typeface="Tahoma" pitchFamily="34" charset="0"/>
              </a:defRPr>
            </a:lvl1pPr>
            <a:lvl2pPr>
              <a:defRPr sz="3200">
                <a:latin typeface="Tahoma" pitchFamily="34" charset="0"/>
                <a:ea typeface="Tahoma" pitchFamily="34" charset="0"/>
                <a:cs typeface="Tahoma" pitchFamily="34" charset="0"/>
              </a:defRPr>
            </a:lvl2pPr>
            <a:lvl3pPr>
              <a:defRPr sz="2800">
                <a:latin typeface="Tahoma" pitchFamily="34" charset="0"/>
                <a:ea typeface="Tahoma" pitchFamily="34" charset="0"/>
                <a:cs typeface="Tahoma" pitchFamily="34" charset="0"/>
              </a:defRPr>
            </a:lvl3pPr>
            <a:lvl4pPr>
              <a:defRPr sz="2400">
                <a:latin typeface="Tahoma" pitchFamily="34" charset="0"/>
                <a:ea typeface="Tahoma" pitchFamily="34" charset="0"/>
                <a:cs typeface="Tahoma" pitchFamily="34" charset="0"/>
              </a:defRPr>
            </a:lvl4pPr>
            <a:lvl5pPr>
              <a:defRPr sz="2400">
                <a:latin typeface="Tahoma" pitchFamily="34" charset="0"/>
                <a:ea typeface="Tahoma" pitchFamily="34" charset="0"/>
                <a:cs typeface="Tahoma" pitchFamily="34" charset="0"/>
              </a:defRPr>
            </a:lvl5pPr>
          </a:lstStyle>
          <a:p>
            <a:pPr lvl="0"/>
            <a:r>
              <a:rPr lang="en-US" dirty="0" smtClean="0"/>
              <a:t>Click to edit Master text styles</a:t>
            </a:r>
            <a:endParaRPr lang="ru-RU" dirty="0"/>
          </a:p>
        </p:txBody>
      </p:sp>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713184"/>
          </a:xfrm>
          <a:noFill/>
        </p:spPr>
        <p:txBody>
          <a:bodyPr>
            <a:noAutofit/>
          </a:bodyPr>
          <a:lstStyle>
            <a:lvl1pPr>
              <a:defRPr sz="4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685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906062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êu đề + Nội dung">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0" y="685800"/>
            <a:ext cx="9144000" cy="6172200"/>
          </a:xfrm>
        </p:spPr>
        <p:txBody>
          <a:bodyPr>
            <a:normAutofit/>
          </a:bodyPr>
          <a:lstStyle>
            <a:lvl1pPr>
              <a:lnSpc>
                <a:spcPct val="114000"/>
              </a:lnSpc>
              <a:spcBef>
                <a:spcPts val="600"/>
              </a:spcBef>
              <a:spcAft>
                <a:spcPts val="600"/>
              </a:spcAft>
              <a:defRPr sz="3600">
                <a:latin typeface="Tahoma" pitchFamily="34" charset="0"/>
                <a:ea typeface="Tahoma" pitchFamily="34" charset="0"/>
                <a:cs typeface="Tahoma" pitchFamily="34" charset="0"/>
              </a:defRPr>
            </a:lvl1pPr>
            <a:lvl2pPr>
              <a:defRPr sz="3200">
                <a:latin typeface="Tahoma" pitchFamily="34" charset="0"/>
                <a:ea typeface="Tahoma" pitchFamily="34" charset="0"/>
                <a:cs typeface="Tahoma" pitchFamily="34" charset="0"/>
              </a:defRPr>
            </a:lvl2pPr>
            <a:lvl3pPr>
              <a:defRPr sz="2800">
                <a:latin typeface="Tahoma" pitchFamily="34" charset="0"/>
                <a:ea typeface="Tahoma" pitchFamily="34" charset="0"/>
                <a:cs typeface="Tahoma" pitchFamily="34" charset="0"/>
              </a:defRPr>
            </a:lvl3pPr>
            <a:lvl4pPr>
              <a:defRPr sz="2400">
                <a:latin typeface="Tahoma" pitchFamily="34" charset="0"/>
                <a:ea typeface="Tahoma" pitchFamily="34" charset="0"/>
                <a:cs typeface="Tahoma" pitchFamily="34" charset="0"/>
              </a:defRPr>
            </a:lvl4pPr>
            <a:lvl5pPr>
              <a:defRPr sz="2400">
                <a:latin typeface="Tahoma" pitchFamily="34" charset="0"/>
                <a:ea typeface="Tahoma" pitchFamily="34" charset="0"/>
                <a:cs typeface="Tahoma"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713184"/>
          </a:xfrm>
          <a:noFill/>
        </p:spPr>
        <p:txBody>
          <a:bodyPr>
            <a:noAutofit/>
          </a:bodyPr>
          <a:lstStyle>
            <a:lvl1pPr>
              <a:defRPr sz="4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685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740592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ỉ có tiêu đề">
    <p:spTree>
      <p:nvGrpSpPr>
        <p:cNvPr id="1" name=""/>
        <p:cNvGrpSpPr/>
        <p:nvPr/>
      </p:nvGrpSpPr>
      <p:grpSpPr>
        <a:xfrm>
          <a:off x="0" y="0"/>
          <a:ext cx="0" cy="0"/>
          <a:chOff x="0" y="0"/>
          <a:chExt cx="0" cy="0"/>
        </a:xfrm>
      </p:grpSpPr>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713184"/>
          </a:xfrm>
          <a:noFill/>
        </p:spPr>
        <p:txBody>
          <a:bodyPr>
            <a:noAutofit/>
          </a:bodyPr>
          <a:lstStyle>
            <a:lvl1pPr>
              <a:defRPr sz="4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685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836499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hấn mạnh">
    <p:spTree>
      <p:nvGrpSpPr>
        <p:cNvPr id="1" name=""/>
        <p:cNvGrpSpPr/>
        <p:nvPr/>
      </p:nvGrpSpPr>
      <p:grpSpPr>
        <a:xfrm>
          <a:off x="0" y="0"/>
          <a:ext cx="0" cy="0"/>
          <a:chOff x="0" y="0"/>
          <a:chExt cx="0" cy="0"/>
        </a:xfrm>
      </p:grpSpPr>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6882184"/>
          </a:xfrm>
          <a:noFill/>
        </p:spPr>
        <p:txBody>
          <a:bodyPr>
            <a:noAutofit/>
          </a:bodyPr>
          <a:lstStyle>
            <a:lvl1pPr>
              <a:defRPr sz="6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spTree>
    <p:extLst>
      <p:ext uri="{BB962C8B-B14F-4D97-AF65-F5344CB8AC3E}">
        <p14:creationId xmlns:p14="http://schemas.microsoft.com/office/powerpoint/2010/main" val="380575072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 and Answer 1">
    <p:spTree>
      <p:nvGrpSpPr>
        <p:cNvPr id="1" name=""/>
        <p:cNvGrpSpPr/>
        <p:nvPr/>
      </p:nvGrpSpPr>
      <p:grpSpPr>
        <a:xfrm>
          <a:off x="0" y="0"/>
          <a:ext cx="0" cy="0"/>
          <a:chOff x="0" y="0"/>
          <a:chExt cx="0" cy="0"/>
        </a:xfrm>
      </p:grpSpPr>
      <p:pic>
        <p:nvPicPr>
          <p:cNvPr id="1026" name="Picture 2" descr="http://www.princetonacademy.in/wp-content/uploads/2012/03/QNA.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333500" y="533400"/>
            <a:ext cx="6057900" cy="605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08566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estion and Answer 2">
    <p:spTree>
      <p:nvGrpSpPr>
        <p:cNvPr id="1" name=""/>
        <p:cNvGrpSpPr/>
        <p:nvPr/>
      </p:nvGrpSpPr>
      <p:grpSpPr>
        <a:xfrm>
          <a:off x="0" y="0"/>
          <a:ext cx="0" cy="0"/>
          <a:chOff x="0" y="0"/>
          <a:chExt cx="0" cy="0"/>
        </a:xfrm>
      </p:grpSpPr>
      <p:pic>
        <p:nvPicPr>
          <p:cNvPr id="2050" name="Picture 2" descr="http://previews.123rf.com/images/donskarpo/donskarpo1211/donskarpo121100051/16217385-questions-and-answers-red-white-black-dice-isolated-on-white-background-Stock-Photo.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6800" y="1676399"/>
            <a:ext cx="6991350" cy="3486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36736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estion and Answer 3">
    <p:spTree>
      <p:nvGrpSpPr>
        <p:cNvPr id="1" name=""/>
        <p:cNvGrpSpPr/>
        <p:nvPr/>
      </p:nvGrpSpPr>
      <p:grpSpPr>
        <a:xfrm>
          <a:off x="0" y="0"/>
          <a:ext cx="0" cy="0"/>
          <a:chOff x="0" y="0"/>
          <a:chExt cx="0" cy="0"/>
        </a:xfrm>
      </p:grpSpPr>
      <p:pic>
        <p:nvPicPr>
          <p:cNvPr id="3074" name="Picture 2" descr="http://3.bp.blogspot.com/_vtyKKLw61_o/TTf-XH2pTWI/AAAAAAAAAPE/u54vJMaZa-s/s1600/question.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71800" y="76200"/>
            <a:ext cx="2997200" cy="6295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846549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pic>
        <p:nvPicPr>
          <p:cNvPr id="1026" name="Picture 2" descr="http://www.caridad.com/wp-content/uploads/2015/11/thankyou.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914400"/>
            <a:ext cx="7810500" cy="526732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userDrawn="1"/>
        </p:nvSpPr>
        <p:spPr>
          <a:xfrm>
            <a:off x="5791200" y="6553200"/>
            <a:ext cx="3199915" cy="215444"/>
          </a:xfrm>
          <a:prstGeom prst="rect">
            <a:avLst/>
          </a:prstGeom>
          <a:noFill/>
        </p:spPr>
        <p:txBody>
          <a:bodyPr wrap="none" rtlCol="0">
            <a:spAutoFit/>
          </a:bodyPr>
          <a:lstStyle/>
          <a:p>
            <a:r>
              <a:rPr lang="vi-VN" sz="800" dirty="0" smtClean="0"/>
              <a:t>http://www.caridad.com/wp-content/uploads/2015/11/thankyou.jpg</a:t>
            </a:r>
            <a:endParaRPr lang="vi-VN" sz="800" dirty="0"/>
          </a:p>
        </p:txBody>
      </p:sp>
    </p:spTree>
    <p:extLst>
      <p:ext uri="{BB962C8B-B14F-4D97-AF65-F5344CB8AC3E}">
        <p14:creationId xmlns:p14="http://schemas.microsoft.com/office/powerpoint/2010/main" val="7161896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pic>
        <p:nvPicPr>
          <p:cNvPr id="2050" name="Picture 2" descr="http://www.emoticonswallpapers.com/images/thank-you/thank-you-glitter-pictures-01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14400" y="990600"/>
            <a:ext cx="7239000" cy="48501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userDrawn="1"/>
        </p:nvSpPr>
        <p:spPr>
          <a:xfrm>
            <a:off x="4809903" y="6553200"/>
            <a:ext cx="4257897" cy="215444"/>
          </a:xfrm>
          <a:prstGeom prst="rect">
            <a:avLst/>
          </a:prstGeom>
          <a:noFill/>
        </p:spPr>
        <p:txBody>
          <a:bodyPr wrap="none" rtlCol="0">
            <a:spAutoFit/>
          </a:bodyPr>
          <a:lstStyle/>
          <a:p>
            <a:r>
              <a:rPr lang="vi-VN" sz="800" dirty="0" smtClean="0"/>
              <a:t>http://www.emoticonswallpapers.com/images/thank-you/thank-you-glitter-pictures-010.jpg</a:t>
            </a:r>
            <a:endParaRPr lang="vi-VN" sz="800" dirty="0"/>
          </a:p>
        </p:txBody>
      </p:sp>
    </p:spTree>
    <p:extLst>
      <p:ext uri="{BB962C8B-B14F-4D97-AF65-F5344CB8AC3E}">
        <p14:creationId xmlns:p14="http://schemas.microsoft.com/office/powerpoint/2010/main" val="415500114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ru-R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smtClean="0"/>
              <a:t>Luật pháp An toàn thông tin - Bài 3: Quyền sở hữu trí tuệ</a:t>
            </a:r>
            <a:endParaRPr lang="ru-R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15BD7C-E074-4D4A-84C3-500EE5B9C190}" type="slidenum">
              <a:rPr lang="ru-RU" smtClean="0"/>
              <a:t>‹#›</a:t>
            </a:fld>
            <a:endParaRPr lang="ru-RU"/>
          </a:p>
        </p:txBody>
      </p:sp>
    </p:spTree>
    <p:extLst>
      <p:ext uri="{BB962C8B-B14F-4D97-AF65-F5344CB8AC3E}">
        <p14:creationId xmlns:p14="http://schemas.microsoft.com/office/powerpoint/2010/main" val="2190686516"/>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4" r:id="rId3"/>
    <p:sldLayoutId id="2147483655" r:id="rId4"/>
    <p:sldLayoutId id="2147483656" r:id="rId5"/>
    <p:sldLayoutId id="2147483657" r:id="rId6"/>
    <p:sldLayoutId id="2147483658" r:id="rId7"/>
    <p:sldLayoutId id="2147483661" r:id="rId8"/>
    <p:sldLayoutId id="2147483662" r:id="rId9"/>
    <p:sldLayoutId id="2147483663" r:id="rId10"/>
    <p:sldLayoutId id="2147483664" r:id="rId11"/>
    <p:sldLayoutId id="2147483665" r:id="rId12"/>
    <p:sldLayoutId id="2147483650" r:id="rId13"/>
    <p:sldLayoutId id="2147483659" r:id="rId14"/>
    <p:sldLayoutId id="2147483653" r:id="rId15"/>
    <p:sldLayoutId id="2147483666" r:id="rId16"/>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hyperlink" Target="https://cpp.daynhauhoc.com/9/0-kieu-liet-ke-enu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nSpc>
                <a:spcPct val="114000"/>
              </a:lnSpc>
            </a:pPr>
            <a:r>
              <a:rPr lang="vi-VN" dirty="0" smtClean="0"/>
              <a:t>LẬP TRÌNH C CĂN BẢN</a:t>
            </a:r>
            <a:endParaRPr lang="vi-VN" dirty="0"/>
          </a:p>
        </p:txBody>
      </p:sp>
      <p:sp>
        <p:nvSpPr>
          <p:cNvPr id="3" name="Subtitle 2"/>
          <p:cNvSpPr>
            <a:spLocks noGrp="1"/>
          </p:cNvSpPr>
          <p:nvPr>
            <p:ph type="subTitle" idx="1"/>
          </p:nvPr>
        </p:nvSpPr>
        <p:spPr/>
        <p:txBody>
          <a:bodyPr>
            <a:normAutofit/>
          </a:bodyPr>
          <a:lstStyle/>
          <a:p>
            <a:pPr>
              <a:tabLst>
                <a:tab pos="1881188" algn="l"/>
              </a:tabLst>
            </a:pPr>
            <a:r>
              <a:rPr lang="vi-VN" dirty="0" smtClean="0"/>
              <a:t>Bài 11. </a:t>
            </a:r>
            <a:r>
              <a:rPr lang="vi-VN" smtClean="0"/>
              <a:t>Các kiểu dữ liệu tự định nghĩa</a:t>
            </a:r>
            <a:endParaRPr lang="vi-VN" dirty="0" smtClean="0"/>
          </a:p>
        </p:txBody>
      </p:sp>
    </p:spTree>
    <p:extLst>
      <p:ext uri="{BB962C8B-B14F-4D97-AF65-F5344CB8AC3E}">
        <p14:creationId xmlns:p14="http://schemas.microsoft.com/office/powerpoint/2010/main" val="371397454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nchor="ctr"/>
          <a:lstStyle/>
          <a:p>
            <a:r>
              <a:rPr lang="vi-VN" dirty="0" smtClean="0">
                <a:solidFill>
                  <a:srgbClr val="00B050"/>
                </a:solidFill>
              </a:rPr>
              <a:t>//Phương án 1: Không sử dụng "typedef"</a:t>
            </a:r>
          </a:p>
          <a:p>
            <a:r>
              <a:rPr lang="vi-VN" dirty="0" smtClean="0">
                <a:solidFill>
                  <a:srgbClr val="00B050"/>
                </a:solidFill>
              </a:rPr>
              <a:t>//Khi khai báo biến phải lặp lại từ khóa "enum"</a:t>
            </a:r>
          </a:p>
          <a:p>
            <a:r>
              <a:rPr lang="vi-VN" b="1" dirty="0" smtClean="0">
                <a:solidFill>
                  <a:srgbClr val="0000FF"/>
                </a:solidFill>
              </a:rPr>
              <a:t>enum</a:t>
            </a:r>
            <a:r>
              <a:rPr lang="vi-VN" dirty="0" smtClean="0"/>
              <a:t> bool {false, true};</a:t>
            </a:r>
          </a:p>
          <a:p>
            <a:r>
              <a:rPr lang="vi-VN" b="1" dirty="0" smtClean="0">
                <a:solidFill>
                  <a:srgbClr val="0000FF"/>
                </a:solidFill>
              </a:rPr>
              <a:t>enum</a:t>
            </a:r>
            <a:r>
              <a:rPr lang="vi-VN" dirty="0" smtClean="0"/>
              <a:t> bool ok = true;</a:t>
            </a:r>
          </a:p>
          <a:p>
            <a:endParaRPr lang="vi-VN" dirty="0"/>
          </a:p>
          <a:p>
            <a:endParaRPr lang="vi-VN" dirty="0" smtClean="0"/>
          </a:p>
          <a:p>
            <a:r>
              <a:rPr lang="vi-VN" dirty="0" smtClean="0">
                <a:solidFill>
                  <a:srgbClr val="00B050"/>
                </a:solidFill>
              </a:rPr>
              <a:t>//Phương án 2: Sử dụng "typedef"</a:t>
            </a:r>
          </a:p>
          <a:p>
            <a:r>
              <a:rPr lang="vi-VN" dirty="0" smtClean="0">
                <a:solidFill>
                  <a:srgbClr val="00B050"/>
                </a:solidFill>
              </a:rPr>
              <a:t>//Khi khai báo biến không cần từ khóa "enum"</a:t>
            </a:r>
          </a:p>
          <a:p>
            <a:r>
              <a:rPr lang="vi-VN" b="1" dirty="0" smtClean="0">
                <a:solidFill>
                  <a:srgbClr val="0000FF"/>
                </a:solidFill>
              </a:rPr>
              <a:t>typedef</a:t>
            </a:r>
            <a:r>
              <a:rPr lang="vi-VN" dirty="0" smtClean="0"/>
              <a:t> </a:t>
            </a:r>
            <a:r>
              <a:rPr lang="vi-VN" b="1" dirty="0" smtClean="0">
                <a:solidFill>
                  <a:srgbClr val="0000FF"/>
                </a:solidFill>
              </a:rPr>
              <a:t>enum</a:t>
            </a:r>
            <a:r>
              <a:rPr lang="vi-VN" dirty="0" smtClean="0"/>
              <a:t> {false, true} bool;</a:t>
            </a:r>
          </a:p>
          <a:p>
            <a:r>
              <a:rPr lang="vi-VN" dirty="0" smtClean="0"/>
              <a:t>bool ok = true;</a:t>
            </a:r>
            <a:endParaRPr lang="en-US" dirty="0"/>
          </a:p>
        </p:txBody>
      </p:sp>
      <p:sp>
        <p:nvSpPr>
          <p:cNvPr id="3" name="Title 2"/>
          <p:cNvSpPr>
            <a:spLocks noGrp="1"/>
          </p:cNvSpPr>
          <p:nvPr>
            <p:ph type="title"/>
          </p:nvPr>
        </p:nvSpPr>
        <p:spPr/>
        <p:txBody>
          <a:bodyPr/>
          <a:lstStyle/>
          <a:p>
            <a:r>
              <a:rPr lang="vi-VN" dirty="0" smtClean="0"/>
              <a:t>Kiểu enum</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10</a:t>
            </a:fld>
            <a:endParaRPr lang="ru-RU" dirty="0"/>
          </a:p>
        </p:txBody>
      </p:sp>
    </p:spTree>
    <p:extLst>
      <p:ext uri="{BB962C8B-B14F-4D97-AF65-F5344CB8AC3E}">
        <p14:creationId xmlns:p14="http://schemas.microsoft.com/office/powerpoint/2010/main" val="215486652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nchor="ctr"/>
          <a:lstStyle/>
          <a:p>
            <a:r>
              <a:rPr lang="vi-VN" dirty="0" smtClean="0"/>
              <a:t>Biến kiểu </a:t>
            </a:r>
            <a:r>
              <a:rPr lang="vi-VN" b="1" dirty="0" smtClean="0">
                <a:solidFill>
                  <a:srgbClr val="0A01C3"/>
                </a:solidFill>
              </a:rPr>
              <a:t>enum</a:t>
            </a:r>
            <a:r>
              <a:rPr lang="vi-VN" dirty="0" smtClean="0"/>
              <a:t> thực chất là biến kiểu </a:t>
            </a:r>
            <a:r>
              <a:rPr lang="vi-VN" b="1" dirty="0" smtClean="0">
                <a:solidFill>
                  <a:srgbClr val="0A01C3"/>
                </a:solidFill>
              </a:rPr>
              <a:t>int</a:t>
            </a:r>
          </a:p>
          <a:p>
            <a:r>
              <a:rPr lang="vi-VN" dirty="0" smtClean="0"/>
              <a:t>Mỗi một phần tử trong </a:t>
            </a:r>
            <a:r>
              <a:rPr lang="vi-VN" b="1" dirty="0" smtClean="0">
                <a:solidFill>
                  <a:srgbClr val="0A01C3"/>
                </a:solidFill>
              </a:rPr>
              <a:t>enum</a:t>
            </a:r>
            <a:r>
              <a:rPr lang="vi-VN" dirty="0" smtClean="0"/>
              <a:t> được tự động gán một giá trị nguyên; phần tử đầu tiên mặc định bằng </a:t>
            </a:r>
            <a:r>
              <a:rPr lang="vi-VN" dirty="0" smtClean="0">
                <a:solidFill>
                  <a:srgbClr val="FF00FF"/>
                </a:solidFill>
              </a:rPr>
              <a:t>0</a:t>
            </a:r>
            <a:r>
              <a:rPr lang="vi-VN" dirty="0" smtClean="0"/>
              <a:t>.</a:t>
            </a:r>
            <a:endParaRPr lang="en-US" dirty="0"/>
          </a:p>
        </p:txBody>
      </p:sp>
      <p:sp>
        <p:nvSpPr>
          <p:cNvPr id="3" name="Title 2"/>
          <p:cNvSpPr>
            <a:spLocks noGrp="1"/>
          </p:cNvSpPr>
          <p:nvPr>
            <p:ph type="title"/>
          </p:nvPr>
        </p:nvSpPr>
        <p:spPr/>
        <p:txBody>
          <a:bodyPr/>
          <a:lstStyle/>
          <a:p>
            <a:r>
              <a:rPr lang="vi-VN" dirty="0" smtClean="0"/>
              <a:t>Kiểu enum</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11</a:t>
            </a:fld>
            <a:endParaRPr lang="ru-RU" dirty="0"/>
          </a:p>
        </p:txBody>
      </p:sp>
    </p:spTree>
    <p:extLst>
      <p:ext uri="{BB962C8B-B14F-4D97-AF65-F5344CB8AC3E}">
        <p14:creationId xmlns:p14="http://schemas.microsoft.com/office/powerpoint/2010/main" val="174682010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p:txBody>
          <a:bodyPr anchor="ctr">
            <a:normAutofit lnSpcReduction="10000"/>
          </a:bodyPr>
          <a:lstStyle/>
          <a:p>
            <a:r>
              <a:rPr lang="vi-VN" b="1" dirty="0" smtClean="0">
                <a:solidFill>
                  <a:srgbClr val="0000FF"/>
                </a:solidFill>
              </a:rPr>
              <a:t>typedef</a:t>
            </a:r>
            <a:r>
              <a:rPr lang="vi-VN" dirty="0" smtClean="0"/>
              <a:t> </a:t>
            </a:r>
            <a:r>
              <a:rPr lang="vi-VN" b="1" dirty="0" smtClean="0">
                <a:solidFill>
                  <a:srgbClr val="0000FF"/>
                </a:solidFill>
              </a:rPr>
              <a:t>enum</a:t>
            </a:r>
          </a:p>
          <a:p>
            <a:r>
              <a:rPr lang="vi-VN" dirty="0" smtClean="0"/>
              <a:t>{</a:t>
            </a:r>
          </a:p>
          <a:p>
            <a:r>
              <a:rPr lang="vi-VN" dirty="0" smtClean="0"/>
              <a:t>	THU_HAI, THU_BA, THU_TU, THU_NAM,</a:t>
            </a:r>
          </a:p>
          <a:p>
            <a:r>
              <a:rPr lang="vi-VN" dirty="0" smtClean="0"/>
              <a:t>	THU_SAU, THU_BAY, CHU_NHAT</a:t>
            </a:r>
          </a:p>
          <a:p>
            <a:r>
              <a:rPr lang="vi-VN" dirty="0" smtClean="0"/>
              <a:t>} ThuTrongTuan;</a:t>
            </a:r>
          </a:p>
          <a:p>
            <a:endParaRPr lang="vi-VN" dirty="0" smtClean="0"/>
          </a:p>
          <a:p>
            <a:r>
              <a:rPr lang="vi-VN" b="1" dirty="0" smtClean="0">
                <a:solidFill>
                  <a:srgbClr val="0000FF"/>
                </a:solidFill>
              </a:rPr>
              <a:t>int</a:t>
            </a:r>
            <a:r>
              <a:rPr lang="vi-VN" dirty="0" smtClean="0"/>
              <a:t> main()</a:t>
            </a:r>
          </a:p>
          <a:p>
            <a:r>
              <a:rPr lang="vi-VN" dirty="0" smtClean="0"/>
              <a:t>{</a:t>
            </a:r>
          </a:p>
          <a:p>
            <a:r>
              <a:rPr lang="vi-VN" dirty="0" smtClean="0"/>
              <a:t>	ThuTrongTuan thu;</a:t>
            </a:r>
          </a:p>
          <a:p>
            <a:r>
              <a:rPr lang="vi-VN" dirty="0" smtClean="0"/>
              <a:t>	</a:t>
            </a:r>
            <a:r>
              <a:rPr lang="vi-VN" b="1" dirty="0" smtClean="0">
                <a:solidFill>
                  <a:srgbClr val="0000FF"/>
                </a:solidFill>
              </a:rPr>
              <a:t>for</a:t>
            </a:r>
            <a:r>
              <a:rPr lang="vi-VN" dirty="0" smtClean="0"/>
              <a:t>(thu = THU_HAI; thu &lt;= CHU_NHAT; thu++)</a:t>
            </a:r>
          </a:p>
          <a:p>
            <a:r>
              <a:rPr lang="vi-VN" dirty="0" smtClean="0"/>
              <a:t>		printf(</a:t>
            </a:r>
            <a:r>
              <a:rPr lang="vi-VN" dirty="0" smtClean="0">
                <a:solidFill>
                  <a:srgbClr val="3333FF"/>
                </a:solidFill>
              </a:rPr>
              <a:t>"%d\n"</a:t>
            </a:r>
            <a:r>
              <a:rPr lang="vi-VN" dirty="0" smtClean="0"/>
              <a:t>, thu);</a:t>
            </a:r>
          </a:p>
          <a:p>
            <a:r>
              <a:rPr lang="vi-VN" dirty="0" smtClean="0"/>
              <a:t>	</a:t>
            </a:r>
            <a:r>
              <a:rPr lang="vi-VN" b="1" dirty="0" smtClean="0">
                <a:solidFill>
                  <a:srgbClr val="0000FF"/>
                </a:solidFill>
              </a:rPr>
              <a:t>return</a:t>
            </a:r>
            <a:r>
              <a:rPr lang="vi-VN" dirty="0" smtClean="0"/>
              <a:t> 0;</a:t>
            </a:r>
          </a:p>
          <a:p>
            <a:r>
              <a:rPr lang="vi-VN" dirty="0" smtClean="0"/>
              <a:t>}</a:t>
            </a:r>
            <a:endParaRPr lang="en-US" dirty="0"/>
          </a:p>
        </p:txBody>
      </p:sp>
      <p:sp>
        <p:nvSpPr>
          <p:cNvPr id="5" name="Title 4"/>
          <p:cNvSpPr>
            <a:spLocks noGrp="1"/>
          </p:cNvSpPr>
          <p:nvPr>
            <p:ph type="title"/>
          </p:nvPr>
        </p:nvSpPr>
        <p:spPr/>
        <p:txBody>
          <a:bodyPr/>
          <a:lstStyle/>
          <a:p>
            <a:r>
              <a:rPr lang="vi-VN" dirty="0" smtClean="0"/>
              <a:t>Kiểu enum</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12</a:t>
            </a:fld>
            <a:endParaRPr lang="ru-RU" dirty="0"/>
          </a:p>
        </p:txBody>
      </p:sp>
      <p:pic>
        <p:nvPicPr>
          <p:cNvPr id="7" name="Picture 6"/>
          <p:cNvPicPr>
            <a:picLocks noChangeAspect="1"/>
          </p:cNvPicPr>
          <p:nvPr/>
        </p:nvPicPr>
        <p:blipFill>
          <a:blip r:embed="rId2"/>
          <a:stretch>
            <a:fillRect/>
          </a:stretch>
        </p:blipFill>
        <p:spPr>
          <a:xfrm>
            <a:off x="6400800" y="2340463"/>
            <a:ext cx="2743200" cy="2181225"/>
          </a:xfrm>
          <a:prstGeom prst="rect">
            <a:avLst/>
          </a:prstGeom>
        </p:spPr>
      </p:pic>
    </p:spTree>
    <p:extLst>
      <p:ext uri="{BB962C8B-B14F-4D97-AF65-F5344CB8AC3E}">
        <p14:creationId xmlns:p14="http://schemas.microsoft.com/office/powerpoint/2010/main" val="126505918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p:txBody>
          <a:bodyPr anchor="ctr">
            <a:normAutofit/>
          </a:bodyPr>
          <a:lstStyle/>
          <a:p>
            <a:r>
              <a:rPr lang="vi-VN" b="1" dirty="0" smtClean="0">
                <a:solidFill>
                  <a:srgbClr val="0000FF"/>
                </a:solidFill>
              </a:rPr>
              <a:t>typedef</a:t>
            </a:r>
            <a:r>
              <a:rPr lang="vi-VN" dirty="0" smtClean="0"/>
              <a:t> </a:t>
            </a:r>
            <a:r>
              <a:rPr lang="vi-VN" b="1" dirty="0" smtClean="0">
                <a:solidFill>
                  <a:srgbClr val="0000FF"/>
                </a:solidFill>
              </a:rPr>
              <a:t>enum</a:t>
            </a:r>
          </a:p>
          <a:p>
            <a:r>
              <a:rPr lang="vi-VN" dirty="0" smtClean="0"/>
              <a:t>{</a:t>
            </a:r>
          </a:p>
          <a:p>
            <a:r>
              <a:rPr lang="vi-VN" dirty="0"/>
              <a:t>	</a:t>
            </a:r>
            <a:r>
              <a:rPr lang="vi-VN" dirty="0" smtClean="0"/>
              <a:t>SUCCESS,</a:t>
            </a:r>
          </a:p>
          <a:p>
            <a:r>
              <a:rPr lang="vi-VN" dirty="0" smtClean="0"/>
              <a:t>	ERROR_READ,</a:t>
            </a:r>
          </a:p>
          <a:p>
            <a:r>
              <a:rPr lang="vi-VN" dirty="0"/>
              <a:t>	</a:t>
            </a:r>
            <a:r>
              <a:rPr lang="vi-VN" dirty="0" smtClean="0"/>
              <a:t>ERROR_WRITE</a:t>
            </a:r>
          </a:p>
          <a:p>
            <a:r>
              <a:rPr lang="vi-VN" dirty="0" smtClean="0"/>
              <a:t>} Error;</a:t>
            </a:r>
          </a:p>
          <a:p>
            <a:endParaRPr lang="vi-VN" dirty="0" smtClean="0"/>
          </a:p>
          <a:p>
            <a:r>
              <a:rPr lang="vi-VN" b="1" dirty="0" smtClean="0">
                <a:solidFill>
                  <a:srgbClr val="0000FF"/>
                </a:solidFill>
              </a:rPr>
              <a:t>int</a:t>
            </a:r>
            <a:r>
              <a:rPr lang="vi-VN" dirty="0" smtClean="0"/>
              <a:t> main()</a:t>
            </a:r>
          </a:p>
          <a:p>
            <a:r>
              <a:rPr lang="vi-VN" dirty="0" smtClean="0"/>
              <a:t>{</a:t>
            </a:r>
          </a:p>
          <a:p>
            <a:r>
              <a:rPr lang="vi-VN" dirty="0"/>
              <a:t>	</a:t>
            </a:r>
            <a:r>
              <a:rPr lang="vi-VN" dirty="0" smtClean="0"/>
              <a:t>Error err = SUCCESS;</a:t>
            </a:r>
          </a:p>
          <a:p>
            <a:r>
              <a:rPr lang="vi-VN" dirty="0"/>
              <a:t>	</a:t>
            </a:r>
            <a:r>
              <a:rPr lang="vi-VN" b="1" dirty="0" smtClean="0">
                <a:solidFill>
                  <a:srgbClr val="0000FF"/>
                </a:solidFill>
              </a:rPr>
              <a:t>return</a:t>
            </a:r>
            <a:r>
              <a:rPr lang="vi-VN" dirty="0" smtClean="0"/>
              <a:t> 0;</a:t>
            </a:r>
          </a:p>
          <a:p>
            <a:r>
              <a:rPr lang="vi-VN" dirty="0" smtClean="0"/>
              <a:t>}</a:t>
            </a:r>
            <a:endParaRPr lang="en-US" dirty="0"/>
          </a:p>
        </p:txBody>
      </p:sp>
      <p:sp>
        <p:nvSpPr>
          <p:cNvPr id="5" name="Title 4"/>
          <p:cNvSpPr>
            <a:spLocks noGrp="1"/>
          </p:cNvSpPr>
          <p:nvPr>
            <p:ph type="title"/>
          </p:nvPr>
        </p:nvSpPr>
        <p:spPr/>
        <p:txBody>
          <a:bodyPr/>
          <a:lstStyle/>
          <a:p>
            <a:r>
              <a:rPr lang="vi-VN" dirty="0" smtClean="0"/>
              <a:t>Kiểu enum</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13</a:t>
            </a:fld>
            <a:endParaRPr lang="ru-RU" dirty="0"/>
          </a:p>
        </p:txBody>
      </p:sp>
    </p:spTree>
    <p:extLst>
      <p:ext uri="{BB962C8B-B14F-4D97-AF65-F5344CB8AC3E}">
        <p14:creationId xmlns:p14="http://schemas.microsoft.com/office/powerpoint/2010/main" val="373835145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nchor="ctr"/>
          <a:lstStyle/>
          <a:p>
            <a:pPr marL="0" indent="0" algn="ctr">
              <a:buNone/>
            </a:pPr>
            <a:r>
              <a:rPr lang="vi-VN" b="1" dirty="0" smtClean="0"/>
              <a:t>Đọc thêm:</a:t>
            </a:r>
          </a:p>
          <a:p>
            <a:pPr marL="0" indent="0" algn="ctr">
              <a:buNone/>
            </a:pPr>
            <a:r>
              <a:rPr lang="en-US" dirty="0">
                <a:hlinkClick r:id="rId2"/>
              </a:rPr>
              <a:t>https://cpp.daynhauhoc.com/9/0-kieu-liet-ke-enum</a:t>
            </a:r>
            <a:r>
              <a:rPr lang="en-US" dirty="0" smtClean="0">
                <a:hlinkClick r:id="rId2"/>
              </a:rPr>
              <a:t>/</a:t>
            </a:r>
            <a:endParaRPr lang="en-US" dirty="0"/>
          </a:p>
        </p:txBody>
      </p:sp>
      <p:sp>
        <p:nvSpPr>
          <p:cNvPr id="3" name="Title 2"/>
          <p:cNvSpPr>
            <a:spLocks noGrp="1"/>
          </p:cNvSpPr>
          <p:nvPr>
            <p:ph type="title"/>
          </p:nvPr>
        </p:nvSpPr>
        <p:spPr/>
        <p:txBody>
          <a:bodyPr/>
          <a:lstStyle/>
          <a:p>
            <a:r>
              <a:rPr lang="vi-VN" dirty="0" smtClean="0"/>
              <a:t>Kiểu enum</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14</a:t>
            </a:fld>
            <a:endParaRPr lang="ru-RU" dirty="0"/>
          </a:p>
        </p:txBody>
      </p:sp>
    </p:spTree>
    <p:extLst>
      <p:ext uri="{BB962C8B-B14F-4D97-AF65-F5344CB8AC3E}">
        <p14:creationId xmlns:p14="http://schemas.microsoft.com/office/powerpoint/2010/main" val="101405098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3500498637"/>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1047139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p:txBody>
          <a:bodyPr/>
          <a:lstStyle/>
          <a:p>
            <a:pPr>
              <a:buFont typeface="Wingdings" panose="05000000000000000000" pitchFamily="2" charset="2"/>
              <a:buChar char="q"/>
            </a:pPr>
            <a:r>
              <a:rPr lang="vi-VN" b="1" dirty="0" smtClean="0"/>
              <a:t>Cấu trúc (struct)</a:t>
            </a:r>
            <a:r>
              <a:rPr lang="vi-VN" dirty="0" smtClean="0"/>
              <a:t> là kiểu dữ liệu do người lập trình tự định nghĩa sử dụng từ khóa </a:t>
            </a:r>
            <a:r>
              <a:rPr lang="vi-VN" b="1" dirty="0" smtClean="0">
                <a:solidFill>
                  <a:srgbClr val="0A01C3"/>
                </a:solidFill>
              </a:rPr>
              <a:t>struct</a:t>
            </a:r>
          </a:p>
          <a:p>
            <a:pPr>
              <a:buFont typeface="Wingdings" panose="05000000000000000000" pitchFamily="2" charset="2"/>
              <a:buChar char="q"/>
            </a:pPr>
            <a:r>
              <a:rPr lang="vi-VN" dirty="0" smtClean="0"/>
              <a:t>Mỗi một cấu trúc có thể chứa một hoặc nhiều dữ liệu khác nhau; các dữ liệu này có thể cùng kiểu hoặc khác kiểu</a:t>
            </a:r>
          </a:p>
          <a:p>
            <a:pPr>
              <a:buFont typeface="Wingdings" panose="05000000000000000000" pitchFamily="2" charset="2"/>
              <a:buChar char="q"/>
            </a:pPr>
            <a:r>
              <a:rPr lang="vi-VN" dirty="0" smtClean="0"/>
              <a:t>Dữ liệu trong cùng một cấu trúc thường là thông tin về cùng một đối tượng (sinh viên, máy chủ...)</a:t>
            </a:r>
            <a:endParaRPr lang="en-US" dirty="0"/>
          </a:p>
        </p:txBody>
      </p:sp>
      <p:sp>
        <p:nvSpPr>
          <p:cNvPr id="5" name="Title 4"/>
          <p:cNvSpPr>
            <a:spLocks noGrp="1"/>
          </p:cNvSpPr>
          <p:nvPr>
            <p:ph type="title"/>
          </p:nvPr>
        </p:nvSpPr>
        <p:spPr/>
        <p:txBody>
          <a:bodyPr/>
          <a:lstStyle/>
          <a:p>
            <a:r>
              <a:rPr lang="vi-VN" dirty="0" smtClean="0"/>
              <a:t>Kiểu dữ liệu cấu trúc</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16</a:t>
            </a:fld>
            <a:endParaRPr lang="ru-RU" dirty="0"/>
          </a:p>
        </p:txBody>
      </p:sp>
    </p:spTree>
    <p:extLst>
      <p:ext uri="{BB962C8B-B14F-4D97-AF65-F5344CB8AC3E}">
        <p14:creationId xmlns:p14="http://schemas.microsoft.com/office/powerpoint/2010/main" val="344311614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nchor="ctr"/>
          <a:lstStyle/>
          <a:p>
            <a:r>
              <a:rPr lang="vi-VN" dirty="0" smtClean="0">
                <a:solidFill>
                  <a:srgbClr val="00B050"/>
                </a:solidFill>
              </a:rPr>
              <a:t>//cú pháp</a:t>
            </a:r>
            <a:endParaRPr lang="vi-VN" dirty="0">
              <a:solidFill>
                <a:srgbClr val="00B050"/>
              </a:solidFill>
            </a:endParaRPr>
          </a:p>
          <a:p>
            <a:r>
              <a:rPr lang="vi-VN" b="1" dirty="0" smtClean="0">
                <a:solidFill>
                  <a:srgbClr val="0A01C3"/>
                </a:solidFill>
              </a:rPr>
              <a:t>typedef</a:t>
            </a:r>
            <a:r>
              <a:rPr lang="vi-VN" dirty="0" smtClean="0"/>
              <a:t> </a:t>
            </a:r>
            <a:r>
              <a:rPr lang="vi-VN" b="1" dirty="0" smtClean="0">
                <a:solidFill>
                  <a:srgbClr val="0A01C3"/>
                </a:solidFill>
              </a:rPr>
              <a:t>struct</a:t>
            </a:r>
            <a:r>
              <a:rPr lang="vi-VN" dirty="0" smtClean="0"/>
              <a:t> {các_phần_tử;} tên_cấu_trúc;</a:t>
            </a:r>
          </a:p>
          <a:p>
            <a:endParaRPr lang="vi-VN" dirty="0" smtClean="0"/>
          </a:p>
          <a:p>
            <a:r>
              <a:rPr lang="vi-VN" dirty="0" smtClean="0">
                <a:solidFill>
                  <a:srgbClr val="00B050"/>
                </a:solidFill>
              </a:rPr>
              <a:t>//Ví dụ</a:t>
            </a:r>
          </a:p>
          <a:p>
            <a:r>
              <a:rPr lang="vi-VN" b="1" dirty="0" smtClean="0">
                <a:solidFill>
                  <a:srgbClr val="0A01C3"/>
                </a:solidFill>
              </a:rPr>
              <a:t>typedef</a:t>
            </a:r>
            <a:r>
              <a:rPr lang="vi-VN" dirty="0" smtClean="0"/>
              <a:t> </a:t>
            </a:r>
            <a:r>
              <a:rPr lang="vi-VN" b="1" dirty="0" smtClean="0">
                <a:solidFill>
                  <a:srgbClr val="0A01C3"/>
                </a:solidFill>
              </a:rPr>
              <a:t>struct</a:t>
            </a:r>
            <a:r>
              <a:rPr lang="vi-VN" dirty="0" smtClean="0"/>
              <a:t>{</a:t>
            </a:r>
          </a:p>
          <a:p>
            <a:r>
              <a:rPr lang="vi-VN" dirty="0"/>
              <a:t>	</a:t>
            </a:r>
            <a:r>
              <a:rPr lang="vi-VN" b="1" dirty="0" smtClean="0">
                <a:solidFill>
                  <a:srgbClr val="0A01C3"/>
                </a:solidFill>
              </a:rPr>
              <a:t>char</a:t>
            </a:r>
            <a:r>
              <a:rPr lang="vi-VN" dirty="0" smtClean="0"/>
              <a:t>	ho_va_ten[</a:t>
            </a:r>
            <a:r>
              <a:rPr lang="vi-VN" dirty="0" smtClean="0">
                <a:solidFill>
                  <a:srgbClr val="FF00FF"/>
                </a:solidFill>
              </a:rPr>
              <a:t>50</a:t>
            </a:r>
            <a:r>
              <a:rPr lang="vi-VN" dirty="0" smtClean="0"/>
              <a:t>];</a:t>
            </a:r>
          </a:p>
          <a:p>
            <a:r>
              <a:rPr lang="vi-VN" dirty="0"/>
              <a:t>	</a:t>
            </a:r>
            <a:r>
              <a:rPr lang="vi-VN" b="1" dirty="0" smtClean="0">
                <a:solidFill>
                  <a:srgbClr val="0A01C3"/>
                </a:solidFill>
              </a:rPr>
              <a:t>int</a:t>
            </a:r>
            <a:r>
              <a:rPr lang="vi-VN" dirty="0" smtClean="0"/>
              <a:t>		nam_sinh;</a:t>
            </a:r>
          </a:p>
          <a:p>
            <a:r>
              <a:rPr lang="vi-VN" dirty="0"/>
              <a:t>	</a:t>
            </a:r>
            <a:r>
              <a:rPr lang="vi-VN" b="1" dirty="0" smtClean="0">
                <a:solidFill>
                  <a:srgbClr val="0A01C3"/>
                </a:solidFill>
              </a:rPr>
              <a:t>float</a:t>
            </a:r>
            <a:r>
              <a:rPr lang="vi-VN" dirty="0" smtClean="0"/>
              <a:t>	toan, ly, hoa;</a:t>
            </a:r>
          </a:p>
          <a:p>
            <a:r>
              <a:rPr lang="vi-VN" dirty="0" smtClean="0"/>
              <a:t>} SinhVien;</a:t>
            </a:r>
          </a:p>
          <a:p>
            <a:endParaRPr lang="vi-VN" dirty="0" smtClean="0"/>
          </a:p>
          <a:p>
            <a:r>
              <a:rPr lang="vi-VN" dirty="0"/>
              <a:t>SinhVien </a:t>
            </a:r>
            <a:r>
              <a:rPr lang="vi-VN" dirty="0" smtClean="0"/>
              <a:t>students[</a:t>
            </a:r>
            <a:r>
              <a:rPr lang="vi-VN" dirty="0" smtClean="0">
                <a:solidFill>
                  <a:srgbClr val="FF00FF"/>
                </a:solidFill>
              </a:rPr>
              <a:t>25</a:t>
            </a:r>
            <a:r>
              <a:rPr lang="vi-VN" dirty="0"/>
              <a:t>];</a:t>
            </a:r>
            <a:endParaRPr lang="en-US" dirty="0"/>
          </a:p>
          <a:p>
            <a:r>
              <a:rPr lang="vi-VN" dirty="0" smtClean="0"/>
              <a:t>SinhVien sv = {</a:t>
            </a:r>
            <a:r>
              <a:rPr lang="vi-VN" dirty="0" smtClean="0">
                <a:solidFill>
                  <a:srgbClr val="0000FF"/>
                </a:solidFill>
              </a:rPr>
              <a:t>"Nguyen Van A"</a:t>
            </a:r>
            <a:r>
              <a:rPr lang="vi-VN" dirty="0" smtClean="0"/>
              <a:t>, </a:t>
            </a:r>
            <a:r>
              <a:rPr lang="vi-VN" dirty="0" smtClean="0">
                <a:solidFill>
                  <a:srgbClr val="FF00FF"/>
                </a:solidFill>
              </a:rPr>
              <a:t>1990</a:t>
            </a:r>
            <a:r>
              <a:rPr lang="vi-VN" dirty="0" smtClean="0"/>
              <a:t>, </a:t>
            </a:r>
            <a:r>
              <a:rPr lang="vi-VN" dirty="0" smtClean="0">
                <a:solidFill>
                  <a:srgbClr val="FF00FF"/>
                </a:solidFill>
              </a:rPr>
              <a:t>8.1</a:t>
            </a:r>
            <a:r>
              <a:rPr lang="vi-VN" dirty="0" smtClean="0"/>
              <a:t>, </a:t>
            </a:r>
            <a:r>
              <a:rPr lang="vi-VN" dirty="0" smtClean="0">
                <a:solidFill>
                  <a:srgbClr val="FF00FF"/>
                </a:solidFill>
              </a:rPr>
              <a:t>8.2</a:t>
            </a:r>
            <a:r>
              <a:rPr lang="vi-VN" dirty="0" smtClean="0"/>
              <a:t>, </a:t>
            </a:r>
            <a:r>
              <a:rPr lang="vi-VN" dirty="0" smtClean="0">
                <a:solidFill>
                  <a:srgbClr val="FF00FF"/>
                </a:solidFill>
              </a:rPr>
              <a:t>8.3</a:t>
            </a:r>
            <a:r>
              <a:rPr lang="vi-VN" dirty="0" smtClean="0"/>
              <a:t>};</a:t>
            </a:r>
          </a:p>
        </p:txBody>
      </p:sp>
      <p:sp>
        <p:nvSpPr>
          <p:cNvPr id="3" name="Title 2"/>
          <p:cNvSpPr>
            <a:spLocks noGrp="1"/>
          </p:cNvSpPr>
          <p:nvPr>
            <p:ph type="title"/>
          </p:nvPr>
        </p:nvSpPr>
        <p:spPr/>
        <p:txBody>
          <a:bodyPr/>
          <a:lstStyle/>
          <a:p>
            <a:r>
              <a:rPr lang="vi-VN" dirty="0"/>
              <a:t>Kiểu dữ liệu cấu trúc</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17</a:t>
            </a:fld>
            <a:endParaRPr lang="ru-RU" dirty="0"/>
          </a:p>
        </p:txBody>
      </p:sp>
    </p:spTree>
    <p:extLst>
      <p:ext uri="{BB962C8B-B14F-4D97-AF65-F5344CB8AC3E}">
        <p14:creationId xmlns:p14="http://schemas.microsoft.com/office/powerpoint/2010/main" val="392120810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10000"/>
          </a:bodyPr>
          <a:lstStyle/>
          <a:p>
            <a:r>
              <a:rPr lang="vi-VN" dirty="0" smtClean="0">
                <a:solidFill>
                  <a:srgbClr val="00B050"/>
                </a:solidFill>
              </a:rPr>
              <a:t>#include &lt;stdio.h&gt;</a:t>
            </a:r>
          </a:p>
          <a:p>
            <a:r>
              <a:rPr lang="vi-VN" b="1" dirty="0">
                <a:solidFill>
                  <a:srgbClr val="0A01C3"/>
                </a:solidFill>
              </a:rPr>
              <a:t>typedef</a:t>
            </a:r>
            <a:r>
              <a:rPr lang="vi-VN" dirty="0"/>
              <a:t> </a:t>
            </a:r>
            <a:r>
              <a:rPr lang="vi-VN" b="1" dirty="0" smtClean="0">
                <a:solidFill>
                  <a:srgbClr val="0A01C3"/>
                </a:solidFill>
              </a:rPr>
              <a:t>struct</a:t>
            </a:r>
            <a:r>
              <a:rPr lang="vi-VN" dirty="0" smtClean="0"/>
              <a:t>{</a:t>
            </a:r>
            <a:endParaRPr lang="vi-VN" dirty="0"/>
          </a:p>
          <a:p>
            <a:r>
              <a:rPr lang="vi-VN" dirty="0"/>
              <a:t>	</a:t>
            </a:r>
            <a:r>
              <a:rPr lang="vi-VN" b="1" dirty="0">
                <a:solidFill>
                  <a:srgbClr val="0A01C3"/>
                </a:solidFill>
              </a:rPr>
              <a:t>char</a:t>
            </a:r>
            <a:r>
              <a:rPr lang="vi-VN" dirty="0"/>
              <a:t>	</a:t>
            </a:r>
            <a:r>
              <a:rPr lang="vi-VN" dirty="0" smtClean="0"/>
              <a:t>ho_va_ten[</a:t>
            </a:r>
            <a:r>
              <a:rPr lang="vi-VN" dirty="0" smtClean="0">
                <a:solidFill>
                  <a:srgbClr val="FF00FF"/>
                </a:solidFill>
              </a:rPr>
              <a:t>50</a:t>
            </a:r>
            <a:r>
              <a:rPr lang="vi-VN" dirty="0" smtClean="0"/>
              <a:t>];</a:t>
            </a:r>
            <a:endParaRPr lang="vi-VN" dirty="0"/>
          </a:p>
          <a:p>
            <a:r>
              <a:rPr lang="vi-VN" dirty="0"/>
              <a:t>	</a:t>
            </a:r>
            <a:r>
              <a:rPr lang="vi-VN" b="1" dirty="0">
                <a:solidFill>
                  <a:srgbClr val="0A01C3"/>
                </a:solidFill>
              </a:rPr>
              <a:t>int</a:t>
            </a:r>
            <a:r>
              <a:rPr lang="vi-VN" dirty="0"/>
              <a:t>		nam_sinh;</a:t>
            </a:r>
          </a:p>
          <a:p>
            <a:r>
              <a:rPr lang="vi-VN" dirty="0"/>
              <a:t>	</a:t>
            </a:r>
            <a:r>
              <a:rPr lang="vi-VN" b="1" dirty="0">
                <a:solidFill>
                  <a:srgbClr val="0A01C3"/>
                </a:solidFill>
              </a:rPr>
              <a:t>float</a:t>
            </a:r>
            <a:r>
              <a:rPr lang="vi-VN" dirty="0"/>
              <a:t>	toan, ly, hoa;</a:t>
            </a:r>
          </a:p>
          <a:p>
            <a:r>
              <a:rPr lang="vi-VN" dirty="0" smtClean="0"/>
              <a:t>} SinhVien;</a:t>
            </a:r>
            <a:endParaRPr lang="vi-VN" dirty="0"/>
          </a:p>
          <a:p>
            <a:r>
              <a:rPr lang="vi-VN" b="1" dirty="0" smtClean="0">
                <a:solidFill>
                  <a:srgbClr val="0A01C3"/>
                </a:solidFill>
              </a:rPr>
              <a:t>int</a:t>
            </a:r>
            <a:r>
              <a:rPr lang="vi-VN" dirty="0" smtClean="0"/>
              <a:t> main()</a:t>
            </a:r>
          </a:p>
          <a:p>
            <a:r>
              <a:rPr lang="vi-VN" dirty="0" smtClean="0"/>
              <a:t>{</a:t>
            </a:r>
          </a:p>
          <a:p>
            <a:r>
              <a:rPr lang="vi-VN" dirty="0" smtClean="0"/>
              <a:t>	SinhVien sv;</a:t>
            </a:r>
          </a:p>
          <a:p>
            <a:r>
              <a:rPr lang="vi-VN" dirty="0"/>
              <a:t>	</a:t>
            </a:r>
            <a:r>
              <a:rPr lang="vi-VN" dirty="0" smtClean="0"/>
              <a:t>printf(</a:t>
            </a:r>
            <a:r>
              <a:rPr lang="vi-VN" dirty="0" smtClean="0">
                <a:solidFill>
                  <a:srgbClr val="0000FF"/>
                </a:solidFill>
              </a:rPr>
              <a:t>"Ho va ten: "</a:t>
            </a:r>
            <a:r>
              <a:rPr lang="vi-VN" dirty="0" smtClean="0"/>
              <a:t>);			fgets(sv.ho_va_ten,</a:t>
            </a:r>
            <a:r>
              <a:rPr lang="vi-VN" dirty="0" smtClean="0">
                <a:solidFill>
                  <a:srgbClr val="FF00FF"/>
                </a:solidFill>
              </a:rPr>
              <a:t>50</a:t>
            </a:r>
            <a:r>
              <a:rPr lang="vi-VN" dirty="0" smtClean="0"/>
              <a:t>,stdin);</a:t>
            </a:r>
          </a:p>
          <a:p>
            <a:r>
              <a:rPr lang="vi-VN" dirty="0"/>
              <a:t>	</a:t>
            </a:r>
            <a:r>
              <a:rPr lang="vi-VN" dirty="0" smtClean="0"/>
              <a:t>printf(</a:t>
            </a:r>
            <a:r>
              <a:rPr lang="vi-VN" dirty="0" smtClean="0">
                <a:solidFill>
                  <a:srgbClr val="0000FF"/>
                </a:solidFill>
              </a:rPr>
              <a:t>"Toan, ly, hoa: "</a:t>
            </a:r>
            <a:r>
              <a:rPr lang="vi-VN" dirty="0" smtClean="0"/>
              <a:t>);		</a:t>
            </a:r>
          </a:p>
          <a:p>
            <a:r>
              <a:rPr lang="vi-VN" dirty="0"/>
              <a:t>	</a:t>
            </a:r>
            <a:r>
              <a:rPr lang="vi-VN" dirty="0" smtClean="0"/>
              <a:t>scanf(</a:t>
            </a:r>
            <a:r>
              <a:rPr lang="vi-VN" dirty="0" smtClean="0">
                <a:solidFill>
                  <a:srgbClr val="0000FF"/>
                </a:solidFill>
              </a:rPr>
              <a:t>"%f%f%f"</a:t>
            </a:r>
            <a:r>
              <a:rPr lang="vi-VN" dirty="0" smtClean="0"/>
              <a:t>, &amp;sv.toan, &amp;sv.ly, &amp;sv.hoa);</a:t>
            </a:r>
          </a:p>
          <a:p>
            <a:r>
              <a:rPr lang="vi-VN" dirty="0"/>
              <a:t>	</a:t>
            </a:r>
            <a:r>
              <a:rPr lang="vi-VN" b="1" dirty="0" smtClean="0">
                <a:solidFill>
                  <a:srgbClr val="0A01C3"/>
                </a:solidFill>
              </a:rPr>
              <a:t>return</a:t>
            </a:r>
            <a:r>
              <a:rPr lang="vi-VN" dirty="0" smtClean="0"/>
              <a:t> </a:t>
            </a:r>
            <a:r>
              <a:rPr lang="vi-VN" dirty="0" smtClean="0">
                <a:solidFill>
                  <a:srgbClr val="FF00FF"/>
                </a:solidFill>
              </a:rPr>
              <a:t>0</a:t>
            </a:r>
            <a:r>
              <a:rPr lang="vi-VN" dirty="0" smtClean="0"/>
              <a:t>;</a:t>
            </a:r>
          </a:p>
          <a:p>
            <a:r>
              <a:rPr lang="vi-VN" dirty="0" smtClean="0"/>
              <a:t>}</a:t>
            </a:r>
            <a:endParaRPr lang="en-US" dirty="0"/>
          </a:p>
        </p:txBody>
      </p:sp>
      <p:sp>
        <p:nvSpPr>
          <p:cNvPr id="3" name="Title 2"/>
          <p:cNvSpPr>
            <a:spLocks noGrp="1"/>
          </p:cNvSpPr>
          <p:nvPr>
            <p:ph type="title"/>
          </p:nvPr>
        </p:nvSpPr>
        <p:spPr/>
        <p:txBody>
          <a:bodyPr/>
          <a:lstStyle/>
          <a:p>
            <a:r>
              <a:rPr lang="vi-VN" dirty="0" smtClean="0"/>
              <a:t>Sử dụng cấu trúc</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18</a:t>
            </a:fld>
            <a:endParaRPr lang="ru-RU" dirty="0"/>
          </a:p>
        </p:txBody>
      </p:sp>
      <p:sp>
        <p:nvSpPr>
          <p:cNvPr id="5" name="Rounded Rectangle 4"/>
          <p:cNvSpPr/>
          <p:nvPr/>
        </p:nvSpPr>
        <p:spPr>
          <a:xfrm>
            <a:off x="3733800" y="2209800"/>
            <a:ext cx="5313680" cy="17526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vi-VN" sz="3200" dirty="0" smtClean="0"/>
              <a:t>Truy cập đến các phần tử của cấu trúc thông qua tên biến và dấu chấm (.)</a:t>
            </a:r>
            <a:endParaRPr lang="en-US" sz="3200" dirty="0"/>
          </a:p>
        </p:txBody>
      </p:sp>
      <p:sp>
        <p:nvSpPr>
          <p:cNvPr id="6" name="Rounded Rectangle 5"/>
          <p:cNvSpPr/>
          <p:nvPr/>
        </p:nvSpPr>
        <p:spPr>
          <a:xfrm>
            <a:off x="3733800" y="843280"/>
            <a:ext cx="5313680" cy="121412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vi-VN" sz="3200" dirty="0" smtClean="0"/>
              <a:t>Cấu trúc thường được định nghĩa ngoài hàm main()</a:t>
            </a:r>
            <a:endParaRPr lang="en-US" sz="3200" dirty="0"/>
          </a:p>
        </p:txBody>
      </p:sp>
    </p:spTree>
    <p:extLst>
      <p:ext uri="{BB962C8B-B14F-4D97-AF65-F5344CB8AC3E}">
        <p14:creationId xmlns:p14="http://schemas.microsoft.com/office/powerpoint/2010/main" val="299460763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10000"/>
          </a:bodyPr>
          <a:lstStyle/>
          <a:p>
            <a:r>
              <a:rPr lang="vi-VN" dirty="0" smtClean="0">
                <a:solidFill>
                  <a:srgbClr val="00B050"/>
                </a:solidFill>
              </a:rPr>
              <a:t>#include &lt;stdio.h&gt;</a:t>
            </a:r>
          </a:p>
          <a:p>
            <a:r>
              <a:rPr lang="vi-VN" b="1" dirty="0" smtClean="0">
                <a:solidFill>
                  <a:srgbClr val="0A01C3"/>
                </a:solidFill>
              </a:rPr>
              <a:t>struct</a:t>
            </a:r>
            <a:r>
              <a:rPr lang="vi-VN" dirty="0" smtClean="0"/>
              <a:t> SinhVien{</a:t>
            </a:r>
            <a:endParaRPr lang="vi-VN" dirty="0"/>
          </a:p>
          <a:p>
            <a:r>
              <a:rPr lang="vi-VN" dirty="0"/>
              <a:t>	</a:t>
            </a:r>
            <a:r>
              <a:rPr lang="vi-VN" b="1" dirty="0">
                <a:solidFill>
                  <a:srgbClr val="0A01C3"/>
                </a:solidFill>
              </a:rPr>
              <a:t>char</a:t>
            </a:r>
            <a:r>
              <a:rPr lang="vi-VN" dirty="0"/>
              <a:t>	</a:t>
            </a:r>
            <a:r>
              <a:rPr lang="vi-VN" dirty="0" smtClean="0"/>
              <a:t>ho_va_ten[</a:t>
            </a:r>
            <a:r>
              <a:rPr lang="vi-VN" dirty="0" smtClean="0">
                <a:solidFill>
                  <a:srgbClr val="FF00FF"/>
                </a:solidFill>
              </a:rPr>
              <a:t>50</a:t>
            </a:r>
            <a:r>
              <a:rPr lang="vi-VN" dirty="0" smtClean="0"/>
              <a:t>];</a:t>
            </a:r>
            <a:endParaRPr lang="vi-VN" dirty="0"/>
          </a:p>
          <a:p>
            <a:r>
              <a:rPr lang="vi-VN" dirty="0"/>
              <a:t>	</a:t>
            </a:r>
            <a:r>
              <a:rPr lang="vi-VN" b="1" dirty="0">
                <a:solidFill>
                  <a:srgbClr val="0A01C3"/>
                </a:solidFill>
              </a:rPr>
              <a:t>int</a:t>
            </a:r>
            <a:r>
              <a:rPr lang="vi-VN" dirty="0"/>
              <a:t>		nam_sinh;</a:t>
            </a:r>
          </a:p>
          <a:p>
            <a:r>
              <a:rPr lang="vi-VN" dirty="0"/>
              <a:t>	</a:t>
            </a:r>
            <a:r>
              <a:rPr lang="vi-VN" b="1" dirty="0">
                <a:solidFill>
                  <a:srgbClr val="0A01C3"/>
                </a:solidFill>
              </a:rPr>
              <a:t>float</a:t>
            </a:r>
            <a:r>
              <a:rPr lang="vi-VN" dirty="0"/>
              <a:t>	toan, ly, hoa;</a:t>
            </a:r>
          </a:p>
          <a:p>
            <a:r>
              <a:rPr lang="vi-VN" dirty="0" smtClean="0"/>
              <a:t>};</a:t>
            </a:r>
            <a:endParaRPr lang="vi-VN" dirty="0"/>
          </a:p>
          <a:p>
            <a:r>
              <a:rPr lang="vi-VN" b="1" dirty="0" smtClean="0">
                <a:solidFill>
                  <a:srgbClr val="0A01C3"/>
                </a:solidFill>
              </a:rPr>
              <a:t>int</a:t>
            </a:r>
            <a:r>
              <a:rPr lang="vi-VN" dirty="0" smtClean="0"/>
              <a:t> main()</a:t>
            </a:r>
          </a:p>
          <a:p>
            <a:r>
              <a:rPr lang="vi-VN" dirty="0" smtClean="0"/>
              <a:t>{</a:t>
            </a:r>
          </a:p>
          <a:p>
            <a:r>
              <a:rPr lang="vi-VN" dirty="0" smtClean="0"/>
              <a:t>	</a:t>
            </a:r>
            <a:r>
              <a:rPr lang="vi-VN" b="1" dirty="0" smtClean="0">
                <a:solidFill>
                  <a:srgbClr val="0A01C3"/>
                </a:solidFill>
              </a:rPr>
              <a:t>struct</a:t>
            </a:r>
            <a:r>
              <a:rPr lang="vi-VN" dirty="0" smtClean="0"/>
              <a:t> SinhVien sv;</a:t>
            </a:r>
          </a:p>
          <a:p>
            <a:r>
              <a:rPr lang="vi-VN" dirty="0"/>
              <a:t>	</a:t>
            </a:r>
            <a:r>
              <a:rPr lang="vi-VN" dirty="0" smtClean="0"/>
              <a:t>printf(</a:t>
            </a:r>
            <a:r>
              <a:rPr lang="vi-VN" dirty="0" smtClean="0">
                <a:solidFill>
                  <a:srgbClr val="0000FF"/>
                </a:solidFill>
              </a:rPr>
              <a:t>"Ho va ten: "</a:t>
            </a:r>
            <a:r>
              <a:rPr lang="vi-VN" dirty="0" smtClean="0"/>
              <a:t>);			fgets(sv.ho_va_ten,</a:t>
            </a:r>
            <a:r>
              <a:rPr lang="vi-VN" dirty="0" smtClean="0">
                <a:solidFill>
                  <a:srgbClr val="FF00FF"/>
                </a:solidFill>
              </a:rPr>
              <a:t>50</a:t>
            </a:r>
            <a:r>
              <a:rPr lang="vi-VN" dirty="0" smtClean="0"/>
              <a:t>,stdin);</a:t>
            </a:r>
          </a:p>
          <a:p>
            <a:r>
              <a:rPr lang="vi-VN" dirty="0"/>
              <a:t>	</a:t>
            </a:r>
            <a:r>
              <a:rPr lang="vi-VN" dirty="0" smtClean="0"/>
              <a:t>printf(</a:t>
            </a:r>
            <a:r>
              <a:rPr lang="vi-VN" dirty="0" smtClean="0">
                <a:solidFill>
                  <a:srgbClr val="0000FF"/>
                </a:solidFill>
              </a:rPr>
              <a:t>"Toan, ly, hoa: "</a:t>
            </a:r>
            <a:r>
              <a:rPr lang="vi-VN" dirty="0" smtClean="0"/>
              <a:t>);		</a:t>
            </a:r>
          </a:p>
          <a:p>
            <a:r>
              <a:rPr lang="vi-VN" dirty="0"/>
              <a:t>	</a:t>
            </a:r>
            <a:r>
              <a:rPr lang="vi-VN" dirty="0" smtClean="0"/>
              <a:t>scanf(</a:t>
            </a:r>
            <a:r>
              <a:rPr lang="vi-VN" dirty="0" smtClean="0">
                <a:solidFill>
                  <a:srgbClr val="0000FF"/>
                </a:solidFill>
              </a:rPr>
              <a:t>"%f%f%f"</a:t>
            </a:r>
            <a:r>
              <a:rPr lang="vi-VN" dirty="0" smtClean="0"/>
              <a:t>, &amp;sv.toan, &amp;sv.ly, &amp;sv.hoa);</a:t>
            </a:r>
          </a:p>
          <a:p>
            <a:r>
              <a:rPr lang="vi-VN" dirty="0"/>
              <a:t>	</a:t>
            </a:r>
            <a:r>
              <a:rPr lang="vi-VN" b="1" dirty="0" smtClean="0">
                <a:solidFill>
                  <a:srgbClr val="0A01C3"/>
                </a:solidFill>
              </a:rPr>
              <a:t>return</a:t>
            </a:r>
            <a:r>
              <a:rPr lang="vi-VN" dirty="0" smtClean="0"/>
              <a:t> </a:t>
            </a:r>
            <a:r>
              <a:rPr lang="vi-VN" dirty="0" smtClean="0">
                <a:solidFill>
                  <a:srgbClr val="FF00FF"/>
                </a:solidFill>
              </a:rPr>
              <a:t>0</a:t>
            </a:r>
            <a:r>
              <a:rPr lang="vi-VN" dirty="0" smtClean="0"/>
              <a:t>;</a:t>
            </a:r>
          </a:p>
          <a:p>
            <a:r>
              <a:rPr lang="vi-VN" dirty="0" smtClean="0"/>
              <a:t>}</a:t>
            </a:r>
            <a:endParaRPr lang="en-US" dirty="0"/>
          </a:p>
        </p:txBody>
      </p:sp>
      <p:sp>
        <p:nvSpPr>
          <p:cNvPr id="3" name="Title 2"/>
          <p:cNvSpPr>
            <a:spLocks noGrp="1"/>
          </p:cNvSpPr>
          <p:nvPr>
            <p:ph type="title"/>
          </p:nvPr>
        </p:nvSpPr>
        <p:spPr/>
        <p:txBody>
          <a:bodyPr/>
          <a:lstStyle/>
          <a:p>
            <a:r>
              <a:rPr lang="vi-VN" dirty="0" smtClean="0"/>
              <a:t>Sử dụng cấu trúc</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19</a:t>
            </a:fld>
            <a:endParaRPr lang="ru-RU" dirty="0"/>
          </a:p>
        </p:txBody>
      </p:sp>
      <p:sp>
        <p:nvSpPr>
          <p:cNvPr id="6" name="Rounded Rectangle 5"/>
          <p:cNvSpPr/>
          <p:nvPr/>
        </p:nvSpPr>
        <p:spPr>
          <a:xfrm>
            <a:off x="3733800" y="843280"/>
            <a:ext cx="5313680" cy="235712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vi-VN" sz="3200" dirty="0" smtClean="0"/>
              <a:t>Nếu không định nghĩa với </a:t>
            </a:r>
            <a:r>
              <a:rPr lang="vi-VN" sz="3200" b="1" dirty="0" smtClean="0">
                <a:solidFill>
                  <a:srgbClr val="0A01C3"/>
                </a:solidFill>
              </a:rPr>
              <a:t>typedef</a:t>
            </a:r>
            <a:r>
              <a:rPr lang="vi-VN" sz="3200" dirty="0" smtClean="0"/>
              <a:t> thì khi sử dụng phải có từ khóa </a:t>
            </a:r>
            <a:r>
              <a:rPr lang="vi-VN" sz="3200" b="1" dirty="0" smtClean="0">
                <a:solidFill>
                  <a:srgbClr val="0A01C3"/>
                </a:solidFill>
              </a:rPr>
              <a:t>struct</a:t>
            </a:r>
            <a:endParaRPr lang="en-US" sz="3200" b="1" dirty="0">
              <a:solidFill>
                <a:srgbClr val="0A01C3"/>
              </a:solidFill>
            </a:endParaRPr>
          </a:p>
        </p:txBody>
      </p:sp>
      <p:cxnSp>
        <p:nvCxnSpPr>
          <p:cNvPr id="8" name="Straight Arrow Connector 7"/>
          <p:cNvCxnSpPr/>
          <p:nvPr/>
        </p:nvCxnSpPr>
        <p:spPr>
          <a:xfrm flipH="1" flipV="1">
            <a:off x="2514600" y="1371600"/>
            <a:ext cx="1219200" cy="2738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1066800" y="2971800"/>
            <a:ext cx="2667000" cy="99060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142227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2280567489"/>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13927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r>
              <a:rPr lang="vi-VN" dirty="0" smtClean="0">
                <a:solidFill>
                  <a:srgbClr val="00B050"/>
                </a:solidFill>
              </a:rPr>
              <a:t>#include &lt;stdio.h&gt;</a:t>
            </a:r>
          </a:p>
          <a:p>
            <a:r>
              <a:rPr lang="vi-VN" b="1" dirty="0" smtClean="0">
                <a:solidFill>
                  <a:srgbClr val="0A01C3"/>
                </a:solidFill>
              </a:rPr>
              <a:t>int</a:t>
            </a:r>
            <a:r>
              <a:rPr lang="vi-VN" dirty="0" smtClean="0"/>
              <a:t> main()</a:t>
            </a:r>
          </a:p>
          <a:p>
            <a:r>
              <a:rPr lang="vi-VN" dirty="0" smtClean="0"/>
              <a:t>{</a:t>
            </a:r>
          </a:p>
          <a:p>
            <a:r>
              <a:rPr lang="vi-VN" b="1" dirty="0" smtClean="0">
                <a:solidFill>
                  <a:srgbClr val="0A01C3"/>
                </a:solidFill>
              </a:rPr>
              <a:t>	struct</a:t>
            </a:r>
            <a:r>
              <a:rPr lang="vi-VN" dirty="0" smtClean="0"/>
              <a:t> {</a:t>
            </a:r>
            <a:endParaRPr lang="vi-VN" dirty="0"/>
          </a:p>
          <a:p>
            <a:r>
              <a:rPr lang="vi-VN" dirty="0" smtClean="0"/>
              <a:t>	</a:t>
            </a:r>
            <a:r>
              <a:rPr lang="vi-VN" dirty="0"/>
              <a:t>	</a:t>
            </a:r>
            <a:r>
              <a:rPr lang="vi-VN" b="1" dirty="0">
                <a:solidFill>
                  <a:srgbClr val="0A01C3"/>
                </a:solidFill>
              </a:rPr>
              <a:t>char</a:t>
            </a:r>
            <a:r>
              <a:rPr lang="vi-VN" dirty="0"/>
              <a:t>	ho_va_ten[</a:t>
            </a:r>
            <a:r>
              <a:rPr lang="vi-VN" dirty="0">
                <a:solidFill>
                  <a:srgbClr val="FF00FF"/>
                </a:solidFill>
              </a:rPr>
              <a:t>50</a:t>
            </a:r>
            <a:r>
              <a:rPr lang="vi-VN" dirty="0"/>
              <a:t>];</a:t>
            </a:r>
          </a:p>
          <a:p>
            <a:r>
              <a:rPr lang="vi-VN" dirty="0" smtClean="0"/>
              <a:t>	</a:t>
            </a:r>
            <a:r>
              <a:rPr lang="vi-VN" dirty="0"/>
              <a:t>	</a:t>
            </a:r>
            <a:r>
              <a:rPr lang="vi-VN" b="1" dirty="0">
                <a:solidFill>
                  <a:srgbClr val="0A01C3"/>
                </a:solidFill>
              </a:rPr>
              <a:t>int</a:t>
            </a:r>
            <a:r>
              <a:rPr lang="vi-VN" dirty="0"/>
              <a:t>		nam_sinh;</a:t>
            </a:r>
          </a:p>
          <a:p>
            <a:r>
              <a:rPr lang="vi-VN" dirty="0" smtClean="0"/>
              <a:t>	</a:t>
            </a:r>
            <a:r>
              <a:rPr lang="vi-VN" dirty="0"/>
              <a:t>	</a:t>
            </a:r>
            <a:r>
              <a:rPr lang="vi-VN" b="1" dirty="0">
                <a:solidFill>
                  <a:srgbClr val="0A01C3"/>
                </a:solidFill>
              </a:rPr>
              <a:t>float</a:t>
            </a:r>
            <a:r>
              <a:rPr lang="vi-VN" dirty="0"/>
              <a:t>	toan, ly, hoa;</a:t>
            </a:r>
          </a:p>
          <a:p>
            <a:r>
              <a:rPr lang="vi-VN" dirty="0" smtClean="0"/>
              <a:t>	} sv;</a:t>
            </a:r>
            <a:endParaRPr lang="vi-VN" dirty="0"/>
          </a:p>
          <a:p>
            <a:r>
              <a:rPr lang="vi-VN" dirty="0"/>
              <a:t>	</a:t>
            </a:r>
            <a:r>
              <a:rPr lang="vi-VN" dirty="0" smtClean="0"/>
              <a:t>printf(</a:t>
            </a:r>
            <a:r>
              <a:rPr lang="vi-VN" dirty="0" smtClean="0">
                <a:solidFill>
                  <a:srgbClr val="0000FF"/>
                </a:solidFill>
              </a:rPr>
              <a:t>"Ho va ten: "</a:t>
            </a:r>
            <a:r>
              <a:rPr lang="vi-VN" dirty="0" smtClean="0"/>
              <a:t>);			fgets(sv.ho_va_ten,</a:t>
            </a:r>
            <a:r>
              <a:rPr lang="vi-VN" dirty="0" smtClean="0">
                <a:solidFill>
                  <a:srgbClr val="FF00FF"/>
                </a:solidFill>
              </a:rPr>
              <a:t>50</a:t>
            </a:r>
            <a:r>
              <a:rPr lang="vi-VN" dirty="0" smtClean="0"/>
              <a:t>,stdin);</a:t>
            </a:r>
          </a:p>
          <a:p>
            <a:r>
              <a:rPr lang="vi-VN" dirty="0"/>
              <a:t>	</a:t>
            </a:r>
            <a:r>
              <a:rPr lang="vi-VN" dirty="0" smtClean="0"/>
              <a:t>printf(</a:t>
            </a:r>
            <a:r>
              <a:rPr lang="vi-VN" dirty="0" smtClean="0">
                <a:solidFill>
                  <a:srgbClr val="0000FF"/>
                </a:solidFill>
              </a:rPr>
              <a:t>"Toan, ly, hoa: "</a:t>
            </a:r>
            <a:r>
              <a:rPr lang="vi-VN" dirty="0" smtClean="0"/>
              <a:t>);		</a:t>
            </a:r>
          </a:p>
          <a:p>
            <a:r>
              <a:rPr lang="vi-VN" dirty="0"/>
              <a:t>	</a:t>
            </a:r>
            <a:r>
              <a:rPr lang="vi-VN" dirty="0" smtClean="0"/>
              <a:t>scanf(</a:t>
            </a:r>
            <a:r>
              <a:rPr lang="vi-VN" dirty="0" smtClean="0">
                <a:solidFill>
                  <a:srgbClr val="0000FF"/>
                </a:solidFill>
              </a:rPr>
              <a:t>"%f%f%f"</a:t>
            </a:r>
            <a:r>
              <a:rPr lang="vi-VN" dirty="0" smtClean="0"/>
              <a:t>, &amp;sv.toan, &amp;sv.ly, &amp;sv.hoa);</a:t>
            </a:r>
          </a:p>
          <a:p>
            <a:r>
              <a:rPr lang="vi-VN" dirty="0"/>
              <a:t>	</a:t>
            </a:r>
            <a:r>
              <a:rPr lang="vi-VN" b="1" dirty="0" smtClean="0">
                <a:solidFill>
                  <a:srgbClr val="0A01C3"/>
                </a:solidFill>
              </a:rPr>
              <a:t>return</a:t>
            </a:r>
            <a:r>
              <a:rPr lang="vi-VN" dirty="0" smtClean="0"/>
              <a:t> </a:t>
            </a:r>
            <a:r>
              <a:rPr lang="vi-VN" dirty="0" smtClean="0">
                <a:solidFill>
                  <a:srgbClr val="FF00FF"/>
                </a:solidFill>
              </a:rPr>
              <a:t>0</a:t>
            </a:r>
            <a:r>
              <a:rPr lang="vi-VN" dirty="0" smtClean="0"/>
              <a:t>;</a:t>
            </a:r>
          </a:p>
          <a:p>
            <a:r>
              <a:rPr lang="vi-VN" dirty="0" smtClean="0"/>
              <a:t>}</a:t>
            </a:r>
            <a:endParaRPr lang="en-US" dirty="0"/>
          </a:p>
        </p:txBody>
      </p:sp>
      <p:sp>
        <p:nvSpPr>
          <p:cNvPr id="3" name="Title 2"/>
          <p:cNvSpPr>
            <a:spLocks noGrp="1"/>
          </p:cNvSpPr>
          <p:nvPr>
            <p:ph type="title"/>
          </p:nvPr>
        </p:nvSpPr>
        <p:spPr/>
        <p:txBody>
          <a:bodyPr/>
          <a:lstStyle/>
          <a:p>
            <a:r>
              <a:rPr lang="vi-VN" dirty="0" smtClean="0"/>
              <a:t>Sử dụng cấu trúc</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20</a:t>
            </a:fld>
            <a:endParaRPr lang="ru-RU" dirty="0"/>
          </a:p>
        </p:txBody>
      </p:sp>
      <p:sp>
        <p:nvSpPr>
          <p:cNvPr id="6" name="Rounded Rectangle 5"/>
          <p:cNvSpPr/>
          <p:nvPr/>
        </p:nvSpPr>
        <p:spPr>
          <a:xfrm>
            <a:off x="4191000" y="843280"/>
            <a:ext cx="4856480" cy="205232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vi-VN" sz="3200" dirty="0" smtClean="0"/>
              <a:t>Có thể định nghĩa và sử dụng trực tiếp một struct mà không cần đặt tên</a:t>
            </a:r>
            <a:endParaRPr lang="en-US" sz="3200" b="1" dirty="0">
              <a:solidFill>
                <a:srgbClr val="0A01C3"/>
              </a:solidFill>
            </a:endParaRPr>
          </a:p>
        </p:txBody>
      </p:sp>
    </p:spTree>
    <p:extLst>
      <p:ext uri="{BB962C8B-B14F-4D97-AF65-F5344CB8AC3E}">
        <p14:creationId xmlns:p14="http://schemas.microsoft.com/office/powerpoint/2010/main" val="189595242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smtClean="0"/>
              <a:t>Con trỏ cấu trúc</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21</a:t>
            </a:fld>
            <a:endParaRPr lang="ru-RU" dirty="0"/>
          </a:p>
        </p:txBody>
      </p:sp>
      <p:sp>
        <p:nvSpPr>
          <p:cNvPr id="5" name="Content Placeholder 1"/>
          <p:cNvSpPr>
            <a:spLocks noGrp="1"/>
          </p:cNvSpPr>
          <p:nvPr>
            <p:ph sz="quarter" idx="13"/>
          </p:nvPr>
        </p:nvSpPr>
        <p:spPr/>
        <p:txBody>
          <a:bodyPr>
            <a:normAutofit/>
          </a:bodyPr>
          <a:lstStyle/>
          <a:p>
            <a:r>
              <a:rPr lang="vi-VN" dirty="0" smtClean="0">
                <a:solidFill>
                  <a:srgbClr val="00B050"/>
                </a:solidFill>
              </a:rPr>
              <a:t>#include &lt;stdio.h&gt;</a:t>
            </a:r>
          </a:p>
          <a:p>
            <a:r>
              <a:rPr lang="vi-VN" b="1" dirty="0">
                <a:solidFill>
                  <a:srgbClr val="0A01C3"/>
                </a:solidFill>
              </a:rPr>
              <a:t>typedef</a:t>
            </a:r>
            <a:r>
              <a:rPr lang="vi-VN" dirty="0"/>
              <a:t> </a:t>
            </a:r>
            <a:r>
              <a:rPr lang="vi-VN" b="1" dirty="0" smtClean="0">
                <a:solidFill>
                  <a:srgbClr val="0A01C3"/>
                </a:solidFill>
              </a:rPr>
              <a:t>struct</a:t>
            </a:r>
            <a:r>
              <a:rPr lang="vi-VN" dirty="0" smtClean="0"/>
              <a:t>{</a:t>
            </a:r>
            <a:endParaRPr lang="vi-VN" dirty="0"/>
          </a:p>
          <a:p>
            <a:r>
              <a:rPr lang="vi-VN" dirty="0"/>
              <a:t>	</a:t>
            </a:r>
            <a:r>
              <a:rPr lang="vi-VN" b="1" dirty="0">
                <a:solidFill>
                  <a:srgbClr val="0A01C3"/>
                </a:solidFill>
              </a:rPr>
              <a:t>float</a:t>
            </a:r>
            <a:r>
              <a:rPr lang="vi-VN" dirty="0"/>
              <a:t>	</a:t>
            </a:r>
            <a:r>
              <a:rPr lang="vi-VN" dirty="0" smtClean="0"/>
              <a:t>x, y;</a:t>
            </a:r>
            <a:endParaRPr lang="vi-VN" dirty="0"/>
          </a:p>
          <a:p>
            <a:r>
              <a:rPr lang="vi-VN" dirty="0" smtClean="0"/>
              <a:t>} Point;</a:t>
            </a:r>
            <a:endParaRPr lang="vi-VN" dirty="0"/>
          </a:p>
          <a:p>
            <a:r>
              <a:rPr lang="vi-VN" b="1" dirty="0" smtClean="0">
                <a:solidFill>
                  <a:srgbClr val="0A01C3"/>
                </a:solidFill>
              </a:rPr>
              <a:t>int</a:t>
            </a:r>
            <a:r>
              <a:rPr lang="vi-VN" dirty="0" smtClean="0"/>
              <a:t> main()</a:t>
            </a:r>
          </a:p>
          <a:p>
            <a:r>
              <a:rPr lang="vi-VN" dirty="0" smtClean="0"/>
              <a:t>{</a:t>
            </a:r>
          </a:p>
          <a:p>
            <a:r>
              <a:rPr lang="vi-VN" dirty="0" smtClean="0"/>
              <a:t>	Point </a:t>
            </a:r>
            <a:r>
              <a:rPr lang="vi-VN" dirty="0" smtClean="0">
                <a:solidFill>
                  <a:srgbClr val="FF0000"/>
                </a:solidFill>
              </a:rPr>
              <a:t>*</a:t>
            </a:r>
            <a:r>
              <a:rPr lang="vi-VN" dirty="0" smtClean="0"/>
              <a:t>p1 </a:t>
            </a:r>
            <a:r>
              <a:rPr lang="vi-VN" dirty="0" smtClean="0">
                <a:solidFill>
                  <a:srgbClr val="FF0000"/>
                </a:solidFill>
              </a:rPr>
              <a:t>=</a:t>
            </a:r>
            <a:r>
              <a:rPr lang="vi-VN" dirty="0" smtClean="0"/>
              <a:t> (Point</a:t>
            </a:r>
            <a:r>
              <a:rPr lang="vi-VN" dirty="0" smtClean="0">
                <a:solidFill>
                  <a:srgbClr val="FF0000"/>
                </a:solidFill>
              </a:rPr>
              <a:t>*</a:t>
            </a:r>
            <a:r>
              <a:rPr lang="vi-VN" dirty="0" smtClean="0"/>
              <a:t>)malloc(</a:t>
            </a:r>
            <a:r>
              <a:rPr lang="vi-VN" b="1" dirty="0" smtClean="0">
                <a:solidFill>
                  <a:srgbClr val="0A01C3"/>
                </a:solidFill>
              </a:rPr>
              <a:t>sizeof</a:t>
            </a:r>
            <a:r>
              <a:rPr lang="vi-VN" dirty="0" smtClean="0"/>
              <a:t>(Point));</a:t>
            </a:r>
          </a:p>
          <a:p>
            <a:r>
              <a:rPr lang="vi-VN" dirty="0"/>
              <a:t>	</a:t>
            </a:r>
            <a:r>
              <a:rPr lang="vi-VN" dirty="0" smtClean="0"/>
              <a:t>p</a:t>
            </a:r>
            <a:r>
              <a:rPr lang="en-US" dirty="0" smtClean="0"/>
              <a:t>1</a:t>
            </a:r>
            <a:r>
              <a:rPr lang="vi-VN" dirty="0" smtClean="0"/>
              <a:t>-</a:t>
            </a:r>
            <a:r>
              <a:rPr lang="vi-VN" dirty="0" smtClean="0"/>
              <a:t>&gt;x = 1.5;</a:t>
            </a:r>
          </a:p>
          <a:p>
            <a:r>
              <a:rPr lang="vi-VN" dirty="0" smtClean="0"/>
              <a:t>	*</a:t>
            </a:r>
            <a:r>
              <a:rPr lang="vi-VN" dirty="0" smtClean="0"/>
              <a:t>p</a:t>
            </a:r>
            <a:r>
              <a:rPr lang="en-US" smtClean="0"/>
              <a:t>1</a:t>
            </a:r>
            <a:r>
              <a:rPr lang="vi-VN" smtClean="0"/>
              <a:t>.y </a:t>
            </a:r>
            <a:r>
              <a:rPr lang="vi-VN" dirty="0" smtClean="0"/>
              <a:t>= 2.0;</a:t>
            </a:r>
          </a:p>
          <a:p>
            <a:r>
              <a:rPr lang="vi-VN" dirty="0"/>
              <a:t>	</a:t>
            </a:r>
            <a:r>
              <a:rPr lang="vi-VN" b="1" dirty="0" smtClean="0">
                <a:solidFill>
                  <a:srgbClr val="0A01C3"/>
                </a:solidFill>
              </a:rPr>
              <a:t>return</a:t>
            </a:r>
            <a:r>
              <a:rPr lang="vi-VN" dirty="0" smtClean="0"/>
              <a:t> </a:t>
            </a:r>
            <a:r>
              <a:rPr lang="vi-VN" dirty="0" smtClean="0">
                <a:solidFill>
                  <a:srgbClr val="FF00FF"/>
                </a:solidFill>
              </a:rPr>
              <a:t>0</a:t>
            </a:r>
            <a:r>
              <a:rPr lang="vi-VN" dirty="0" smtClean="0"/>
              <a:t>;</a:t>
            </a:r>
          </a:p>
          <a:p>
            <a:r>
              <a:rPr lang="vi-VN" dirty="0" smtClean="0"/>
              <a:t>}</a:t>
            </a:r>
            <a:endParaRPr lang="en-US" dirty="0"/>
          </a:p>
        </p:txBody>
      </p:sp>
      <p:sp>
        <p:nvSpPr>
          <p:cNvPr id="6" name="Rounded Rectangle 5"/>
          <p:cNvSpPr/>
          <p:nvPr/>
        </p:nvSpPr>
        <p:spPr>
          <a:xfrm>
            <a:off x="3555020" y="1132840"/>
            <a:ext cx="5313680" cy="17526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vi-VN" sz="3200" dirty="0" smtClean="0"/>
              <a:t>Có 2 cách truy cập đến phần tử của cấu trúc qua con trỏ</a:t>
            </a:r>
            <a:endParaRPr lang="en-US" sz="3200" dirty="0"/>
          </a:p>
        </p:txBody>
      </p:sp>
    </p:spTree>
    <p:extLst>
      <p:ext uri="{BB962C8B-B14F-4D97-AF65-F5344CB8AC3E}">
        <p14:creationId xmlns:p14="http://schemas.microsoft.com/office/powerpoint/2010/main" val="130684194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nchor="ctr"/>
          <a:lstStyle/>
          <a:p>
            <a:r>
              <a:rPr lang="vi-VN" dirty="0"/>
              <a:t>Cấu trúc có thể làm tham số cho hàm</a:t>
            </a:r>
          </a:p>
          <a:p>
            <a:r>
              <a:rPr lang="vi-VN" dirty="0"/>
              <a:t>Cấu trúc có thể là kiểu trả về của hàm</a:t>
            </a:r>
            <a:endParaRPr lang="en-US" dirty="0"/>
          </a:p>
          <a:p>
            <a:r>
              <a:rPr lang="vi-VN" dirty="0" smtClean="0"/>
              <a:t>Có thể gán 2 biến cấu trúc cho nhau (cần đặc biệt lưu ý nếu cấu trúc có thành phần là con trỏ)</a:t>
            </a:r>
          </a:p>
        </p:txBody>
      </p:sp>
      <p:sp>
        <p:nvSpPr>
          <p:cNvPr id="3" name="Title 2"/>
          <p:cNvSpPr>
            <a:spLocks noGrp="1"/>
          </p:cNvSpPr>
          <p:nvPr>
            <p:ph type="title"/>
          </p:nvPr>
        </p:nvSpPr>
        <p:spPr/>
        <p:txBody>
          <a:bodyPr/>
          <a:lstStyle/>
          <a:p>
            <a:r>
              <a:rPr lang="vi-VN" dirty="0" smtClean="0"/>
              <a:t>Đặc điểm sử dụng cấu trúc</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22</a:t>
            </a:fld>
            <a:endParaRPr lang="ru-RU" dirty="0"/>
          </a:p>
        </p:txBody>
      </p:sp>
    </p:spTree>
    <p:extLst>
      <p:ext uri="{BB962C8B-B14F-4D97-AF65-F5344CB8AC3E}">
        <p14:creationId xmlns:p14="http://schemas.microsoft.com/office/powerpoint/2010/main" val="296917055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p:txBody>
          <a:bodyPr/>
          <a:lstStyle/>
          <a:p>
            <a:r>
              <a:rPr lang="vi-VN" b="1" dirty="0" smtClean="0">
                <a:solidFill>
                  <a:srgbClr val="0A01C3"/>
                </a:solidFill>
              </a:rPr>
              <a:t>typedef</a:t>
            </a:r>
            <a:r>
              <a:rPr lang="vi-VN" dirty="0" smtClean="0"/>
              <a:t> </a:t>
            </a:r>
            <a:r>
              <a:rPr lang="vi-VN" b="1" dirty="0" smtClean="0">
                <a:solidFill>
                  <a:srgbClr val="0A01C3"/>
                </a:solidFill>
              </a:rPr>
              <a:t>struct</a:t>
            </a:r>
            <a:r>
              <a:rPr lang="vi-VN" dirty="0" smtClean="0"/>
              <a:t> {</a:t>
            </a:r>
          </a:p>
          <a:p>
            <a:r>
              <a:rPr lang="vi-VN" dirty="0"/>
              <a:t>	</a:t>
            </a:r>
            <a:r>
              <a:rPr lang="vi-VN" b="1" dirty="0" smtClean="0">
                <a:solidFill>
                  <a:srgbClr val="0A01C3"/>
                </a:solidFill>
              </a:rPr>
              <a:t>char</a:t>
            </a:r>
            <a:r>
              <a:rPr lang="vi-VN" dirty="0" smtClean="0"/>
              <a:t>	</a:t>
            </a:r>
            <a:r>
              <a:rPr lang="vi-VN" dirty="0" smtClean="0">
                <a:solidFill>
                  <a:srgbClr val="FF0000"/>
                </a:solidFill>
              </a:rPr>
              <a:t>*</a:t>
            </a:r>
            <a:r>
              <a:rPr lang="vi-VN" dirty="0" smtClean="0"/>
              <a:t>ho_va_ten;</a:t>
            </a:r>
          </a:p>
          <a:p>
            <a:r>
              <a:rPr lang="vi-VN" dirty="0"/>
              <a:t>	</a:t>
            </a:r>
            <a:r>
              <a:rPr lang="vi-VN" b="1" dirty="0" smtClean="0">
                <a:solidFill>
                  <a:srgbClr val="0A01C3"/>
                </a:solidFill>
              </a:rPr>
              <a:t>int</a:t>
            </a:r>
            <a:r>
              <a:rPr lang="vi-VN" dirty="0" smtClean="0"/>
              <a:t>		nam_sinh;</a:t>
            </a:r>
          </a:p>
          <a:p>
            <a:r>
              <a:rPr lang="vi-VN" dirty="0" smtClean="0"/>
              <a:t>} NhanVien;</a:t>
            </a:r>
          </a:p>
          <a:p>
            <a:r>
              <a:rPr lang="vi-VN" dirty="0" smtClean="0"/>
              <a:t>//.........................</a:t>
            </a:r>
            <a:endParaRPr lang="vi-VN" dirty="0"/>
          </a:p>
          <a:p>
            <a:r>
              <a:rPr lang="vi-VN" dirty="0" smtClean="0"/>
              <a:t>NhanVien nv1</a:t>
            </a:r>
            <a:r>
              <a:rPr lang="vi-VN" dirty="0" smtClean="0">
                <a:solidFill>
                  <a:srgbClr val="FF0000"/>
                </a:solidFill>
              </a:rPr>
              <a:t>,</a:t>
            </a:r>
            <a:r>
              <a:rPr lang="vi-VN" dirty="0" smtClean="0"/>
              <a:t> nv2;</a:t>
            </a:r>
          </a:p>
          <a:p>
            <a:r>
              <a:rPr lang="vi-VN" dirty="0" smtClean="0"/>
              <a:t>nv1</a:t>
            </a:r>
            <a:r>
              <a:rPr lang="vi-VN" dirty="0" smtClean="0">
                <a:solidFill>
                  <a:srgbClr val="FF0000"/>
                </a:solidFill>
              </a:rPr>
              <a:t>.</a:t>
            </a:r>
            <a:r>
              <a:rPr lang="vi-VN" dirty="0" smtClean="0"/>
              <a:t>ho_va_ten </a:t>
            </a:r>
            <a:r>
              <a:rPr lang="vi-VN" dirty="0" smtClean="0">
                <a:solidFill>
                  <a:srgbClr val="FF0000"/>
                </a:solidFill>
              </a:rPr>
              <a:t>=</a:t>
            </a:r>
            <a:r>
              <a:rPr lang="vi-VN" dirty="0" smtClean="0"/>
              <a:t> </a:t>
            </a:r>
            <a:r>
              <a:rPr lang="vi-VN" dirty="0" smtClean="0">
                <a:solidFill>
                  <a:srgbClr val="3333FF"/>
                </a:solidFill>
              </a:rPr>
              <a:t>"Nguyen Van A"</a:t>
            </a:r>
            <a:r>
              <a:rPr lang="vi-VN" dirty="0" smtClean="0"/>
              <a:t>;</a:t>
            </a:r>
          </a:p>
          <a:p>
            <a:r>
              <a:rPr lang="vi-VN" dirty="0" smtClean="0"/>
              <a:t>nv1</a:t>
            </a:r>
            <a:r>
              <a:rPr lang="vi-VN" dirty="0" smtClean="0">
                <a:solidFill>
                  <a:srgbClr val="FF0000"/>
                </a:solidFill>
              </a:rPr>
              <a:t>.</a:t>
            </a:r>
            <a:r>
              <a:rPr lang="vi-VN" dirty="0" smtClean="0"/>
              <a:t>nam_sinh  </a:t>
            </a:r>
            <a:r>
              <a:rPr lang="vi-VN" dirty="0" smtClean="0">
                <a:solidFill>
                  <a:srgbClr val="FF0000"/>
                </a:solidFill>
              </a:rPr>
              <a:t>=</a:t>
            </a:r>
            <a:r>
              <a:rPr lang="vi-VN" dirty="0" smtClean="0"/>
              <a:t> </a:t>
            </a:r>
            <a:r>
              <a:rPr lang="vi-VN" dirty="0" smtClean="0">
                <a:solidFill>
                  <a:srgbClr val="FF00FF"/>
                </a:solidFill>
              </a:rPr>
              <a:t>1999</a:t>
            </a:r>
            <a:r>
              <a:rPr lang="vi-VN" dirty="0" smtClean="0"/>
              <a:t>;</a:t>
            </a:r>
          </a:p>
          <a:p>
            <a:endParaRPr lang="vi-VN" dirty="0"/>
          </a:p>
          <a:p>
            <a:r>
              <a:rPr lang="vi-VN" dirty="0" smtClean="0"/>
              <a:t>nv2 </a:t>
            </a:r>
            <a:r>
              <a:rPr lang="vi-VN" dirty="0" smtClean="0">
                <a:solidFill>
                  <a:srgbClr val="FF0000"/>
                </a:solidFill>
              </a:rPr>
              <a:t>=</a:t>
            </a:r>
            <a:r>
              <a:rPr lang="vi-VN" dirty="0" smtClean="0"/>
              <a:t> nv1;</a:t>
            </a:r>
          </a:p>
          <a:p>
            <a:r>
              <a:rPr lang="vi-VN" dirty="0" smtClean="0"/>
              <a:t>//.........................</a:t>
            </a:r>
          </a:p>
        </p:txBody>
      </p:sp>
      <p:sp>
        <p:nvSpPr>
          <p:cNvPr id="5" name="Title 4"/>
          <p:cNvSpPr>
            <a:spLocks noGrp="1"/>
          </p:cNvSpPr>
          <p:nvPr>
            <p:ph type="title"/>
          </p:nvPr>
        </p:nvSpPr>
        <p:spPr/>
        <p:txBody>
          <a:bodyPr/>
          <a:lstStyle/>
          <a:p>
            <a:r>
              <a:rPr lang="vi-VN" dirty="0" smtClean="0"/>
              <a:t>Gán cấu trúc có thành phần là con trỏ</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23</a:t>
            </a:fld>
            <a:endParaRPr lang="ru-RU" dirty="0"/>
          </a:p>
        </p:txBody>
      </p:sp>
      <p:sp>
        <p:nvSpPr>
          <p:cNvPr id="7" name="Rounded Rectangle 6"/>
          <p:cNvSpPr/>
          <p:nvPr/>
        </p:nvSpPr>
        <p:spPr>
          <a:xfrm>
            <a:off x="2895600" y="4724400"/>
            <a:ext cx="5611440" cy="1821656"/>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vi-VN" sz="3200" dirty="0" smtClean="0"/>
              <a:t>nv1.ho_va_ten,</a:t>
            </a:r>
            <a:br>
              <a:rPr lang="vi-VN" sz="3200" dirty="0" smtClean="0"/>
            </a:br>
            <a:r>
              <a:rPr lang="vi-VN" sz="3200" dirty="0" smtClean="0"/>
              <a:t>nv2.ho_va_ten</a:t>
            </a:r>
            <a:br>
              <a:rPr lang="vi-VN" sz="3200" dirty="0" smtClean="0"/>
            </a:br>
            <a:r>
              <a:rPr lang="vi-VN" sz="3200" dirty="0" smtClean="0"/>
              <a:t>trỏ tới cùng một vùng nhớ!!!!!</a:t>
            </a:r>
          </a:p>
        </p:txBody>
      </p:sp>
    </p:spTree>
    <p:extLst>
      <p:ext uri="{BB962C8B-B14F-4D97-AF65-F5344CB8AC3E}">
        <p14:creationId xmlns:p14="http://schemas.microsoft.com/office/powerpoint/2010/main" val="226863151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nchor="ctr"/>
          <a:lstStyle/>
          <a:p>
            <a:r>
              <a:rPr lang="vi-VN" b="1" dirty="0" smtClean="0">
                <a:solidFill>
                  <a:srgbClr val="0A01C3"/>
                </a:solidFill>
              </a:rPr>
              <a:t>typedef</a:t>
            </a:r>
            <a:r>
              <a:rPr lang="vi-VN" dirty="0" smtClean="0"/>
              <a:t> </a:t>
            </a:r>
            <a:r>
              <a:rPr lang="vi-VN" b="1" dirty="0" smtClean="0">
                <a:solidFill>
                  <a:srgbClr val="0A01C3"/>
                </a:solidFill>
              </a:rPr>
              <a:t>struct</a:t>
            </a:r>
            <a:r>
              <a:rPr lang="vi-VN" dirty="0" smtClean="0"/>
              <a:t> {</a:t>
            </a:r>
            <a:r>
              <a:rPr lang="vi-VN" b="1" dirty="0" smtClean="0">
                <a:solidFill>
                  <a:srgbClr val="0A01C3"/>
                </a:solidFill>
              </a:rPr>
              <a:t>float</a:t>
            </a:r>
            <a:r>
              <a:rPr lang="vi-VN" dirty="0" smtClean="0"/>
              <a:t> a, b, c;} ThamSoPTB2;</a:t>
            </a:r>
          </a:p>
          <a:p>
            <a:r>
              <a:rPr lang="vi-VN" b="1" dirty="0" smtClean="0">
                <a:solidFill>
                  <a:srgbClr val="0A01C3"/>
                </a:solidFill>
              </a:rPr>
              <a:t>typedef</a:t>
            </a:r>
            <a:r>
              <a:rPr lang="vi-VN" dirty="0" smtClean="0"/>
              <a:t> </a:t>
            </a:r>
            <a:r>
              <a:rPr lang="vi-VN" b="1" dirty="0" smtClean="0">
                <a:solidFill>
                  <a:srgbClr val="0A01C3"/>
                </a:solidFill>
              </a:rPr>
              <a:t>struct</a:t>
            </a:r>
            <a:r>
              <a:rPr lang="vi-VN" dirty="0" smtClean="0"/>
              <a:t> {</a:t>
            </a:r>
          </a:p>
          <a:p>
            <a:r>
              <a:rPr lang="vi-VN" dirty="0"/>
              <a:t>	</a:t>
            </a:r>
            <a:r>
              <a:rPr lang="vi-VN" b="1" dirty="0" smtClean="0">
                <a:solidFill>
                  <a:srgbClr val="0A01C3"/>
                </a:solidFill>
              </a:rPr>
              <a:t>int</a:t>
            </a:r>
            <a:r>
              <a:rPr lang="vi-VN" dirty="0" smtClean="0"/>
              <a:t> so_nghiem;</a:t>
            </a:r>
          </a:p>
          <a:p>
            <a:r>
              <a:rPr lang="vi-VN" dirty="0"/>
              <a:t>	</a:t>
            </a:r>
            <a:r>
              <a:rPr lang="vi-VN" b="1" dirty="0" smtClean="0">
                <a:solidFill>
                  <a:srgbClr val="0A01C3"/>
                </a:solidFill>
              </a:rPr>
              <a:t>double</a:t>
            </a:r>
            <a:r>
              <a:rPr lang="vi-VN" dirty="0" smtClean="0"/>
              <a:t> x1, x2;</a:t>
            </a:r>
          </a:p>
          <a:p>
            <a:r>
              <a:rPr lang="vi-VN" dirty="0" smtClean="0"/>
              <a:t>} NghiemPTB2;</a:t>
            </a:r>
          </a:p>
          <a:p>
            <a:endParaRPr lang="vi-VN" dirty="0"/>
          </a:p>
          <a:p>
            <a:r>
              <a:rPr lang="vi-VN" dirty="0" smtClean="0"/>
              <a:t>Sử dụng các cấu trúc trên để viết hàm và chương trình giải phương trình dạng ax^2 + bx + c  = 0</a:t>
            </a:r>
          </a:p>
        </p:txBody>
      </p:sp>
      <p:sp>
        <p:nvSpPr>
          <p:cNvPr id="3" name="Title 2"/>
          <p:cNvSpPr>
            <a:spLocks noGrp="1"/>
          </p:cNvSpPr>
          <p:nvPr>
            <p:ph type="title"/>
          </p:nvPr>
        </p:nvSpPr>
        <p:spPr/>
        <p:txBody>
          <a:bodyPr/>
          <a:lstStyle/>
          <a:p>
            <a:r>
              <a:rPr lang="vi-VN" dirty="0" smtClean="0"/>
              <a:t>Bài tập</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24</a:t>
            </a:fld>
            <a:endParaRPr lang="ru-RU" dirty="0"/>
          </a:p>
        </p:txBody>
      </p:sp>
    </p:spTree>
    <p:extLst>
      <p:ext uri="{BB962C8B-B14F-4D97-AF65-F5344CB8AC3E}">
        <p14:creationId xmlns:p14="http://schemas.microsoft.com/office/powerpoint/2010/main" val="193067607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642716172"/>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1930518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vi-VN" b="1" dirty="0" smtClean="0">
                <a:solidFill>
                  <a:srgbClr val="0A01C3"/>
                </a:solidFill>
              </a:rPr>
              <a:t>typedef</a:t>
            </a:r>
            <a:r>
              <a:rPr lang="vi-VN" dirty="0" smtClean="0"/>
              <a:t> </a:t>
            </a:r>
            <a:r>
              <a:rPr lang="en-US" b="1" dirty="0" smtClean="0">
                <a:solidFill>
                  <a:srgbClr val="0A01C3"/>
                </a:solidFill>
              </a:rPr>
              <a:t>struct</a:t>
            </a:r>
            <a:r>
              <a:rPr lang="vi-VN" b="1" dirty="0" smtClean="0">
                <a:solidFill>
                  <a:srgbClr val="0A01C3"/>
                </a:solidFill>
              </a:rPr>
              <a:t> </a:t>
            </a:r>
            <a:r>
              <a:rPr lang="en-US" dirty="0" smtClean="0"/>
              <a:t>{</a:t>
            </a:r>
            <a:endParaRPr lang="en-US" dirty="0"/>
          </a:p>
          <a:p>
            <a:r>
              <a:rPr lang="vi-VN" dirty="0" smtClean="0"/>
              <a:t>	</a:t>
            </a:r>
            <a:r>
              <a:rPr lang="en-US" b="1" dirty="0" smtClean="0">
                <a:solidFill>
                  <a:srgbClr val="0A01C3"/>
                </a:solidFill>
              </a:rPr>
              <a:t>unsigned</a:t>
            </a:r>
            <a:r>
              <a:rPr lang="en-US" dirty="0" smtClean="0"/>
              <a:t> </a:t>
            </a:r>
            <a:r>
              <a:rPr lang="en-US" b="1" dirty="0">
                <a:solidFill>
                  <a:srgbClr val="0A01C3"/>
                </a:solidFill>
              </a:rPr>
              <a:t>int</a:t>
            </a:r>
            <a:r>
              <a:rPr lang="en-US" dirty="0"/>
              <a:t> flag1 : </a:t>
            </a:r>
            <a:r>
              <a:rPr lang="en-US" dirty="0">
                <a:solidFill>
                  <a:srgbClr val="FF00FF"/>
                </a:solidFill>
              </a:rPr>
              <a:t>1</a:t>
            </a:r>
            <a:r>
              <a:rPr lang="en-US" dirty="0"/>
              <a:t>;</a:t>
            </a:r>
          </a:p>
          <a:p>
            <a:r>
              <a:rPr lang="vi-VN" dirty="0" smtClean="0"/>
              <a:t>	</a:t>
            </a:r>
            <a:r>
              <a:rPr lang="en-US" b="1" dirty="0" smtClean="0">
                <a:solidFill>
                  <a:srgbClr val="0A01C3"/>
                </a:solidFill>
              </a:rPr>
              <a:t>unsigned</a:t>
            </a:r>
            <a:r>
              <a:rPr lang="en-US" dirty="0" smtClean="0"/>
              <a:t> </a:t>
            </a:r>
            <a:r>
              <a:rPr lang="en-US" b="1" dirty="0">
                <a:solidFill>
                  <a:srgbClr val="0A01C3"/>
                </a:solidFill>
              </a:rPr>
              <a:t>int</a:t>
            </a:r>
            <a:r>
              <a:rPr lang="en-US" dirty="0"/>
              <a:t> flag2 : </a:t>
            </a:r>
            <a:r>
              <a:rPr lang="en-US" dirty="0">
                <a:solidFill>
                  <a:srgbClr val="FF00FF"/>
                </a:solidFill>
              </a:rPr>
              <a:t>1</a:t>
            </a:r>
            <a:r>
              <a:rPr lang="en-US" dirty="0"/>
              <a:t>;</a:t>
            </a:r>
          </a:p>
          <a:p>
            <a:r>
              <a:rPr lang="vi-VN" dirty="0" smtClean="0"/>
              <a:t>	</a:t>
            </a:r>
            <a:r>
              <a:rPr lang="en-US" b="1" dirty="0" smtClean="0">
                <a:solidFill>
                  <a:srgbClr val="0A01C3"/>
                </a:solidFill>
              </a:rPr>
              <a:t>unsigned</a:t>
            </a:r>
            <a:r>
              <a:rPr lang="en-US" dirty="0" smtClean="0"/>
              <a:t> </a:t>
            </a:r>
            <a:r>
              <a:rPr lang="en-US" b="1" dirty="0">
                <a:solidFill>
                  <a:srgbClr val="0A01C3"/>
                </a:solidFill>
              </a:rPr>
              <a:t>int</a:t>
            </a:r>
            <a:r>
              <a:rPr lang="en-US" dirty="0"/>
              <a:t> flag3 : </a:t>
            </a:r>
            <a:r>
              <a:rPr lang="en-US" dirty="0">
                <a:solidFill>
                  <a:srgbClr val="FF00FF"/>
                </a:solidFill>
              </a:rPr>
              <a:t>2</a:t>
            </a:r>
            <a:r>
              <a:rPr lang="en-US" dirty="0"/>
              <a:t>;</a:t>
            </a:r>
          </a:p>
          <a:p>
            <a:r>
              <a:rPr lang="vi-VN" dirty="0" smtClean="0"/>
              <a:t>	</a:t>
            </a:r>
            <a:r>
              <a:rPr lang="en-US" b="1" dirty="0" smtClean="0">
                <a:solidFill>
                  <a:srgbClr val="0A01C3"/>
                </a:solidFill>
              </a:rPr>
              <a:t>unsigned</a:t>
            </a:r>
            <a:r>
              <a:rPr lang="en-US" dirty="0" smtClean="0"/>
              <a:t> </a:t>
            </a:r>
            <a:r>
              <a:rPr lang="en-US" b="1" dirty="0">
                <a:solidFill>
                  <a:srgbClr val="0A01C3"/>
                </a:solidFill>
              </a:rPr>
              <a:t>int</a:t>
            </a:r>
            <a:r>
              <a:rPr lang="en-US" dirty="0"/>
              <a:t> flag4 : </a:t>
            </a:r>
            <a:r>
              <a:rPr lang="en-US" dirty="0">
                <a:solidFill>
                  <a:srgbClr val="FF00FF"/>
                </a:solidFill>
              </a:rPr>
              <a:t>3</a:t>
            </a:r>
            <a:r>
              <a:rPr lang="en-US" dirty="0"/>
              <a:t>;</a:t>
            </a:r>
          </a:p>
          <a:p>
            <a:r>
              <a:rPr lang="en-US" dirty="0"/>
              <a:t>} </a:t>
            </a:r>
            <a:r>
              <a:rPr lang="en-US" dirty="0" smtClean="0"/>
              <a:t>indicators;</a:t>
            </a:r>
            <a:endParaRPr lang="vi-VN" dirty="0" smtClean="0"/>
          </a:p>
          <a:p>
            <a:endParaRPr lang="vi-VN" dirty="0"/>
          </a:p>
          <a:p>
            <a:endParaRPr lang="en-US" dirty="0"/>
          </a:p>
        </p:txBody>
      </p:sp>
      <p:sp>
        <p:nvSpPr>
          <p:cNvPr id="3" name="Title 2"/>
          <p:cNvSpPr>
            <a:spLocks noGrp="1"/>
          </p:cNvSpPr>
          <p:nvPr>
            <p:ph type="title"/>
          </p:nvPr>
        </p:nvSpPr>
        <p:spPr/>
        <p:txBody>
          <a:bodyPr/>
          <a:lstStyle/>
          <a:p>
            <a:r>
              <a:rPr lang="vi-VN" dirty="0" smtClean="0"/>
              <a:t>Bit Fields</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26</a:t>
            </a:fld>
            <a:endParaRPr lang="ru-RU" dirty="0"/>
          </a:p>
        </p:txBody>
      </p:sp>
      <p:pic>
        <p:nvPicPr>
          <p:cNvPr id="5" name="Picture 4"/>
          <p:cNvPicPr>
            <a:picLocks noChangeAspect="1"/>
          </p:cNvPicPr>
          <p:nvPr/>
        </p:nvPicPr>
        <p:blipFill>
          <a:blip r:embed="rId2"/>
          <a:stretch>
            <a:fillRect/>
          </a:stretch>
        </p:blipFill>
        <p:spPr>
          <a:xfrm>
            <a:off x="3153580" y="3224760"/>
            <a:ext cx="5228420" cy="3557040"/>
          </a:xfrm>
          <a:prstGeom prst="rect">
            <a:avLst/>
          </a:prstGeom>
        </p:spPr>
      </p:pic>
    </p:spTree>
    <p:extLst>
      <p:ext uri="{BB962C8B-B14F-4D97-AF65-F5344CB8AC3E}">
        <p14:creationId xmlns:p14="http://schemas.microsoft.com/office/powerpoint/2010/main" val="147479628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r>
              <a:rPr lang="en-US" dirty="0">
                <a:solidFill>
                  <a:srgbClr val="00B050"/>
                </a:solidFill>
              </a:rPr>
              <a:t>#include &lt;stdio.h&gt;</a:t>
            </a:r>
          </a:p>
          <a:p>
            <a:r>
              <a:rPr lang="en-US" b="1" dirty="0">
                <a:solidFill>
                  <a:srgbClr val="0A01C3"/>
                </a:solidFill>
              </a:rPr>
              <a:t>int</a:t>
            </a:r>
            <a:r>
              <a:rPr lang="en-US" dirty="0"/>
              <a:t> main()</a:t>
            </a:r>
          </a:p>
          <a:p>
            <a:r>
              <a:rPr lang="en-US" dirty="0"/>
              <a:t>{</a:t>
            </a:r>
          </a:p>
          <a:p>
            <a:r>
              <a:rPr lang="vi-VN" dirty="0" smtClean="0"/>
              <a:t>	</a:t>
            </a:r>
            <a:r>
              <a:rPr lang="en-US" b="1" dirty="0" smtClean="0">
                <a:solidFill>
                  <a:srgbClr val="0A01C3"/>
                </a:solidFill>
              </a:rPr>
              <a:t>typedef</a:t>
            </a:r>
            <a:r>
              <a:rPr lang="en-US" dirty="0" smtClean="0"/>
              <a:t> </a:t>
            </a:r>
            <a:r>
              <a:rPr lang="en-US" b="1" dirty="0">
                <a:solidFill>
                  <a:srgbClr val="0A01C3"/>
                </a:solidFill>
              </a:rPr>
              <a:t>struct</a:t>
            </a:r>
            <a:r>
              <a:rPr lang="en-US" dirty="0"/>
              <a:t>{</a:t>
            </a:r>
          </a:p>
          <a:p>
            <a:r>
              <a:rPr lang="vi-VN" dirty="0" smtClean="0"/>
              <a:t>		</a:t>
            </a:r>
            <a:r>
              <a:rPr lang="en-US" b="1" dirty="0" smtClean="0">
                <a:solidFill>
                  <a:srgbClr val="0A01C3"/>
                </a:solidFill>
              </a:rPr>
              <a:t>unsigned</a:t>
            </a:r>
            <a:r>
              <a:rPr lang="en-US" dirty="0" smtClean="0"/>
              <a:t> </a:t>
            </a:r>
            <a:r>
              <a:rPr lang="en-US" b="1" dirty="0">
                <a:solidFill>
                  <a:srgbClr val="0A01C3"/>
                </a:solidFill>
              </a:rPr>
              <a:t>char</a:t>
            </a:r>
            <a:r>
              <a:rPr lang="en-US" dirty="0"/>
              <a:t> f0:</a:t>
            </a:r>
            <a:r>
              <a:rPr lang="en-US" dirty="0">
                <a:solidFill>
                  <a:srgbClr val="FF00FF"/>
                </a:solidFill>
              </a:rPr>
              <a:t>1</a:t>
            </a:r>
            <a:r>
              <a:rPr lang="en-US" dirty="0"/>
              <a:t>;</a:t>
            </a:r>
          </a:p>
          <a:p>
            <a:r>
              <a:rPr lang="vi-VN" dirty="0" smtClean="0"/>
              <a:t>		</a:t>
            </a:r>
            <a:r>
              <a:rPr lang="en-US" b="1" dirty="0" smtClean="0">
                <a:solidFill>
                  <a:srgbClr val="0A01C3"/>
                </a:solidFill>
              </a:rPr>
              <a:t>unsigned</a:t>
            </a:r>
            <a:r>
              <a:rPr lang="en-US" dirty="0" smtClean="0"/>
              <a:t> </a:t>
            </a:r>
            <a:r>
              <a:rPr lang="en-US" b="1" dirty="0">
                <a:solidFill>
                  <a:srgbClr val="0A01C3"/>
                </a:solidFill>
              </a:rPr>
              <a:t>char</a:t>
            </a:r>
            <a:r>
              <a:rPr lang="en-US" dirty="0"/>
              <a:t> </a:t>
            </a:r>
            <a:r>
              <a:rPr lang="en-US" dirty="0" smtClean="0"/>
              <a:t>f1:</a:t>
            </a:r>
            <a:r>
              <a:rPr lang="vi-VN" dirty="0" smtClean="0">
                <a:solidFill>
                  <a:srgbClr val="FF00FF"/>
                </a:solidFill>
              </a:rPr>
              <a:t>3</a:t>
            </a:r>
            <a:r>
              <a:rPr lang="en-US" dirty="0" smtClean="0"/>
              <a:t>;</a:t>
            </a:r>
            <a:endParaRPr lang="en-US" dirty="0"/>
          </a:p>
          <a:p>
            <a:r>
              <a:rPr lang="vi-VN" dirty="0" smtClean="0"/>
              <a:t>	</a:t>
            </a:r>
            <a:r>
              <a:rPr lang="en-US" dirty="0" smtClean="0"/>
              <a:t>} </a:t>
            </a:r>
            <a:r>
              <a:rPr lang="en-US" dirty="0"/>
              <a:t>Flags</a:t>
            </a:r>
            <a:r>
              <a:rPr lang="en-US" dirty="0" smtClean="0"/>
              <a:t>;</a:t>
            </a:r>
            <a:endParaRPr lang="vi-VN" dirty="0" smtClean="0"/>
          </a:p>
          <a:p>
            <a:r>
              <a:rPr lang="vi-VN" dirty="0"/>
              <a:t>	</a:t>
            </a:r>
            <a:r>
              <a:rPr lang="vi-VN" dirty="0" smtClean="0"/>
              <a:t>printf(</a:t>
            </a:r>
            <a:r>
              <a:rPr lang="vi-VN" dirty="0" smtClean="0">
                <a:solidFill>
                  <a:srgbClr val="0000FF"/>
                </a:solidFill>
              </a:rPr>
              <a:t>"Sizeof(Flags) = %d\n"</a:t>
            </a:r>
            <a:r>
              <a:rPr lang="vi-VN" dirty="0" smtClean="0"/>
              <a:t>, </a:t>
            </a:r>
            <a:r>
              <a:rPr lang="vi-VN" b="1" dirty="0" smtClean="0">
                <a:solidFill>
                  <a:srgbClr val="0A01C3"/>
                </a:solidFill>
              </a:rPr>
              <a:t>sizeof</a:t>
            </a:r>
            <a:r>
              <a:rPr lang="vi-VN" dirty="0" smtClean="0"/>
              <a:t>(Flags));</a:t>
            </a:r>
            <a:endParaRPr lang="en-US" dirty="0"/>
          </a:p>
          <a:p>
            <a:r>
              <a:rPr lang="vi-VN" dirty="0" smtClean="0"/>
              <a:t>	</a:t>
            </a:r>
            <a:r>
              <a:rPr lang="en-US" dirty="0" smtClean="0"/>
              <a:t>Flags flags</a:t>
            </a:r>
            <a:r>
              <a:rPr lang="vi-VN" dirty="0" smtClean="0"/>
              <a:t> = {</a:t>
            </a:r>
            <a:r>
              <a:rPr lang="vi-VN" dirty="0" smtClean="0">
                <a:solidFill>
                  <a:srgbClr val="FF00FF"/>
                </a:solidFill>
              </a:rPr>
              <a:t>1</a:t>
            </a:r>
            <a:r>
              <a:rPr lang="vi-VN" dirty="0" smtClean="0"/>
              <a:t>, </a:t>
            </a:r>
            <a:r>
              <a:rPr lang="vi-VN" dirty="0" smtClean="0">
                <a:solidFill>
                  <a:srgbClr val="FF00FF"/>
                </a:solidFill>
              </a:rPr>
              <a:t>5</a:t>
            </a:r>
            <a:r>
              <a:rPr lang="vi-VN" dirty="0" smtClean="0"/>
              <a:t>}</a:t>
            </a:r>
            <a:r>
              <a:rPr lang="en-US" dirty="0" smtClean="0"/>
              <a:t>;</a:t>
            </a:r>
            <a:endParaRPr lang="en-US" dirty="0"/>
          </a:p>
          <a:p>
            <a:r>
              <a:rPr lang="vi-VN" dirty="0" smtClean="0"/>
              <a:t>	</a:t>
            </a:r>
            <a:r>
              <a:rPr lang="en-US" dirty="0" smtClean="0"/>
              <a:t>printf(</a:t>
            </a:r>
            <a:r>
              <a:rPr lang="en-US" dirty="0" smtClean="0">
                <a:solidFill>
                  <a:srgbClr val="0000FF"/>
                </a:solidFill>
              </a:rPr>
              <a:t>"</a:t>
            </a:r>
            <a:r>
              <a:rPr lang="vi-VN" dirty="0" smtClean="0">
                <a:solidFill>
                  <a:srgbClr val="0000FF"/>
                </a:solidFill>
              </a:rPr>
              <a:t>f0</a:t>
            </a:r>
            <a:r>
              <a:rPr lang="en-US" dirty="0" smtClean="0">
                <a:solidFill>
                  <a:srgbClr val="0000FF"/>
                </a:solidFill>
              </a:rPr>
              <a:t> </a:t>
            </a:r>
            <a:r>
              <a:rPr lang="en-US" dirty="0">
                <a:solidFill>
                  <a:srgbClr val="0000FF"/>
                </a:solidFill>
              </a:rPr>
              <a:t>= %d\n"</a:t>
            </a:r>
            <a:r>
              <a:rPr lang="en-US" dirty="0"/>
              <a:t>, flags.f0);</a:t>
            </a:r>
          </a:p>
          <a:p>
            <a:r>
              <a:rPr lang="vi-VN" dirty="0" smtClean="0"/>
              <a:t>	</a:t>
            </a:r>
            <a:r>
              <a:rPr lang="en-US" dirty="0" smtClean="0"/>
              <a:t>printf(</a:t>
            </a:r>
            <a:r>
              <a:rPr lang="en-US" dirty="0" smtClean="0">
                <a:solidFill>
                  <a:srgbClr val="0000FF"/>
                </a:solidFill>
              </a:rPr>
              <a:t>"</a:t>
            </a:r>
            <a:r>
              <a:rPr lang="vi-VN" dirty="0" smtClean="0">
                <a:solidFill>
                  <a:srgbClr val="0000FF"/>
                </a:solidFill>
              </a:rPr>
              <a:t>f1</a:t>
            </a:r>
            <a:r>
              <a:rPr lang="en-US" dirty="0" smtClean="0">
                <a:solidFill>
                  <a:srgbClr val="0000FF"/>
                </a:solidFill>
              </a:rPr>
              <a:t> </a:t>
            </a:r>
            <a:r>
              <a:rPr lang="en-US" dirty="0">
                <a:solidFill>
                  <a:srgbClr val="0000FF"/>
                </a:solidFill>
              </a:rPr>
              <a:t>= %d\n"</a:t>
            </a:r>
            <a:r>
              <a:rPr lang="en-US" dirty="0"/>
              <a:t>, flags.f1);</a:t>
            </a:r>
          </a:p>
          <a:p>
            <a:r>
              <a:rPr lang="vi-VN" dirty="0" smtClean="0"/>
              <a:t>	</a:t>
            </a:r>
            <a:r>
              <a:rPr lang="en-US" b="1" dirty="0" smtClean="0">
                <a:solidFill>
                  <a:srgbClr val="0A01C3"/>
                </a:solidFill>
              </a:rPr>
              <a:t>return</a:t>
            </a:r>
            <a:r>
              <a:rPr lang="en-US" dirty="0" smtClean="0"/>
              <a:t> </a:t>
            </a:r>
            <a:r>
              <a:rPr lang="en-US" dirty="0">
                <a:solidFill>
                  <a:srgbClr val="FF00FF"/>
                </a:solidFill>
              </a:rPr>
              <a:t>0</a:t>
            </a:r>
            <a:r>
              <a:rPr lang="en-US" dirty="0"/>
              <a:t>;</a:t>
            </a:r>
          </a:p>
          <a:p>
            <a:r>
              <a:rPr lang="en-US" dirty="0" smtClean="0"/>
              <a:t>}</a:t>
            </a:r>
            <a:endParaRPr lang="en-US" dirty="0"/>
          </a:p>
        </p:txBody>
      </p:sp>
      <p:sp>
        <p:nvSpPr>
          <p:cNvPr id="3" name="Title 2"/>
          <p:cNvSpPr>
            <a:spLocks noGrp="1"/>
          </p:cNvSpPr>
          <p:nvPr>
            <p:ph type="title"/>
          </p:nvPr>
        </p:nvSpPr>
        <p:spPr/>
        <p:txBody>
          <a:bodyPr/>
          <a:lstStyle/>
          <a:p>
            <a:r>
              <a:rPr lang="vi-VN" dirty="0"/>
              <a:t>Bit Fields</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27</a:t>
            </a:fld>
            <a:endParaRPr lang="ru-RU" dirty="0"/>
          </a:p>
        </p:txBody>
      </p:sp>
    </p:spTree>
    <p:extLst>
      <p:ext uri="{BB962C8B-B14F-4D97-AF65-F5344CB8AC3E}">
        <p14:creationId xmlns:p14="http://schemas.microsoft.com/office/powerpoint/2010/main" val="62476024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lstStyle/>
          <a:p>
            <a:r>
              <a:rPr lang="vi-VN" dirty="0" smtClean="0"/>
              <a:t>Bit Field giúp tiết kiệm bộ nhớ</a:t>
            </a:r>
          </a:p>
          <a:p>
            <a:r>
              <a:rPr lang="vi-VN" dirty="0" smtClean="0"/>
              <a:t>Kiểu của Bit Field phải là số nguyên (signed hoặc unsigned)</a:t>
            </a:r>
          </a:p>
          <a:p>
            <a:r>
              <a:rPr lang="vi-VN" dirty="0" smtClean="0"/>
              <a:t>Không nhập trực tiếp giá trị cho Bit Field bằng hàm scanf() </a:t>
            </a:r>
            <a:r>
              <a:rPr lang="vi-VN" dirty="0" smtClean="0">
                <a:sym typeface="Wingdings" panose="05000000000000000000" pitchFamily="2" charset="2"/>
              </a:rPr>
              <a:t> cần sử dụng một biến trung gian.</a:t>
            </a:r>
            <a:endParaRPr lang="vi-VN" dirty="0" smtClean="0"/>
          </a:p>
          <a:p>
            <a:r>
              <a:rPr lang="vi-VN" dirty="0" smtClean="0"/>
              <a:t>Bit Field có thể được sử dụng bên trong Union để tiện cho việc diễn giải dữ liệu</a:t>
            </a:r>
            <a:endParaRPr lang="en-US" dirty="0"/>
          </a:p>
        </p:txBody>
      </p:sp>
      <p:sp>
        <p:nvSpPr>
          <p:cNvPr id="3" name="Title 2"/>
          <p:cNvSpPr>
            <a:spLocks noGrp="1"/>
          </p:cNvSpPr>
          <p:nvPr>
            <p:ph type="title"/>
          </p:nvPr>
        </p:nvSpPr>
        <p:spPr/>
        <p:txBody>
          <a:bodyPr/>
          <a:lstStyle/>
          <a:p>
            <a:r>
              <a:rPr lang="vi-VN" dirty="0" smtClean="0"/>
              <a:t>Bit Fields</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28</a:t>
            </a:fld>
            <a:endParaRPr lang="ru-RU" dirty="0"/>
          </a:p>
        </p:txBody>
      </p:sp>
    </p:spTree>
    <p:extLst>
      <p:ext uri="{BB962C8B-B14F-4D97-AF65-F5344CB8AC3E}">
        <p14:creationId xmlns:p14="http://schemas.microsoft.com/office/powerpoint/2010/main" val="156074941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688842504"/>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6817345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2823322301"/>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468066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rmAutofit/>
          </a:bodyPr>
          <a:lstStyle/>
          <a:p>
            <a:pPr>
              <a:buFont typeface="Wingdings" panose="05000000000000000000" pitchFamily="2" charset="2"/>
              <a:buChar char="q"/>
            </a:pPr>
            <a:r>
              <a:rPr lang="vi-VN" b="1" dirty="0" smtClean="0"/>
              <a:t>Hợp (union)</a:t>
            </a:r>
            <a:r>
              <a:rPr lang="vi-VN" dirty="0" smtClean="0"/>
              <a:t> là kiểu dữ liệu do người lập trình định nghĩa </a:t>
            </a:r>
            <a:r>
              <a:rPr lang="vi-VN" dirty="0"/>
              <a:t>sử dụng từ khóa đặc biệt của C: </a:t>
            </a:r>
            <a:r>
              <a:rPr lang="vi-VN" b="1" dirty="0">
                <a:solidFill>
                  <a:srgbClr val="0A01C3"/>
                </a:solidFill>
              </a:rPr>
              <a:t>u</a:t>
            </a:r>
            <a:r>
              <a:rPr lang="vi-VN" b="1" dirty="0" smtClean="0">
                <a:solidFill>
                  <a:srgbClr val="0A01C3"/>
                </a:solidFill>
              </a:rPr>
              <a:t>nion</a:t>
            </a:r>
            <a:endParaRPr lang="vi-VN" dirty="0" smtClean="0"/>
          </a:p>
          <a:p>
            <a:r>
              <a:rPr lang="vi-VN" dirty="0" smtClean="0"/>
              <a:t>Hợp có nhiều thành phần khác nhau (giống struct) nhưng các thành phần sử dụng chung một vùng nhớ (khác struct)</a:t>
            </a:r>
          </a:p>
          <a:p>
            <a:r>
              <a:rPr lang="vi-VN" dirty="0" smtClean="0"/>
              <a:t>Kích thước của union bằng kích thước của thành phần lớn nhất</a:t>
            </a:r>
            <a:endParaRPr lang="en-US" dirty="0"/>
          </a:p>
        </p:txBody>
      </p:sp>
      <p:sp>
        <p:nvSpPr>
          <p:cNvPr id="3" name="Title 2"/>
          <p:cNvSpPr>
            <a:spLocks noGrp="1"/>
          </p:cNvSpPr>
          <p:nvPr>
            <p:ph type="title"/>
          </p:nvPr>
        </p:nvSpPr>
        <p:spPr/>
        <p:txBody>
          <a:bodyPr/>
          <a:lstStyle/>
          <a:p>
            <a:r>
              <a:rPr lang="vi-VN" dirty="0" smtClean="0"/>
              <a:t>Union (Hợp)</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30</a:t>
            </a:fld>
            <a:endParaRPr lang="ru-RU" dirty="0"/>
          </a:p>
        </p:txBody>
      </p:sp>
    </p:spTree>
    <p:extLst>
      <p:ext uri="{BB962C8B-B14F-4D97-AF65-F5344CB8AC3E}">
        <p14:creationId xmlns:p14="http://schemas.microsoft.com/office/powerpoint/2010/main" val="314619167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normAutofit fontScale="92500" lnSpcReduction="10000"/>
          </a:bodyPr>
          <a:lstStyle/>
          <a:p>
            <a:r>
              <a:rPr lang="vi-VN" dirty="0" smtClean="0">
                <a:solidFill>
                  <a:srgbClr val="00B050"/>
                </a:solidFill>
              </a:rPr>
              <a:t>#include &lt;stdio.h&gt;</a:t>
            </a:r>
          </a:p>
          <a:p>
            <a:r>
              <a:rPr lang="vi-VN" b="1" dirty="0" smtClean="0">
                <a:solidFill>
                  <a:srgbClr val="0A01C3"/>
                </a:solidFill>
              </a:rPr>
              <a:t>typedef</a:t>
            </a:r>
            <a:r>
              <a:rPr lang="vi-VN" dirty="0" smtClean="0"/>
              <a:t> </a:t>
            </a:r>
            <a:r>
              <a:rPr lang="vi-VN" b="1" dirty="0" smtClean="0">
                <a:solidFill>
                  <a:srgbClr val="0A01C3"/>
                </a:solidFill>
              </a:rPr>
              <a:t>union</a:t>
            </a:r>
            <a:r>
              <a:rPr lang="vi-VN" dirty="0" smtClean="0"/>
              <a:t>{</a:t>
            </a:r>
          </a:p>
          <a:p>
            <a:r>
              <a:rPr lang="vi-VN" dirty="0"/>
              <a:t>	</a:t>
            </a:r>
            <a:r>
              <a:rPr lang="vi-VN" b="1" dirty="0" smtClean="0">
                <a:solidFill>
                  <a:srgbClr val="0A01C3"/>
                </a:solidFill>
              </a:rPr>
              <a:t>unsigned</a:t>
            </a:r>
            <a:r>
              <a:rPr lang="vi-VN" dirty="0" smtClean="0"/>
              <a:t> </a:t>
            </a:r>
            <a:r>
              <a:rPr lang="vi-VN" b="1" dirty="0" smtClean="0">
                <a:solidFill>
                  <a:srgbClr val="0A01C3"/>
                </a:solidFill>
              </a:rPr>
              <a:t>int</a:t>
            </a:r>
            <a:r>
              <a:rPr lang="vi-VN" dirty="0" smtClean="0"/>
              <a:t> value;</a:t>
            </a:r>
          </a:p>
          <a:p>
            <a:r>
              <a:rPr lang="vi-VN" dirty="0"/>
              <a:t>	</a:t>
            </a:r>
            <a:r>
              <a:rPr lang="vi-VN" b="1" dirty="0" smtClean="0">
                <a:solidFill>
                  <a:srgbClr val="0A01C3"/>
                </a:solidFill>
              </a:rPr>
              <a:t>unsigned</a:t>
            </a:r>
            <a:r>
              <a:rPr lang="vi-VN" dirty="0" smtClean="0"/>
              <a:t> </a:t>
            </a:r>
            <a:r>
              <a:rPr lang="vi-VN" b="1" dirty="0" smtClean="0">
                <a:solidFill>
                  <a:srgbClr val="0A01C3"/>
                </a:solidFill>
              </a:rPr>
              <a:t>char</a:t>
            </a:r>
            <a:r>
              <a:rPr lang="vi-VN" dirty="0" smtClean="0"/>
              <a:t> b[</a:t>
            </a:r>
            <a:r>
              <a:rPr lang="vi-VN" dirty="0" smtClean="0">
                <a:solidFill>
                  <a:srgbClr val="FF00FF"/>
                </a:solidFill>
              </a:rPr>
              <a:t>4</a:t>
            </a:r>
            <a:r>
              <a:rPr lang="vi-VN" dirty="0" smtClean="0"/>
              <a:t>];</a:t>
            </a:r>
          </a:p>
          <a:p>
            <a:r>
              <a:rPr lang="vi-VN" dirty="0"/>
              <a:t>	</a:t>
            </a:r>
            <a:r>
              <a:rPr lang="vi-VN" b="1" dirty="0" smtClean="0">
                <a:solidFill>
                  <a:srgbClr val="0000FF"/>
                </a:solidFill>
              </a:rPr>
              <a:t>unsigned</a:t>
            </a:r>
            <a:r>
              <a:rPr lang="vi-VN" dirty="0" smtClean="0"/>
              <a:t> </a:t>
            </a:r>
            <a:r>
              <a:rPr lang="vi-VN" b="1" dirty="0" smtClean="0">
                <a:solidFill>
                  <a:srgbClr val="0000FF"/>
                </a:solidFill>
              </a:rPr>
              <a:t>short</a:t>
            </a:r>
            <a:r>
              <a:rPr lang="vi-VN" dirty="0" smtClean="0"/>
              <a:t> w[</a:t>
            </a:r>
            <a:r>
              <a:rPr lang="vi-VN" dirty="0" smtClean="0">
                <a:solidFill>
                  <a:srgbClr val="FF00FF"/>
                </a:solidFill>
              </a:rPr>
              <a:t>2</a:t>
            </a:r>
            <a:r>
              <a:rPr lang="vi-VN" dirty="0" smtClean="0"/>
              <a:t>];</a:t>
            </a:r>
          </a:p>
          <a:p>
            <a:r>
              <a:rPr lang="vi-VN" dirty="0" smtClean="0"/>
              <a:t>} IntegerNumber;</a:t>
            </a:r>
          </a:p>
          <a:p>
            <a:r>
              <a:rPr lang="vi-VN" b="1" dirty="0" smtClean="0">
                <a:solidFill>
                  <a:srgbClr val="0A01C3"/>
                </a:solidFill>
              </a:rPr>
              <a:t>int</a:t>
            </a:r>
            <a:r>
              <a:rPr lang="vi-VN" dirty="0" smtClean="0"/>
              <a:t> main()</a:t>
            </a:r>
          </a:p>
          <a:p>
            <a:r>
              <a:rPr lang="vi-VN" dirty="0" smtClean="0"/>
              <a:t>{</a:t>
            </a:r>
          </a:p>
          <a:p>
            <a:r>
              <a:rPr lang="vi-VN" dirty="0"/>
              <a:t>	</a:t>
            </a:r>
            <a:r>
              <a:rPr lang="vi-VN" dirty="0" smtClean="0"/>
              <a:t>IntegerNumber x;</a:t>
            </a:r>
          </a:p>
          <a:p>
            <a:r>
              <a:rPr lang="vi-VN" dirty="0"/>
              <a:t>	</a:t>
            </a:r>
            <a:r>
              <a:rPr lang="vi-VN" dirty="0" smtClean="0"/>
              <a:t>x.value = </a:t>
            </a:r>
            <a:r>
              <a:rPr lang="vi-VN" dirty="0" smtClean="0">
                <a:solidFill>
                  <a:srgbClr val="FF00FF"/>
                </a:solidFill>
              </a:rPr>
              <a:t>0x11223344</a:t>
            </a:r>
            <a:r>
              <a:rPr lang="vi-VN" dirty="0" smtClean="0"/>
              <a:t>;</a:t>
            </a:r>
          </a:p>
          <a:p>
            <a:r>
              <a:rPr lang="vi-VN" dirty="0"/>
              <a:t>	</a:t>
            </a:r>
            <a:r>
              <a:rPr lang="vi-VN" dirty="0" smtClean="0"/>
              <a:t>printf(</a:t>
            </a:r>
            <a:r>
              <a:rPr lang="vi-VN" dirty="0" smtClean="0">
                <a:solidFill>
                  <a:srgbClr val="0000FF"/>
                </a:solidFill>
              </a:rPr>
              <a:t>"%x:%x:%x:%x\n"</a:t>
            </a:r>
            <a:r>
              <a:rPr lang="vi-VN" dirty="0" smtClean="0"/>
              <a:t>, x.b[</a:t>
            </a:r>
            <a:r>
              <a:rPr lang="vi-VN" dirty="0" smtClean="0">
                <a:solidFill>
                  <a:srgbClr val="FF00FF"/>
                </a:solidFill>
              </a:rPr>
              <a:t>0</a:t>
            </a:r>
            <a:r>
              <a:rPr lang="vi-VN" dirty="0" smtClean="0"/>
              <a:t>], x.b[</a:t>
            </a:r>
            <a:r>
              <a:rPr lang="vi-VN" dirty="0" smtClean="0">
                <a:solidFill>
                  <a:srgbClr val="FF00FF"/>
                </a:solidFill>
              </a:rPr>
              <a:t>1</a:t>
            </a:r>
            <a:r>
              <a:rPr lang="vi-VN" dirty="0" smtClean="0"/>
              <a:t>], x.b[</a:t>
            </a:r>
            <a:r>
              <a:rPr lang="vi-VN" dirty="0" smtClean="0">
                <a:solidFill>
                  <a:srgbClr val="FF00FF"/>
                </a:solidFill>
              </a:rPr>
              <a:t>2</a:t>
            </a:r>
            <a:r>
              <a:rPr lang="vi-VN" dirty="0" smtClean="0"/>
              <a:t>], x.b[</a:t>
            </a:r>
            <a:r>
              <a:rPr lang="vi-VN" dirty="0" smtClean="0">
                <a:solidFill>
                  <a:srgbClr val="FF00FF"/>
                </a:solidFill>
              </a:rPr>
              <a:t>3</a:t>
            </a:r>
            <a:r>
              <a:rPr lang="vi-VN" dirty="0" smtClean="0"/>
              <a:t>]);</a:t>
            </a:r>
          </a:p>
          <a:p>
            <a:r>
              <a:rPr lang="vi-VN" dirty="0" smtClean="0"/>
              <a:t>	printf(</a:t>
            </a:r>
            <a:r>
              <a:rPr lang="vi-VN" dirty="0" smtClean="0">
                <a:solidFill>
                  <a:srgbClr val="0000FF"/>
                </a:solidFill>
              </a:rPr>
              <a:t>"%x:%x\n"</a:t>
            </a:r>
            <a:r>
              <a:rPr lang="vi-VN" dirty="0" smtClean="0"/>
              <a:t>,x.w[</a:t>
            </a:r>
            <a:r>
              <a:rPr lang="vi-VN" dirty="0" smtClean="0">
                <a:solidFill>
                  <a:srgbClr val="FF00FF"/>
                </a:solidFill>
              </a:rPr>
              <a:t>0</a:t>
            </a:r>
            <a:r>
              <a:rPr lang="vi-VN" dirty="0" smtClean="0"/>
              <a:t>], x.w[</a:t>
            </a:r>
            <a:r>
              <a:rPr lang="vi-VN" dirty="0" smtClean="0">
                <a:solidFill>
                  <a:srgbClr val="FF00FF"/>
                </a:solidFill>
              </a:rPr>
              <a:t>1</a:t>
            </a:r>
            <a:r>
              <a:rPr lang="vi-VN" dirty="0" smtClean="0"/>
              <a:t>]);</a:t>
            </a:r>
          </a:p>
          <a:p>
            <a:r>
              <a:rPr lang="vi-VN" dirty="0"/>
              <a:t>	</a:t>
            </a:r>
            <a:r>
              <a:rPr lang="vi-VN" b="1" dirty="0" smtClean="0">
                <a:solidFill>
                  <a:srgbClr val="0A01C3"/>
                </a:solidFill>
              </a:rPr>
              <a:t>return</a:t>
            </a:r>
            <a:r>
              <a:rPr lang="vi-VN" dirty="0" smtClean="0"/>
              <a:t> </a:t>
            </a:r>
            <a:r>
              <a:rPr lang="vi-VN" dirty="0" smtClean="0">
                <a:solidFill>
                  <a:srgbClr val="FF00FF"/>
                </a:solidFill>
              </a:rPr>
              <a:t>0</a:t>
            </a:r>
            <a:r>
              <a:rPr lang="vi-VN" dirty="0" smtClean="0"/>
              <a:t>;</a:t>
            </a:r>
          </a:p>
          <a:p>
            <a:r>
              <a:rPr lang="vi-VN" dirty="0"/>
              <a:t>}</a:t>
            </a:r>
            <a:endParaRPr lang="en-US" dirty="0"/>
          </a:p>
        </p:txBody>
      </p:sp>
      <p:sp>
        <p:nvSpPr>
          <p:cNvPr id="3" name="Title 2"/>
          <p:cNvSpPr>
            <a:spLocks noGrp="1"/>
          </p:cNvSpPr>
          <p:nvPr>
            <p:ph type="title"/>
          </p:nvPr>
        </p:nvSpPr>
        <p:spPr/>
        <p:txBody>
          <a:bodyPr/>
          <a:lstStyle/>
          <a:p>
            <a:r>
              <a:rPr lang="vi-VN" dirty="0" smtClean="0"/>
              <a:t>Union</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31</a:t>
            </a:fld>
            <a:endParaRPr lang="ru-RU" dirty="0"/>
          </a:p>
        </p:txBody>
      </p:sp>
    </p:spTree>
    <p:extLst>
      <p:ext uri="{BB962C8B-B14F-4D97-AF65-F5344CB8AC3E}">
        <p14:creationId xmlns:p14="http://schemas.microsoft.com/office/powerpoint/2010/main" val="132574195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20000"/>
          </a:bodyPr>
          <a:lstStyle/>
          <a:p>
            <a:r>
              <a:rPr lang="en-US" dirty="0">
                <a:solidFill>
                  <a:srgbClr val="00B050"/>
                </a:solidFill>
              </a:rPr>
              <a:t>#include &lt;stdio.h&gt;</a:t>
            </a:r>
          </a:p>
          <a:p>
            <a:r>
              <a:rPr lang="en-US" b="1" dirty="0">
                <a:solidFill>
                  <a:srgbClr val="0A01C3"/>
                </a:solidFill>
              </a:rPr>
              <a:t>typedef</a:t>
            </a:r>
            <a:r>
              <a:rPr lang="en-US" dirty="0"/>
              <a:t> </a:t>
            </a:r>
            <a:r>
              <a:rPr lang="en-US" b="1" dirty="0">
                <a:solidFill>
                  <a:srgbClr val="0A01C3"/>
                </a:solidFill>
              </a:rPr>
              <a:t>union</a:t>
            </a:r>
            <a:r>
              <a:rPr lang="en-US" dirty="0"/>
              <a:t>{</a:t>
            </a:r>
          </a:p>
          <a:p>
            <a:r>
              <a:rPr lang="vi-VN" b="1" dirty="0" smtClean="0">
                <a:solidFill>
                  <a:srgbClr val="0A01C3"/>
                </a:solidFill>
              </a:rPr>
              <a:t>	</a:t>
            </a:r>
            <a:r>
              <a:rPr lang="en-US" b="1" dirty="0" smtClean="0">
                <a:solidFill>
                  <a:srgbClr val="0A01C3"/>
                </a:solidFill>
              </a:rPr>
              <a:t>unsigned</a:t>
            </a:r>
            <a:r>
              <a:rPr lang="en-US" dirty="0" smtClean="0"/>
              <a:t> </a:t>
            </a:r>
            <a:r>
              <a:rPr lang="en-US" b="1" dirty="0">
                <a:solidFill>
                  <a:srgbClr val="0A01C3"/>
                </a:solidFill>
              </a:rPr>
              <a:t>char</a:t>
            </a:r>
            <a:r>
              <a:rPr lang="en-US" dirty="0"/>
              <a:t> value;</a:t>
            </a:r>
          </a:p>
          <a:p>
            <a:r>
              <a:rPr lang="vi-VN" b="1" dirty="0" smtClean="0">
                <a:solidFill>
                  <a:srgbClr val="0A01C3"/>
                </a:solidFill>
              </a:rPr>
              <a:t>	</a:t>
            </a:r>
            <a:r>
              <a:rPr lang="en-US" b="1" dirty="0" smtClean="0">
                <a:solidFill>
                  <a:srgbClr val="0A01C3"/>
                </a:solidFill>
              </a:rPr>
              <a:t>struct</a:t>
            </a:r>
            <a:r>
              <a:rPr lang="en-US" dirty="0" smtClean="0"/>
              <a:t> </a:t>
            </a:r>
            <a:r>
              <a:rPr lang="en-US" dirty="0"/>
              <a:t>{</a:t>
            </a:r>
          </a:p>
          <a:p>
            <a:r>
              <a:rPr lang="vi-VN" b="1" dirty="0" smtClean="0">
                <a:solidFill>
                  <a:srgbClr val="0A01C3"/>
                </a:solidFill>
              </a:rPr>
              <a:t>		</a:t>
            </a:r>
            <a:r>
              <a:rPr lang="en-US" b="1" dirty="0" smtClean="0">
                <a:solidFill>
                  <a:srgbClr val="0A01C3"/>
                </a:solidFill>
              </a:rPr>
              <a:t>unsigned</a:t>
            </a:r>
            <a:r>
              <a:rPr lang="en-US" dirty="0" smtClean="0"/>
              <a:t> </a:t>
            </a:r>
            <a:r>
              <a:rPr lang="en-US" b="1" dirty="0">
                <a:solidFill>
                  <a:srgbClr val="0A01C3"/>
                </a:solidFill>
              </a:rPr>
              <a:t>short</a:t>
            </a:r>
            <a:r>
              <a:rPr lang="en-US" dirty="0"/>
              <a:t> x:1;</a:t>
            </a:r>
          </a:p>
          <a:p>
            <a:r>
              <a:rPr lang="vi-VN" b="1" dirty="0" smtClean="0">
                <a:solidFill>
                  <a:srgbClr val="0A01C3"/>
                </a:solidFill>
              </a:rPr>
              <a:t>		</a:t>
            </a:r>
            <a:r>
              <a:rPr lang="en-US" b="1" dirty="0" smtClean="0">
                <a:solidFill>
                  <a:srgbClr val="0A01C3"/>
                </a:solidFill>
              </a:rPr>
              <a:t>unsigned</a:t>
            </a:r>
            <a:r>
              <a:rPr lang="en-US" dirty="0" smtClean="0"/>
              <a:t> </a:t>
            </a:r>
            <a:r>
              <a:rPr lang="en-US" b="1" dirty="0">
                <a:solidFill>
                  <a:srgbClr val="0A01C3"/>
                </a:solidFill>
              </a:rPr>
              <a:t>short</a:t>
            </a:r>
            <a:r>
              <a:rPr lang="en-US" dirty="0"/>
              <a:t> w:1;</a:t>
            </a:r>
          </a:p>
          <a:p>
            <a:r>
              <a:rPr lang="vi-VN" b="1" dirty="0" smtClean="0">
                <a:solidFill>
                  <a:srgbClr val="0A01C3"/>
                </a:solidFill>
              </a:rPr>
              <a:t>		</a:t>
            </a:r>
            <a:r>
              <a:rPr lang="en-US" b="1" dirty="0" smtClean="0">
                <a:solidFill>
                  <a:srgbClr val="0A01C3"/>
                </a:solidFill>
              </a:rPr>
              <a:t>unsigned</a:t>
            </a:r>
            <a:r>
              <a:rPr lang="en-US" dirty="0" smtClean="0"/>
              <a:t> </a:t>
            </a:r>
            <a:r>
              <a:rPr lang="en-US" b="1" dirty="0">
                <a:solidFill>
                  <a:srgbClr val="0A01C3"/>
                </a:solidFill>
              </a:rPr>
              <a:t>short</a:t>
            </a:r>
            <a:r>
              <a:rPr lang="en-US" dirty="0"/>
              <a:t> r:1;</a:t>
            </a:r>
          </a:p>
          <a:p>
            <a:r>
              <a:rPr lang="vi-VN" dirty="0" smtClean="0"/>
              <a:t>	</a:t>
            </a:r>
            <a:r>
              <a:rPr lang="en-US" dirty="0" smtClean="0"/>
              <a:t>} </a:t>
            </a:r>
            <a:r>
              <a:rPr lang="en-US" dirty="0"/>
              <a:t>flags;</a:t>
            </a:r>
          </a:p>
          <a:p>
            <a:r>
              <a:rPr lang="en-US" dirty="0"/>
              <a:t>} Rights;</a:t>
            </a:r>
          </a:p>
          <a:p>
            <a:r>
              <a:rPr lang="en-US" b="1" dirty="0">
                <a:solidFill>
                  <a:srgbClr val="0A01C3"/>
                </a:solidFill>
              </a:rPr>
              <a:t>int</a:t>
            </a:r>
            <a:r>
              <a:rPr lang="en-US" dirty="0"/>
              <a:t> main()</a:t>
            </a:r>
          </a:p>
          <a:p>
            <a:r>
              <a:rPr lang="en-US" dirty="0"/>
              <a:t>{</a:t>
            </a:r>
          </a:p>
          <a:p>
            <a:r>
              <a:rPr lang="vi-VN" dirty="0" smtClean="0"/>
              <a:t>	</a:t>
            </a:r>
            <a:r>
              <a:rPr lang="en-US" dirty="0" smtClean="0"/>
              <a:t>Rights </a:t>
            </a:r>
            <a:r>
              <a:rPr lang="en-US" dirty="0"/>
              <a:t>r;</a:t>
            </a:r>
          </a:p>
          <a:p>
            <a:r>
              <a:rPr lang="vi-VN" dirty="0" smtClean="0"/>
              <a:t>	</a:t>
            </a:r>
            <a:r>
              <a:rPr lang="en-US" dirty="0" smtClean="0"/>
              <a:t>r.value</a:t>
            </a:r>
            <a:r>
              <a:rPr lang="vi-VN" dirty="0" smtClean="0"/>
              <a:t> </a:t>
            </a:r>
            <a:r>
              <a:rPr lang="en-US" dirty="0" smtClean="0"/>
              <a:t>=</a:t>
            </a:r>
            <a:r>
              <a:rPr lang="vi-VN" dirty="0" smtClean="0"/>
              <a:t> </a:t>
            </a:r>
            <a:r>
              <a:rPr lang="en-US" dirty="0" smtClean="0">
                <a:solidFill>
                  <a:srgbClr val="FF00FF"/>
                </a:solidFill>
              </a:rPr>
              <a:t>4</a:t>
            </a:r>
            <a:r>
              <a:rPr lang="en-US" dirty="0"/>
              <a:t>;</a:t>
            </a:r>
          </a:p>
          <a:p>
            <a:r>
              <a:rPr lang="vi-VN" dirty="0" smtClean="0"/>
              <a:t>	</a:t>
            </a:r>
            <a:r>
              <a:rPr lang="en-US" dirty="0" smtClean="0"/>
              <a:t>printf(</a:t>
            </a:r>
            <a:r>
              <a:rPr lang="en-US" dirty="0" smtClean="0">
                <a:solidFill>
                  <a:srgbClr val="0000FF"/>
                </a:solidFill>
              </a:rPr>
              <a:t>"r:w:x </a:t>
            </a:r>
            <a:r>
              <a:rPr lang="en-US" dirty="0">
                <a:solidFill>
                  <a:srgbClr val="0000FF"/>
                </a:solidFill>
              </a:rPr>
              <a:t>= %d:%d:%d\n"</a:t>
            </a:r>
            <a:r>
              <a:rPr lang="en-US" dirty="0"/>
              <a:t>, r.flags.r, r.flags.w, r.flags.x</a:t>
            </a:r>
            <a:r>
              <a:rPr lang="en-US" dirty="0" smtClean="0"/>
              <a:t>);</a:t>
            </a:r>
            <a:endParaRPr lang="vi-VN" dirty="0" smtClean="0"/>
          </a:p>
          <a:p>
            <a:r>
              <a:rPr lang="vi-VN" dirty="0"/>
              <a:t>	</a:t>
            </a:r>
            <a:r>
              <a:rPr lang="vi-VN" b="1" dirty="0" smtClean="0">
                <a:solidFill>
                  <a:srgbClr val="0A01C3"/>
                </a:solidFill>
              </a:rPr>
              <a:t>return</a:t>
            </a:r>
            <a:r>
              <a:rPr lang="vi-VN" dirty="0" smtClean="0"/>
              <a:t> </a:t>
            </a:r>
            <a:r>
              <a:rPr lang="vi-VN" dirty="0" smtClean="0">
                <a:solidFill>
                  <a:srgbClr val="FF00FF"/>
                </a:solidFill>
              </a:rPr>
              <a:t>0</a:t>
            </a:r>
            <a:r>
              <a:rPr lang="vi-VN" dirty="0" smtClean="0"/>
              <a:t>;</a:t>
            </a:r>
            <a:endParaRPr lang="en-US" dirty="0"/>
          </a:p>
          <a:p>
            <a:r>
              <a:rPr lang="en-US" dirty="0" smtClean="0"/>
              <a:t>}</a:t>
            </a:r>
            <a:endParaRPr lang="en-US" dirty="0"/>
          </a:p>
        </p:txBody>
      </p:sp>
      <p:sp>
        <p:nvSpPr>
          <p:cNvPr id="3" name="Title 2"/>
          <p:cNvSpPr>
            <a:spLocks noGrp="1"/>
          </p:cNvSpPr>
          <p:nvPr>
            <p:ph type="title"/>
          </p:nvPr>
        </p:nvSpPr>
        <p:spPr/>
        <p:txBody>
          <a:bodyPr/>
          <a:lstStyle/>
          <a:p>
            <a:r>
              <a:rPr lang="vi-VN" dirty="0" smtClean="0"/>
              <a:t>Union kết hợp Bit Fields</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32</a:t>
            </a:fld>
            <a:endParaRPr lang="ru-RU" dirty="0"/>
          </a:p>
        </p:txBody>
      </p:sp>
    </p:spTree>
    <p:extLst>
      <p:ext uri="{BB962C8B-B14F-4D97-AF65-F5344CB8AC3E}">
        <p14:creationId xmlns:p14="http://schemas.microsoft.com/office/powerpoint/2010/main" val="419889573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532813" y="6237288"/>
            <a:ext cx="611187" cy="617537"/>
          </a:xfrm>
        </p:spPr>
        <p:txBody>
          <a:bodyPr/>
          <a:lstStyle/>
          <a:p>
            <a:fld id="{3E15BD7C-E074-4D4A-84C3-500EE5B9C190}" type="slidenum">
              <a:rPr lang="ru-RU" smtClean="0"/>
              <a:pPr/>
              <a:t>33</a:t>
            </a:fld>
            <a:endParaRPr lang="ru-RU" dirty="0"/>
          </a:p>
        </p:txBody>
      </p:sp>
    </p:spTree>
    <p:extLst>
      <p:ext uri="{BB962C8B-B14F-4D97-AF65-F5344CB8AC3E}">
        <p14:creationId xmlns:p14="http://schemas.microsoft.com/office/powerpoint/2010/main" val="135855628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lstStyle/>
          <a:p>
            <a:r>
              <a:rPr lang="vi-VN" dirty="0" smtClean="0"/>
              <a:t>Định nghĩa kiểu dữ liệu biểu diễn phân số. Viết các hàm thực hiện cộng, trừ, nhân, chia các phân số (kết quả là phân số)</a:t>
            </a:r>
          </a:p>
          <a:p>
            <a:r>
              <a:rPr lang="vi-VN" dirty="0" smtClean="0"/>
              <a:t>Định nghĩa kiểu dữ liệu biểu diễn hỗn số. Viết các hàm thực hiện cộng, trừ, nhân, chia các hỗn số (kết quả là hỗn số).</a:t>
            </a:r>
          </a:p>
          <a:p>
            <a:r>
              <a:rPr lang="vi-VN" dirty="0" smtClean="0"/>
              <a:t>Định nghĩa kiểu dữ liệu biểu diễn một điểm trong không gian. Viết hàm tính khoảng cách giữa hai điểm.</a:t>
            </a:r>
            <a:endParaRPr lang="en-US" dirty="0"/>
          </a:p>
        </p:txBody>
      </p:sp>
      <p:sp>
        <p:nvSpPr>
          <p:cNvPr id="3" name="Title 2"/>
          <p:cNvSpPr>
            <a:spLocks noGrp="1"/>
          </p:cNvSpPr>
          <p:nvPr>
            <p:ph type="title"/>
          </p:nvPr>
        </p:nvSpPr>
        <p:spPr/>
        <p:txBody>
          <a:bodyPr/>
          <a:lstStyle/>
          <a:p>
            <a:r>
              <a:rPr lang="vi-VN" dirty="0" smtClean="0"/>
              <a:t>Bài tập</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34</a:t>
            </a:fld>
            <a:endParaRPr lang="ru-RU" dirty="0"/>
          </a:p>
        </p:txBody>
      </p:sp>
    </p:spTree>
    <p:extLst>
      <p:ext uri="{BB962C8B-B14F-4D97-AF65-F5344CB8AC3E}">
        <p14:creationId xmlns:p14="http://schemas.microsoft.com/office/powerpoint/2010/main" val="104897169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vi-VN" dirty="0" smtClean="0"/>
              <a:t>Định nghĩa kiểu dữ liệu biểu diễn hình tròn (gồm tọa độ, bán kính). Định nghĩa kiểu dữ liệu biểu diễn mối quan hệ giữa hai hình tròn (cắt, tiếp xúc trong, tiếp xúc ngoài, nằm trong, bao ngoài, nằm ngoài). Viết hàm xác định mối quan hệ giữa hai hình tròn.</a:t>
            </a:r>
            <a:endParaRPr lang="en-US" dirty="0"/>
          </a:p>
        </p:txBody>
      </p:sp>
      <p:sp>
        <p:nvSpPr>
          <p:cNvPr id="3" name="Title 2"/>
          <p:cNvSpPr>
            <a:spLocks noGrp="1"/>
          </p:cNvSpPr>
          <p:nvPr>
            <p:ph type="title"/>
          </p:nvPr>
        </p:nvSpPr>
        <p:spPr/>
        <p:txBody>
          <a:bodyPr/>
          <a:lstStyle/>
          <a:p>
            <a:r>
              <a:rPr lang="vi-VN" dirty="0"/>
              <a:t>Bài tập</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35</a:t>
            </a:fld>
            <a:endParaRPr lang="ru-RU" dirty="0"/>
          </a:p>
        </p:txBody>
      </p:sp>
    </p:spTree>
    <p:extLst>
      <p:ext uri="{BB962C8B-B14F-4D97-AF65-F5344CB8AC3E}">
        <p14:creationId xmlns:p14="http://schemas.microsoft.com/office/powerpoint/2010/main" val="208819571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p:txBody>
          <a:bodyPr/>
          <a:lstStyle/>
          <a:p>
            <a:r>
              <a:rPr lang="vi-VN" dirty="0" smtClean="0">
                <a:solidFill>
                  <a:srgbClr val="00B050"/>
                </a:solidFill>
              </a:rPr>
              <a:t>#include &lt;stdio.h&gt;</a:t>
            </a:r>
          </a:p>
          <a:p>
            <a:r>
              <a:rPr lang="vi-VN" b="1" dirty="0" smtClean="0">
                <a:solidFill>
                  <a:srgbClr val="0A01C3"/>
                </a:solidFill>
              </a:rPr>
              <a:t>int</a:t>
            </a:r>
            <a:r>
              <a:rPr lang="vi-VN" dirty="0" smtClean="0"/>
              <a:t> main()</a:t>
            </a:r>
          </a:p>
          <a:p>
            <a:r>
              <a:rPr lang="vi-VN" dirty="0" smtClean="0"/>
              <a:t>{</a:t>
            </a:r>
          </a:p>
          <a:p>
            <a:r>
              <a:rPr lang="vi-VN" dirty="0"/>
              <a:t>	</a:t>
            </a:r>
            <a:r>
              <a:rPr lang="vi-VN" b="1" dirty="0" smtClean="0">
                <a:solidFill>
                  <a:srgbClr val="0A01C3"/>
                </a:solidFill>
              </a:rPr>
              <a:t>typedef</a:t>
            </a:r>
            <a:r>
              <a:rPr lang="vi-VN" dirty="0" smtClean="0"/>
              <a:t> </a:t>
            </a:r>
            <a:r>
              <a:rPr lang="vi-VN" b="1" dirty="0" smtClean="0">
                <a:solidFill>
                  <a:srgbClr val="0A01C3"/>
                </a:solidFill>
              </a:rPr>
              <a:t>unsigned</a:t>
            </a:r>
            <a:r>
              <a:rPr lang="vi-VN" dirty="0" smtClean="0"/>
              <a:t> </a:t>
            </a:r>
            <a:r>
              <a:rPr lang="vi-VN" b="1" dirty="0" smtClean="0">
                <a:solidFill>
                  <a:srgbClr val="0A01C3"/>
                </a:solidFill>
              </a:rPr>
              <a:t>long</a:t>
            </a:r>
            <a:r>
              <a:rPr lang="vi-VN" dirty="0" smtClean="0"/>
              <a:t> </a:t>
            </a:r>
            <a:r>
              <a:rPr lang="vi-VN" b="1" dirty="0" smtClean="0">
                <a:solidFill>
                  <a:srgbClr val="0A01C3"/>
                </a:solidFill>
              </a:rPr>
              <a:t>long</a:t>
            </a:r>
            <a:r>
              <a:rPr lang="vi-VN" dirty="0" smtClean="0"/>
              <a:t> Uint64;</a:t>
            </a:r>
          </a:p>
          <a:p>
            <a:r>
              <a:rPr lang="vi-VN" dirty="0"/>
              <a:t>	</a:t>
            </a:r>
            <a:r>
              <a:rPr lang="vi-VN" dirty="0" smtClean="0"/>
              <a:t>Uint64 a = </a:t>
            </a:r>
            <a:r>
              <a:rPr lang="vi-VN" dirty="0" smtClean="0">
                <a:solidFill>
                  <a:srgbClr val="FF00FF"/>
                </a:solidFill>
              </a:rPr>
              <a:t>0x1122334455667788</a:t>
            </a:r>
            <a:r>
              <a:rPr lang="vi-VN" dirty="0" smtClean="0"/>
              <a:t>;</a:t>
            </a:r>
          </a:p>
          <a:p>
            <a:r>
              <a:rPr lang="vi-VN" dirty="0"/>
              <a:t>	</a:t>
            </a:r>
            <a:r>
              <a:rPr lang="vi-VN" dirty="0" smtClean="0"/>
              <a:t>printf(</a:t>
            </a:r>
            <a:r>
              <a:rPr lang="vi-VN" dirty="0" smtClean="0">
                <a:solidFill>
                  <a:srgbClr val="0000FF"/>
                </a:solidFill>
              </a:rPr>
              <a:t>"a = %llx\n"</a:t>
            </a:r>
            <a:r>
              <a:rPr lang="vi-VN" dirty="0" smtClean="0"/>
              <a:t>, a);</a:t>
            </a:r>
          </a:p>
          <a:p>
            <a:r>
              <a:rPr lang="vi-VN" dirty="0"/>
              <a:t>	</a:t>
            </a:r>
            <a:r>
              <a:rPr lang="vi-VN" b="1" dirty="0" smtClean="0">
                <a:solidFill>
                  <a:srgbClr val="0A01C3"/>
                </a:solidFill>
              </a:rPr>
              <a:t>return</a:t>
            </a:r>
            <a:r>
              <a:rPr lang="vi-VN" dirty="0" smtClean="0"/>
              <a:t> </a:t>
            </a:r>
            <a:r>
              <a:rPr lang="vi-VN" dirty="0" smtClean="0">
                <a:solidFill>
                  <a:srgbClr val="FF00FF"/>
                </a:solidFill>
              </a:rPr>
              <a:t>0</a:t>
            </a:r>
            <a:r>
              <a:rPr lang="vi-VN" dirty="0" smtClean="0"/>
              <a:t>;</a:t>
            </a:r>
          </a:p>
          <a:p>
            <a:r>
              <a:rPr lang="vi-VN" dirty="0" smtClean="0"/>
              <a:t>}</a:t>
            </a:r>
            <a:endParaRPr lang="en-US" dirty="0"/>
          </a:p>
        </p:txBody>
      </p:sp>
      <p:sp>
        <p:nvSpPr>
          <p:cNvPr id="3" name="Title 2"/>
          <p:cNvSpPr>
            <a:spLocks noGrp="1"/>
          </p:cNvSpPr>
          <p:nvPr>
            <p:ph type="title"/>
          </p:nvPr>
        </p:nvSpPr>
        <p:spPr/>
        <p:txBody>
          <a:bodyPr/>
          <a:lstStyle/>
          <a:p>
            <a:r>
              <a:rPr lang="vi-VN" dirty="0" smtClean="0"/>
              <a:t>Định nghĩa dữ liệu với TYPEDEF</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4</a:t>
            </a:fld>
            <a:endParaRPr lang="ru-RU" dirty="0"/>
          </a:p>
        </p:txBody>
      </p:sp>
      <p:sp>
        <p:nvSpPr>
          <p:cNvPr id="7" name="Rounded Rectangle 6"/>
          <p:cNvSpPr/>
          <p:nvPr/>
        </p:nvSpPr>
        <p:spPr>
          <a:xfrm>
            <a:off x="152400" y="5029200"/>
            <a:ext cx="8686800"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vi-VN" sz="4000" b="1" dirty="0" smtClean="0">
                <a:solidFill>
                  <a:srgbClr val="0A01C3"/>
                </a:solidFill>
              </a:rPr>
              <a:t>typedef</a:t>
            </a:r>
            <a:r>
              <a:rPr lang="vi-VN" sz="4000" dirty="0" smtClean="0"/>
              <a:t>   mô_tả_dữ_liệu   tên_kiểu;</a:t>
            </a:r>
            <a:endParaRPr lang="en-US" sz="4000" dirty="0"/>
          </a:p>
        </p:txBody>
      </p:sp>
    </p:spTree>
    <p:extLst>
      <p:ext uri="{BB962C8B-B14F-4D97-AF65-F5344CB8AC3E}">
        <p14:creationId xmlns:p14="http://schemas.microsoft.com/office/powerpoint/2010/main" val="80689621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p:txBody>
          <a:bodyPr/>
          <a:lstStyle/>
          <a:p>
            <a:r>
              <a:rPr lang="vi-VN" dirty="0" smtClean="0">
                <a:solidFill>
                  <a:srgbClr val="00B050"/>
                </a:solidFill>
              </a:rPr>
              <a:t>#include &lt;stdio.h&gt;</a:t>
            </a:r>
          </a:p>
          <a:p>
            <a:r>
              <a:rPr lang="vi-VN" dirty="0" smtClean="0">
                <a:solidFill>
                  <a:srgbClr val="00B050"/>
                </a:solidFill>
              </a:rPr>
              <a:t>#include &lt;stdlib.h&gt;</a:t>
            </a:r>
          </a:p>
          <a:p>
            <a:r>
              <a:rPr lang="vi-VN" b="1" dirty="0" smtClean="0">
                <a:solidFill>
                  <a:srgbClr val="0A01C3"/>
                </a:solidFill>
              </a:rPr>
              <a:t>int</a:t>
            </a:r>
            <a:r>
              <a:rPr lang="vi-VN" dirty="0" smtClean="0"/>
              <a:t> main()</a:t>
            </a:r>
          </a:p>
          <a:p>
            <a:r>
              <a:rPr lang="vi-VN" dirty="0" smtClean="0"/>
              <a:t>{</a:t>
            </a:r>
          </a:p>
          <a:p>
            <a:r>
              <a:rPr lang="vi-VN" dirty="0"/>
              <a:t>	</a:t>
            </a:r>
            <a:r>
              <a:rPr lang="vi-VN" dirty="0" smtClean="0"/>
              <a:t>srand(time(NULL));</a:t>
            </a:r>
          </a:p>
          <a:p>
            <a:r>
              <a:rPr lang="vi-VN" dirty="0"/>
              <a:t>	</a:t>
            </a:r>
            <a:r>
              <a:rPr lang="vi-VN" b="1" dirty="0" smtClean="0">
                <a:solidFill>
                  <a:srgbClr val="0A01C3"/>
                </a:solidFill>
              </a:rPr>
              <a:t>typedef</a:t>
            </a:r>
            <a:r>
              <a:rPr lang="vi-VN" dirty="0" smtClean="0"/>
              <a:t> </a:t>
            </a:r>
            <a:r>
              <a:rPr lang="vi-VN" b="1" dirty="0" smtClean="0">
                <a:solidFill>
                  <a:srgbClr val="0A01C3"/>
                </a:solidFill>
              </a:rPr>
              <a:t>unsigned</a:t>
            </a:r>
            <a:r>
              <a:rPr lang="vi-VN" dirty="0" smtClean="0"/>
              <a:t> </a:t>
            </a:r>
            <a:r>
              <a:rPr lang="vi-VN" b="1" dirty="0" smtClean="0">
                <a:solidFill>
                  <a:srgbClr val="0A01C3"/>
                </a:solidFill>
              </a:rPr>
              <a:t>char</a:t>
            </a:r>
            <a:r>
              <a:rPr lang="vi-VN" dirty="0" smtClean="0"/>
              <a:t> Byte;</a:t>
            </a:r>
          </a:p>
          <a:p>
            <a:r>
              <a:rPr lang="vi-VN" dirty="0"/>
              <a:t>	</a:t>
            </a:r>
            <a:r>
              <a:rPr lang="vi-VN" b="1" dirty="0">
                <a:solidFill>
                  <a:srgbClr val="0A01C3"/>
                </a:solidFill>
              </a:rPr>
              <a:t>typedef</a:t>
            </a:r>
            <a:r>
              <a:rPr lang="vi-VN" dirty="0"/>
              <a:t> </a:t>
            </a:r>
            <a:r>
              <a:rPr lang="vi-VN" b="1" dirty="0">
                <a:solidFill>
                  <a:srgbClr val="0A01C3"/>
                </a:solidFill>
              </a:rPr>
              <a:t>unsigned</a:t>
            </a:r>
            <a:r>
              <a:rPr lang="vi-VN" dirty="0"/>
              <a:t> </a:t>
            </a:r>
            <a:r>
              <a:rPr lang="vi-VN" b="1" dirty="0">
                <a:solidFill>
                  <a:srgbClr val="0A01C3"/>
                </a:solidFill>
              </a:rPr>
              <a:t>char</a:t>
            </a:r>
            <a:r>
              <a:rPr lang="vi-VN" dirty="0"/>
              <a:t> U</a:t>
            </a:r>
            <a:r>
              <a:rPr lang="vi-VN" dirty="0" smtClean="0"/>
              <a:t>int8;</a:t>
            </a:r>
          </a:p>
          <a:p>
            <a:r>
              <a:rPr lang="vi-VN" dirty="0"/>
              <a:t>	</a:t>
            </a:r>
            <a:r>
              <a:rPr lang="vi-VN" dirty="0" smtClean="0"/>
              <a:t>Byte a[</a:t>
            </a:r>
            <a:r>
              <a:rPr lang="vi-VN" dirty="0" smtClean="0">
                <a:solidFill>
                  <a:srgbClr val="FF00FF"/>
                </a:solidFill>
              </a:rPr>
              <a:t>100</a:t>
            </a:r>
            <a:r>
              <a:rPr lang="vi-VN" dirty="0" smtClean="0"/>
              <a:t>];</a:t>
            </a:r>
          </a:p>
          <a:p>
            <a:r>
              <a:rPr lang="vi-VN" dirty="0"/>
              <a:t>	</a:t>
            </a:r>
            <a:r>
              <a:rPr lang="vi-VN" b="1" dirty="0" smtClean="0">
                <a:solidFill>
                  <a:srgbClr val="0A01C3"/>
                </a:solidFill>
              </a:rPr>
              <a:t>int</a:t>
            </a:r>
            <a:r>
              <a:rPr lang="vi-VN" dirty="0" smtClean="0"/>
              <a:t> i;</a:t>
            </a:r>
          </a:p>
          <a:p>
            <a:r>
              <a:rPr lang="vi-VN" dirty="0"/>
              <a:t>	</a:t>
            </a:r>
            <a:r>
              <a:rPr lang="vi-VN" b="1" dirty="0" smtClean="0">
                <a:solidFill>
                  <a:srgbClr val="0A01C3"/>
                </a:solidFill>
              </a:rPr>
              <a:t>for</a:t>
            </a:r>
            <a:r>
              <a:rPr lang="vi-VN" dirty="0" smtClean="0"/>
              <a:t>(i=0; i&lt;</a:t>
            </a:r>
            <a:r>
              <a:rPr lang="vi-VN" dirty="0" smtClean="0">
                <a:solidFill>
                  <a:srgbClr val="FF00FF"/>
                </a:solidFill>
              </a:rPr>
              <a:t>100</a:t>
            </a:r>
            <a:r>
              <a:rPr lang="vi-VN" dirty="0" smtClean="0"/>
              <a:t>; i++) a[i] = rand()&amp;</a:t>
            </a:r>
            <a:r>
              <a:rPr lang="vi-VN" dirty="0" smtClean="0">
                <a:solidFill>
                  <a:srgbClr val="FF00FF"/>
                </a:solidFill>
              </a:rPr>
              <a:t>0xff</a:t>
            </a:r>
            <a:r>
              <a:rPr lang="vi-VN" dirty="0" smtClean="0"/>
              <a:t>;</a:t>
            </a:r>
            <a:endParaRPr lang="vi-VN" dirty="0"/>
          </a:p>
          <a:p>
            <a:r>
              <a:rPr lang="vi-VN" dirty="0"/>
              <a:t>	</a:t>
            </a:r>
            <a:r>
              <a:rPr lang="vi-VN" b="1" dirty="0" smtClean="0">
                <a:solidFill>
                  <a:srgbClr val="0A01C3"/>
                </a:solidFill>
              </a:rPr>
              <a:t>return</a:t>
            </a:r>
            <a:r>
              <a:rPr lang="vi-VN" dirty="0" smtClean="0"/>
              <a:t> </a:t>
            </a:r>
            <a:r>
              <a:rPr lang="vi-VN" dirty="0" smtClean="0">
                <a:solidFill>
                  <a:srgbClr val="FF00FF"/>
                </a:solidFill>
              </a:rPr>
              <a:t>0</a:t>
            </a:r>
            <a:r>
              <a:rPr lang="vi-VN" dirty="0" smtClean="0"/>
              <a:t>;</a:t>
            </a:r>
          </a:p>
          <a:p>
            <a:r>
              <a:rPr lang="vi-VN" dirty="0" smtClean="0"/>
              <a:t>}</a:t>
            </a:r>
            <a:endParaRPr lang="en-US" dirty="0"/>
          </a:p>
        </p:txBody>
      </p:sp>
      <p:sp>
        <p:nvSpPr>
          <p:cNvPr id="3" name="Title 2"/>
          <p:cNvSpPr>
            <a:spLocks noGrp="1"/>
          </p:cNvSpPr>
          <p:nvPr>
            <p:ph type="title"/>
          </p:nvPr>
        </p:nvSpPr>
        <p:spPr/>
        <p:txBody>
          <a:bodyPr/>
          <a:lstStyle/>
          <a:p>
            <a:r>
              <a:rPr lang="vi-VN" dirty="0" smtClean="0"/>
              <a:t>Định nghĩa dữ liệu với TYPEDEF</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5</a:t>
            </a:fld>
            <a:endParaRPr lang="ru-RU" dirty="0"/>
          </a:p>
        </p:txBody>
      </p:sp>
    </p:spTree>
    <p:extLst>
      <p:ext uri="{BB962C8B-B14F-4D97-AF65-F5344CB8AC3E}">
        <p14:creationId xmlns:p14="http://schemas.microsoft.com/office/powerpoint/2010/main" val="412053210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a:buFont typeface="Wingdings" panose="05000000000000000000" pitchFamily="2" charset="2"/>
              <a:buChar char="§"/>
            </a:pPr>
            <a:r>
              <a:rPr lang="vi-VN" dirty="0" smtClean="0"/>
              <a:t>Trong C không có kiểu boolean để lưu hai giá trị TRUE, FALSE</a:t>
            </a:r>
          </a:p>
          <a:p>
            <a:pPr>
              <a:buFont typeface="Wingdings" panose="05000000000000000000" pitchFamily="2" charset="2"/>
              <a:buChar char="§"/>
            </a:pPr>
            <a:r>
              <a:rPr lang="vi-VN" dirty="0" smtClean="0"/>
              <a:t>Người lập trình có thể tự định nghĩa kiểu dữ liệu này</a:t>
            </a:r>
            <a:endParaRPr lang="en-US" dirty="0"/>
          </a:p>
        </p:txBody>
      </p:sp>
      <p:sp>
        <p:nvSpPr>
          <p:cNvPr id="3" name="Title 2"/>
          <p:cNvSpPr>
            <a:spLocks noGrp="1"/>
          </p:cNvSpPr>
          <p:nvPr>
            <p:ph type="title"/>
          </p:nvPr>
        </p:nvSpPr>
        <p:spPr/>
        <p:txBody>
          <a:bodyPr/>
          <a:lstStyle/>
          <a:p>
            <a:r>
              <a:rPr lang="vi-VN" dirty="0"/>
              <a:t>Định nghĩa dữ liệu với TYPEDEF</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6</a:t>
            </a:fld>
            <a:endParaRPr lang="ru-RU" dirty="0"/>
          </a:p>
        </p:txBody>
      </p:sp>
    </p:spTree>
    <p:extLst>
      <p:ext uri="{BB962C8B-B14F-4D97-AF65-F5344CB8AC3E}">
        <p14:creationId xmlns:p14="http://schemas.microsoft.com/office/powerpoint/2010/main" val="190802378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p:txBody>
          <a:bodyPr>
            <a:normAutofit/>
          </a:bodyPr>
          <a:lstStyle/>
          <a:p>
            <a:r>
              <a:rPr lang="vi-VN" dirty="0" smtClean="0">
                <a:solidFill>
                  <a:srgbClr val="00B050"/>
                </a:solidFill>
              </a:rPr>
              <a:t>#include &lt;stdio.h&gt;</a:t>
            </a:r>
          </a:p>
          <a:p>
            <a:r>
              <a:rPr lang="vi-VN" dirty="0" smtClean="0">
                <a:solidFill>
                  <a:srgbClr val="00B050"/>
                </a:solidFill>
              </a:rPr>
              <a:t>#define	TRUE		1</a:t>
            </a:r>
          </a:p>
          <a:p>
            <a:r>
              <a:rPr lang="vi-VN" dirty="0" smtClean="0">
                <a:solidFill>
                  <a:srgbClr val="00B050"/>
                </a:solidFill>
              </a:rPr>
              <a:t>#define	FALSE	0</a:t>
            </a:r>
          </a:p>
          <a:p>
            <a:r>
              <a:rPr lang="vi-VN" b="1" dirty="0" smtClean="0">
                <a:solidFill>
                  <a:srgbClr val="0A01C3"/>
                </a:solidFill>
              </a:rPr>
              <a:t>int</a:t>
            </a:r>
            <a:r>
              <a:rPr lang="vi-VN" dirty="0" smtClean="0"/>
              <a:t> main()</a:t>
            </a:r>
          </a:p>
          <a:p>
            <a:r>
              <a:rPr lang="vi-VN" dirty="0" smtClean="0"/>
              <a:t>{</a:t>
            </a:r>
          </a:p>
          <a:p>
            <a:r>
              <a:rPr lang="vi-VN" dirty="0"/>
              <a:t>	</a:t>
            </a:r>
            <a:r>
              <a:rPr lang="vi-VN" b="1" dirty="0" smtClean="0">
                <a:solidFill>
                  <a:srgbClr val="0A01C3"/>
                </a:solidFill>
              </a:rPr>
              <a:t>typedef</a:t>
            </a:r>
            <a:r>
              <a:rPr lang="vi-VN" dirty="0" smtClean="0"/>
              <a:t> </a:t>
            </a:r>
            <a:r>
              <a:rPr lang="vi-VN" b="1" dirty="0" smtClean="0">
                <a:solidFill>
                  <a:srgbClr val="0A01C3"/>
                </a:solidFill>
              </a:rPr>
              <a:t>char</a:t>
            </a:r>
            <a:r>
              <a:rPr lang="vi-VN" dirty="0" smtClean="0"/>
              <a:t> Bool;</a:t>
            </a:r>
          </a:p>
          <a:p>
            <a:r>
              <a:rPr lang="vi-VN" dirty="0"/>
              <a:t>	</a:t>
            </a:r>
            <a:r>
              <a:rPr lang="vi-VN" dirty="0" smtClean="0"/>
              <a:t>Bool ok = TRUE;</a:t>
            </a:r>
          </a:p>
          <a:p>
            <a:r>
              <a:rPr lang="vi-VN" dirty="0"/>
              <a:t>	</a:t>
            </a:r>
            <a:r>
              <a:rPr lang="vi-VN" b="1" dirty="0" smtClean="0">
                <a:solidFill>
                  <a:srgbClr val="0A01C3"/>
                </a:solidFill>
              </a:rPr>
              <a:t>if</a:t>
            </a:r>
            <a:r>
              <a:rPr lang="vi-VN" dirty="0" smtClean="0"/>
              <a:t>(....)	ok = FALSE;</a:t>
            </a:r>
          </a:p>
          <a:p>
            <a:r>
              <a:rPr lang="vi-VN" dirty="0"/>
              <a:t>	</a:t>
            </a:r>
            <a:r>
              <a:rPr lang="vi-VN" b="1" dirty="0" smtClean="0">
                <a:solidFill>
                  <a:srgbClr val="0A01C3"/>
                </a:solidFill>
              </a:rPr>
              <a:t>if</a:t>
            </a:r>
            <a:r>
              <a:rPr lang="vi-VN" dirty="0" smtClean="0"/>
              <a:t>(ok)</a:t>
            </a:r>
          </a:p>
          <a:p>
            <a:r>
              <a:rPr lang="vi-VN" dirty="0"/>
              <a:t>	</a:t>
            </a:r>
            <a:r>
              <a:rPr lang="vi-VN" dirty="0" smtClean="0"/>
              <a:t>{....}</a:t>
            </a:r>
          </a:p>
          <a:p>
            <a:r>
              <a:rPr lang="vi-VN" dirty="0"/>
              <a:t>	</a:t>
            </a:r>
            <a:r>
              <a:rPr lang="vi-VN" b="1" dirty="0" smtClean="0">
                <a:solidFill>
                  <a:srgbClr val="0A01C3"/>
                </a:solidFill>
              </a:rPr>
              <a:t>return</a:t>
            </a:r>
            <a:r>
              <a:rPr lang="vi-VN" dirty="0" smtClean="0"/>
              <a:t> </a:t>
            </a:r>
            <a:r>
              <a:rPr lang="vi-VN" dirty="0" smtClean="0">
                <a:solidFill>
                  <a:srgbClr val="FF00FF"/>
                </a:solidFill>
              </a:rPr>
              <a:t>0</a:t>
            </a:r>
            <a:r>
              <a:rPr lang="vi-VN" dirty="0" smtClean="0"/>
              <a:t>;</a:t>
            </a:r>
          </a:p>
          <a:p>
            <a:r>
              <a:rPr lang="vi-VN" dirty="0" smtClean="0"/>
              <a:t>}</a:t>
            </a:r>
            <a:endParaRPr lang="en-US" dirty="0"/>
          </a:p>
        </p:txBody>
      </p:sp>
      <p:sp>
        <p:nvSpPr>
          <p:cNvPr id="3" name="Title 2"/>
          <p:cNvSpPr>
            <a:spLocks noGrp="1"/>
          </p:cNvSpPr>
          <p:nvPr>
            <p:ph type="title"/>
          </p:nvPr>
        </p:nvSpPr>
        <p:spPr/>
        <p:txBody>
          <a:bodyPr/>
          <a:lstStyle/>
          <a:p>
            <a:r>
              <a:rPr lang="vi-VN" dirty="0" smtClean="0"/>
              <a:t>Định nghĩa dữ liệu với TYPEDEF</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7</a:t>
            </a:fld>
            <a:endParaRPr lang="ru-RU" dirty="0"/>
          </a:p>
        </p:txBody>
      </p:sp>
    </p:spTree>
    <p:extLst>
      <p:ext uri="{BB962C8B-B14F-4D97-AF65-F5344CB8AC3E}">
        <p14:creationId xmlns:p14="http://schemas.microsoft.com/office/powerpoint/2010/main" val="347941325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1911509664"/>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0972034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p:txBody>
          <a:bodyPr anchor="ctr"/>
          <a:lstStyle/>
          <a:p>
            <a:pPr marL="466725" indent="-466725">
              <a:buFont typeface="Wingdings" panose="05000000000000000000" pitchFamily="2" charset="2"/>
              <a:buChar char="q"/>
            </a:pPr>
            <a:r>
              <a:rPr lang="vi-VN" b="1" dirty="0" smtClean="0"/>
              <a:t>Có những đại lượng nhận giá trị trong một tập hữu hạn</a:t>
            </a:r>
          </a:p>
          <a:p>
            <a:r>
              <a:rPr lang="vi-VN" dirty="0" smtClean="0"/>
              <a:t>Ngày trong tuần</a:t>
            </a:r>
          </a:p>
          <a:p>
            <a:r>
              <a:rPr lang="vi-VN" dirty="0" smtClean="0"/>
              <a:t>Đại lượng logic</a:t>
            </a:r>
          </a:p>
          <a:p>
            <a:r>
              <a:rPr lang="vi-VN" dirty="0" smtClean="0"/>
              <a:t>Màu cơ bản</a:t>
            </a:r>
          </a:p>
          <a:p>
            <a:pPr marL="466725" indent="-466725">
              <a:buFont typeface="Wingdings" panose="05000000000000000000" pitchFamily="2" charset="2"/>
              <a:buChar char="q"/>
            </a:pPr>
            <a:r>
              <a:rPr lang="vi-VN" b="1" dirty="0" smtClean="0"/>
              <a:t>Có thể sử dụng kiểu liệt kê (enum)</a:t>
            </a:r>
            <a:endParaRPr lang="en-US" b="1" dirty="0"/>
          </a:p>
        </p:txBody>
      </p:sp>
      <p:sp>
        <p:nvSpPr>
          <p:cNvPr id="5" name="Title 4"/>
          <p:cNvSpPr>
            <a:spLocks noGrp="1"/>
          </p:cNvSpPr>
          <p:nvPr>
            <p:ph type="title"/>
          </p:nvPr>
        </p:nvSpPr>
        <p:spPr/>
        <p:txBody>
          <a:bodyPr/>
          <a:lstStyle/>
          <a:p>
            <a:r>
              <a:rPr lang="vi-VN" dirty="0" smtClean="0"/>
              <a:t>Tập hữu hạn các giá trị</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9</a:t>
            </a:fld>
            <a:endParaRPr lang="ru-RU" dirty="0"/>
          </a:p>
        </p:txBody>
      </p:sp>
    </p:spTree>
    <p:extLst>
      <p:ext uri="{BB962C8B-B14F-4D97-AF65-F5344CB8AC3E}">
        <p14:creationId xmlns:p14="http://schemas.microsoft.com/office/powerpoint/2010/main" val="175484703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theme/theme1.xml><?xml version="1.0" encoding="utf-8"?>
<a:theme xmlns:a="http://schemas.openxmlformats.org/drawingml/2006/main" name="Slide bài giả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lide bài giảng.potx" id="{149B5520-43E3-49CE-9896-7E2355D72C92}" vid="{766EDCEA-6032-41A3-A68D-E084F32FD4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Slide bài giảng</Template>
  <TotalTime>1176</TotalTime>
  <Words>1030</Words>
  <Application>Microsoft Office PowerPoint</Application>
  <PresentationFormat>On-screen Show (4:3)</PresentationFormat>
  <Paragraphs>357</Paragraphs>
  <Slides>35</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Arial Narrow</vt:lpstr>
      <vt:lpstr>Calibri</vt:lpstr>
      <vt:lpstr>Tahoma</vt:lpstr>
      <vt:lpstr>Wingdings</vt:lpstr>
      <vt:lpstr>Slide bài giảng</vt:lpstr>
      <vt:lpstr>LẬP TRÌNH C CĂN BẢN</vt:lpstr>
      <vt:lpstr>PowerPoint Presentation</vt:lpstr>
      <vt:lpstr>PowerPoint Presentation</vt:lpstr>
      <vt:lpstr>Định nghĩa dữ liệu với TYPEDEF</vt:lpstr>
      <vt:lpstr>Định nghĩa dữ liệu với TYPEDEF</vt:lpstr>
      <vt:lpstr>Định nghĩa dữ liệu với TYPEDEF</vt:lpstr>
      <vt:lpstr>Định nghĩa dữ liệu với TYPEDEF</vt:lpstr>
      <vt:lpstr>PowerPoint Presentation</vt:lpstr>
      <vt:lpstr>Tập hữu hạn các giá trị</vt:lpstr>
      <vt:lpstr>Kiểu enum</vt:lpstr>
      <vt:lpstr>Kiểu enum</vt:lpstr>
      <vt:lpstr>Kiểu enum</vt:lpstr>
      <vt:lpstr>Kiểu enum</vt:lpstr>
      <vt:lpstr>Kiểu enum</vt:lpstr>
      <vt:lpstr>PowerPoint Presentation</vt:lpstr>
      <vt:lpstr>Kiểu dữ liệu cấu trúc</vt:lpstr>
      <vt:lpstr>Kiểu dữ liệu cấu trúc</vt:lpstr>
      <vt:lpstr>Sử dụng cấu trúc</vt:lpstr>
      <vt:lpstr>Sử dụng cấu trúc</vt:lpstr>
      <vt:lpstr>Sử dụng cấu trúc</vt:lpstr>
      <vt:lpstr>Con trỏ cấu trúc</vt:lpstr>
      <vt:lpstr>Đặc điểm sử dụng cấu trúc</vt:lpstr>
      <vt:lpstr>Gán cấu trúc có thành phần là con trỏ</vt:lpstr>
      <vt:lpstr>Bài tập</vt:lpstr>
      <vt:lpstr>PowerPoint Presentation</vt:lpstr>
      <vt:lpstr>Bit Fields</vt:lpstr>
      <vt:lpstr>Bit Fields</vt:lpstr>
      <vt:lpstr>Bit Fields</vt:lpstr>
      <vt:lpstr>PowerPoint Presentation</vt:lpstr>
      <vt:lpstr>Union (Hợp)</vt:lpstr>
      <vt:lpstr>Union</vt:lpstr>
      <vt:lpstr>Union kết hợp Bit Fields</vt:lpstr>
      <vt:lpstr>PowerPoint Presentation</vt:lpstr>
      <vt:lpstr>Bài tập</vt:lpstr>
      <vt:lpstr>Bài tập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C CĂN BẢN</dc:title>
  <dc:creator>Nguyen Tuan Anh</dc:creator>
  <cp:lastModifiedBy>Nguyen Tuan Anh</cp:lastModifiedBy>
  <cp:revision>124</cp:revision>
  <dcterms:created xsi:type="dcterms:W3CDTF">2016-10-01T01:47:51Z</dcterms:created>
  <dcterms:modified xsi:type="dcterms:W3CDTF">2017-03-26T09:49:03Z</dcterms:modified>
</cp:coreProperties>
</file>