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340" r:id="rId3"/>
    <p:sldId id="576" r:id="rId4"/>
    <p:sldId id="536" r:id="rId5"/>
    <p:sldId id="537" r:id="rId6"/>
    <p:sldId id="538" r:id="rId7"/>
    <p:sldId id="539" r:id="rId8"/>
    <p:sldId id="577" r:id="rId9"/>
    <p:sldId id="558" r:id="rId10"/>
    <p:sldId id="540" r:id="rId11"/>
    <p:sldId id="541" r:id="rId12"/>
    <p:sldId id="559" r:id="rId13"/>
    <p:sldId id="556" r:id="rId14"/>
    <p:sldId id="555" r:id="rId15"/>
    <p:sldId id="578" r:id="rId16"/>
    <p:sldId id="543" r:id="rId17"/>
    <p:sldId id="544" r:id="rId18"/>
    <p:sldId id="546" r:id="rId19"/>
    <p:sldId id="579" r:id="rId20"/>
    <p:sldId id="569" r:id="rId21"/>
    <p:sldId id="570" r:id="rId22"/>
    <p:sldId id="572" r:id="rId23"/>
    <p:sldId id="573" r:id="rId24"/>
    <p:sldId id="574" r:id="rId25"/>
    <p:sldId id="575" r:id="rId26"/>
    <p:sldId id="580" r:id="rId27"/>
    <p:sldId id="525" r:id="rId28"/>
    <p:sldId id="560" r:id="rId29"/>
    <p:sldId id="564" r:id="rId30"/>
    <p:sldId id="566" r:id="rId31"/>
    <p:sldId id="562" r:id="rId32"/>
    <p:sldId id="567" r:id="rId33"/>
    <p:sldId id="568"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Mở file" id="{ED28AEDB-255E-4697-B1ED-AC86CE4F4698}">
          <p14:sldIdLst>
            <p14:sldId id="576"/>
            <p14:sldId id="536"/>
            <p14:sldId id="537"/>
            <p14:sldId id="538"/>
            <p14:sldId id="539"/>
          </p14:sldIdLst>
        </p14:section>
        <p14:section name="Đọc ghi file" id="{31482B67-B563-40AD-BD7B-9A37BF824E4F}">
          <p14:sldIdLst>
            <p14:sldId id="577"/>
            <p14:sldId id="558"/>
            <p14:sldId id="540"/>
            <p14:sldId id="541"/>
            <p14:sldId id="559"/>
            <p14:sldId id="556"/>
            <p14:sldId id="555"/>
          </p14:sldIdLst>
        </p14:section>
        <p14:section name="Đóng file" id="{62227D17-89C2-4A1F-B34F-28D08E4E347C}">
          <p14:sldIdLst>
            <p14:sldId id="578"/>
            <p14:sldId id="543"/>
            <p14:sldId id="544"/>
            <p14:sldId id="546"/>
          </p14:sldIdLst>
        </p14:section>
        <p14:section name="Con trỏ chỉ vị" id="{3601DB40-4CC2-4516-BA20-1A61EBFDDD8D}">
          <p14:sldIdLst>
            <p14:sldId id="579"/>
            <p14:sldId id="569"/>
            <p14:sldId id="570"/>
            <p14:sldId id="572"/>
            <p14:sldId id="573"/>
            <p14:sldId id="574"/>
            <p14:sldId id="575"/>
          </p14:sldIdLst>
        </p14:section>
        <p14:section name="Bài tập" id="{029F23C2-7160-4E22-A042-728B9714A18C}">
          <p14:sldIdLst>
            <p14:sldId id="580"/>
            <p14:sldId id="525"/>
            <p14:sldId id="560"/>
            <p14:sldId id="564"/>
            <p14:sldId id="566"/>
            <p14:sldId id="562"/>
            <p14:sldId id="567"/>
            <p14:sldId id="5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0A01C3"/>
    <a:srgbClr val="3333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080" autoAdjust="0"/>
  </p:normalViewPr>
  <p:slideViewPr>
    <p:cSldViewPr>
      <p:cViewPr varScale="1">
        <p:scale>
          <a:sx n="49" d="100"/>
          <a:sy n="49" d="100"/>
        </p:scale>
        <p:origin x="192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9EA58EC5-7D69-4397-8093-5A4FCBD369E8}">
      <dgm:prSet/>
      <dgm:spPr/>
      <dgm:t>
        <a:bodyPr/>
        <a:lstStyle/>
        <a:p>
          <a:r>
            <a:rPr lang="vi-VN" b="0" noProof="0" dirty="0" smtClean="0"/>
            <a:t>Mở file</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en-US"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Đọc, ghi file</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en-US"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5017736-BB0A-4EBA-B1A9-5383C0A8D558}">
      <dgm:prSet/>
      <dgm:spPr/>
      <dgm:t>
        <a:bodyPr/>
        <a:lstStyle/>
        <a:p>
          <a:r>
            <a:rPr lang="vi-VN" noProof="0" dirty="0" smtClean="0"/>
            <a:t>Đóng file</a:t>
          </a:r>
          <a:endParaRPr lang="vi-VN" noProof="0" dirty="0"/>
        </a:p>
      </dgm:t>
    </dgm:pt>
    <dgm:pt modelId="{B6BEFE96-C00A-4220-A200-E7EFBE12B4E2}" type="parTrans" cxnId="{B451CA99-9B62-42FA-9AFE-40AD73DBB064}">
      <dgm:prSet/>
      <dgm:spPr/>
      <dgm:t>
        <a:bodyPr/>
        <a:lstStyle/>
        <a:p>
          <a:endParaRPr lang="en-US"/>
        </a:p>
      </dgm:t>
    </dgm:pt>
    <dgm:pt modelId="{03CDADA4-AC93-4CDF-B4DB-13F8753649CE}" type="sibTrans" cxnId="{B451CA99-9B62-42FA-9AFE-40AD73DBB064}">
      <dgm:prSet/>
      <dgm:spPr/>
      <dgm:t>
        <a:bodyPr/>
        <a:lstStyle/>
        <a:p>
          <a:endParaRPr lang="en-US"/>
        </a:p>
      </dgm:t>
    </dgm:pt>
    <dgm:pt modelId="{9087C3C8-88AB-4615-A819-0A0E35EA87B4}">
      <dgm:prSet/>
      <dgm:spPr/>
      <dgm:t>
        <a:bodyPr/>
        <a:lstStyle/>
        <a:p>
          <a:r>
            <a:rPr lang="en-US" b="1" noProof="0" dirty="0" smtClean="0"/>
            <a:t>1</a:t>
          </a:r>
          <a:endParaRPr lang="vi-VN" b="1" noProof="0" dirty="0"/>
        </a:p>
      </dgm:t>
    </dgm:pt>
    <dgm:pt modelId="{9D57B5D2-D7E2-46BD-84EC-09B482765842}" type="parTrans" cxnId="{C5F1A7A0-2262-4193-A0C7-5E7200D98BE2}">
      <dgm:prSet/>
      <dgm:spPr/>
      <dgm:t>
        <a:bodyPr/>
        <a:lstStyle/>
        <a:p>
          <a:endParaRPr lang="en-US"/>
        </a:p>
      </dgm:t>
    </dgm:pt>
    <dgm:pt modelId="{4A0956A5-A857-46D6-99CE-A2FDF1C77803}" type="sibTrans" cxnId="{C5F1A7A0-2262-4193-A0C7-5E7200D98BE2}">
      <dgm:prSet/>
      <dgm:spPr/>
      <dgm:t>
        <a:bodyPr/>
        <a:lstStyle/>
        <a:p>
          <a:endParaRPr lang="en-US"/>
        </a:p>
      </dgm:t>
    </dgm:pt>
    <dgm:pt modelId="{AF721111-DFC9-4309-80C4-56CBF60C7E9A}">
      <dgm:prSet/>
      <dgm:spPr/>
      <dgm:t>
        <a:bodyPr/>
        <a:lstStyle/>
        <a:p>
          <a:r>
            <a:rPr lang="vi-VN" noProof="0" dirty="0" smtClean="0"/>
            <a:t>Bài tập</a:t>
          </a:r>
          <a:endParaRPr lang="vi-VN" noProof="0" dirty="0"/>
        </a:p>
      </dgm:t>
    </dgm:pt>
    <dgm:pt modelId="{767FC4B1-744B-4CEF-97BA-76E683EABB11}" type="parTrans" cxnId="{336C34FB-C8B5-485C-9D59-74DF0DD7E8C9}">
      <dgm:prSet/>
      <dgm:spPr/>
      <dgm:t>
        <a:bodyPr/>
        <a:lstStyle/>
        <a:p>
          <a:endParaRPr lang="en-US"/>
        </a:p>
      </dgm:t>
    </dgm:pt>
    <dgm:pt modelId="{77D13942-889B-4B19-8BB6-B233C93B14D9}" type="sibTrans" cxnId="{336C34FB-C8B5-485C-9D59-74DF0DD7E8C9}">
      <dgm:prSet/>
      <dgm:spPr/>
      <dgm:t>
        <a:bodyPr/>
        <a:lstStyle/>
        <a:p>
          <a:endParaRPr lang="en-US"/>
        </a:p>
      </dgm:t>
    </dgm:pt>
    <dgm:pt modelId="{D2C938F1-2C13-4D37-A7BF-2C4A4A2C5895}">
      <dgm:prSet/>
      <dgm:spPr/>
      <dgm:t>
        <a:bodyPr/>
        <a:lstStyle/>
        <a:p>
          <a:r>
            <a:rPr lang="vi-VN" noProof="0" dirty="0" smtClean="0"/>
            <a:t>5</a:t>
          </a:r>
          <a:endParaRPr lang="vi-VN" noProof="0" dirty="0"/>
        </a:p>
      </dgm:t>
    </dgm:pt>
    <dgm:pt modelId="{254F4E30-E5BE-4CF7-BCA8-4658604850FB}" type="parTrans" cxnId="{80CAD525-722F-470C-80D8-4FBE9F773E2C}">
      <dgm:prSet/>
      <dgm:spPr/>
      <dgm:t>
        <a:bodyPr/>
        <a:lstStyle/>
        <a:p>
          <a:endParaRPr lang="en-US"/>
        </a:p>
      </dgm:t>
    </dgm:pt>
    <dgm:pt modelId="{B981C1A7-4E89-4FD8-AEE9-CBA11CF946EA}" type="sibTrans" cxnId="{80CAD525-722F-470C-80D8-4FBE9F773E2C}">
      <dgm:prSet/>
      <dgm:spPr/>
      <dgm:t>
        <a:bodyPr/>
        <a:lstStyle/>
        <a:p>
          <a:endParaRPr lang="en-US"/>
        </a:p>
      </dgm:t>
    </dgm:pt>
    <dgm:pt modelId="{1C13458B-6698-4426-9248-214C50BA35A5}">
      <dgm:prSet/>
      <dgm:spPr/>
      <dgm:t>
        <a:bodyPr/>
        <a:lstStyle/>
        <a:p>
          <a:r>
            <a:rPr lang="en-US" noProof="0" dirty="0" smtClean="0"/>
            <a:t>4</a:t>
          </a:r>
          <a:endParaRPr lang="vi-VN" noProof="0" dirty="0"/>
        </a:p>
      </dgm:t>
    </dgm:pt>
    <dgm:pt modelId="{3CE6F914-FEFC-4C6D-AC4D-7B98E7B33F65}" type="parTrans" cxnId="{F689E7E9-2CC6-4BF5-A303-64BD70EB3A36}">
      <dgm:prSet/>
      <dgm:spPr/>
      <dgm:t>
        <a:bodyPr/>
        <a:lstStyle/>
        <a:p>
          <a:endParaRPr lang="en-US"/>
        </a:p>
      </dgm:t>
    </dgm:pt>
    <dgm:pt modelId="{752C8F35-4AFF-4107-96EE-1D971041B447}" type="sibTrans" cxnId="{F689E7E9-2CC6-4BF5-A303-64BD70EB3A36}">
      <dgm:prSet/>
      <dgm:spPr/>
      <dgm:t>
        <a:bodyPr/>
        <a:lstStyle/>
        <a:p>
          <a:endParaRPr lang="en-US"/>
        </a:p>
      </dgm:t>
    </dgm:pt>
    <dgm:pt modelId="{4775CC73-AB2D-47CC-9761-B878988E69A1}">
      <dgm:prSet/>
      <dgm:spPr/>
      <dgm:t>
        <a:bodyPr/>
        <a:lstStyle/>
        <a:p>
          <a:r>
            <a:rPr lang="vi-VN" noProof="0" dirty="0" smtClean="0"/>
            <a:t>Con trỏ chỉ vị</a:t>
          </a:r>
          <a:endParaRPr lang="vi-VN" noProof="0" dirty="0"/>
        </a:p>
      </dgm:t>
    </dgm:pt>
    <dgm:pt modelId="{991A8D39-6A83-40EC-8EBE-1E76BD84209C}" type="parTrans" cxnId="{15F829FA-EFDB-44F7-A547-9234694CE8E4}">
      <dgm:prSet/>
      <dgm:spPr/>
      <dgm:t>
        <a:bodyPr/>
        <a:lstStyle/>
        <a:p>
          <a:endParaRPr lang="en-US"/>
        </a:p>
      </dgm:t>
    </dgm:pt>
    <dgm:pt modelId="{4A9772BC-2429-4763-8F38-8E425F825EFA}" type="sibTrans" cxnId="{15F829FA-EFDB-44F7-A547-9234694CE8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5686C8E1-6AB0-4CCE-8716-DEC7202357E2}" type="pres">
      <dgm:prSet presAssocID="{9087C3C8-88AB-4615-A819-0A0E35EA87B4}" presName="composite" presStyleCnt="0"/>
      <dgm:spPr/>
    </dgm:pt>
    <dgm:pt modelId="{C7296A52-EA92-4F29-B3F3-9A2AFF954515}" type="pres">
      <dgm:prSet presAssocID="{9087C3C8-88AB-4615-A819-0A0E35EA87B4}" presName="desTx" presStyleLbl="fgAccFollowNode1" presStyleIdx="0" presStyleCnt="5">
        <dgm:presLayoutVars>
          <dgm:bulletEnabled val="1"/>
        </dgm:presLayoutVars>
      </dgm:prSet>
      <dgm:spPr/>
      <dgm:t>
        <a:bodyPr/>
        <a:lstStyle/>
        <a:p>
          <a:endParaRPr lang="en-US"/>
        </a:p>
      </dgm:t>
    </dgm:pt>
    <dgm:pt modelId="{45313FDE-72F8-4D5E-AB88-A23BD593F317}" type="pres">
      <dgm:prSet presAssocID="{9087C3C8-88AB-4615-A819-0A0E35EA87B4}" presName="labelTx" presStyleLbl="node1" presStyleIdx="0" presStyleCnt="5">
        <dgm:presLayoutVars>
          <dgm:chMax val="0"/>
          <dgm:chPref val="0"/>
          <dgm:bulletEnabled val="1"/>
        </dgm:presLayoutVars>
      </dgm:prSet>
      <dgm:spPr/>
      <dgm:t>
        <a:bodyPr/>
        <a:lstStyle/>
        <a:p>
          <a:endParaRPr lang="en-US"/>
        </a:p>
      </dgm:t>
    </dgm:pt>
    <dgm:pt modelId="{EDF82DE2-623D-4F72-BF64-9E7479A7793F}" type="pres">
      <dgm:prSet presAssocID="{4A0956A5-A857-46D6-99CE-A2FDF1C77803}"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5B28956-548B-4DA3-B319-6491FD433A4F}" type="pres">
      <dgm:prSet presAssocID="{983822D8-F065-4159-AEFB-B129090EF164}" presName="sp" presStyleCnt="0"/>
      <dgm:spPr/>
    </dgm:pt>
    <dgm:pt modelId="{96E925AB-E91C-4C41-B802-FDE072EC40BE}" type="pres">
      <dgm:prSet presAssocID="{1C13458B-6698-4426-9248-214C50BA35A5}" presName="composite" presStyleCnt="0"/>
      <dgm:spPr/>
    </dgm:pt>
    <dgm:pt modelId="{49C67BEC-2B4F-4314-A57E-02E07F3CD35A}" type="pres">
      <dgm:prSet presAssocID="{1C13458B-6698-4426-9248-214C50BA35A5}" presName="desTx" presStyleLbl="fgAccFollowNode1" presStyleIdx="3" presStyleCnt="5">
        <dgm:presLayoutVars>
          <dgm:bulletEnabled val="1"/>
        </dgm:presLayoutVars>
      </dgm:prSet>
      <dgm:spPr/>
      <dgm:t>
        <a:bodyPr/>
        <a:lstStyle/>
        <a:p>
          <a:endParaRPr lang="en-US"/>
        </a:p>
      </dgm:t>
    </dgm:pt>
    <dgm:pt modelId="{E6157F4A-F060-41D1-9AEE-5C8824258139}" type="pres">
      <dgm:prSet presAssocID="{1C13458B-6698-4426-9248-214C50BA35A5}" presName="labelTx" presStyleLbl="node1" presStyleIdx="3" presStyleCnt="5">
        <dgm:presLayoutVars>
          <dgm:chMax val="0"/>
          <dgm:chPref val="0"/>
          <dgm:bulletEnabled val="1"/>
        </dgm:presLayoutVars>
      </dgm:prSet>
      <dgm:spPr/>
      <dgm:t>
        <a:bodyPr/>
        <a:lstStyle/>
        <a:p>
          <a:endParaRPr lang="en-US"/>
        </a:p>
      </dgm:t>
    </dgm:pt>
    <dgm:pt modelId="{0EB8C0CE-853B-44CD-B257-C94391D88CC7}" type="pres">
      <dgm:prSet presAssocID="{752C8F35-4AFF-4107-96EE-1D971041B447}" presName="sp" presStyleCnt="0"/>
      <dgm:spPr/>
    </dgm:pt>
    <dgm:pt modelId="{3DCA2EC3-FE97-4E93-9814-2AC4C653E107}" type="pres">
      <dgm:prSet presAssocID="{D2C938F1-2C13-4D37-A7BF-2C4A4A2C5895}" presName="composite" presStyleCnt="0"/>
      <dgm:spPr/>
    </dgm:pt>
    <dgm:pt modelId="{0CF71828-04B5-4DA4-AE8B-3298666B89AD}" type="pres">
      <dgm:prSet presAssocID="{D2C938F1-2C13-4D37-A7BF-2C4A4A2C5895}" presName="desTx" presStyleLbl="fgAccFollowNode1" presStyleIdx="4" presStyleCnt="5">
        <dgm:presLayoutVars>
          <dgm:bulletEnabled val="1"/>
        </dgm:presLayoutVars>
      </dgm:prSet>
      <dgm:spPr/>
      <dgm:t>
        <a:bodyPr/>
        <a:lstStyle/>
        <a:p>
          <a:endParaRPr lang="en-US"/>
        </a:p>
      </dgm:t>
    </dgm:pt>
    <dgm:pt modelId="{C7526AD8-ACA8-4693-A300-456B76F7AD90}" type="pres">
      <dgm:prSet presAssocID="{D2C938F1-2C13-4D37-A7BF-2C4A4A2C5895}" presName="labelTx" presStyleLbl="node1" presStyleIdx="4" presStyleCnt="5">
        <dgm:presLayoutVars>
          <dgm:chMax val="0"/>
          <dgm:chPref val="0"/>
          <dgm:bulletEnabled val="1"/>
        </dgm:presLayoutVars>
      </dgm:prSet>
      <dgm:spPr/>
      <dgm:t>
        <a:bodyPr/>
        <a:lstStyle/>
        <a:p>
          <a:endParaRPr lang="en-US"/>
        </a:p>
      </dgm:t>
    </dgm:pt>
  </dgm:ptLst>
  <dgm:cxnLst>
    <dgm:cxn modelId="{21B6A260-4CC2-4633-AE32-8718B49DE31F}" type="presOf" srcId="{9EA58EC5-7D69-4397-8093-5A4FCBD369E8}" destId="{C7296A52-EA92-4F29-B3F3-9A2AFF954515}" srcOrd="0" destOrd="0" presId="urn:diagrams.loki3.com/NumberedList"/>
    <dgm:cxn modelId="{80CAD525-722F-470C-80D8-4FBE9F773E2C}" srcId="{8C66E9B3-B12D-4C23-A273-982D7F969BBC}" destId="{D2C938F1-2C13-4D37-A7BF-2C4A4A2C5895}" srcOrd="4" destOrd="0" parTransId="{254F4E30-E5BE-4CF7-BCA8-4658604850FB}" sibTransId="{B981C1A7-4E89-4FD8-AEE9-CBA11CF946EA}"/>
    <dgm:cxn modelId="{BC8C42DE-1FE3-47D5-B6B5-91571D0EB19A}" type="presOf" srcId="{759FDF1A-46CB-4DD6-A232-39900ACE14DF}" destId="{52D715E9-012B-492D-85DB-CC49546E7451}" srcOrd="0" destOrd="0" presId="urn:diagrams.loki3.com/NumberedList"/>
    <dgm:cxn modelId="{336C34FB-C8B5-485C-9D59-74DF0DD7E8C9}" srcId="{D2C938F1-2C13-4D37-A7BF-2C4A4A2C5895}" destId="{AF721111-DFC9-4309-80C4-56CBF60C7E9A}" srcOrd="0" destOrd="0" parTransId="{767FC4B1-744B-4CEF-97BA-76E683EABB11}" sibTransId="{77D13942-889B-4B19-8BB6-B233C93B14D9}"/>
    <dgm:cxn modelId="{A3B360EE-9585-4B2D-84C0-8F0521887BF4}" type="presOf" srcId="{9087C3C8-88AB-4615-A819-0A0E35EA87B4}" destId="{45313FDE-72F8-4D5E-AB88-A23BD593F317}"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05FA5124-8AF2-4ED5-A219-04FCF5859A75}" type="presOf" srcId="{AF721111-DFC9-4309-80C4-56CBF60C7E9A}" destId="{0CF71828-04B5-4DA4-AE8B-3298666B89AD}" srcOrd="0" destOrd="0" presId="urn:diagrams.loki3.com/NumberedList"/>
    <dgm:cxn modelId="{63084859-327D-4B54-9B92-345E9DCCCC01}" type="presOf" srcId="{1C13458B-6698-4426-9248-214C50BA35A5}" destId="{E6157F4A-F060-41D1-9AEE-5C8824258139}" srcOrd="0" destOrd="0" presId="urn:diagrams.loki3.com/NumberedList"/>
    <dgm:cxn modelId="{AB0F1D63-B964-4501-B89D-B149A8B3B1DA}" type="presOf" srcId="{05513209-78F1-448C-82FA-B2785EC23FA2}" destId="{45392A94-85D4-4213-B167-8FDD4035D4D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5DE3481-5E52-43A6-AB26-BFDBE35746B9}" type="presOf" srcId="{374B3CF0-3CBE-41CF-A774-9FD3C3CD3C85}" destId="{5012D0F9-E426-4C44-85B1-B5D15A7B4879}" srcOrd="0" destOrd="0" presId="urn:diagrams.loki3.com/NumberedList"/>
    <dgm:cxn modelId="{C5F1A7A0-2262-4193-A0C7-5E7200D98BE2}" srcId="{8C66E9B3-B12D-4C23-A273-982D7F969BBC}" destId="{9087C3C8-88AB-4615-A819-0A0E35EA87B4}" srcOrd="0" destOrd="0" parTransId="{9D57B5D2-D7E2-46BD-84EC-09B482765842}" sibTransId="{4A0956A5-A857-46D6-99CE-A2FDF1C77803}"/>
    <dgm:cxn modelId="{15F829FA-EFDB-44F7-A547-9234694CE8E4}" srcId="{05513209-78F1-448C-82FA-B2785EC23FA2}" destId="{4775CC73-AB2D-47CC-9761-B878988E69A1}" srcOrd="0" destOrd="0" parTransId="{991A8D39-6A83-40EC-8EBE-1E76BD84209C}" sibTransId="{4A9772BC-2429-4763-8F38-8E425F825EFA}"/>
    <dgm:cxn modelId="{7F37D5C8-E16A-4389-ABBC-ABB93E9EB1A4}" srcId="{9087C3C8-88AB-4615-A819-0A0E35EA87B4}" destId="{9EA58EC5-7D69-4397-8093-5A4FCBD369E8}" srcOrd="0" destOrd="0" parTransId="{D56EEE90-AC73-4E4D-8BBC-6E0E7885DFB1}" sibTransId="{D5E5875A-C60C-4FC3-869B-722E371FA6E0}"/>
    <dgm:cxn modelId="{B4BCE8CD-1B8E-41C3-A077-BBC4842E217E}" type="presOf" srcId="{4775CC73-AB2D-47CC-9761-B878988E69A1}" destId="{20BEFA03-6951-4A7C-A59E-41DEF89A1A38}" srcOrd="0" destOrd="0" presId="urn:diagrams.loki3.com/NumberedList"/>
    <dgm:cxn modelId="{B451CA99-9B62-42FA-9AFE-40AD73DBB064}" srcId="{1C13458B-6698-4426-9248-214C50BA35A5}" destId="{B5017736-BB0A-4EBA-B1A9-5383C0A8D558}" srcOrd="0" destOrd="0" parTransId="{B6BEFE96-C00A-4220-A200-E7EFBE12B4E2}" sibTransId="{03CDADA4-AC93-4CDF-B4DB-13F8753649CE}"/>
    <dgm:cxn modelId="{70EACC18-8A4A-419F-A7A9-3FE770BCA0DB}" type="presOf" srcId="{D2C938F1-2C13-4D37-A7BF-2C4A4A2C5895}" destId="{C7526AD8-ACA8-4693-A300-456B76F7AD90}" srcOrd="0" destOrd="0" presId="urn:diagrams.loki3.com/NumberedList"/>
    <dgm:cxn modelId="{314C4E73-477B-4DFC-A12A-BEB22C372D5A}" type="presOf" srcId="{8C66E9B3-B12D-4C23-A273-982D7F969BBC}" destId="{BDFB8683-95A4-4BBF-9344-3A0D69314DBB}" srcOrd="0" destOrd="0" presId="urn:diagrams.loki3.com/NumberedList"/>
    <dgm:cxn modelId="{636B70C6-A677-4E28-8204-9BFF11D79027}" type="presOf" srcId="{B5017736-BB0A-4EBA-B1A9-5383C0A8D558}" destId="{49C67BEC-2B4F-4314-A57E-02E07F3CD35A}" srcOrd="0" destOrd="0" presId="urn:diagrams.loki3.com/NumberedList"/>
    <dgm:cxn modelId="{F689E7E9-2CC6-4BF5-A303-64BD70EB3A36}" srcId="{8C66E9B3-B12D-4C23-A273-982D7F969BBC}" destId="{1C13458B-6698-4426-9248-214C50BA35A5}" srcOrd="3" destOrd="0" parTransId="{3CE6F914-FEFC-4C6D-AC4D-7B98E7B33F65}" sibTransId="{752C8F35-4AFF-4107-96EE-1D971041B447}"/>
    <dgm:cxn modelId="{4C048470-4DD5-4C68-B38D-D17FD3A41AB5}" srcId="{8C66E9B3-B12D-4C23-A273-982D7F969BBC}" destId="{05513209-78F1-448C-82FA-B2785EC23FA2}" srcOrd="2" destOrd="0" parTransId="{2125FF98-D378-4F2A-ACEE-140F8B68D66F}" sibTransId="{983822D8-F065-4159-AEFB-B129090EF164}"/>
    <dgm:cxn modelId="{42DFFD61-2A56-4433-8181-6BAAA02C92BB}" type="presParOf" srcId="{BDFB8683-95A4-4BBF-9344-3A0D69314DBB}" destId="{5686C8E1-6AB0-4CCE-8716-DEC7202357E2}" srcOrd="0" destOrd="0" presId="urn:diagrams.loki3.com/NumberedList"/>
    <dgm:cxn modelId="{7F5AD265-0162-4925-B8BD-5D596B07A3D9}" type="presParOf" srcId="{5686C8E1-6AB0-4CCE-8716-DEC7202357E2}" destId="{C7296A52-EA92-4F29-B3F3-9A2AFF954515}" srcOrd="0" destOrd="0" presId="urn:diagrams.loki3.com/NumberedList"/>
    <dgm:cxn modelId="{D9B48FAE-D2F6-4F1C-8F20-CA7DD8CDADD5}" type="presParOf" srcId="{5686C8E1-6AB0-4CCE-8716-DEC7202357E2}" destId="{45313FDE-72F8-4D5E-AB88-A23BD593F317}" srcOrd="1" destOrd="0" presId="urn:diagrams.loki3.com/NumberedList"/>
    <dgm:cxn modelId="{A4E5FEEC-D43F-4597-8588-7C3FD4C90E3E}" type="presParOf" srcId="{BDFB8683-95A4-4BBF-9344-3A0D69314DBB}" destId="{EDF82DE2-623D-4F72-BF64-9E7479A7793F}"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C91DEA1F-6EB1-4721-958D-7F886E387D74}" type="presParOf" srcId="{BDFB8683-95A4-4BBF-9344-3A0D69314DBB}" destId="{C5B28956-548B-4DA3-B319-6491FD433A4F}" srcOrd="5" destOrd="0" presId="urn:diagrams.loki3.com/NumberedList"/>
    <dgm:cxn modelId="{5044DF76-4E76-45A4-9FEB-979034EFD6CA}" type="presParOf" srcId="{BDFB8683-95A4-4BBF-9344-3A0D69314DBB}" destId="{96E925AB-E91C-4C41-B802-FDE072EC40BE}" srcOrd="6" destOrd="0" presId="urn:diagrams.loki3.com/NumberedList"/>
    <dgm:cxn modelId="{069EBA99-C48D-4445-B6D7-0FB8F64BE1F8}" type="presParOf" srcId="{96E925AB-E91C-4C41-B802-FDE072EC40BE}" destId="{49C67BEC-2B4F-4314-A57E-02E07F3CD35A}" srcOrd="0" destOrd="0" presId="urn:diagrams.loki3.com/NumberedList"/>
    <dgm:cxn modelId="{7A433736-5AB7-42D3-ADB1-04795DBCFECF}" type="presParOf" srcId="{96E925AB-E91C-4C41-B802-FDE072EC40BE}" destId="{E6157F4A-F060-41D1-9AEE-5C8824258139}" srcOrd="1" destOrd="0" presId="urn:diagrams.loki3.com/NumberedList"/>
    <dgm:cxn modelId="{E20A5655-AC83-4F4A-B765-31660D03D536}" type="presParOf" srcId="{BDFB8683-95A4-4BBF-9344-3A0D69314DBB}" destId="{0EB8C0CE-853B-44CD-B257-C94391D88CC7}" srcOrd="7" destOrd="0" presId="urn:diagrams.loki3.com/NumberedList"/>
    <dgm:cxn modelId="{96B3BE07-6DD4-4243-B378-00747C725439}" type="presParOf" srcId="{BDFB8683-95A4-4BBF-9344-3A0D69314DBB}" destId="{3DCA2EC3-FE97-4E93-9814-2AC4C653E107}" srcOrd="8" destOrd="0" presId="urn:diagrams.loki3.com/NumberedList"/>
    <dgm:cxn modelId="{6F8FBA83-824D-4EE8-9803-8C2E6AD746EA}" type="presParOf" srcId="{3DCA2EC3-FE97-4E93-9814-2AC4C653E107}" destId="{0CF71828-04B5-4DA4-AE8B-3298666B89AD}" srcOrd="0" destOrd="0" presId="urn:diagrams.loki3.com/NumberedList"/>
    <dgm:cxn modelId="{566EC438-F054-4537-9040-FF64C2B85CD4}" type="presParOf" srcId="{3DCA2EC3-FE97-4E93-9814-2AC4C653E107}" destId="{C7526AD8-ACA8-4693-A300-456B76F7AD9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9EA58EC5-7D69-4397-8093-5A4FCBD369E8}">
      <dgm:prSet/>
      <dgm:spPr>
        <a:solidFill>
          <a:srgbClr val="00FF00"/>
        </a:solidFill>
      </dgm:spPr>
      <dgm:t>
        <a:bodyPr/>
        <a:lstStyle/>
        <a:p>
          <a:r>
            <a:rPr lang="vi-VN" b="0" noProof="0" dirty="0" smtClean="0"/>
            <a:t>Mở file</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en-US"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Đọc, ghi file</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en-US"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5017736-BB0A-4EBA-B1A9-5383C0A8D558}">
      <dgm:prSet/>
      <dgm:spPr/>
      <dgm:t>
        <a:bodyPr/>
        <a:lstStyle/>
        <a:p>
          <a:r>
            <a:rPr lang="vi-VN" noProof="0" dirty="0" smtClean="0"/>
            <a:t>Đóng file</a:t>
          </a:r>
          <a:endParaRPr lang="vi-VN" noProof="0" dirty="0"/>
        </a:p>
      </dgm:t>
    </dgm:pt>
    <dgm:pt modelId="{B6BEFE96-C00A-4220-A200-E7EFBE12B4E2}" type="parTrans" cxnId="{B451CA99-9B62-42FA-9AFE-40AD73DBB064}">
      <dgm:prSet/>
      <dgm:spPr/>
      <dgm:t>
        <a:bodyPr/>
        <a:lstStyle/>
        <a:p>
          <a:endParaRPr lang="en-US"/>
        </a:p>
      </dgm:t>
    </dgm:pt>
    <dgm:pt modelId="{03CDADA4-AC93-4CDF-B4DB-13F8753649CE}" type="sibTrans" cxnId="{B451CA99-9B62-42FA-9AFE-40AD73DBB064}">
      <dgm:prSet/>
      <dgm:spPr/>
      <dgm:t>
        <a:bodyPr/>
        <a:lstStyle/>
        <a:p>
          <a:endParaRPr lang="en-US"/>
        </a:p>
      </dgm:t>
    </dgm:pt>
    <dgm:pt modelId="{9087C3C8-88AB-4615-A819-0A0E35EA87B4}">
      <dgm:prSet/>
      <dgm:spPr>
        <a:solidFill>
          <a:srgbClr val="00FF00"/>
        </a:solidFill>
      </dgm:spPr>
      <dgm:t>
        <a:bodyPr/>
        <a:lstStyle/>
        <a:p>
          <a:r>
            <a:rPr lang="en-US" b="1" noProof="0" dirty="0" smtClean="0"/>
            <a:t>1</a:t>
          </a:r>
          <a:endParaRPr lang="vi-VN" b="1" noProof="0" dirty="0"/>
        </a:p>
      </dgm:t>
    </dgm:pt>
    <dgm:pt modelId="{9D57B5D2-D7E2-46BD-84EC-09B482765842}" type="parTrans" cxnId="{C5F1A7A0-2262-4193-A0C7-5E7200D98BE2}">
      <dgm:prSet/>
      <dgm:spPr/>
      <dgm:t>
        <a:bodyPr/>
        <a:lstStyle/>
        <a:p>
          <a:endParaRPr lang="en-US"/>
        </a:p>
      </dgm:t>
    </dgm:pt>
    <dgm:pt modelId="{4A0956A5-A857-46D6-99CE-A2FDF1C77803}" type="sibTrans" cxnId="{C5F1A7A0-2262-4193-A0C7-5E7200D98BE2}">
      <dgm:prSet/>
      <dgm:spPr/>
      <dgm:t>
        <a:bodyPr/>
        <a:lstStyle/>
        <a:p>
          <a:endParaRPr lang="en-US"/>
        </a:p>
      </dgm:t>
    </dgm:pt>
    <dgm:pt modelId="{AF721111-DFC9-4309-80C4-56CBF60C7E9A}">
      <dgm:prSet/>
      <dgm:spPr/>
      <dgm:t>
        <a:bodyPr/>
        <a:lstStyle/>
        <a:p>
          <a:r>
            <a:rPr lang="vi-VN" noProof="0" dirty="0" smtClean="0"/>
            <a:t>Bài tập</a:t>
          </a:r>
          <a:endParaRPr lang="vi-VN" noProof="0" dirty="0"/>
        </a:p>
      </dgm:t>
    </dgm:pt>
    <dgm:pt modelId="{767FC4B1-744B-4CEF-97BA-76E683EABB11}" type="parTrans" cxnId="{336C34FB-C8B5-485C-9D59-74DF0DD7E8C9}">
      <dgm:prSet/>
      <dgm:spPr/>
      <dgm:t>
        <a:bodyPr/>
        <a:lstStyle/>
        <a:p>
          <a:endParaRPr lang="en-US"/>
        </a:p>
      </dgm:t>
    </dgm:pt>
    <dgm:pt modelId="{77D13942-889B-4B19-8BB6-B233C93B14D9}" type="sibTrans" cxnId="{336C34FB-C8B5-485C-9D59-74DF0DD7E8C9}">
      <dgm:prSet/>
      <dgm:spPr/>
      <dgm:t>
        <a:bodyPr/>
        <a:lstStyle/>
        <a:p>
          <a:endParaRPr lang="en-US"/>
        </a:p>
      </dgm:t>
    </dgm:pt>
    <dgm:pt modelId="{D2C938F1-2C13-4D37-A7BF-2C4A4A2C5895}">
      <dgm:prSet/>
      <dgm:spPr/>
      <dgm:t>
        <a:bodyPr/>
        <a:lstStyle/>
        <a:p>
          <a:r>
            <a:rPr lang="vi-VN" noProof="0" dirty="0" smtClean="0"/>
            <a:t>5</a:t>
          </a:r>
          <a:endParaRPr lang="vi-VN" noProof="0" dirty="0"/>
        </a:p>
      </dgm:t>
    </dgm:pt>
    <dgm:pt modelId="{254F4E30-E5BE-4CF7-BCA8-4658604850FB}" type="parTrans" cxnId="{80CAD525-722F-470C-80D8-4FBE9F773E2C}">
      <dgm:prSet/>
      <dgm:spPr/>
      <dgm:t>
        <a:bodyPr/>
        <a:lstStyle/>
        <a:p>
          <a:endParaRPr lang="en-US"/>
        </a:p>
      </dgm:t>
    </dgm:pt>
    <dgm:pt modelId="{B981C1A7-4E89-4FD8-AEE9-CBA11CF946EA}" type="sibTrans" cxnId="{80CAD525-722F-470C-80D8-4FBE9F773E2C}">
      <dgm:prSet/>
      <dgm:spPr/>
      <dgm:t>
        <a:bodyPr/>
        <a:lstStyle/>
        <a:p>
          <a:endParaRPr lang="en-US"/>
        </a:p>
      </dgm:t>
    </dgm:pt>
    <dgm:pt modelId="{1C13458B-6698-4426-9248-214C50BA35A5}">
      <dgm:prSet/>
      <dgm:spPr/>
      <dgm:t>
        <a:bodyPr/>
        <a:lstStyle/>
        <a:p>
          <a:r>
            <a:rPr lang="en-US" noProof="0" dirty="0" smtClean="0"/>
            <a:t>4</a:t>
          </a:r>
          <a:endParaRPr lang="vi-VN" noProof="0" dirty="0"/>
        </a:p>
      </dgm:t>
    </dgm:pt>
    <dgm:pt modelId="{3CE6F914-FEFC-4C6D-AC4D-7B98E7B33F65}" type="parTrans" cxnId="{F689E7E9-2CC6-4BF5-A303-64BD70EB3A36}">
      <dgm:prSet/>
      <dgm:spPr/>
      <dgm:t>
        <a:bodyPr/>
        <a:lstStyle/>
        <a:p>
          <a:endParaRPr lang="en-US"/>
        </a:p>
      </dgm:t>
    </dgm:pt>
    <dgm:pt modelId="{752C8F35-4AFF-4107-96EE-1D971041B447}" type="sibTrans" cxnId="{F689E7E9-2CC6-4BF5-A303-64BD70EB3A36}">
      <dgm:prSet/>
      <dgm:spPr/>
      <dgm:t>
        <a:bodyPr/>
        <a:lstStyle/>
        <a:p>
          <a:endParaRPr lang="en-US"/>
        </a:p>
      </dgm:t>
    </dgm:pt>
    <dgm:pt modelId="{4775CC73-AB2D-47CC-9761-B878988E69A1}">
      <dgm:prSet/>
      <dgm:spPr/>
      <dgm:t>
        <a:bodyPr/>
        <a:lstStyle/>
        <a:p>
          <a:r>
            <a:rPr lang="vi-VN" noProof="0" dirty="0" smtClean="0"/>
            <a:t>Con trỏ chỉ vị</a:t>
          </a:r>
          <a:endParaRPr lang="vi-VN" noProof="0" dirty="0"/>
        </a:p>
      </dgm:t>
    </dgm:pt>
    <dgm:pt modelId="{991A8D39-6A83-40EC-8EBE-1E76BD84209C}" type="parTrans" cxnId="{15F829FA-EFDB-44F7-A547-9234694CE8E4}">
      <dgm:prSet/>
      <dgm:spPr/>
      <dgm:t>
        <a:bodyPr/>
        <a:lstStyle/>
        <a:p>
          <a:endParaRPr lang="en-US"/>
        </a:p>
      </dgm:t>
    </dgm:pt>
    <dgm:pt modelId="{4A9772BC-2429-4763-8F38-8E425F825EFA}" type="sibTrans" cxnId="{15F829FA-EFDB-44F7-A547-9234694CE8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5686C8E1-6AB0-4CCE-8716-DEC7202357E2}" type="pres">
      <dgm:prSet presAssocID="{9087C3C8-88AB-4615-A819-0A0E35EA87B4}" presName="composite" presStyleCnt="0"/>
      <dgm:spPr/>
    </dgm:pt>
    <dgm:pt modelId="{C7296A52-EA92-4F29-B3F3-9A2AFF954515}" type="pres">
      <dgm:prSet presAssocID="{9087C3C8-88AB-4615-A819-0A0E35EA87B4}" presName="desTx" presStyleLbl="fgAccFollowNode1" presStyleIdx="0" presStyleCnt="5">
        <dgm:presLayoutVars>
          <dgm:bulletEnabled val="1"/>
        </dgm:presLayoutVars>
      </dgm:prSet>
      <dgm:spPr/>
      <dgm:t>
        <a:bodyPr/>
        <a:lstStyle/>
        <a:p>
          <a:endParaRPr lang="en-US"/>
        </a:p>
      </dgm:t>
    </dgm:pt>
    <dgm:pt modelId="{45313FDE-72F8-4D5E-AB88-A23BD593F317}" type="pres">
      <dgm:prSet presAssocID="{9087C3C8-88AB-4615-A819-0A0E35EA87B4}" presName="labelTx" presStyleLbl="node1" presStyleIdx="0" presStyleCnt="5">
        <dgm:presLayoutVars>
          <dgm:chMax val="0"/>
          <dgm:chPref val="0"/>
          <dgm:bulletEnabled val="1"/>
        </dgm:presLayoutVars>
      </dgm:prSet>
      <dgm:spPr/>
      <dgm:t>
        <a:bodyPr/>
        <a:lstStyle/>
        <a:p>
          <a:endParaRPr lang="en-US"/>
        </a:p>
      </dgm:t>
    </dgm:pt>
    <dgm:pt modelId="{EDF82DE2-623D-4F72-BF64-9E7479A7793F}" type="pres">
      <dgm:prSet presAssocID="{4A0956A5-A857-46D6-99CE-A2FDF1C77803}"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5B28956-548B-4DA3-B319-6491FD433A4F}" type="pres">
      <dgm:prSet presAssocID="{983822D8-F065-4159-AEFB-B129090EF164}" presName="sp" presStyleCnt="0"/>
      <dgm:spPr/>
    </dgm:pt>
    <dgm:pt modelId="{96E925AB-E91C-4C41-B802-FDE072EC40BE}" type="pres">
      <dgm:prSet presAssocID="{1C13458B-6698-4426-9248-214C50BA35A5}" presName="composite" presStyleCnt="0"/>
      <dgm:spPr/>
    </dgm:pt>
    <dgm:pt modelId="{49C67BEC-2B4F-4314-A57E-02E07F3CD35A}" type="pres">
      <dgm:prSet presAssocID="{1C13458B-6698-4426-9248-214C50BA35A5}" presName="desTx" presStyleLbl="fgAccFollowNode1" presStyleIdx="3" presStyleCnt="5">
        <dgm:presLayoutVars>
          <dgm:bulletEnabled val="1"/>
        </dgm:presLayoutVars>
      </dgm:prSet>
      <dgm:spPr/>
      <dgm:t>
        <a:bodyPr/>
        <a:lstStyle/>
        <a:p>
          <a:endParaRPr lang="en-US"/>
        </a:p>
      </dgm:t>
    </dgm:pt>
    <dgm:pt modelId="{E6157F4A-F060-41D1-9AEE-5C8824258139}" type="pres">
      <dgm:prSet presAssocID="{1C13458B-6698-4426-9248-214C50BA35A5}" presName="labelTx" presStyleLbl="node1" presStyleIdx="3" presStyleCnt="5">
        <dgm:presLayoutVars>
          <dgm:chMax val="0"/>
          <dgm:chPref val="0"/>
          <dgm:bulletEnabled val="1"/>
        </dgm:presLayoutVars>
      </dgm:prSet>
      <dgm:spPr/>
      <dgm:t>
        <a:bodyPr/>
        <a:lstStyle/>
        <a:p>
          <a:endParaRPr lang="en-US"/>
        </a:p>
      </dgm:t>
    </dgm:pt>
    <dgm:pt modelId="{0EB8C0CE-853B-44CD-B257-C94391D88CC7}" type="pres">
      <dgm:prSet presAssocID="{752C8F35-4AFF-4107-96EE-1D971041B447}" presName="sp" presStyleCnt="0"/>
      <dgm:spPr/>
    </dgm:pt>
    <dgm:pt modelId="{3DCA2EC3-FE97-4E93-9814-2AC4C653E107}" type="pres">
      <dgm:prSet presAssocID="{D2C938F1-2C13-4D37-A7BF-2C4A4A2C5895}" presName="composite" presStyleCnt="0"/>
      <dgm:spPr/>
    </dgm:pt>
    <dgm:pt modelId="{0CF71828-04B5-4DA4-AE8B-3298666B89AD}" type="pres">
      <dgm:prSet presAssocID="{D2C938F1-2C13-4D37-A7BF-2C4A4A2C5895}" presName="desTx" presStyleLbl="fgAccFollowNode1" presStyleIdx="4" presStyleCnt="5">
        <dgm:presLayoutVars>
          <dgm:bulletEnabled val="1"/>
        </dgm:presLayoutVars>
      </dgm:prSet>
      <dgm:spPr/>
      <dgm:t>
        <a:bodyPr/>
        <a:lstStyle/>
        <a:p>
          <a:endParaRPr lang="en-US"/>
        </a:p>
      </dgm:t>
    </dgm:pt>
    <dgm:pt modelId="{C7526AD8-ACA8-4693-A300-456B76F7AD90}" type="pres">
      <dgm:prSet presAssocID="{D2C938F1-2C13-4D37-A7BF-2C4A4A2C5895}" presName="labelTx" presStyleLbl="node1" presStyleIdx="4" presStyleCnt="5">
        <dgm:presLayoutVars>
          <dgm:chMax val="0"/>
          <dgm:chPref val="0"/>
          <dgm:bulletEnabled val="1"/>
        </dgm:presLayoutVars>
      </dgm:prSet>
      <dgm:spPr/>
      <dgm:t>
        <a:bodyPr/>
        <a:lstStyle/>
        <a:p>
          <a:endParaRPr lang="en-US"/>
        </a:p>
      </dgm:t>
    </dgm:pt>
  </dgm:ptLst>
  <dgm:cxnLst>
    <dgm:cxn modelId="{70EACC18-8A4A-419F-A7A9-3FE770BCA0DB}" type="presOf" srcId="{D2C938F1-2C13-4D37-A7BF-2C4A4A2C5895}" destId="{C7526AD8-ACA8-4693-A300-456B76F7AD90}" srcOrd="0" destOrd="0" presId="urn:diagrams.loki3.com/NumberedList"/>
    <dgm:cxn modelId="{314C4E73-477B-4DFC-A12A-BEB22C372D5A}" type="presOf" srcId="{8C66E9B3-B12D-4C23-A273-982D7F969BBC}" destId="{BDFB8683-95A4-4BBF-9344-3A0D69314DBB}" srcOrd="0" destOrd="0" presId="urn:diagrams.loki3.com/NumberedList"/>
    <dgm:cxn modelId="{63084859-327D-4B54-9B92-345E9DCCCC01}" type="presOf" srcId="{1C13458B-6698-4426-9248-214C50BA35A5}" destId="{E6157F4A-F060-41D1-9AEE-5C8824258139}" srcOrd="0" destOrd="0" presId="urn:diagrams.loki3.com/NumberedList"/>
    <dgm:cxn modelId="{15F829FA-EFDB-44F7-A547-9234694CE8E4}" srcId="{05513209-78F1-448C-82FA-B2785EC23FA2}" destId="{4775CC73-AB2D-47CC-9761-B878988E69A1}" srcOrd="0" destOrd="0" parTransId="{991A8D39-6A83-40EC-8EBE-1E76BD84209C}" sibTransId="{4A9772BC-2429-4763-8F38-8E425F825EFA}"/>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B451CA99-9B62-42FA-9AFE-40AD73DBB064}" srcId="{1C13458B-6698-4426-9248-214C50BA35A5}" destId="{B5017736-BB0A-4EBA-B1A9-5383C0A8D558}" srcOrd="0" destOrd="0" parTransId="{B6BEFE96-C00A-4220-A200-E7EFBE12B4E2}" sibTransId="{03CDADA4-AC93-4CDF-B4DB-13F8753649CE}"/>
    <dgm:cxn modelId="{7F37D5C8-E16A-4389-ABBC-ABB93E9EB1A4}" srcId="{9087C3C8-88AB-4615-A819-0A0E35EA87B4}" destId="{9EA58EC5-7D69-4397-8093-5A4FCBD369E8}" srcOrd="0" destOrd="0" parTransId="{D56EEE90-AC73-4E4D-8BBC-6E0E7885DFB1}" sibTransId="{D5E5875A-C60C-4FC3-869B-722E371FA6E0}"/>
    <dgm:cxn modelId="{05FA5124-8AF2-4ED5-A219-04FCF5859A75}" type="presOf" srcId="{AF721111-DFC9-4309-80C4-56CBF60C7E9A}" destId="{0CF71828-04B5-4DA4-AE8B-3298666B89AD}" srcOrd="0" destOrd="0" presId="urn:diagrams.loki3.com/NumberedList"/>
    <dgm:cxn modelId="{A3B360EE-9585-4B2D-84C0-8F0521887BF4}" type="presOf" srcId="{9087C3C8-88AB-4615-A819-0A0E35EA87B4}" destId="{45313FDE-72F8-4D5E-AB88-A23BD593F317}" srcOrd="0" destOrd="0" presId="urn:diagrams.loki3.com/NumberedList"/>
    <dgm:cxn modelId="{21B6A260-4CC2-4633-AE32-8718B49DE31F}" type="presOf" srcId="{9EA58EC5-7D69-4397-8093-5A4FCBD369E8}" destId="{C7296A52-EA92-4F29-B3F3-9A2AFF954515}" srcOrd="0" destOrd="0" presId="urn:diagrams.loki3.com/NumberedList"/>
    <dgm:cxn modelId="{AB0F1D63-B964-4501-B89D-B149A8B3B1DA}" type="presOf" srcId="{05513209-78F1-448C-82FA-B2785EC23FA2}" destId="{45392A94-85D4-4213-B167-8FDD4035D4D9}" srcOrd="0" destOrd="0" presId="urn:diagrams.loki3.com/NumberedList"/>
    <dgm:cxn modelId="{B5DE3481-5E52-43A6-AB26-BFDBE35746B9}" type="presOf" srcId="{374B3CF0-3CBE-41CF-A774-9FD3C3CD3C85}" destId="{5012D0F9-E426-4C44-85B1-B5D15A7B4879}" srcOrd="0" destOrd="0" presId="urn:diagrams.loki3.com/NumberedList"/>
    <dgm:cxn modelId="{F689E7E9-2CC6-4BF5-A303-64BD70EB3A36}" srcId="{8C66E9B3-B12D-4C23-A273-982D7F969BBC}" destId="{1C13458B-6698-4426-9248-214C50BA35A5}" srcOrd="3" destOrd="0" parTransId="{3CE6F914-FEFC-4C6D-AC4D-7B98E7B33F65}" sibTransId="{752C8F35-4AFF-4107-96EE-1D971041B447}"/>
    <dgm:cxn modelId="{4C048470-4DD5-4C68-B38D-D17FD3A41AB5}" srcId="{8C66E9B3-B12D-4C23-A273-982D7F969BBC}" destId="{05513209-78F1-448C-82FA-B2785EC23FA2}" srcOrd="2" destOrd="0" parTransId="{2125FF98-D378-4F2A-ACEE-140F8B68D66F}" sibTransId="{983822D8-F065-4159-AEFB-B129090EF164}"/>
    <dgm:cxn modelId="{C5F1A7A0-2262-4193-A0C7-5E7200D98BE2}" srcId="{8C66E9B3-B12D-4C23-A273-982D7F969BBC}" destId="{9087C3C8-88AB-4615-A819-0A0E35EA87B4}" srcOrd="0" destOrd="0" parTransId="{9D57B5D2-D7E2-46BD-84EC-09B482765842}" sibTransId="{4A0956A5-A857-46D6-99CE-A2FDF1C77803}"/>
    <dgm:cxn modelId="{1C7B2439-98A6-4A2B-BDB8-438079493C67}" srcId="{8C66E9B3-B12D-4C23-A273-982D7F969BBC}" destId="{759FDF1A-46CB-4DD6-A232-39900ACE14DF}" srcOrd="1" destOrd="0" parTransId="{EBD1FDD3-F3E1-4EF5-AB02-3A05A129FFE4}" sibTransId="{840B7BEC-A424-4364-B52E-A493DF1255BE}"/>
    <dgm:cxn modelId="{80CAD525-722F-470C-80D8-4FBE9F773E2C}" srcId="{8C66E9B3-B12D-4C23-A273-982D7F969BBC}" destId="{D2C938F1-2C13-4D37-A7BF-2C4A4A2C5895}" srcOrd="4" destOrd="0" parTransId="{254F4E30-E5BE-4CF7-BCA8-4658604850FB}" sibTransId="{B981C1A7-4E89-4FD8-AEE9-CBA11CF946EA}"/>
    <dgm:cxn modelId="{636B70C6-A677-4E28-8204-9BFF11D79027}" type="presOf" srcId="{B5017736-BB0A-4EBA-B1A9-5383C0A8D558}" destId="{49C67BEC-2B4F-4314-A57E-02E07F3CD35A}" srcOrd="0" destOrd="0" presId="urn:diagrams.loki3.com/NumberedList"/>
    <dgm:cxn modelId="{B4BCE8CD-1B8E-41C3-A077-BBC4842E217E}" type="presOf" srcId="{4775CC73-AB2D-47CC-9761-B878988E69A1}" destId="{20BEFA03-6951-4A7C-A59E-41DEF89A1A38}" srcOrd="0" destOrd="0" presId="urn:diagrams.loki3.com/NumberedList"/>
    <dgm:cxn modelId="{336C34FB-C8B5-485C-9D59-74DF0DD7E8C9}" srcId="{D2C938F1-2C13-4D37-A7BF-2C4A4A2C5895}" destId="{AF721111-DFC9-4309-80C4-56CBF60C7E9A}" srcOrd="0" destOrd="0" parTransId="{767FC4B1-744B-4CEF-97BA-76E683EABB11}" sibTransId="{77D13942-889B-4B19-8BB6-B233C93B14D9}"/>
    <dgm:cxn modelId="{42DFFD61-2A56-4433-8181-6BAAA02C92BB}" type="presParOf" srcId="{BDFB8683-95A4-4BBF-9344-3A0D69314DBB}" destId="{5686C8E1-6AB0-4CCE-8716-DEC7202357E2}" srcOrd="0" destOrd="0" presId="urn:diagrams.loki3.com/NumberedList"/>
    <dgm:cxn modelId="{7F5AD265-0162-4925-B8BD-5D596B07A3D9}" type="presParOf" srcId="{5686C8E1-6AB0-4CCE-8716-DEC7202357E2}" destId="{C7296A52-EA92-4F29-B3F3-9A2AFF954515}" srcOrd="0" destOrd="0" presId="urn:diagrams.loki3.com/NumberedList"/>
    <dgm:cxn modelId="{D9B48FAE-D2F6-4F1C-8F20-CA7DD8CDADD5}" type="presParOf" srcId="{5686C8E1-6AB0-4CCE-8716-DEC7202357E2}" destId="{45313FDE-72F8-4D5E-AB88-A23BD593F317}" srcOrd="1" destOrd="0" presId="urn:diagrams.loki3.com/NumberedList"/>
    <dgm:cxn modelId="{A4E5FEEC-D43F-4597-8588-7C3FD4C90E3E}" type="presParOf" srcId="{BDFB8683-95A4-4BBF-9344-3A0D69314DBB}" destId="{EDF82DE2-623D-4F72-BF64-9E7479A7793F}"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C91DEA1F-6EB1-4721-958D-7F886E387D74}" type="presParOf" srcId="{BDFB8683-95A4-4BBF-9344-3A0D69314DBB}" destId="{C5B28956-548B-4DA3-B319-6491FD433A4F}" srcOrd="5" destOrd="0" presId="urn:diagrams.loki3.com/NumberedList"/>
    <dgm:cxn modelId="{5044DF76-4E76-45A4-9FEB-979034EFD6CA}" type="presParOf" srcId="{BDFB8683-95A4-4BBF-9344-3A0D69314DBB}" destId="{96E925AB-E91C-4C41-B802-FDE072EC40BE}" srcOrd="6" destOrd="0" presId="urn:diagrams.loki3.com/NumberedList"/>
    <dgm:cxn modelId="{069EBA99-C48D-4445-B6D7-0FB8F64BE1F8}" type="presParOf" srcId="{96E925AB-E91C-4C41-B802-FDE072EC40BE}" destId="{49C67BEC-2B4F-4314-A57E-02E07F3CD35A}" srcOrd="0" destOrd="0" presId="urn:diagrams.loki3.com/NumberedList"/>
    <dgm:cxn modelId="{7A433736-5AB7-42D3-ADB1-04795DBCFECF}" type="presParOf" srcId="{96E925AB-E91C-4C41-B802-FDE072EC40BE}" destId="{E6157F4A-F060-41D1-9AEE-5C8824258139}" srcOrd="1" destOrd="0" presId="urn:diagrams.loki3.com/NumberedList"/>
    <dgm:cxn modelId="{E20A5655-AC83-4F4A-B765-31660D03D536}" type="presParOf" srcId="{BDFB8683-95A4-4BBF-9344-3A0D69314DBB}" destId="{0EB8C0CE-853B-44CD-B257-C94391D88CC7}" srcOrd="7" destOrd="0" presId="urn:diagrams.loki3.com/NumberedList"/>
    <dgm:cxn modelId="{96B3BE07-6DD4-4243-B378-00747C725439}" type="presParOf" srcId="{BDFB8683-95A4-4BBF-9344-3A0D69314DBB}" destId="{3DCA2EC3-FE97-4E93-9814-2AC4C653E107}" srcOrd="8" destOrd="0" presId="urn:diagrams.loki3.com/NumberedList"/>
    <dgm:cxn modelId="{6F8FBA83-824D-4EE8-9803-8C2E6AD746EA}" type="presParOf" srcId="{3DCA2EC3-FE97-4E93-9814-2AC4C653E107}" destId="{0CF71828-04B5-4DA4-AE8B-3298666B89AD}" srcOrd="0" destOrd="0" presId="urn:diagrams.loki3.com/NumberedList"/>
    <dgm:cxn modelId="{566EC438-F054-4537-9040-FF64C2B85CD4}" type="presParOf" srcId="{3DCA2EC3-FE97-4E93-9814-2AC4C653E107}" destId="{C7526AD8-ACA8-4693-A300-456B76F7AD9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9EA58EC5-7D69-4397-8093-5A4FCBD369E8}">
      <dgm:prSet/>
      <dgm:spPr/>
      <dgm:t>
        <a:bodyPr/>
        <a:lstStyle/>
        <a:p>
          <a:r>
            <a:rPr lang="vi-VN" b="0" noProof="0" dirty="0" smtClean="0"/>
            <a:t>Mở file</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en-US"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Đọc, ghi file</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en-US"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5017736-BB0A-4EBA-B1A9-5383C0A8D558}">
      <dgm:prSet/>
      <dgm:spPr/>
      <dgm:t>
        <a:bodyPr/>
        <a:lstStyle/>
        <a:p>
          <a:r>
            <a:rPr lang="vi-VN" noProof="0" dirty="0" smtClean="0"/>
            <a:t>Đóng file</a:t>
          </a:r>
          <a:endParaRPr lang="vi-VN" noProof="0" dirty="0"/>
        </a:p>
      </dgm:t>
    </dgm:pt>
    <dgm:pt modelId="{B6BEFE96-C00A-4220-A200-E7EFBE12B4E2}" type="parTrans" cxnId="{B451CA99-9B62-42FA-9AFE-40AD73DBB064}">
      <dgm:prSet/>
      <dgm:spPr/>
      <dgm:t>
        <a:bodyPr/>
        <a:lstStyle/>
        <a:p>
          <a:endParaRPr lang="en-US"/>
        </a:p>
      </dgm:t>
    </dgm:pt>
    <dgm:pt modelId="{03CDADA4-AC93-4CDF-B4DB-13F8753649CE}" type="sibTrans" cxnId="{B451CA99-9B62-42FA-9AFE-40AD73DBB064}">
      <dgm:prSet/>
      <dgm:spPr/>
      <dgm:t>
        <a:bodyPr/>
        <a:lstStyle/>
        <a:p>
          <a:endParaRPr lang="en-US"/>
        </a:p>
      </dgm:t>
    </dgm:pt>
    <dgm:pt modelId="{9087C3C8-88AB-4615-A819-0A0E35EA87B4}">
      <dgm:prSet/>
      <dgm:spPr/>
      <dgm:t>
        <a:bodyPr/>
        <a:lstStyle/>
        <a:p>
          <a:r>
            <a:rPr lang="en-US" b="1" noProof="0" dirty="0" smtClean="0"/>
            <a:t>1</a:t>
          </a:r>
          <a:endParaRPr lang="vi-VN" b="1" noProof="0" dirty="0"/>
        </a:p>
      </dgm:t>
    </dgm:pt>
    <dgm:pt modelId="{9D57B5D2-D7E2-46BD-84EC-09B482765842}" type="parTrans" cxnId="{C5F1A7A0-2262-4193-A0C7-5E7200D98BE2}">
      <dgm:prSet/>
      <dgm:spPr/>
      <dgm:t>
        <a:bodyPr/>
        <a:lstStyle/>
        <a:p>
          <a:endParaRPr lang="en-US"/>
        </a:p>
      </dgm:t>
    </dgm:pt>
    <dgm:pt modelId="{4A0956A5-A857-46D6-99CE-A2FDF1C77803}" type="sibTrans" cxnId="{C5F1A7A0-2262-4193-A0C7-5E7200D98BE2}">
      <dgm:prSet/>
      <dgm:spPr/>
      <dgm:t>
        <a:bodyPr/>
        <a:lstStyle/>
        <a:p>
          <a:endParaRPr lang="en-US"/>
        </a:p>
      </dgm:t>
    </dgm:pt>
    <dgm:pt modelId="{AF721111-DFC9-4309-80C4-56CBF60C7E9A}">
      <dgm:prSet/>
      <dgm:spPr/>
      <dgm:t>
        <a:bodyPr/>
        <a:lstStyle/>
        <a:p>
          <a:r>
            <a:rPr lang="vi-VN" noProof="0" dirty="0" smtClean="0"/>
            <a:t>Bài tập</a:t>
          </a:r>
          <a:endParaRPr lang="vi-VN" noProof="0" dirty="0"/>
        </a:p>
      </dgm:t>
    </dgm:pt>
    <dgm:pt modelId="{767FC4B1-744B-4CEF-97BA-76E683EABB11}" type="parTrans" cxnId="{336C34FB-C8B5-485C-9D59-74DF0DD7E8C9}">
      <dgm:prSet/>
      <dgm:spPr/>
      <dgm:t>
        <a:bodyPr/>
        <a:lstStyle/>
        <a:p>
          <a:endParaRPr lang="en-US"/>
        </a:p>
      </dgm:t>
    </dgm:pt>
    <dgm:pt modelId="{77D13942-889B-4B19-8BB6-B233C93B14D9}" type="sibTrans" cxnId="{336C34FB-C8B5-485C-9D59-74DF0DD7E8C9}">
      <dgm:prSet/>
      <dgm:spPr/>
      <dgm:t>
        <a:bodyPr/>
        <a:lstStyle/>
        <a:p>
          <a:endParaRPr lang="en-US"/>
        </a:p>
      </dgm:t>
    </dgm:pt>
    <dgm:pt modelId="{D2C938F1-2C13-4D37-A7BF-2C4A4A2C5895}">
      <dgm:prSet/>
      <dgm:spPr/>
      <dgm:t>
        <a:bodyPr/>
        <a:lstStyle/>
        <a:p>
          <a:r>
            <a:rPr lang="vi-VN" noProof="0" dirty="0" smtClean="0"/>
            <a:t>5</a:t>
          </a:r>
          <a:endParaRPr lang="vi-VN" noProof="0" dirty="0"/>
        </a:p>
      </dgm:t>
    </dgm:pt>
    <dgm:pt modelId="{254F4E30-E5BE-4CF7-BCA8-4658604850FB}" type="parTrans" cxnId="{80CAD525-722F-470C-80D8-4FBE9F773E2C}">
      <dgm:prSet/>
      <dgm:spPr/>
      <dgm:t>
        <a:bodyPr/>
        <a:lstStyle/>
        <a:p>
          <a:endParaRPr lang="en-US"/>
        </a:p>
      </dgm:t>
    </dgm:pt>
    <dgm:pt modelId="{B981C1A7-4E89-4FD8-AEE9-CBA11CF946EA}" type="sibTrans" cxnId="{80CAD525-722F-470C-80D8-4FBE9F773E2C}">
      <dgm:prSet/>
      <dgm:spPr/>
      <dgm:t>
        <a:bodyPr/>
        <a:lstStyle/>
        <a:p>
          <a:endParaRPr lang="en-US"/>
        </a:p>
      </dgm:t>
    </dgm:pt>
    <dgm:pt modelId="{1C13458B-6698-4426-9248-214C50BA35A5}">
      <dgm:prSet/>
      <dgm:spPr/>
      <dgm:t>
        <a:bodyPr/>
        <a:lstStyle/>
        <a:p>
          <a:r>
            <a:rPr lang="en-US" noProof="0" dirty="0" smtClean="0"/>
            <a:t>4</a:t>
          </a:r>
          <a:endParaRPr lang="vi-VN" noProof="0" dirty="0"/>
        </a:p>
      </dgm:t>
    </dgm:pt>
    <dgm:pt modelId="{3CE6F914-FEFC-4C6D-AC4D-7B98E7B33F65}" type="parTrans" cxnId="{F689E7E9-2CC6-4BF5-A303-64BD70EB3A36}">
      <dgm:prSet/>
      <dgm:spPr/>
      <dgm:t>
        <a:bodyPr/>
        <a:lstStyle/>
        <a:p>
          <a:endParaRPr lang="en-US"/>
        </a:p>
      </dgm:t>
    </dgm:pt>
    <dgm:pt modelId="{752C8F35-4AFF-4107-96EE-1D971041B447}" type="sibTrans" cxnId="{F689E7E9-2CC6-4BF5-A303-64BD70EB3A36}">
      <dgm:prSet/>
      <dgm:spPr/>
      <dgm:t>
        <a:bodyPr/>
        <a:lstStyle/>
        <a:p>
          <a:endParaRPr lang="en-US"/>
        </a:p>
      </dgm:t>
    </dgm:pt>
    <dgm:pt modelId="{4775CC73-AB2D-47CC-9761-B878988E69A1}">
      <dgm:prSet/>
      <dgm:spPr/>
      <dgm:t>
        <a:bodyPr/>
        <a:lstStyle/>
        <a:p>
          <a:r>
            <a:rPr lang="vi-VN" noProof="0" dirty="0" smtClean="0"/>
            <a:t>Con trỏ chỉ vị</a:t>
          </a:r>
          <a:endParaRPr lang="vi-VN" noProof="0" dirty="0"/>
        </a:p>
      </dgm:t>
    </dgm:pt>
    <dgm:pt modelId="{991A8D39-6A83-40EC-8EBE-1E76BD84209C}" type="parTrans" cxnId="{15F829FA-EFDB-44F7-A547-9234694CE8E4}">
      <dgm:prSet/>
      <dgm:spPr/>
      <dgm:t>
        <a:bodyPr/>
        <a:lstStyle/>
        <a:p>
          <a:endParaRPr lang="en-US"/>
        </a:p>
      </dgm:t>
    </dgm:pt>
    <dgm:pt modelId="{4A9772BC-2429-4763-8F38-8E425F825EFA}" type="sibTrans" cxnId="{15F829FA-EFDB-44F7-A547-9234694CE8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5686C8E1-6AB0-4CCE-8716-DEC7202357E2}" type="pres">
      <dgm:prSet presAssocID="{9087C3C8-88AB-4615-A819-0A0E35EA87B4}" presName="composite" presStyleCnt="0"/>
      <dgm:spPr/>
    </dgm:pt>
    <dgm:pt modelId="{C7296A52-EA92-4F29-B3F3-9A2AFF954515}" type="pres">
      <dgm:prSet presAssocID="{9087C3C8-88AB-4615-A819-0A0E35EA87B4}" presName="desTx" presStyleLbl="fgAccFollowNode1" presStyleIdx="0" presStyleCnt="5">
        <dgm:presLayoutVars>
          <dgm:bulletEnabled val="1"/>
        </dgm:presLayoutVars>
      </dgm:prSet>
      <dgm:spPr/>
      <dgm:t>
        <a:bodyPr/>
        <a:lstStyle/>
        <a:p>
          <a:endParaRPr lang="en-US"/>
        </a:p>
      </dgm:t>
    </dgm:pt>
    <dgm:pt modelId="{45313FDE-72F8-4D5E-AB88-A23BD593F317}" type="pres">
      <dgm:prSet presAssocID="{9087C3C8-88AB-4615-A819-0A0E35EA87B4}" presName="labelTx" presStyleLbl="node1" presStyleIdx="0" presStyleCnt="5">
        <dgm:presLayoutVars>
          <dgm:chMax val="0"/>
          <dgm:chPref val="0"/>
          <dgm:bulletEnabled val="1"/>
        </dgm:presLayoutVars>
      </dgm:prSet>
      <dgm:spPr/>
      <dgm:t>
        <a:bodyPr/>
        <a:lstStyle/>
        <a:p>
          <a:endParaRPr lang="en-US"/>
        </a:p>
      </dgm:t>
    </dgm:pt>
    <dgm:pt modelId="{EDF82DE2-623D-4F72-BF64-9E7479A7793F}" type="pres">
      <dgm:prSet presAssocID="{4A0956A5-A857-46D6-99CE-A2FDF1C77803}"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5B28956-548B-4DA3-B319-6491FD433A4F}" type="pres">
      <dgm:prSet presAssocID="{983822D8-F065-4159-AEFB-B129090EF164}" presName="sp" presStyleCnt="0"/>
      <dgm:spPr/>
    </dgm:pt>
    <dgm:pt modelId="{96E925AB-E91C-4C41-B802-FDE072EC40BE}" type="pres">
      <dgm:prSet presAssocID="{1C13458B-6698-4426-9248-214C50BA35A5}" presName="composite" presStyleCnt="0"/>
      <dgm:spPr/>
    </dgm:pt>
    <dgm:pt modelId="{49C67BEC-2B4F-4314-A57E-02E07F3CD35A}" type="pres">
      <dgm:prSet presAssocID="{1C13458B-6698-4426-9248-214C50BA35A5}" presName="desTx" presStyleLbl="fgAccFollowNode1" presStyleIdx="3" presStyleCnt="5">
        <dgm:presLayoutVars>
          <dgm:bulletEnabled val="1"/>
        </dgm:presLayoutVars>
      </dgm:prSet>
      <dgm:spPr/>
      <dgm:t>
        <a:bodyPr/>
        <a:lstStyle/>
        <a:p>
          <a:endParaRPr lang="en-US"/>
        </a:p>
      </dgm:t>
    </dgm:pt>
    <dgm:pt modelId="{E6157F4A-F060-41D1-9AEE-5C8824258139}" type="pres">
      <dgm:prSet presAssocID="{1C13458B-6698-4426-9248-214C50BA35A5}" presName="labelTx" presStyleLbl="node1" presStyleIdx="3" presStyleCnt="5">
        <dgm:presLayoutVars>
          <dgm:chMax val="0"/>
          <dgm:chPref val="0"/>
          <dgm:bulletEnabled val="1"/>
        </dgm:presLayoutVars>
      </dgm:prSet>
      <dgm:spPr/>
      <dgm:t>
        <a:bodyPr/>
        <a:lstStyle/>
        <a:p>
          <a:endParaRPr lang="en-US"/>
        </a:p>
      </dgm:t>
    </dgm:pt>
    <dgm:pt modelId="{0EB8C0CE-853B-44CD-B257-C94391D88CC7}" type="pres">
      <dgm:prSet presAssocID="{752C8F35-4AFF-4107-96EE-1D971041B447}" presName="sp" presStyleCnt="0"/>
      <dgm:spPr/>
    </dgm:pt>
    <dgm:pt modelId="{3DCA2EC3-FE97-4E93-9814-2AC4C653E107}" type="pres">
      <dgm:prSet presAssocID="{D2C938F1-2C13-4D37-A7BF-2C4A4A2C5895}" presName="composite" presStyleCnt="0"/>
      <dgm:spPr/>
    </dgm:pt>
    <dgm:pt modelId="{0CF71828-04B5-4DA4-AE8B-3298666B89AD}" type="pres">
      <dgm:prSet presAssocID="{D2C938F1-2C13-4D37-A7BF-2C4A4A2C5895}" presName="desTx" presStyleLbl="fgAccFollowNode1" presStyleIdx="4" presStyleCnt="5">
        <dgm:presLayoutVars>
          <dgm:bulletEnabled val="1"/>
        </dgm:presLayoutVars>
      </dgm:prSet>
      <dgm:spPr/>
      <dgm:t>
        <a:bodyPr/>
        <a:lstStyle/>
        <a:p>
          <a:endParaRPr lang="en-US"/>
        </a:p>
      </dgm:t>
    </dgm:pt>
    <dgm:pt modelId="{C7526AD8-ACA8-4693-A300-456B76F7AD90}" type="pres">
      <dgm:prSet presAssocID="{D2C938F1-2C13-4D37-A7BF-2C4A4A2C5895}" presName="labelTx" presStyleLbl="node1" presStyleIdx="4" presStyleCnt="5">
        <dgm:presLayoutVars>
          <dgm:chMax val="0"/>
          <dgm:chPref val="0"/>
          <dgm:bulletEnabled val="1"/>
        </dgm:presLayoutVars>
      </dgm:prSet>
      <dgm:spPr/>
      <dgm:t>
        <a:bodyPr/>
        <a:lstStyle/>
        <a:p>
          <a:endParaRPr lang="en-US"/>
        </a:p>
      </dgm:t>
    </dgm:pt>
  </dgm:ptLst>
  <dgm:cxnLst>
    <dgm:cxn modelId="{70EACC18-8A4A-419F-A7A9-3FE770BCA0DB}" type="presOf" srcId="{D2C938F1-2C13-4D37-A7BF-2C4A4A2C5895}" destId="{C7526AD8-ACA8-4693-A300-456B76F7AD90}" srcOrd="0" destOrd="0" presId="urn:diagrams.loki3.com/NumberedList"/>
    <dgm:cxn modelId="{314C4E73-477B-4DFC-A12A-BEB22C372D5A}" type="presOf" srcId="{8C66E9B3-B12D-4C23-A273-982D7F969BBC}" destId="{BDFB8683-95A4-4BBF-9344-3A0D69314DBB}" srcOrd="0" destOrd="0" presId="urn:diagrams.loki3.com/NumberedList"/>
    <dgm:cxn modelId="{63084859-327D-4B54-9B92-345E9DCCCC01}" type="presOf" srcId="{1C13458B-6698-4426-9248-214C50BA35A5}" destId="{E6157F4A-F060-41D1-9AEE-5C8824258139}" srcOrd="0" destOrd="0" presId="urn:diagrams.loki3.com/NumberedList"/>
    <dgm:cxn modelId="{15F829FA-EFDB-44F7-A547-9234694CE8E4}" srcId="{05513209-78F1-448C-82FA-B2785EC23FA2}" destId="{4775CC73-AB2D-47CC-9761-B878988E69A1}" srcOrd="0" destOrd="0" parTransId="{991A8D39-6A83-40EC-8EBE-1E76BD84209C}" sibTransId="{4A9772BC-2429-4763-8F38-8E425F825EFA}"/>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B451CA99-9B62-42FA-9AFE-40AD73DBB064}" srcId="{1C13458B-6698-4426-9248-214C50BA35A5}" destId="{B5017736-BB0A-4EBA-B1A9-5383C0A8D558}" srcOrd="0" destOrd="0" parTransId="{B6BEFE96-C00A-4220-A200-E7EFBE12B4E2}" sibTransId="{03CDADA4-AC93-4CDF-B4DB-13F8753649CE}"/>
    <dgm:cxn modelId="{7F37D5C8-E16A-4389-ABBC-ABB93E9EB1A4}" srcId="{9087C3C8-88AB-4615-A819-0A0E35EA87B4}" destId="{9EA58EC5-7D69-4397-8093-5A4FCBD369E8}" srcOrd="0" destOrd="0" parTransId="{D56EEE90-AC73-4E4D-8BBC-6E0E7885DFB1}" sibTransId="{D5E5875A-C60C-4FC3-869B-722E371FA6E0}"/>
    <dgm:cxn modelId="{05FA5124-8AF2-4ED5-A219-04FCF5859A75}" type="presOf" srcId="{AF721111-DFC9-4309-80C4-56CBF60C7E9A}" destId="{0CF71828-04B5-4DA4-AE8B-3298666B89AD}" srcOrd="0" destOrd="0" presId="urn:diagrams.loki3.com/NumberedList"/>
    <dgm:cxn modelId="{A3B360EE-9585-4B2D-84C0-8F0521887BF4}" type="presOf" srcId="{9087C3C8-88AB-4615-A819-0A0E35EA87B4}" destId="{45313FDE-72F8-4D5E-AB88-A23BD593F317}" srcOrd="0" destOrd="0" presId="urn:diagrams.loki3.com/NumberedList"/>
    <dgm:cxn modelId="{21B6A260-4CC2-4633-AE32-8718B49DE31F}" type="presOf" srcId="{9EA58EC5-7D69-4397-8093-5A4FCBD369E8}" destId="{C7296A52-EA92-4F29-B3F3-9A2AFF954515}" srcOrd="0" destOrd="0" presId="urn:diagrams.loki3.com/NumberedList"/>
    <dgm:cxn modelId="{AB0F1D63-B964-4501-B89D-B149A8B3B1DA}" type="presOf" srcId="{05513209-78F1-448C-82FA-B2785EC23FA2}" destId="{45392A94-85D4-4213-B167-8FDD4035D4D9}" srcOrd="0" destOrd="0" presId="urn:diagrams.loki3.com/NumberedList"/>
    <dgm:cxn modelId="{B5DE3481-5E52-43A6-AB26-BFDBE35746B9}" type="presOf" srcId="{374B3CF0-3CBE-41CF-A774-9FD3C3CD3C85}" destId="{5012D0F9-E426-4C44-85B1-B5D15A7B4879}" srcOrd="0" destOrd="0" presId="urn:diagrams.loki3.com/NumberedList"/>
    <dgm:cxn modelId="{F689E7E9-2CC6-4BF5-A303-64BD70EB3A36}" srcId="{8C66E9B3-B12D-4C23-A273-982D7F969BBC}" destId="{1C13458B-6698-4426-9248-214C50BA35A5}" srcOrd="3" destOrd="0" parTransId="{3CE6F914-FEFC-4C6D-AC4D-7B98E7B33F65}" sibTransId="{752C8F35-4AFF-4107-96EE-1D971041B447}"/>
    <dgm:cxn modelId="{4C048470-4DD5-4C68-B38D-D17FD3A41AB5}" srcId="{8C66E9B3-B12D-4C23-A273-982D7F969BBC}" destId="{05513209-78F1-448C-82FA-B2785EC23FA2}" srcOrd="2" destOrd="0" parTransId="{2125FF98-D378-4F2A-ACEE-140F8B68D66F}" sibTransId="{983822D8-F065-4159-AEFB-B129090EF164}"/>
    <dgm:cxn modelId="{C5F1A7A0-2262-4193-A0C7-5E7200D98BE2}" srcId="{8C66E9B3-B12D-4C23-A273-982D7F969BBC}" destId="{9087C3C8-88AB-4615-A819-0A0E35EA87B4}" srcOrd="0" destOrd="0" parTransId="{9D57B5D2-D7E2-46BD-84EC-09B482765842}" sibTransId="{4A0956A5-A857-46D6-99CE-A2FDF1C77803}"/>
    <dgm:cxn modelId="{1C7B2439-98A6-4A2B-BDB8-438079493C67}" srcId="{8C66E9B3-B12D-4C23-A273-982D7F969BBC}" destId="{759FDF1A-46CB-4DD6-A232-39900ACE14DF}" srcOrd="1" destOrd="0" parTransId="{EBD1FDD3-F3E1-4EF5-AB02-3A05A129FFE4}" sibTransId="{840B7BEC-A424-4364-B52E-A493DF1255BE}"/>
    <dgm:cxn modelId="{80CAD525-722F-470C-80D8-4FBE9F773E2C}" srcId="{8C66E9B3-B12D-4C23-A273-982D7F969BBC}" destId="{D2C938F1-2C13-4D37-A7BF-2C4A4A2C5895}" srcOrd="4" destOrd="0" parTransId="{254F4E30-E5BE-4CF7-BCA8-4658604850FB}" sibTransId="{B981C1A7-4E89-4FD8-AEE9-CBA11CF946EA}"/>
    <dgm:cxn modelId="{636B70C6-A677-4E28-8204-9BFF11D79027}" type="presOf" srcId="{B5017736-BB0A-4EBA-B1A9-5383C0A8D558}" destId="{49C67BEC-2B4F-4314-A57E-02E07F3CD35A}" srcOrd="0" destOrd="0" presId="urn:diagrams.loki3.com/NumberedList"/>
    <dgm:cxn modelId="{B4BCE8CD-1B8E-41C3-A077-BBC4842E217E}" type="presOf" srcId="{4775CC73-AB2D-47CC-9761-B878988E69A1}" destId="{20BEFA03-6951-4A7C-A59E-41DEF89A1A38}" srcOrd="0" destOrd="0" presId="urn:diagrams.loki3.com/NumberedList"/>
    <dgm:cxn modelId="{336C34FB-C8B5-485C-9D59-74DF0DD7E8C9}" srcId="{D2C938F1-2C13-4D37-A7BF-2C4A4A2C5895}" destId="{AF721111-DFC9-4309-80C4-56CBF60C7E9A}" srcOrd="0" destOrd="0" parTransId="{767FC4B1-744B-4CEF-97BA-76E683EABB11}" sibTransId="{77D13942-889B-4B19-8BB6-B233C93B14D9}"/>
    <dgm:cxn modelId="{42DFFD61-2A56-4433-8181-6BAAA02C92BB}" type="presParOf" srcId="{BDFB8683-95A4-4BBF-9344-3A0D69314DBB}" destId="{5686C8E1-6AB0-4CCE-8716-DEC7202357E2}" srcOrd="0" destOrd="0" presId="urn:diagrams.loki3.com/NumberedList"/>
    <dgm:cxn modelId="{7F5AD265-0162-4925-B8BD-5D596B07A3D9}" type="presParOf" srcId="{5686C8E1-6AB0-4CCE-8716-DEC7202357E2}" destId="{C7296A52-EA92-4F29-B3F3-9A2AFF954515}" srcOrd="0" destOrd="0" presId="urn:diagrams.loki3.com/NumberedList"/>
    <dgm:cxn modelId="{D9B48FAE-D2F6-4F1C-8F20-CA7DD8CDADD5}" type="presParOf" srcId="{5686C8E1-6AB0-4CCE-8716-DEC7202357E2}" destId="{45313FDE-72F8-4D5E-AB88-A23BD593F317}" srcOrd="1" destOrd="0" presId="urn:diagrams.loki3.com/NumberedList"/>
    <dgm:cxn modelId="{A4E5FEEC-D43F-4597-8588-7C3FD4C90E3E}" type="presParOf" srcId="{BDFB8683-95A4-4BBF-9344-3A0D69314DBB}" destId="{EDF82DE2-623D-4F72-BF64-9E7479A7793F}"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C91DEA1F-6EB1-4721-958D-7F886E387D74}" type="presParOf" srcId="{BDFB8683-95A4-4BBF-9344-3A0D69314DBB}" destId="{C5B28956-548B-4DA3-B319-6491FD433A4F}" srcOrd="5" destOrd="0" presId="urn:diagrams.loki3.com/NumberedList"/>
    <dgm:cxn modelId="{5044DF76-4E76-45A4-9FEB-979034EFD6CA}" type="presParOf" srcId="{BDFB8683-95A4-4BBF-9344-3A0D69314DBB}" destId="{96E925AB-E91C-4C41-B802-FDE072EC40BE}" srcOrd="6" destOrd="0" presId="urn:diagrams.loki3.com/NumberedList"/>
    <dgm:cxn modelId="{069EBA99-C48D-4445-B6D7-0FB8F64BE1F8}" type="presParOf" srcId="{96E925AB-E91C-4C41-B802-FDE072EC40BE}" destId="{49C67BEC-2B4F-4314-A57E-02E07F3CD35A}" srcOrd="0" destOrd="0" presId="urn:diagrams.loki3.com/NumberedList"/>
    <dgm:cxn modelId="{7A433736-5AB7-42D3-ADB1-04795DBCFECF}" type="presParOf" srcId="{96E925AB-E91C-4C41-B802-FDE072EC40BE}" destId="{E6157F4A-F060-41D1-9AEE-5C8824258139}" srcOrd="1" destOrd="0" presId="urn:diagrams.loki3.com/NumberedList"/>
    <dgm:cxn modelId="{E20A5655-AC83-4F4A-B765-31660D03D536}" type="presParOf" srcId="{BDFB8683-95A4-4BBF-9344-3A0D69314DBB}" destId="{0EB8C0CE-853B-44CD-B257-C94391D88CC7}" srcOrd="7" destOrd="0" presId="urn:diagrams.loki3.com/NumberedList"/>
    <dgm:cxn modelId="{96B3BE07-6DD4-4243-B378-00747C725439}" type="presParOf" srcId="{BDFB8683-95A4-4BBF-9344-3A0D69314DBB}" destId="{3DCA2EC3-FE97-4E93-9814-2AC4C653E107}" srcOrd="8" destOrd="0" presId="urn:diagrams.loki3.com/NumberedList"/>
    <dgm:cxn modelId="{6F8FBA83-824D-4EE8-9803-8C2E6AD746EA}" type="presParOf" srcId="{3DCA2EC3-FE97-4E93-9814-2AC4C653E107}" destId="{0CF71828-04B5-4DA4-AE8B-3298666B89AD}" srcOrd="0" destOrd="0" presId="urn:diagrams.loki3.com/NumberedList"/>
    <dgm:cxn modelId="{566EC438-F054-4537-9040-FF64C2B85CD4}" type="presParOf" srcId="{3DCA2EC3-FE97-4E93-9814-2AC4C653E107}" destId="{C7526AD8-ACA8-4693-A300-456B76F7AD9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9EA58EC5-7D69-4397-8093-5A4FCBD369E8}">
      <dgm:prSet/>
      <dgm:spPr/>
      <dgm:t>
        <a:bodyPr/>
        <a:lstStyle/>
        <a:p>
          <a:r>
            <a:rPr lang="vi-VN" b="0" noProof="0" dirty="0" smtClean="0"/>
            <a:t>Mở file</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en-US"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Đọc, ghi file</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a:solidFill>
          <a:srgbClr val="00FF00"/>
        </a:solidFill>
      </dgm:spPr>
      <dgm:t>
        <a:bodyPr/>
        <a:lstStyle/>
        <a:p>
          <a:r>
            <a:rPr lang="en-US"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5017736-BB0A-4EBA-B1A9-5383C0A8D558}">
      <dgm:prSet/>
      <dgm:spPr/>
      <dgm:t>
        <a:bodyPr/>
        <a:lstStyle/>
        <a:p>
          <a:r>
            <a:rPr lang="vi-VN" noProof="0" dirty="0" smtClean="0"/>
            <a:t>Đóng file</a:t>
          </a:r>
          <a:endParaRPr lang="vi-VN" noProof="0" dirty="0"/>
        </a:p>
      </dgm:t>
    </dgm:pt>
    <dgm:pt modelId="{B6BEFE96-C00A-4220-A200-E7EFBE12B4E2}" type="parTrans" cxnId="{B451CA99-9B62-42FA-9AFE-40AD73DBB064}">
      <dgm:prSet/>
      <dgm:spPr/>
      <dgm:t>
        <a:bodyPr/>
        <a:lstStyle/>
        <a:p>
          <a:endParaRPr lang="en-US"/>
        </a:p>
      </dgm:t>
    </dgm:pt>
    <dgm:pt modelId="{03CDADA4-AC93-4CDF-B4DB-13F8753649CE}" type="sibTrans" cxnId="{B451CA99-9B62-42FA-9AFE-40AD73DBB064}">
      <dgm:prSet/>
      <dgm:spPr/>
      <dgm:t>
        <a:bodyPr/>
        <a:lstStyle/>
        <a:p>
          <a:endParaRPr lang="en-US"/>
        </a:p>
      </dgm:t>
    </dgm:pt>
    <dgm:pt modelId="{9087C3C8-88AB-4615-A819-0A0E35EA87B4}">
      <dgm:prSet/>
      <dgm:spPr/>
      <dgm:t>
        <a:bodyPr/>
        <a:lstStyle/>
        <a:p>
          <a:r>
            <a:rPr lang="en-US" b="1" noProof="0" dirty="0" smtClean="0"/>
            <a:t>1</a:t>
          </a:r>
          <a:endParaRPr lang="vi-VN" b="1" noProof="0" dirty="0"/>
        </a:p>
      </dgm:t>
    </dgm:pt>
    <dgm:pt modelId="{9D57B5D2-D7E2-46BD-84EC-09B482765842}" type="parTrans" cxnId="{C5F1A7A0-2262-4193-A0C7-5E7200D98BE2}">
      <dgm:prSet/>
      <dgm:spPr/>
      <dgm:t>
        <a:bodyPr/>
        <a:lstStyle/>
        <a:p>
          <a:endParaRPr lang="en-US"/>
        </a:p>
      </dgm:t>
    </dgm:pt>
    <dgm:pt modelId="{4A0956A5-A857-46D6-99CE-A2FDF1C77803}" type="sibTrans" cxnId="{C5F1A7A0-2262-4193-A0C7-5E7200D98BE2}">
      <dgm:prSet/>
      <dgm:spPr/>
      <dgm:t>
        <a:bodyPr/>
        <a:lstStyle/>
        <a:p>
          <a:endParaRPr lang="en-US"/>
        </a:p>
      </dgm:t>
    </dgm:pt>
    <dgm:pt modelId="{AF721111-DFC9-4309-80C4-56CBF60C7E9A}">
      <dgm:prSet/>
      <dgm:spPr/>
      <dgm:t>
        <a:bodyPr/>
        <a:lstStyle/>
        <a:p>
          <a:r>
            <a:rPr lang="vi-VN" noProof="0" dirty="0" smtClean="0"/>
            <a:t>Bài tập</a:t>
          </a:r>
          <a:endParaRPr lang="vi-VN" noProof="0" dirty="0"/>
        </a:p>
      </dgm:t>
    </dgm:pt>
    <dgm:pt modelId="{767FC4B1-744B-4CEF-97BA-76E683EABB11}" type="parTrans" cxnId="{336C34FB-C8B5-485C-9D59-74DF0DD7E8C9}">
      <dgm:prSet/>
      <dgm:spPr/>
      <dgm:t>
        <a:bodyPr/>
        <a:lstStyle/>
        <a:p>
          <a:endParaRPr lang="en-US"/>
        </a:p>
      </dgm:t>
    </dgm:pt>
    <dgm:pt modelId="{77D13942-889B-4B19-8BB6-B233C93B14D9}" type="sibTrans" cxnId="{336C34FB-C8B5-485C-9D59-74DF0DD7E8C9}">
      <dgm:prSet/>
      <dgm:spPr/>
      <dgm:t>
        <a:bodyPr/>
        <a:lstStyle/>
        <a:p>
          <a:endParaRPr lang="en-US"/>
        </a:p>
      </dgm:t>
    </dgm:pt>
    <dgm:pt modelId="{D2C938F1-2C13-4D37-A7BF-2C4A4A2C5895}">
      <dgm:prSet/>
      <dgm:spPr/>
      <dgm:t>
        <a:bodyPr/>
        <a:lstStyle/>
        <a:p>
          <a:r>
            <a:rPr lang="vi-VN" noProof="0" dirty="0" smtClean="0"/>
            <a:t>5</a:t>
          </a:r>
          <a:endParaRPr lang="vi-VN" noProof="0" dirty="0"/>
        </a:p>
      </dgm:t>
    </dgm:pt>
    <dgm:pt modelId="{254F4E30-E5BE-4CF7-BCA8-4658604850FB}" type="parTrans" cxnId="{80CAD525-722F-470C-80D8-4FBE9F773E2C}">
      <dgm:prSet/>
      <dgm:spPr/>
      <dgm:t>
        <a:bodyPr/>
        <a:lstStyle/>
        <a:p>
          <a:endParaRPr lang="en-US"/>
        </a:p>
      </dgm:t>
    </dgm:pt>
    <dgm:pt modelId="{B981C1A7-4E89-4FD8-AEE9-CBA11CF946EA}" type="sibTrans" cxnId="{80CAD525-722F-470C-80D8-4FBE9F773E2C}">
      <dgm:prSet/>
      <dgm:spPr/>
      <dgm:t>
        <a:bodyPr/>
        <a:lstStyle/>
        <a:p>
          <a:endParaRPr lang="en-US"/>
        </a:p>
      </dgm:t>
    </dgm:pt>
    <dgm:pt modelId="{1C13458B-6698-4426-9248-214C50BA35A5}">
      <dgm:prSet/>
      <dgm:spPr/>
      <dgm:t>
        <a:bodyPr/>
        <a:lstStyle/>
        <a:p>
          <a:r>
            <a:rPr lang="en-US" noProof="0" dirty="0" smtClean="0"/>
            <a:t>4</a:t>
          </a:r>
          <a:endParaRPr lang="vi-VN" noProof="0" dirty="0"/>
        </a:p>
      </dgm:t>
    </dgm:pt>
    <dgm:pt modelId="{3CE6F914-FEFC-4C6D-AC4D-7B98E7B33F65}" type="parTrans" cxnId="{F689E7E9-2CC6-4BF5-A303-64BD70EB3A36}">
      <dgm:prSet/>
      <dgm:spPr/>
      <dgm:t>
        <a:bodyPr/>
        <a:lstStyle/>
        <a:p>
          <a:endParaRPr lang="en-US"/>
        </a:p>
      </dgm:t>
    </dgm:pt>
    <dgm:pt modelId="{752C8F35-4AFF-4107-96EE-1D971041B447}" type="sibTrans" cxnId="{F689E7E9-2CC6-4BF5-A303-64BD70EB3A36}">
      <dgm:prSet/>
      <dgm:spPr/>
      <dgm:t>
        <a:bodyPr/>
        <a:lstStyle/>
        <a:p>
          <a:endParaRPr lang="en-US"/>
        </a:p>
      </dgm:t>
    </dgm:pt>
    <dgm:pt modelId="{4775CC73-AB2D-47CC-9761-B878988E69A1}">
      <dgm:prSet/>
      <dgm:spPr>
        <a:solidFill>
          <a:srgbClr val="00FF00"/>
        </a:solidFill>
      </dgm:spPr>
      <dgm:t>
        <a:bodyPr/>
        <a:lstStyle/>
        <a:p>
          <a:r>
            <a:rPr lang="vi-VN" noProof="0" dirty="0" smtClean="0"/>
            <a:t>Con trỏ chỉ vị</a:t>
          </a:r>
          <a:endParaRPr lang="vi-VN" noProof="0" dirty="0"/>
        </a:p>
      </dgm:t>
    </dgm:pt>
    <dgm:pt modelId="{991A8D39-6A83-40EC-8EBE-1E76BD84209C}" type="parTrans" cxnId="{15F829FA-EFDB-44F7-A547-9234694CE8E4}">
      <dgm:prSet/>
      <dgm:spPr/>
      <dgm:t>
        <a:bodyPr/>
        <a:lstStyle/>
        <a:p>
          <a:endParaRPr lang="en-US"/>
        </a:p>
      </dgm:t>
    </dgm:pt>
    <dgm:pt modelId="{4A9772BC-2429-4763-8F38-8E425F825EFA}" type="sibTrans" cxnId="{15F829FA-EFDB-44F7-A547-9234694CE8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5686C8E1-6AB0-4CCE-8716-DEC7202357E2}" type="pres">
      <dgm:prSet presAssocID="{9087C3C8-88AB-4615-A819-0A0E35EA87B4}" presName="composite" presStyleCnt="0"/>
      <dgm:spPr/>
    </dgm:pt>
    <dgm:pt modelId="{C7296A52-EA92-4F29-B3F3-9A2AFF954515}" type="pres">
      <dgm:prSet presAssocID="{9087C3C8-88AB-4615-A819-0A0E35EA87B4}" presName="desTx" presStyleLbl="fgAccFollowNode1" presStyleIdx="0" presStyleCnt="5">
        <dgm:presLayoutVars>
          <dgm:bulletEnabled val="1"/>
        </dgm:presLayoutVars>
      </dgm:prSet>
      <dgm:spPr/>
      <dgm:t>
        <a:bodyPr/>
        <a:lstStyle/>
        <a:p>
          <a:endParaRPr lang="en-US"/>
        </a:p>
      </dgm:t>
    </dgm:pt>
    <dgm:pt modelId="{45313FDE-72F8-4D5E-AB88-A23BD593F317}" type="pres">
      <dgm:prSet presAssocID="{9087C3C8-88AB-4615-A819-0A0E35EA87B4}" presName="labelTx" presStyleLbl="node1" presStyleIdx="0" presStyleCnt="5">
        <dgm:presLayoutVars>
          <dgm:chMax val="0"/>
          <dgm:chPref val="0"/>
          <dgm:bulletEnabled val="1"/>
        </dgm:presLayoutVars>
      </dgm:prSet>
      <dgm:spPr/>
      <dgm:t>
        <a:bodyPr/>
        <a:lstStyle/>
        <a:p>
          <a:endParaRPr lang="en-US"/>
        </a:p>
      </dgm:t>
    </dgm:pt>
    <dgm:pt modelId="{EDF82DE2-623D-4F72-BF64-9E7479A7793F}" type="pres">
      <dgm:prSet presAssocID="{4A0956A5-A857-46D6-99CE-A2FDF1C77803}"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5B28956-548B-4DA3-B319-6491FD433A4F}" type="pres">
      <dgm:prSet presAssocID="{983822D8-F065-4159-AEFB-B129090EF164}" presName="sp" presStyleCnt="0"/>
      <dgm:spPr/>
    </dgm:pt>
    <dgm:pt modelId="{96E925AB-E91C-4C41-B802-FDE072EC40BE}" type="pres">
      <dgm:prSet presAssocID="{1C13458B-6698-4426-9248-214C50BA35A5}" presName="composite" presStyleCnt="0"/>
      <dgm:spPr/>
    </dgm:pt>
    <dgm:pt modelId="{49C67BEC-2B4F-4314-A57E-02E07F3CD35A}" type="pres">
      <dgm:prSet presAssocID="{1C13458B-6698-4426-9248-214C50BA35A5}" presName="desTx" presStyleLbl="fgAccFollowNode1" presStyleIdx="3" presStyleCnt="5">
        <dgm:presLayoutVars>
          <dgm:bulletEnabled val="1"/>
        </dgm:presLayoutVars>
      </dgm:prSet>
      <dgm:spPr/>
      <dgm:t>
        <a:bodyPr/>
        <a:lstStyle/>
        <a:p>
          <a:endParaRPr lang="en-US"/>
        </a:p>
      </dgm:t>
    </dgm:pt>
    <dgm:pt modelId="{E6157F4A-F060-41D1-9AEE-5C8824258139}" type="pres">
      <dgm:prSet presAssocID="{1C13458B-6698-4426-9248-214C50BA35A5}" presName="labelTx" presStyleLbl="node1" presStyleIdx="3" presStyleCnt="5">
        <dgm:presLayoutVars>
          <dgm:chMax val="0"/>
          <dgm:chPref val="0"/>
          <dgm:bulletEnabled val="1"/>
        </dgm:presLayoutVars>
      </dgm:prSet>
      <dgm:spPr/>
      <dgm:t>
        <a:bodyPr/>
        <a:lstStyle/>
        <a:p>
          <a:endParaRPr lang="en-US"/>
        </a:p>
      </dgm:t>
    </dgm:pt>
    <dgm:pt modelId="{0EB8C0CE-853B-44CD-B257-C94391D88CC7}" type="pres">
      <dgm:prSet presAssocID="{752C8F35-4AFF-4107-96EE-1D971041B447}" presName="sp" presStyleCnt="0"/>
      <dgm:spPr/>
    </dgm:pt>
    <dgm:pt modelId="{3DCA2EC3-FE97-4E93-9814-2AC4C653E107}" type="pres">
      <dgm:prSet presAssocID="{D2C938F1-2C13-4D37-A7BF-2C4A4A2C5895}" presName="composite" presStyleCnt="0"/>
      <dgm:spPr/>
    </dgm:pt>
    <dgm:pt modelId="{0CF71828-04B5-4DA4-AE8B-3298666B89AD}" type="pres">
      <dgm:prSet presAssocID="{D2C938F1-2C13-4D37-A7BF-2C4A4A2C5895}" presName="desTx" presStyleLbl="fgAccFollowNode1" presStyleIdx="4" presStyleCnt="5">
        <dgm:presLayoutVars>
          <dgm:bulletEnabled val="1"/>
        </dgm:presLayoutVars>
      </dgm:prSet>
      <dgm:spPr/>
      <dgm:t>
        <a:bodyPr/>
        <a:lstStyle/>
        <a:p>
          <a:endParaRPr lang="en-US"/>
        </a:p>
      </dgm:t>
    </dgm:pt>
    <dgm:pt modelId="{C7526AD8-ACA8-4693-A300-456B76F7AD90}" type="pres">
      <dgm:prSet presAssocID="{D2C938F1-2C13-4D37-A7BF-2C4A4A2C5895}" presName="labelTx" presStyleLbl="node1" presStyleIdx="4" presStyleCnt="5">
        <dgm:presLayoutVars>
          <dgm:chMax val="0"/>
          <dgm:chPref val="0"/>
          <dgm:bulletEnabled val="1"/>
        </dgm:presLayoutVars>
      </dgm:prSet>
      <dgm:spPr/>
      <dgm:t>
        <a:bodyPr/>
        <a:lstStyle/>
        <a:p>
          <a:endParaRPr lang="en-US"/>
        </a:p>
      </dgm:t>
    </dgm:pt>
  </dgm:ptLst>
  <dgm:cxnLst>
    <dgm:cxn modelId="{70EACC18-8A4A-419F-A7A9-3FE770BCA0DB}" type="presOf" srcId="{D2C938F1-2C13-4D37-A7BF-2C4A4A2C5895}" destId="{C7526AD8-ACA8-4693-A300-456B76F7AD90}" srcOrd="0" destOrd="0" presId="urn:diagrams.loki3.com/NumberedList"/>
    <dgm:cxn modelId="{314C4E73-477B-4DFC-A12A-BEB22C372D5A}" type="presOf" srcId="{8C66E9B3-B12D-4C23-A273-982D7F969BBC}" destId="{BDFB8683-95A4-4BBF-9344-3A0D69314DBB}" srcOrd="0" destOrd="0" presId="urn:diagrams.loki3.com/NumberedList"/>
    <dgm:cxn modelId="{63084859-327D-4B54-9B92-345E9DCCCC01}" type="presOf" srcId="{1C13458B-6698-4426-9248-214C50BA35A5}" destId="{E6157F4A-F060-41D1-9AEE-5C8824258139}" srcOrd="0" destOrd="0" presId="urn:diagrams.loki3.com/NumberedList"/>
    <dgm:cxn modelId="{15F829FA-EFDB-44F7-A547-9234694CE8E4}" srcId="{05513209-78F1-448C-82FA-B2785EC23FA2}" destId="{4775CC73-AB2D-47CC-9761-B878988E69A1}" srcOrd="0" destOrd="0" parTransId="{991A8D39-6A83-40EC-8EBE-1E76BD84209C}" sibTransId="{4A9772BC-2429-4763-8F38-8E425F825EFA}"/>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B451CA99-9B62-42FA-9AFE-40AD73DBB064}" srcId="{1C13458B-6698-4426-9248-214C50BA35A5}" destId="{B5017736-BB0A-4EBA-B1A9-5383C0A8D558}" srcOrd="0" destOrd="0" parTransId="{B6BEFE96-C00A-4220-A200-E7EFBE12B4E2}" sibTransId="{03CDADA4-AC93-4CDF-B4DB-13F8753649CE}"/>
    <dgm:cxn modelId="{7F37D5C8-E16A-4389-ABBC-ABB93E9EB1A4}" srcId="{9087C3C8-88AB-4615-A819-0A0E35EA87B4}" destId="{9EA58EC5-7D69-4397-8093-5A4FCBD369E8}" srcOrd="0" destOrd="0" parTransId="{D56EEE90-AC73-4E4D-8BBC-6E0E7885DFB1}" sibTransId="{D5E5875A-C60C-4FC3-869B-722E371FA6E0}"/>
    <dgm:cxn modelId="{05FA5124-8AF2-4ED5-A219-04FCF5859A75}" type="presOf" srcId="{AF721111-DFC9-4309-80C4-56CBF60C7E9A}" destId="{0CF71828-04B5-4DA4-AE8B-3298666B89AD}" srcOrd="0" destOrd="0" presId="urn:diagrams.loki3.com/NumberedList"/>
    <dgm:cxn modelId="{A3B360EE-9585-4B2D-84C0-8F0521887BF4}" type="presOf" srcId="{9087C3C8-88AB-4615-A819-0A0E35EA87B4}" destId="{45313FDE-72F8-4D5E-AB88-A23BD593F317}" srcOrd="0" destOrd="0" presId="urn:diagrams.loki3.com/NumberedList"/>
    <dgm:cxn modelId="{21B6A260-4CC2-4633-AE32-8718B49DE31F}" type="presOf" srcId="{9EA58EC5-7D69-4397-8093-5A4FCBD369E8}" destId="{C7296A52-EA92-4F29-B3F3-9A2AFF954515}" srcOrd="0" destOrd="0" presId="urn:diagrams.loki3.com/NumberedList"/>
    <dgm:cxn modelId="{AB0F1D63-B964-4501-B89D-B149A8B3B1DA}" type="presOf" srcId="{05513209-78F1-448C-82FA-B2785EC23FA2}" destId="{45392A94-85D4-4213-B167-8FDD4035D4D9}" srcOrd="0" destOrd="0" presId="urn:diagrams.loki3.com/NumberedList"/>
    <dgm:cxn modelId="{B5DE3481-5E52-43A6-AB26-BFDBE35746B9}" type="presOf" srcId="{374B3CF0-3CBE-41CF-A774-9FD3C3CD3C85}" destId="{5012D0F9-E426-4C44-85B1-B5D15A7B4879}" srcOrd="0" destOrd="0" presId="urn:diagrams.loki3.com/NumberedList"/>
    <dgm:cxn modelId="{F689E7E9-2CC6-4BF5-A303-64BD70EB3A36}" srcId="{8C66E9B3-B12D-4C23-A273-982D7F969BBC}" destId="{1C13458B-6698-4426-9248-214C50BA35A5}" srcOrd="3" destOrd="0" parTransId="{3CE6F914-FEFC-4C6D-AC4D-7B98E7B33F65}" sibTransId="{752C8F35-4AFF-4107-96EE-1D971041B447}"/>
    <dgm:cxn modelId="{4C048470-4DD5-4C68-B38D-D17FD3A41AB5}" srcId="{8C66E9B3-B12D-4C23-A273-982D7F969BBC}" destId="{05513209-78F1-448C-82FA-B2785EC23FA2}" srcOrd="2" destOrd="0" parTransId="{2125FF98-D378-4F2A-ACEE-140F8B68D66F}" sibTransId="{983822D8-F065-4159-AEFB-B129090EF164}"/>
    <dgm:cxn modelId="{C5F1A7A0-2262-4193-A0C7-5E7200D98BE2}" srcId="{8C66E9B3-B12D-4C23-A273-982D7F969BBC}" destId="{9087C3C8-88AB-4615-A819-0A0E35EA87B4}" srcOrd="0" destOrd="0" parTransId="{9D57B5D2-D7E2-46BD-84EC-09B482765842}" sibTransId="{4A0956A5-A857-46D6-99CE-A2FDF1C77803}"/>
    <dgm:cxn modelId="{1C7B2439-98A6-4A2B-BDB8-438079493C67}" srcId="{8C66E9B3-B12D-4C23-A273-982D7F969BBC}" destId="{759FDF1A-46CB-4DD6-A232-39900ACE14DF}" srcOrd="1" destOrd="0" parTransId="{EBD1FDD3-F3E1-4EF5-AB02-3A05A129FFE4}" sibTransId="{840B7BEC-A424-4364-B52E-A493DF1255BE}"/>
    <dgm:cxn modelId="{80CAD525-722F-470C-80D8-4FBE9F773E2C}" srcId="{8C66E9B3-B12D-4C23-A273-982D7F969BBC}" destId="{D2C938F1-2C13-4D37-A7BF-2C4A4A2C5895}" srcOrd="4" destOrd="0" parTransId="{254F4E30-E5BE-4CF7-BCA8-4658604850FB}" sibTransId="{B981C1A7-4E89-4FD8-AEE9-CBA11CF946EA}"/>
    <dgm:cxn modelId="{636B70C6-A677-4E28-8204-9BFF11D79027}" type="presOf" srcId="{B5017736-BB0A-4EBA-B1A9-5383C0A8D558}" destId="{49C67BEC-2B4F-4314-A57E-02E07F3CD35A}" srcOrd="0" destOrd="0" presId="urn:diagrams.loki3.com/NumberedList"/>
    <dgm:cxn modelId="{B4BCE8CD-1B8E-41C3-A077-BBC4842E217E}" type="presOf" srcId="{4775CC73-AB2D-47CC-9761-B878988E69A1}" destId="{20BEFA03-6951-4A7C-A59E-41DEF89A1A38}" srcOrd="0" destOrd="0" presId="urn:diagrams.loki3.com/NumberedList"/>
    <dgm:cxn modelId="{336C34FB-C8B5-485C-9D59-74DF0DD7E8C9}" srcId="{D2C938F1-2C13-4D37-A7BF-2C4A4A2C5895}" destId="{AF721111-DFC9-4309-80C4-56CBF60C7E9A}" srcOrd="0" destOrd="0" parTransId="{767FC4B1-744B-4CEF-97BA-76E683EABB11}" sibTransId="{77D13942-889B-4B19-8BB6-B233C93B14D9}"/>
    <dgm:cxn modelId="{42DFFD61-2A56-4433-8181-6BAAA02C92BB}" type="presParOf" srcId="{BDFB8683-95A4-4BBF-9344-3A0D69314DBB}" destId="{5686C8E1-6AB0-4CCE-8716-DEC7202357E2}" srcOrd="0" destOrd="0" presId="urn:diagrams.loki3.com/NumberedList"/>
    <dgm:cxn modelId="{7F5AD265-0162-4925-B8BD-5D596B07A3D9}" type="presParOf" srcId="{5686C8E1-6AB0-4CCE-8716-DEC7202357E2}" destId="{C7296A52-EA92-4F29-B3F3-9A2AFF954515}" srcOrd="0" destOrd="0" presId="urn:diagrams.loki3.com/NumberedList"/>
    <dgm:cxn modelId="{D9B48FAE-D2F6-4F1C-8F20-CA7DD8CDADD5}" type="presParOf" srcId="{5686C8E1-6AB0-4CCE-8716-DEC7202357E2}" destId="{45313FDE-72F8-4D5E-AB88-A23BD593F317}" srcOrd="1" destOrd="0" presId="urn:diagrams.loki3.com/NumberedList"/>
    <dgm:cxn modelId="{A4E5FEEC-D43F-4597-8588-7C3FD4C90E3E}" type="presParOf" srcId="{BDFB8683-95A4-4BBF-9344-3A0D69314DBB}" destId="{EDF82DE2-623D-4F72-BF64-9E7479A7793F}"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C91DEA1F-6EB1-4721-958D-7F886E387D74}" type="presParOf" srcId="{BDFB8683-95A4-4BBF-9344-3A0D69314DBB}" destId="{C5B28956-548B-4DA3-B319-6491FD433A4F}" srcOrd="5" destOrd="0" presId="urn:diagrams.loki3.com/NumberedList"/>
    <dgm:cxn modelId="{5044DF76-4E76-45A4-9FEB-979034EFD6CA}" type="presParOf" srcId="{BDFB8683-95A4-4BBF-9344-3A0D69314DBB}" destId="{96E925AB-E91C-4C41-B802-FDE072EC40BE}" srcOrd="6" destOrd="0" presId="urn:diagrams.loki3.com/NumberedList"/>
    <dgm:cxn modelId="{069EBA99-C48D-4445-B6D7-0FB8F64BE1F8}" type="presParOf" srcId="{96E925AB-E91C-4C41-B802-FDE072EC40BE}" destId="{49C67BEC-2B4F-4314-A57E-02E07F3CD35A}" srcOrd="0" destOrd="0" presId="urn:diagrams.loki3.com/NumberedList"/>
    <dgm:cxn modelId="{7A433736-5AB7-42D3-ADB1-04795DBCFECF}" type="presParOf" srcId="{96E925AB-E91C-4C41-B802-FDE072EC40BE}" destId="{E6157F4A-F060-41D1-9AEE-5C8824258139}" srcOrd="1" destOrd="0" presId="urn:diagrams.loki3.com/NumberedList"/>
    <dgm:cxn modelId="{E20A5655-AC83-4F4A-B765-31660D03D536}" type="presParOf" srcId="{BDFB8683-95A4-4BBF-9344-3A0D69314DBB}" destId="{0EB8C0CE-853B-44CD-B257-C94391D88CC7}" srcOrd="7" destOrd="0" presId="urn:diagrams.loki3.com/NumberedList"/>
    <dgm:cxn modelId="{96B3BE07-6DD4-4243-B378-00747C725439}" type="presParOf" srcId="{BDFB8683-95A4-4BBF-9344-3A0D69314DBB}" destId="{3DCA2EC3-FE97-4E93-9814-2AC4C653E107}" srcOrd="8" destOrd="0" presId="urn:diagrams.loki3.com/NumberedList"/>
    <dgm:cxn modelId="{6F8FBA83-824D-4EE8-9803-8C2E6AD746EA}" type="presParOf" srcId="{3DCA2EC3-FE97-4E93-9814-2AC4C653E107}" destId="{0CF71828-04B5-4DA4-AE8B-3298666B89AD}" srcOrd="0" destOrd="0" presId="urn:diagrams.loki3.com/NumberedList"/>
    <dgm:cxn modelId="{566EC438-F054-4537-9040-FF64C2B85CD4}" type="presParOf" srcId="{3DCA2EC3-FE97-4E93-9814-2AC4C653E107}" destId="{C7526AD8-ACA8-4693-A300-456B76F7AD9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9EA58EC5-7D69-4397-8093-5A4FCBD369E8}">
      <dgm:prSet/>
      <dgm:spPr/>
      <dgm:t>
        <a:bodyPr/>
        <a:lstStyle/>
        <a:p>
          <a:r>
            <a:rPr lang="vi-VN" b="0" noProof="0" dirty="0" smtClean="0"/>
            <a:t>Mở file</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en-US"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Đọc, ghi file</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en-US"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5017736-BB0A-4EBA-B1A9-5383C0A8D558}">
      <dgm:prSet/>
      <dgm:spPr>
        <a:solidFill>
          <a:srgbClr val="00FF00"/>
        </a:solidFill>
      </dgm:spPr>
      <dgm:t>
        <a:bodyPr/>
        <a:lstStyle/>
        <a:p>
          <a:r>
            <a:rPr lang="vi-VN" noProof="0" dirty="0" smtClean="0"/>
            <a:t>Đóng file</a:t>
          </a:r>
          <a:endParaRPr lang="vi-VN" noProof="0" dirty="0"/>
        </a:p>
      </dgm:t>
    </dgm:pt>
    <dgm:pt modelId="{B6BEFE96-C00A-4220-A200-E7EFBE12B4E2}" type="parTrans" cxnId="{B451CA99-9B62-42FA-9AFE-40AD73DBB064}">
      <dgm:prSet/>
      <dgm:spPr/>
      <dgm:t>
        <a:bodyPr/>
        <a:lstStyle/>
        <a:p>
          <a:endParaRPr lang="en-US"/>
        </a:p>
      </dgm:t>
    </dgm:pt>
    <dgm:pt modelId="{03CDADA4-AC93-4CDF-B4DB-13F8753649CE}" type="sibTrans" cxnId="{B451CA99-9B62-42FA-9AFE-40AD73DBB064}">
      <dgm:prSet/>
      <dgm:spPr/>
      <dgm:t>
        <a:bodyPr/>
        <a:lstStyle/>
        <a:p>
          <a:endParaRPr lang="en-US"/>
        </a:p>
      </dgm:t>
    </dgm:pt>
    <dgm:pt modelId="{9087C3C8-88AB-4615-A819-0A0E35EA87B4}">
      <dgm:prSet/>
      <dgm:spPr/>
      <dgm:t>
        <a:bodyPr/>
        <a:lstStyle/>
        <a:p>
          <a:r>
            <a:rPr lang="en-US" b="1" noProof="0" dirty="0" smtClean="0"/>
            <a:t>1</a:t>
          </a:r>
          <a:endParaRPr lang="vi-VN" b="1" noProof="0" dirty="0"/>
        </a:p>
      </dgm:t>
    </dgm:pt>
    <dgm:pt modelId="{9D57B5D2-D7E2-46BD-84EC-09B482765842}" type="parTrans" cxnId="{C5F1A7A0-2262-4193-A0C7-5E7200D98BE2}">
      <dgm:prSet/>
      <dgm:spPr/>
      <dgm:t>
        <a:bodyPr/>
        <a:lstStyle/>
        <a:p>
          <a:endParaRPr lang="en-US"/>
        </a:p>
      </dgm:t>
    </dgm:pt>
    <dgm:pt modelId="{4A0956A5-A857-46D6-99CE-A2FDF1C77803}" type="sibTrans" cxnId="{C5F1A7A0-2262-4193-A0C7-5E7200D98BE2}">
      <dgm:prSet/>
      <dgm:spPr/>
      <dgm:t>
        <a:bodyPr/>
        <a:lstStyle/>
        <a:p>
          <a:endParaRPr lang="en-US"/>
        </a:p>
      </dgm:t>
    </dgm:pt>
    <dgm:pt modelId="{AF721111-DFC9-4309-80C4-56CBF60C7E9A}">
      <dgm:prSet/>
      <dgm:spPr/>
      <dgm:t>
        <a:bodyPr/>
        <a:lstStyle/>
        <a:p>
          <a:r>
            <a:rPr lang="vi-VN" noProof="0" dirty="0" smtClean="0"/>
            <a:t>Bài tập</a:t>
          </a:r>
          <a:endParaRPr lang="vi-VN" noProof="0" dirty="0"/>
        </a:p>
      </dgm:t>
    </dgm:pt>
    <dgm:pt modelId="{767FC4B1-744B-4CEF-97BA-76E683EABB11}" type="parTrans" cxnId="{336C34FB-C8B5-485C-9D59-74DF0DD7E8C9}">
      <dgm:prSet/>
      <dgm:spPr/>
      <dgm:t>
        <a:bodyPr/>
        <a:lstStyle/>
        <a:p>
          <a:endParaRPr lang="en-US"/>
        </a:p>
      </dgm:t>
    </dgm:pt>
    <dgm:pt modelId="{77D13942-889B-4B19-8BB6-B233C93B14D9}" type="sibTrans" cxnId="{336C34FB-C8B5-485C-9D59-74DF0DD7E8C9}">
      <dgm:prSet/>
      <dgm:spPr/>
      <dgm:t>
        <a:bodyPr/>
        <a:lstStyle/>
        <a:p>
          <a:endParaRPr lang="en-US"/>
        </a:p>
      </dgm:t>
    </dgm:pt>
    <dgm:pt modelId="{D2C938F1-2C13-4D37-A7BF-2C4A4A2C5895}">
      <dgm:prSet/>
      <dgm:spPr/>
      <dgm:t>
        <a:bodyPr/>
        <a:lstStyle/>
        <a:p>
          <a:r>
            <a:rPr lang="vi-VN" noProof="0" dirty="0" smtClean="0"/>
            <a:t>5</a:t>
          </a:r>
          <a:endParaRPr lang="vi-VN" noProof="0" dirty="0"/>
        </a:p>
      </dgm:t>
    </dgm:pt>
    <dgm:pt modelId="{254F4E30-E5BE-4CF7-BCA8-4658604850FB}" type="parTrans" cxnId="{80CAD525-722F-470C-80D8-4FBE9F773E2C}">
      <dgm:prSet/>
      <dgm:spPr/>
      <dgm:t>
        <a:bodyPr/>
        <a:lstStyle/>
        <a:p>
          <a:endParaRPr lang="en-US"/>
        </a:p>
      </dgm:t>
    </dgm:pt>
    <dgm:pt modelId="{B981C1A7-4E89-4FD8-AEE9-CBA11CF946EA}" type="sibTrans" cxnId="{80CAD525-722F-470C-80D8-4FBE9F773E2C}">
      <dgm:prSet/>
      <dgm:spPr/>
      <dgm:t>
        <a:bodyPr/>
        <a:lstStyle/>
        <a:p>
          <a:endParaRPr lang="en-US"/>
        </a:p>
      </dgm:t>
    </dgm:pt>
    <dgm:pt modelId="{1C13458B-6698-4426-9248-214C50BA35A5}">
      <dgm:prSet/>
      <dgm:spPr>
        <a:solidFill>
          <a:srgbClr val="00FF00"/>
        </a:solidFill>
      </dgm:spPr>
      <dgm:t>
        <a:bodyPr/>
        <a:lstStyle/>
        <a:p>
          <a:r>
            <a:rPr lang="en-US" noProof="0" dirty="0" smtClean="0"/>
            <a:t>4</a:t>
          </a:r>
          <a:endParaRPr lang="vi-VN" noProof="0" dirty="0"/>
        </a:p>
      </dgm:t>
    </dgm:pt>
    <dgm:pt modelId="{3CE6F914-FEFC-4C6D-AC4D-7B98E7B33F65}" type="parTrans" cxnId="{F689E7E9-2CC6-4BF5-A303-64BD70EB3A36}">
      <dgm:prSet/>
      <dgm:spPr/>
      <dgm:t>
        <a:bodyPr/>
        <a:lstStyle/>
        <a:p>
          <a:endParaRPr lang="en-US"/>
        </a:p>
      </dgm:t>
    </dgm:pt>
    <dgm:pt modelId="{752C8F35-4AFF-4107-96EE-1D971041B447}" type="sibTrans" cxnId="{F689E7E9-2CC6-4BF5-A303-64BD70EB3A36}">
      <dgm:prSet/>
      <dgm:spPr/>
      <dgm:t>
        <a:bodyPr/>
        <a:lstStyle/>
        <a:p>
          <a:endParaRPr lang="en-US"/>
        </a:p>
      </dgm:t>
    </dgm:pt>
    <dgm:pt modelId="{4775CC73-AB2D-47CC-9761-B878988E69A1}">
      <dgm:prSet/>
      <dgm:spPr/>
      <dgm:t>
        <a:bodyPr/>
        <a:lstStyle/>
        <a:p>
          <a:r>
            <a:rPr lang="vi-VN" noProof="0" dirty="0" smtClean="0"/>
            <a:t>Con trỏ chỉ vị</a:t>
          </a:r>
          <a:endParaRPr lang="vi-VN" noProof="0" dirty="0"/>
        </a:p>
      </dgm:t>
    </dgm:pt>
    <dgm:pt modelId="{991A8D39-6A83-40EC-8EBE-1E76BD84209C}" type="parTrans" cxnId="{15F829FA-EFDB-44F7-A547-9234694CE8E4}">
      <dgm:prSet/>
      <dgm:spPr/>
      <dgm:t>
        <a:bodyPr/>
        <a:lstStyle/>
        <a:p>
          <a:endParaRPr lang="en-US"/>
        </a:p>
      </dgm:t>
    </dgm:pt>
    <dgm:pt modelId="{4A9772BC-2429-4763-8F38-8E425F825EFA}" type="sibTrans" cxnId="{15F829FA-EFDB-44F7-A547-9234694CE8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5686C8E1-6AB0-4CCE-8716-DEC7202357E2}" type="pres">
      <dgm:prSet presAssocID="{9087C3C8-88AB-4615-A819-0A0E35EA87B4}" presName="composite" presStyleCnt="0"/>
      <dgm:spPr/>
    </dgm:pt>
    <dgm:pt modelId="{C7296A52-EA92-4F29-B3F3-9A2AFF954515}" type="pres">
      <dgm:prSet presAssocID="{9087C3C8-88AB-4615-A819-0A0E35EA87B4}" presName="desTx" presStyleLbl="fgAccFollowNode1" presStyleIdx="0" presStyleCnt="5">
        <dgm:presLayoutVars>
          <dgm:bulletEnabled val="1"/>
        </dgm:presLayoutVars>
      </dgm:prSet>
      <dgm:spPr/>
      <dgm:t>
        <a:bodyPr/>
        <a:lstStyle/>
        <a:p>
          <a:endParaRPr lang="en-US"/>
        </a:p>
      </dgm:t>
    </dgm:pt>
    <dgm:pt modelId="{45313FDE-72F8-4D5E-AB88-A23BD593F317}" type="pres">
      <dgm:prSet presAssocID="{9087C3C8-88AB-4615-A819-0A0E35EA87B4}" presName="labelTx" presStyleLbl="node1" presStyleIdx="0" presStyleCnt="5">
        <dgm:presLayoutVars>
          <dgm:chMax val="0"/>
          <dgm:chPref val="0"/>
          <dgm:bulletEnabled val="1"/>
        </dgm:presLayoutVars>
      </dgm:prSet>
      <dgm:spPr/>
      <dgm:t>
        <a:bodyPr/>
        <a:lstStyle/>
        <a:p>
          <a:endParaRPr lang="en-US"/>
        </a:p>
      </dgm:t>
    </dgm:pt>
    <dgm:pt modelId="{EDF82DE2-623D-4F72-BF64-9E7479A7793F}" type="pres">
      <dgm:prSet presAssocID="{4A0956A5-A857-46D6-99CE-A2FDF1C77803}"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5B28956-548B-4DA3-B319-6491FD433A4F}" type="pres">
      <dgm:prSet presAssocID="{983822D8-F065-4159-AEFB-B129090EF164}" presName="sp" presStyleCnt="0"/>
      <dgm:spPr/>
    </dgm:pt>
    <dgm:pt modelId="{96E925AB-E91C-4C41-B802-FDE072EC40BE}" type="pres">
      <dgm:prSet presAssocID="{1C13458B-6698-4426-9248-214C50BA35A5}" presName="composite" presStyleCnt="0"/>
      <dgm:spPr/>
    </dgm:pt>
    <dgm:pt modelId="{49C67BEC-2B4F-4314-A57E-02E07F3CD35A}" type="pres">
      <dgm:prSet presAssocID="{1C13458B-6698-4426-9248-214C50BA35A5}" presName="desTx" presStyleLbl="fgAccFollowNode1" presStyleIdx="3" presStyleCnt="5">
        <dgm:presLayoutVars>
          <dgm:bulletEnabled val="1"/>
        </dgm:presLayoutVars>
      </dgm:prSet>
      <dgm:spPr/>
      <dgm:t>
        <a:bodyPr/>
        <a:lstStyle/>
        <a:p>
          <a:endParaRPr lang="en-US"/>
        </a:p>
      </dgm:t>
    </dgm:pt>
    <dgm:pt modelId="{E6157F4A-F060-41D1-9AEE-5C8824258139}" type="pres">
      <dgm:prSet presAssocID="{1C13458B-6698-4426-9248-214C50BA35A5}" presName="labelTx" presStyleLbl="node1" presStyleIdx="3" presStyleCnt="5">
        <dgm:presLayoutVars>
          <dgm:chMax val="0"/>
          <dgm:chPref val="0"/>
          <dgm:bulletEnabled val="1"/>
        </dgm:presLayoutVars>
      </dgm:prSet>
      <dgm:spPr/>
      <dgm:t>
        <a:bodyPr/>
        <a:lstStyle/>
        <a:p>
          <a:endParaRPr lang="en-US"/>
        </a:p>
      </dgm:t>
    </dgm:pt>
    <dgm:pt modelId="{0EB8C0CE-853B-44CD-B257-C94391D88CC7}" type="pres">
      <dgm:prSet presAssocID="{752C8F35-4AFF-4107-96EE-1D971041B447}" presName="sp" presStyleCnt="0"/>
      <dgm:spPr/>
    </dgm:pt>
    <dgm:pt modelId="{3DCA2EC3-FE97-4E93-9814-2AC4C653E107}" type="pres">
      <dgm:prSet presAssocID="{D2C938F1-2C13-4D37-A7BF-2C4A4A2C5895}" presName="composite" presStyleCnt="0"/>
      <dgm:spPr/>
    </dgm:pt>
    <dgm:pt modelId="{0CF71828-04B5-4DA4-AE8B-3298666B89AD}" type="pres">
      <dgm:prSet presAssocID="{D2C938F1-2C13-4D37-A7BF-2C4A4A2C5895}" presName="desTx" presStyleLbl="fgAccFollowNode1" presStyleIdx="4" presStyleCnt="5">
        <dgm:presLayoutVars>
          <dgm:bulletEnabled val="1"/>
        </dgm:presLayoutVars>
      </dgm:prSet>
      <dgm:spPr/>
      <dgm:t>
        <a:bodyPr/>
        <a:lstStyle/>
        <a:p>
          <a:endParaRPr lang="en-US"/>
        </a:p>
      </dgm:t>
    </dgm:pt>
    <dgm:pt modelId="{C7526AD8-ACA8-4693-A300-456B76F7AD90}" type="pres">
      <dgm:prSet presAssocID="{D2C938F1-2C13-4D37-A7BF-2C4A4A2C5895}" presName="labelTx" presStyleLbl="node1" presStyleIdx="4" presStyleCnt="5">
        <dgm:presLayoutVars>
          <dgm:chMax val="0"/>
          <dgm:chPref val="0"/>
          <dgm:bulletEnabled val="1"/>
        </dgm:presLayoutVars>
      </dgm:prSet>
      <dgm:spPr/>
      <dgm:t>
        <a:bodyPr/>
        <a:lstStyle/>
        <a:p>
          <a:endParaRPr lang="en-US"/>
        </a:p>
      </dgm:t>
    </dgm:pt>
  </dgm:ptLst>
  <dgm:cxnLst>
    <dgm:cxn modelId="{70EACC18-8A4A-419F-A7A9-3FE770BCA0DB}" type="presOf" srcId="{D2C938F1-2C13-4D37-A7BF-2C4A4A2C5895}" destId="{C7526AD8-ACA8-4693-A300-456B76F7AD90}" srcOrd="0" destOrd="0" presId="urn:diagrams.loki3.com/NumberedList"/>
    <dgm:cxn modelId="{314C4E73-477B-4DFC-A12A-BEB22C372D5A}" type="presOf" srcId="{8C66E9B3-B12D-4C23-A273-982D7F969BBC}" destId="{BDFB8683-95A4-4BBF-9344-3A0D69314DBB}" srcOrd="0" destOrd="0" presId="urn:diagrams.loki3.com/NumberedList"/>
    <dgm:cxn modelId="{63084859-327D-4B54-9B92-345E9DCCCC01}" type="presOf" srcId="{1C13458B-6698-4426-9248-214C50BA35A5}" destId="{E6157F4A-F060-41D1-9AEE-5C8824258139}" srcOrd="0" destOrd="0" presId="urn:diagrams.loki3.com/NumberedList"/>
    <dgm:cxn modelId="{15F829FA-EFDB-44F7-A547-9234694CE8E4}" srcId="{05513209-78F1-448C-82FA-B2785EC23FA2}" destId="{4775CC73-AB2D-47CC-9761-B878988E69A1}" srcOrd="0" destOrd="0" parTransId="{991A8D39-6A83-40EC-8EBE-1E76BD84209C}" sibTransId="{4A9772BC-2429-4763-8F38-8E425F825EFA}"/>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B451CA99-9B62-42FA-9AFE-40AD73DBB064}" srcId="{1C13458B-6698-4426-9248-214C50BA35A5}" destId="{B5017736-BB0A-4EBA-B1A9-5383C0A8D558}" srcOrd="0" destOrd="0" parTransId="{B6BEFE96-C00A-4220-A200-E7EFBE12B4E2}" sibTransId="{03CDADA4-AC93-4CDF-B4DB-13F8753649CE}"/>
    <dgm:cxn modelId="{7F37D5C8-E16A-4389-ABBC-ABB93E9EB1A4}" srcId="{9087C3C8-88AB-4615-A819-0A0E35EA87B4}" destId="{9EA58EC5-7D69-4397-8093-5A4FCBD369E8}" srcOrd="0" destOrd="0" parTransId="{D56EEE90-AC73-4E4D-8BBC-6E0E7885DFB1}" sibTransId="{D5E5875A-C60C-4FC3-869B-722E371FA6E0}"/>
    <dgm:cxn modelId="{05FA5124-8AF2-4ED5-A219-04FCF5859A75}" type="presOf" srcId="{AF721111-DFC9-4309-80C4-56CBF60C7E9A}" destId="{0CF71828-04B5-4DA4-AE8B-3298666B89AD}" srcOrd="0" destOrd="0" presId="urn:diagrams.loki3.com/NumberedList"/>
    <dgm:cxn modelId="{A3B360EE-9585-4B2D-84C0-8F0521887BF4}" type="presOf" srcId="{9087C3C8-88AB-4615-A819-0A0E35EA87B4}" destId="{45313FDE-72F8-4D5E-AB88-A23BD593F317}" srcOrd="0" destOrd="0" presId="urn:diagrams.loki3.com/NumberedList"/>
    <dgm:cxn modelId="{21B6A260-4CC2-4633-AE32-8718B49DE31F}" type="presOf" srcId="{9EA58EC5-7D69-4397-8093-5A4FCBD369E8}" destId="{C7296A52-EA92-4F29-B3F3-9A2AFF954515}" srcOrd="0" destOrd="0" presId="urn:diagrams.loki3.com/NumberedList"/>
    <dgm:cxn modelId="{AB0F1D63-B964-4501-B89D-B149A8B3B1DA}" type="presOf" srcId="{05513209-78F1-448C-82FA-B2785EC23FA2}" destId="{45392A94-85D4-4213-B167-8FDD4035D4D9}" srcOrd="0" destOrd="0" presId="urn:diagrams.loki3.com/NumberedList"/>
    <dgm:cxn modelId="{B5DE3481-5E52-43A6-AB26-BFDBE35746B9}" type="presOf" srcId="{374B3CF0-3CBE-41CF-A774-9FD3C3CD3C85}" destId="{5012D0F9-E426-4C44-85B1-B5D15A7B4879}" srcOrd="0" destOrd="0" presId="urn:diagrams.loki3.com/NumberedList"/>
    <dgm:cxn modelId="{F689E7E9-2CC6-4BF5-A303-64BD70EB3A36}" srcId="{8C66E9B3-B12D-4C23-A273-982D7F969BBC}" destId="{1C13458B-6698-4426-9248-214C50BA35A5}" srcOrd="3" destOrd="0" parTransId="{3CE6F914-FEFC-4C6D-AC4D-7B98E7B33F65}" sibTransId="{752C8F35-4AFF-4107-96EE-1D971041B447}"/>
    <dgm:cxn modelId="{4C048470-4DD5-4C68-B38D-D17FD3A41AB5}" srcId="{8C66E9B3-B12D-4C23-A273-982D7F969BBC}" destId="{05513209-78F1-448C-82FA-B2785EC23FA2}" srcOrd="2" destOrd="0" parTransId="{2125FF98-D378-4F2A-ACEE-140F8B68D66F}" sibTransId="{983822D8-F065-4159-AEFB-B129090EF164}"/>
    <dgm:cxn modelId="{C5F1A7A0-2262-4193-A0C7-5E7200D98BE2}" srcId="{8C66E9B3-B12D-4C23-A273-982D7F969BBC}" destId="{9087C3C8-88AB-4615-A819-0A0E35EA87B4}" srcOrd="0" destOrd="0" parTransId="{9D57B5D2-D7E2-46BD-84EC-09B482765842}" sibTransId="{4A0956A5-A857-46D6-99CE-A2FDF1C77803}"/>
    <dgm:cxn modelId="{1C7B2439-98A6-4A2B-BDB8-438079493C67}" srcId="{8C66E9B3-B12D-4C23-A273-982D7F969BBC}" destId="{759FDF1A-46CB-4DD6-A232-39900ACE14DF}" srcOrd="1" destOrd="0" parTransId="{EBD1FDD3-F3E1-4EF5-AB02-3A05A129FFE4}" sibTransId="{840B7BEC-A424-4364-B52E-A493DF1255BE}"/>
    <dgm:cxn modelId="{80CAD525-722F-470C-80D8-4FBE9F773E2C}" srcId="{8C66E9B3-B12D-4C23-A273-982D7F969BBC}" destId="{D2C938F1-2C13-4D37-A7BF-2C4A4A2C5895}" srcOrd="4" destOrd="0" parTransId="{254F4E30-E5BE-4CF7-BCA8-4658604850FB}" sibTransId="{B981C1A7-4E89-4FD8-AEE9-CBA11CF946EA}"/>
    <dgm:cxn modelId="{636B70C6-A677-4E28-8204-9BFF11D79027}" type="presOf" srcId="{B5017736-BB0A-4EBA-B1A9-5383C0A8D558}" destId="{49C67BEC-2B4F-4314-A57E-02E07F3CD35A}" srcOrd="0" destOrd="0" presId="urn:diagrams.loki3.com/NumberedList"/>
    <dgm:cxn modelId="{B4BCE8CD-1B8E-41C3-A077-BBC4842E217E}" type="presOf" srcId="{4775CC73-AB2D-47CC-9761-B878988E69A1}" destId="{20BEFA03-6951-4A7C-A59E-41DEF89A1A38}" srcOrd="0" destOrd="0" presId="urn:diagrams.loki3.com/NumberedList"/>
    <dgm:cxn modelId="{336C34FB-C8B5-485C-9D59-74DF0DD7E8C9}" srcId="{D2C938F1-2C13-4D37-A7BF-2C4A4A2C5895}" destId="{AF721111-DFC9-4309-80C4-56CBF60C7E9A}" srcOrd="0" destOrd="0" parTransId="{767FC4B1-744B-4CEF-97BA-76E683EABB11}" sibTransId="{77D13942-889B-4B19-8BB6-B233C93B14D9}"/>
    <dgm:cxn modelId="{42DFFD61-2A56-4433-8181-6BAAA02C92BB}" type="presParOf" srcId="{BDFB8683-95A4-4BBF-9344-3A0D69314DBB}" destId="{5686C8E1-6AB0-4CCE-8716-DEC7202357E2}" srcOrd="0" destOrd="0" presId="urn:diagrams.loki3.com/NumberedList"/>
    <dgm:cxn modelId="{7F5AD265-0162-4925-B8BD-5D596B07A3D9}" type="presParOf" srcId="{5686C8E1-6AB0-4CCE-8716-DEC7202357E2}" destId="{C7296A52-EA92-4F29-B3F3-9A2AFF954515}" srcOrd="0" destOrd="0" presId="urn:diagrams.loki3.com/NumberedList"/>
    <dgm:cxn modelId="{D9B48FAE-D2F6-4F1C-8F20-CA7DD8CDADD5}" type="presParOf" srcId="{5686C8E1-6AB0-4CCE-8716-DEC7202357E2}" destId="{45313FDE-72F8-4D5E-AB88-A23BD593F317}" srcOrd="1" destOrd="0" presId="urn:diagrams.loki3.com/NumberedList"/>
    <dgm:cxn modelId="{A4E5FEEC-D43F-4597-8588-7C3FD4C90E3E}" type="presParOf" srcId="{BDFB8683-95A4-4BBF-9344-3A0D69314DBB}" destId="{EDF82DE2-623D-4F72-BF64-9E7479A7793F}"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C91DEA1F-6EB1-4721-958D-7F886E387D74}" type="presParOf" srcId="{BDFB8683-95A4-4BBF-9344-3A0D69314DBB}" destId="{C5B28956-548B-4DA3-B319-6491FD433A4F}" srcOrd="5" destOrd="0" presId="urn:diagrams.loki3.com/NumberedList"/>
    <dgm:cxn modelId="{5044DF76-4E76-45A4-9FEB-979034EFD6CA}" type="presParOf" srcId="{BDFB8683-95A4-4BBF-9344-3A0D69314DBB}" destId="{96E925AB-E91C-4C41-B802-FDE072EC40BE}" srcOrd="6" destOrd="0" presId="urn:diagrams.loki3.com/NumberedList"/>
    <dgm:cxn modelId="{069EBA99-C48D-4445-B6D7-0FB8F64BE1F8}" type="presParOf" srcId="{96E925AB-E91C-4C41-B802-FDE072EC40BE}" destId="{49C67BEC-2B4F-4314-A57E-02E07F3CD35A}" srcOrd="0" destOrd="0" presId="urn:diagrams.loki3.com/NumberedList"/>
    <dgm:cxn modelId="{7A433736-5AB7-42D3-ADB1-04795DBCFECF}" type="presParOf" srcId="{96E925AB-E91C-4C41-B802-FDE072EC40BE}" destId="{E6157F4A-F060-41D1-9AEE-5C8824258139}" srcOrd="1" destOrd="0" presId="urn:diagrams.loki3.com/NumberedList"/>
    <dgm:cxn modelId="{E20A5655-AC83-4F4A-B765-31660D03D536}" type="presParOf" srcId="{BDFB8683-95A4-4BBF-9344-3A0D69314DBB}" destId="{0EB8C0CE-853B-44CD-B257-C94391D88CC7}" srcOrd="7" destOrd="0" presId="urn:diagrams.loki3.com/NumberedList"/>
    <dgm:cxn modelId="{96B3BE07-6DD4-4243-B378-00747C725439}" type="presParOf" srcId="{BDFB8683-95A4-4BBF-9344-3A0D69314DBB}" destId="{3DCA2EC3-FE97-4E93-9814-2AC4C653E107}" srcOrd="8" destOrd="0" presId="urn:diagrams.loki3.com/NumberedList"/>
    <dgm:cxn modelId="{6F8FBA83-824D-4EE8-9803-8C2E6AD746EA}" type="presParOf" srcId="{3DCA2EC3-FE97-4E93-9814-2AC4C653E107}" destId="{0CF71828-04B5-4DA4-AE8B-3298666B89AD}" srcOrd="0" destOrd="0" presId="urn:diagrams.loki3.com/NumberedList"/>
    <dgm:cxn modelId="{566EC438-F054-4537-9040-FF64C2B85CD4}" type="presParOf" srcId="{3DCA2EC3-FE97-4E93-9814-2AC4C653E107}" destId="{C7526AD8-ACA8-4693-A300-456B76F7AD9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9EA58EC5-7D69-4397-8093-5A4FCBD369E8}">
      <dgm:prSet/>
      <dgm:spPr/>
      <dgm:t>
        <a:bodyPr/>
        <a:lstStyle/>
        <a:p>
          <a:r>
            <a:rPr lang="vi-VN" b="0" noProof="0" dirty="0" smtClean="0"/>
            <a:t>Mở file</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en-US"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Đọc, ghi file</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05513209-78F1-448C-82FA-B2785EC23FA2}">
      <dgm:prSet/>
      <dgm:spPr/>
      <dgm:t>
        <a:bodyPr/>
        <a:lstStyle/>
        <a:p>
          <a:r>
            <a:rPr lang="en-US"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5017736-BB0A-4EBA-B1A9-5383C0A8D558}">
      <dgm:prSet/>
      <dgm:spPr/>
      <dgm:t>
        <a:bodyPr/>
        <a:lstStyle/>
        <a:p>
          <a:r>
            <a:rPr lang="vi-VN" noProof="0" dirty="0" smtClean="0"/>
            <a:t>Đóng file</a:t>
          </a:r>
          <a:endParaRPr lang="vi-VN" noProof="0" dirty="0"/>
        </a:p>
      </dgm:t>
    </dgm:pt>
    <dgm:pt modelId="{B6BEFE96-C00A-4220-A200-E7EFBE12B4E2}" type="parTrans" cxnId="{B451CA99-9B62-42FA-9AFE-40AD73DBB064}">
      <dgm:prSet/>
      <dgm:spPr/>
      <dgm:t>
        <a:bodyPr/>
        <a:lstStyle/>
        <a:p>
          <a:endParaRPr lang="en-US"/>
        </a:p>
      </dgm:t>
    </dgm:pt>
    <dgm:pt modelId="{03CDADA4-AC93-4CDF-B4DB-13F8753649CE}" type="sibTrans" cxnId="{B451CA99-9B62-42FA-9AFE-40AD73DBB064}">
      <dgm:prSet/>
      <dgm:spPr/>
      <dgm:t>
        <a:bodyPr/>
        <a:lstStyle/>
        <a:p>
          <a:endParaRPr lang="en-US"/>
        </a:p>
      </dgm:t>
    </dgm:pt>
    <dgm:pt modelId="{9087C3C8-88AB-4615-A819-0A0E35EA87B4}">
      <dgm:prSet/>
      <dgm:spPr/>
      <dgm:t>
        <a:bodyPr/>
        <a:lstStyle/>
        <a:p>
          <a:r>
            <a:rPr lang="en-US" b="1" noProof="0" dirty="0" smtClean="0"/>
            <a:t>1</a:t>
          </a:r>
          <a:endParaRPr lang="vi-VN" b="1" noProof="0" dirty="0"/>
        </a:p>
      </dgm:t>
    </dgm:pt>
    <dgm:pt modelId="{9D57B5D2-D7E2-46BD-84EC-09B482765842}" type="parTrans" cxnId="{C5F1A7A0-2262-4193-A0C7-5E7200D98BE2}">
      <dgm:prSet/>
      <dgm:spPr/>
      <dgm:t>
        <a:bodyPr/>
        <a:lstStyle/>
        <a:p>
          <a:endParaRPr lang="en-US"/>
        </a:p>
      </dgm:t>
    </dgm:pt>
    <dgm:pt modelId="{4A0956A5-A857-46D6-99CE-A2FDF1C77803}" type="sibTrans" cxnId="{C5F1A7A0-2262-4193-A0C7-5E7200D98BE2}">
      <dgm:prSet/>
      <dgm:spPr/>
      <dgm:t>
        <a:bodyPr/>
        <a:lstStyle/>
        <a:p>
          <a:endParaRPr lang="en-US"/>
        </a:p>
      </dgm:t>
    </dgm:pt>
    <dgm:pt modelId="{AF721111-DFC9-4309-80C4-56CBF60C7E9A}">
      <dgm:prSet/>
      <dgm:spPr>
        <a:solidFill>
          <a:srgbClr val="00FF00"/>
        </a:solidFill>
      </dgm:spPr>
      <dgm:t>
        <a:bodyPr/>
        <a:lstStyle/>
        <a:p>
          <a:r>
            <a:rPr lang="vi-VN" noProof="0" dirty="0" smtClean="0"/>
            <a:t>Bài tập</a:t>
          </a:r>
          <a:endParaRPr lang="vi-VN" noProof="0" dirty="0"/>
        </a:p>
      </dgm:t>
    </dgm:pt>
    <dgm:pt modelId="{767FC4B1-744B-4CEF-97BA-76E683EABB11}" type="parTrans" cxnId="{336C34FB-C8B5-485C-9D59-74DF0DD7E8C9}">
      <dgm:prSet/>
      <dgm:spPr/>
      <dgm:t>
        <a:bodyPr/>
        <a:lstStyle/>
        <a:p>
          <a:endParaRPr lang="en-US"/>
        </a:p>
      </dgm:t>
    </dgm:pt>
    <dgm:pt modelId="{77D13942-889B-4B19-8BB6-B233C93B14D9}" type="sibTrans" cxnId="{336C34FB-C8B5-485C-9D59-74DF0DD7E8C9}">
      <dgm:prSet/>
      <dgm:spPr/>
      <dgm:t>
        <a:bodyPr/>
        <a:lstStyle/>
        <a:p>
          <a:endParaRPr lang="en-US"/>
        </a:p>
      </dgm:t>
    </dgm:pt>
    <dgm:pt modelId="{D2C938F1-2C13-4D37-A7BF-2C4A4A2C5895}">
      <dgm:prSet/>
      <dgm:spPr>
        <a:solidFill>
          <a:srgbClr val="00FF00"/>
        </a:solidFill>
      </dgm:spPr>
      <dgm:t>
        <a:bodyPr/>
        <a:lstStyle/>
        <a:p>
          <a:r>
            <a:rPr lang="vi-VN" noProof="0" dirty="0" smtClean="0"/>
            <a:t>5</a:t>
          </a:r>
          <a:endParaRPr lang="vi-VN" noProof="0" dirty="0"/>
        </a:p>
      </dgm:t>
    </dgm:pt>
    <dgm:pt modelId="{254F4E30-E5BE-4CF7-BCA8-4658604850FB}" type="parTrans" cxnId="{80CAD525-722F-470C-80D8-4FBE9F773E2C}">
      <dgm:prSet/>
      <dgm:spPr/>
      <dgm:t>
        <a:bodyPr/>
        <a:lstStyle/>
        <a:p>
          <a:endParaRPr lang="en-US"/>
        </a:p>
      </dgm:t>
    </dgm:pt>
    <dgm:pt modelId="{B981C1A7-4E89-4FD8-AEE9-CBA11CF946EA}" type="sibTrans" cxnId="{80CAD525-722F-470C-80D8-4FBE9F773E2C}">
      <dgm:prSet/>
      <dgm:spPr/>
      <dgm:t>
        <a:bodyPr/>
        <a:lstStyle/>
        <a:p>
          <a:endParaRPr lang="en-US"/>
        </a:p>
      </dgm:t>
    </dgm:pt>
    <dgm:pt modelId="{1C13458B-6698-4426-9248-214C50BA35A5}">
      <dgm:prSet/>
      <dgm:spPr/>
      <dgm:t>
        <a:bodyPr/>
        <a:lstStyle/>
        <a:p>
          <a:r>
            <a:rPr lang="en-US" noProof="0" dirty="0" smtClean="0"/>
            <a:t>4</a:t>
          </a:r>
          <a:endParaRPr lang="vi-VN" noProof="0" dirty="0"/>
        </a:p>
      </dgm:t>
    </dgm:pt>
    <dgm:pt modelId="{3CE6F914-FEFC-4C6D-AC4D-7B98E7B33F65}" type="parTrans" cxnId="{F689E7E9-2CC6-4BF5-A303-64BD70EB3A36}">
      <dgm:prSet/>
      <dgm:spPr/>
      <dgm:t>
        <a:bodyPr/>
        <a:lstStyle/>
        <a:p>
          <a:endParaRPr lang="en-US"/>
        </a:p>
      </dgm:t>
    </dgm:pt>
    <dgm:pt modelId="{752C8F35-4AFF-4107-96EE-1D971041B447}" type="sibTrans" cxnId="{F689E7E9-2CC6-4BF5-A303-64BD70EB3A36}">
      <dgm:prSet/>
      <dgm:spPr/>
      <dgm:t>
        <a:bodyPr/>
        <a:lstStyle/>
        <a:p>
          <a:endParaRPr lang="en-US"/>
        </a:p>
      </dgm:t>
    </dgm:pt>
    <dgm:pt modelId="{4775CC73-AB2D-47CC-9761-B878988E69A1}">
      <dgm:prSet/>
      <dgm:spPr/>
      <dgm:t>
        <a:bodyPr/>
        <a:lstStyle/>
        <a:p>
          <a:r>
            <a:rPr lang="vi-VN" noProof="0" dirty="0" smtClean="0"/>
            <a:t>Con trỏ chỉ vị</a:t>
          </a:r>
          <a:endParaRPr lang="vi-VN" noProof="0" dirty="0"/>
        </a:p>
      </dgm:t>
    </dgm:pt>
    <dgm:pt modelId="{991A8D39-6A83-40EC-8EBE-1E76BD84209C}" type="parTrans" cxnId="{15F829FA-EFDB-44F7-A547-9234694CE8E4}">
      <dgm:prSet/>
      <dgm:spPr/>
      <dgm:t>
        <a:bodyPr/>
        <a:lstStyle/>
        <a:p>
          <a:endParaRPr lang="en-US"/>
        </a:p>
      </dgm:t>
    </dgm:pt>
    <dgm:pt modelId="{4A9772BC-2429-4763-8F38-8E425F825EFA}" type="sibTrans" cxnId="{15F829FA-EFDB-44F7-A547-9234694CE8E4}">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5686C8E1-6AB0-4CCE-8716-DEC7202357E2}" type="pres">
      <dgm:prSet presAssocID="{9087C3C8-88AB-4615-A819-0A0E35EA87B4}" presName="composite" presStyleCnt="0"/>
      <dgm:spPr/>
    </dgm:pt>
    <dgm:pt modelId="{C7296A52-EA92-4F29-B3F3-9A2AFF954515}" type="pres">
      <dgm:prSet presAssocID="{9087C3C8-88AB-4615-A819-0A0E35EA87B4}" presName="desTx" presStyleLbl="fgAccFollowNode1" presStyleIdx="0" presStyleCnt="5">
        <dgm:presLayoutVars>
          <dgm:bulletEnabled val="1"/>
        </dgm:presLayoutVars>
      </dgm:prSet>
      <dgm:spPr/>
      <dgm:t>
        <a:bodyPr/>
        <a:lstStyle/>
        <a:p>
          <a:endParaRPr lang="en-US"/>
        </a:p>
      </dgm:t>
    </dgm:pt>
    <dgm:pt modelId="{45313FDE-72F8-4D5E-AB88-A23BD593F317}" type="pres">
      <dgm:prSet presAssocID="{9087C3C8-88AB-4615-A819-0A0E35EA87B4}" presName="labelTx" presStyleLbl="node1" presStyleIdx="0" presStyleCnt="5">
        <dgm:presLayoutVars>
          <dgm:chMax val="0"/>
          <dgm:chPref val="0"/>
          <dgm:bulletEnabled val="1"/>
        </dgm:presLayoutVars>
      </dgm:prSet>
      <dgm:spPr/>
      <dgm:t>
        <a:bodyPr/>
        <a:lstStyle/>
        <a:p>
          <a:endParaRPr lang="en-US"/>
        </a:p>
      </dgm:t>
    </dgm:pt>
    <dgm:pt modelId="{EDF82DE2-623D-4F72-BF64-9E7479A7793F}" type="pres">
      <dgm:prSet presAssocID="{4A0956A5-A857-46D6-99CE-A2FDF1C77803}"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5B28956-548B-4DA3-B319-6491FD433A4F}" type="pres">
      <dgm:prSet presAssocID="{983822D8-F065-4159-AEFB-B129090EF164}" presName="sp" presStyleCnt="0"/>
      <dgm:spPr/>
    </dgm:pt>
    <dgm:pt modelId="{96E925AB-E91C-4C41-B802-FDE072EC40BE}" type="pres">
      <dgm:prSet presAssocID="{1C13458B-6698-4426-9248-214C50BA35A5}" presName="composite" presStyleCnt="0"/>
      <dgm:spPr/>
    </dgm:pt>
    <dgm:pt modelId="{49C67BEC-2B4F-4314-A57E-02E07F3CD35A}" type="pres">
      <dgm:prSet presAssocID="{1C13458B-6698-4426-9248-214C50BA35A5}" presName="desTx" presStyleLbl="fgAccFollowNode1" presStyleIdx="3" presStyleCnt="5">
        <dgm:presLayoutVars>
          <dgm:bulletEnabled val="1"/>
        </dgm:presLayoutVars>
      </dgm:prSet>
      <dgm:spPr/>
      <dgm:t>
        <a:bodyPr/>
        <a:lstStyle/>
        <a:p>
          <a:endParaRPr lang="en-US"/>
        </a:p>
      </dgm:t>
    </dgm:pt>
    <dgm:pt modelId="{E6157F4A-F060-41D1-9AEE-5C8824258139}" type="pres">
      <dgm:prSet presAssocID="{1C13458B-6698-4426-9248-214C50BA35A5}" presName="labelTx" presStyleLbl="node1" presStyleIdx="3" presStyleCnt="5">
        <dgm:presLayoutVars>
          <dgm:chMax val="0"/>
          <dgm:chPref val="0"/>
          <dgm:bulletEnabled val="1"/>
        </dgm:presLayoutVars>
      </dgm:prSet>
      <dgm:spPr/>
      <dgm:t>
        <a:bodyPr/>
        <a:lstStyle/>
        <a:p>
          <a:endParaRPr lang="en-US"/>
        </a:p>
      </dgm:t>
    </dgm:pt>
    <dgm:pt modelId="{0EB8C0CE-853B-44CD-B257-C94391D88CC7}" type="pres">
      <dgm:prSet presAssocID="{752C8F35-4AFF-4107-96EE-1D971041B447}" presName="sp" presStyleCnt="0"/>
      <dgm:spPr/>
    </dgm:pt>
    <dgm:pt modelId="{3DCA2EC3-FE97-4E93-9814-2AC4C653E107}" type="pres">
      <dgm:prSet presAssocID="{D2C938F1-2C13-4D37-A7BF-2C4A4A2C5895}" presName="composite" presStyleCnt="0"/>
      <dgm:spPr/>
    </dgm:pt>
    <dgm:pt modelId="{0CF71828-04B5-4DA4-AE8B-3298666B89AD}" type="pres">
      <dgm:prSet presAssocID="{D2C938F1-2C13-4D37-A7BF-2C4A4A2C5895}" presName="desTx" presStyleLbl="fgAccFollowNode1" presStyleIdx="4" presStyleCnt="5">
        <dgm:presLayoutVars>
          <dgm:bulletEnabled val="1"/>
        </dgm:presLayoutVars>
      </dgm:prSet>
      <dgm:spPr/>
      <dgm:t>
        <a:bodyPr/>
        <a:lstStyle/>
        <a:p>
          <a:endParaRPr lang="en-US"/>
        </a:p>
      </dgm:t>
    </dgm:pt>
    <dgm:pt modelId="{C7526AD8-ACA8-4693-A300-456B76F7AD90}" type="pres">
      <dgm:prSet presAssocID="{D2C938F1-2C13-4D37-A7BF-2C4A4A2C5895}" presName="labelTx" presStyleLbl="node1" presStyleIdx="4" presStyleCnt="5">
        <dgm:presLayoutVars>
          <dgm:chMax val="0"/>
          <dgm:chPref val="0"/>
          <dgm:bulletEnabled val="1"/>
        </dgm:presLayoutVars>
      </dgm:prSet>
      <dgm:spPr/>
      <dgm:t>
        <a:bodyPr/>
        <a:lstStyle/>
        <a:p>
          <a:endParaRPr lang="en-US"/>
        </a:p>
      </dgm:t>
    </dgm:pt>
  </dgm:ptLst>
  <dgm:cxnLst>
    <dgm:cxn modelId="{70EACC18-8A4A-419F-A7A9-3FE770BCA0DB}" type="presOf" srcId="{D2C938F1-2C13-4D37-A7BF-2C4A4A2C5895}" destId="{C7526AD8-ACA8-4693-A300-456B76F7AD90}" srcOrd="0" destOrd="0" presId="urn:diagrams.loki3.com/NumberedList"/>
    <dgm:cxn modelId="{314C4E73-477B-4DFC-A12A-BEB22C372D5A}" type="presOf" srcId="{8C66E9B3-B12D-4C23-A273-982D7F969BBC}" destId="{BDFB8683-95A4-4BBF-9344-3A0D69314DBB}" srcOrd="0" destOrd="0" presId="urn:diagrams.loki3.com/NumberedList"/>
    <dgm:cxn modelId="{63084859-327D-4B54-9B92-345E9DCCCC01}" type="presOf" srcId="{1C13458B-6698-4426-9248-214C50BA35A5}" destId="{E6157F4A-F060-41D1-9AEE-5C8824258139}" srcOrd="0" destOrd="0" presId="urn:diagrams.loki3.com/NumberedList"/>
    <dgm:cxn modelId="{15F829FA-EFDB-44F7-A547-9234694CE8E4}" srcId="{05513209-78F1-448C-82FA-B2785EC23FA2}" destId="{4775CC73-AB2D-47CC-9761-B878988E69A1}" srcOrd="0" destOrd="0" parTransId="{991A8D39-6A83-40EC-8EBE-1E76BD84209C}" sibTransId="{4A9772BC-2429-4763-8F38-8E425F825EFA}"/>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B451CA99-9B62-42FA-9AFE-40AD73DBB064}" srcId="{1C13458B-6698-4426-9248-214C50BA35A5}" destId="{B5017736-BB0A-4EBA-B1A9-5383C0A8D558}" srcOrd="0" destOrd="0" parTransId="{B6BEFE96-C00A-4220-A200-E7EFBE12B4E2}" sibTransId="{03CDADA4-AC93-4CDF-B4DB-13F8753649CE}"/>
    <dgm:cxn modelId="{7F37D5C8-E16A-4389-ABBC-ABB93E9EB1A4}" srcId="{9087C3C8-88AB-4615-A819-0A0E35EA87B4}" destId="{9EA58EC5-7D69-4397-8093-5A4FCBD369E8}" srcOrd="0" destOrd="0" parTransId="{D56EEE90-AC73-4E4D-8BBC-6E0E7885DFB1}" sibTransId="{D5E5875A-C60C-4FC3-869B-722E371FA6E0}"/>
    <dgm:cxn modelId="{05FA5124-8AF2-4ED5-A219-04FCF5859A75}" type="presOf" srcId="{AF721111-DFC9-4309-80C4-56CBF60C7E9A}" destId="{0CF71828-04B5-4DA4-AE8B-3298666B89AD}" srcOrd="0" destOrd="0" presId="urn:diagrams.loki3.com/NumberedList"/>
    <dgm:cxn modelId="{A3B360EE-9585-4B2D-84C0-8F0521887BF4}" type="presOf" srcId="{9087C3C8-88AB-4615-A819-0A0E35EA87B4}" destId="{45313FDE-72F8-4D5E-AB88-A23BD593F317}" srcOrd="0" destOrd="0" presId="urn:diagrams.loki3.com/NumberedList"/>
    <dgm:cxn modelId="{21B6A260-4CC2-4633-AE32-8718B49DE31F}" type="presOf" srcId="{9EA58EC5-7D69-4397-8093-5A4FCBD369E8}" destId="{C7296A52-EA92-4F29-B3F3-9A2AFF954515}" srcOrd="0" destOrd="0" presId="urn:diagrams.loki3.com/NumberedList"/>
    <dgm:cxn modelId="{AB0F1D63-B964-4501-B89D-B149A8B3B1DA}" type="presOf" srcId="{05513209-78F1-448C-82FA-B2785EC23FA2}" destId="{45392A94-85D4-4213-B167-8FDD4035D4D9}" srcOrd="0" destOrd="0" presId="urn:diagrams.loki3.com/NumberedList"/>
    <dgm:cxn modelId="{B5DE3481-5E52-43A6-AB26-BFDBE35746B9}" type="presOf" srcId="{374B3CF0-3CBE-41CF-A774-9FD3C3CD3C85}" destId="{5012D0F9-E426-4C44-85B1-B5D15A7B4879}" srcOrd="0" destOrd="0" presId="urn:diagrams.loki3.com/NumberedList"/>
    <dgm:cxn modelId="{F689E7E9-2CC6-4BF5-A303-64BD70EB3A36}" srcId="{8C66E9B3-B12D-4C23-A273-982D7F969BBC}" destId="{1C13458B-6698-4426-9248-214C50BA35A5}" srcOrd="3" destOrd="0" parTransId="{3CE6F914-FEFC-4C6D-AC4D-7B98E7B33F65}" sibTransId="{752C8F35-4AFF-4107-96EE-1D971041B447}"/>
    <dgm:cxn modelId="{4C048470-4DD5-4C68-B38D-D17FD3A41AB5}" srcId="{8C66E9B3-B12D-4C23-A273-982D7F969BBC}" destId="{05513209-78F1-448C-82FA-B2785EC23FA2}" srcOrd="2" destOrd="0" parTransId="{2125FF98-D378-4F2A-ACEE-140F8B68D66F}" sibTransId="{983822D8-F065-4159-AEFB-B129090EF164}"/>
    <dgm:cxn modelId="{C5F1A7A0-2262-4193-A0C7-5E7200D98BE2}" srcId="{8C66E9B3-B12D-4C23-A273-982D7F969BBC}" destId="{9087C3C8-88AB-4615-A819-0A0E35EA87B4}" srcOrd="0" destOrd="0" parTransId="{9D57B5D2-D7E2-46BD-84EC-09B482765842}" sibTransId="{4A0956A5-A857-46D6-99CE-A2FDF1C77803}"/>
    <dgm:cxn modelId="{1C7B2439-98A6-4A2B-BDB8-438079493C67}" srcId="{8C66E9B3-B12D-4C23-A273-982D7F969BBC}" destId="{759FDF1A-46CB-4DD6-A232-39900ACE14DF}" srcOrd="1" destOrd="0" parTransId="{EBD1FDD3-F3E1-4EF5-AB02-3A05A129FFE4}" sibTransId="{840B7BEC-A424-4364-B52E-A493DF1255BE}"/>
    <dgm:cxn modelId="{80CAD525-722F-470C-80D8-4FBE9F773E2C}" srcId="{8C66E9B3-B12D-4C23-A273-982D7F969BBC}" destId="{D2C938F1-2C13-4D37-A7BF-2C4A4A2C5895}" srcOrd="4" destOrd="0" parTransId="{254F4E30-E5BE-4CF7-BCA8-4658604850FB}" sibTransId="{B981C1A7-4E89-4FD8-AEE9-CBA11CF946EA}"/>
    <dgm:cxn modelId="{636B70C6-A677-4E28-8204-9BFF11D79027}" type="presOf" srcId="{B5017736-BB0A-4EBA-B1A9-5383C0A8D558}" destId="{49C67BEC-2B4F-4314-A57E-02E07F3CD35A}" srcOrd="0" destOrd="0" presId="urn:diagrams.loki3.com/NumberedList"/>
    <dgm:cxn modelId="{B4BCE8CD-1B8E-41C3-A077-BBC4842E217E}" type="presOf" srcId="{4775CC73-AB2D-47CC-9761-B878988E69A1}" destId="{20BEFA03-6951-4A7C-A59E-41DEF89A1A38}" srcOrd="0" destOrd="0" presId="urn:diagrams.loki3.com/NumberedList"/>
    <dgm:cxn modelId="{336C34FB-C8B5-485C-9D59-74DF0DD7E8C9}" srcId="{D2C938F1-2C13-4D37-A7BF-2C4A4A2C5895}" destId="{AF721111-DFC9-4309-80C4-56CBF60C7E9A}" srcOrd="0" destOrd="0" parTransId="{767FC4B1-744B-4CEF-97BA-76E683EABB11}" sibTransId="{77D13942-889B-4B19-8BB6-B233C93B14D9}"/>
    <dgm:cxn modelId="{42DFFD61-2A56-4433-8181-6BAAA02C92BB}" type="presParOf" srcId="{BDFB8683-95A4-4BBF-9344-3A0D69314DBB}" destId="{5686C8E1-6AB0-4CCE-8716-DEC7202357E2}" srcOrd="0" destOrd="0" presId="urn:diagrams.loki3.com/NumberedList"/>
    <dgm:cxn modelId="{7F5AD265-0162-4925-B8BD-5D596B07A3D9}" type="presParOf" srcId="{5686C8E1-6AB0-4CCE-8716-DEC7202357E2}" destId="{C7296A52-EA92-4F29-B3F3-9A2AFF954515}" srcOrd="0" destOrd="0" presId="urn:diagrams.loki3.com/NumberedList"/>
    <dgm:cxn modelId="{D9B48FAE-D2F6-4F1C-8F20-CA7DD8CDADD5}" type="presParOf" srcId="{5686C8E1-6AB0-4CCE-8716-DEC7202357E2}" destId="{45313FDE-72F8-4D5E-AB88-A23BD593F317}" srcOrd="1" destOrd="0" presId="urn:diagrams.loki3.com/NumberedList"/>
    <dgm:cxn modelId="{A4E5FEEC-D43F-4597-8588-7C3FD4C90E3E}" type="presParOf" srcId="{BDFB8683-95A4-4BBF-9344-3A0D69314DBB}" destId="{EDF82DE2-623D-4F72-BF64-9E7479A7793F}"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C91DEA1F-6EB1-4721-958D-7F886E387D74}" type="presParOf" srcId="{BDFB8683-95A4-4BBF-9344-3A0D69314DBB}" destId="{C5B28956-548B-4DA3-B319-6491FD433A4F}" srcOrd="5" destOrd="0" presId="urn:diagrams.loki3.com/NumberedList"/>
    <dgm:cxn modelId="{5044DF76-4E76-45A4-9FEB-979034EFD6CA}" type="presParOf" srcId="{BDFB8683-95A4-4BBF-9344-3A0D69314DBB}" destId="{96E925AB-E91C-4C41-B802-FDE072EC40BE}" srcOrd="6" destOrd="0" presId="urn:diagrams.loki3.com/NumberedList"/>
    <dgm:cxn modelId="{069EBA99-C48D-4445-B6D7-0FB8F64BE1F8}" type="presParOf" srcId="{96E925AB-E91C-4C41-B802-FDE072EC40BE}" destId="{49C67BEC-2B4F-4314-A57E-02E07F3CD35A}" srcOrd="0" destOrd="0" presId="urn:diagrams.loki3.com/NumberedList"/>
    <dgm:cxn modelId="{7A433736-5AB7-42D3-ADB1-04795DBCFECF}" type="presParOf" srcId="{96E925AB-E91C-4C41-B802-FDE072EC40BE}" destId="{E6157F4A-F060-41D1-9AEE-5C8824258139}" srcOrd="1" destOrd="0" presId="urn:diagrams.loki3.com/NumberedList"/>
    <dgm:cxn modelId="{E20A5655-AC83-4F4A-B765-31660D03D536}" type="presParOf" srcId="{BDFB8683-95A4-4BBF-9344-3A0D69314DBB}" destId="{0EB8C0CE-853B-44CD-B257-C94391D88CC7}" srcOrd="7" destOrd="0" presId="urn:diagrams.loki3.com/NumberedList"/>
    <dgm:cxn modelId="{96B3BE07-6DD4-4243-B378-00747C725439}" type="presParOf" srcId="{BDFB8683-95A4-4BBF-9344-3A0D69314DBB}" destId="{3DCA2EC3-FE97-4E93-9814-2AC4C653E107}" srcOrd="8" destOrd="0" presId="urn:diagrams.loki3.com/NumberedList"/>
    <dgm:cxn modelId="{6F8FBA83-824D-4EE8-9803-8C2E6AD746EA}" type="presParOf" srcId="{3DCA2EC3-FE97-4E93-9814-2AC4C653E107}" destId="{0CF71828-04B5-4DA4-AE8B-3298666B89AD}" srcOrd="0" destOrd="0" presId="urn:diagrams.loki3.com/NumberedList"/>
    <dgm:cxn modelId="{566EC438-F054-4537-9040-FF64C2B85CD4}" type="presParOf" srcId="{3DCA2EC3-FE97-4E93-9814-2AC4C653E107}" destId="{C7526AD8-ACA8-4693-A300-456B76F7AD90}"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6A52-EA92-4F29-B3F3-9A2AFF954515}">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Mở file</a:t>
          </a:r>
          <a:endParaRPr lang="vi-VN" sz="5200" b="0" kern="1200" noProof="0" dirty="0"/>
        </a:p>
      </dsp:txBody>
      <dsp:txXfrm rot="-5400000">
        <a:off x="1123201" y="95772"/>
        <a:ext cx="7433027" cy="1005094"/>
      </dsp:txXfrm>
    </dsp:sp>
    <dsp:sp modelId="{45313FDE-72F8-4D5E-AB88-A23BD593F317}">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b="1" kern="1200" noProof="0" dirty="0" smtClean="0"/>
            <a:t>1</a:t>
          </a:r>
          <a:endParaRPr lang="vi-VN" sz="4700" b="1" kern="1200" noProof="0" dirty="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Đọc, ghi file</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2</a:t>
          </a:r>
          <a:endParaRPr lang="vi-VN" sz="47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Con trỏ chỉ vị</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3</a:t>
          </a:r>
          <a:endParaRPr lang="vi-VN" sz="4700" kern="1200" noProof="0" dirty="0"/>
        </a:p>
      </dsp:txBody>
      <dsp:txXfrm>
        <a:off x="137074" y="2869474"/>
        <a:ext cx="661852" cy="661852"/>
      </dsp:txXfrm>
    </dsp:sp>
    <dsp:sp modelId="{49C67BEC-2B4F-4314-A57E-02E07F3CD35A}">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Đóng file</a:t>
          </a:r>
          <a:endParaRPr lang="vi-VN" sz="5200" kern="1200" noProof="0" dirty="0"/>
        </a:p>
      </dsp:txBody>
      <dsp:txXfrm rot="-5400000">
        <a:off x="1123201" y="3998893"/>
        <a:ext cx="7433027" cy="1005094"/>
      </dsp:txXfrm>
    </dsp:sp>
    <dsp:sp modelId="{E6157F4A-F060-41D1-9AEE-5C8824258139}">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4</a:t>
          </a:r>
          <a:endParaRPr lang="vi-VN" sz="4700" kern="1200" noProof="0" dirty="0"/>
        </a:p>
      </dsp:txBody>
      <dsp:txXfrm>
        <a:off x="137074" y="4170514"/>
        <a:ext cx="661852" cy="661852"/>
      </dsp:txXfrm>
    </dsp:sp>
    <dsp:sp modelId="{0CF71828-04B5-4DA4-AE8B-3298666B89AD}">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C7526AD8-ACA8-4693-A300-456B76F7AD90}">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vi-VN" sz="4700" kern="1200" noProof="0" dirty="0" smtClean="0"/>
            <a:t>5</a:t>
          </a:r>
          <a:endParaRPr lang="vi-VN" sz="4700" kern="1200" noProof="0" dirty="0"/>
        </a:p>
      </dsp:txBody>
      <dsp:txXfrm>
        <a:off x="137074" y="5471554"/>
        <a:ext cx="661852" cy="66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6A52-EA92-4F29-B3F3-9A2AFF954515}">
      <dsp:nvSpPr>
        <dsp:cNvPr id="0" name=""/>
        <dsp:cNvSpPr/>
      </dsp:nvSpPr>
      <dsp:spPr>
        <a:xfrm rot="5400000">
          <a:off x="4309980" y="-314538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Mở file</a:t>
          </a:r>
          <a:endParaRPr lang="vi-VN" sz="5200" b="0" kern="1200" noProof="0" dirty="0"/>
        </a:p>
      </dsp:txBody>
      <dsp:txXfrm rot="-5400000">
        <a:off x="1123201" y="95772"/>
        <a:ext cx="7433027" cy="1005094"/>
      </dsp:txXfrm>
    </dsp:sp>
    <dsp:sp modelId="{45313FDE-72F8-4D5E-AB88-A23BD593F317}">
      <dsp:nvSpPr>
        <dsp:cNvPr id="0" name=""/>
        <dsp:cNvSpPr/>
      </dsp:nvSpPr>
      <dsp:spPr>
        <a:xfrm>
          <a:off x="0" y="130319"/>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b="1" kern="1200" noProof="0" dirty="0" smtClean="0"/>
            <a:t>1</a:t>
          </a:r>
          <a:endParaRPr lang="vi-VN" sz="4700" b="1" kern="1200" noProof="0" dirty="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Đọc, ghi file</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2</a:t>
          </a:r>
          <a:endParaRPr lang="vi-VN" sz="47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Con trỏ chỉ vị</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3</a:t>
          </a:r>
          <a:endParaRPr lang="vi-VN" sz="4700" kern="1200" noProof="0" dirty="0"/>
        </a:p>
      </dsp:txBody>
      <dsp:txXfrm>
        <a:off x="137074" y="2869474"/>
        <a:ext cx="661852" cy="661852"/>
      </dsp:txXfrm>
    </dsp:sp>
    <dsp:sp modelId="{49C67BEC-2B4F-4314-A57E-02E07F3CD35A}">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Đóng file</a:t>
          </a:r>
          <a:endParaRPr lang="vi-VN" sz="5200" kern="1200" noProof="0" dirty="0"/>
        </a:p>
      </dsp:txBody>
      <dsp:txXfrm rot="-5400000">
        <a:off x="1123201" y="3998893"/>
        <a:ext cx="7433027" cy="1005094"/>
      </dsp:txXfrm>
    </dsp:sp>
    <dsp:sp modelId="{E6157F4A-F060-41D1-9AEE-5C8824258139}">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4</a:t>
          </a:r>
          <a:endParaRPr lang="vi-VN" sz="4700" kern="1200" noProof="0" dirty="0"/>
        </a:p>
      </dsp:txBody>
      <dsp:txXfrm>
        <a:off x="137074" y="4170514"/>
        <a:ext cx="661852" cy="661852"/>
      </dsp:txXfrm>
    </dsp:sp>
    <dsp:sp modelId="{0CF71828-04B5-4DA4-AE8B-3298666B89AD}">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C7526AD8-ACA8-4693-A300-456B76F7AD90}">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vi-VN" sz="4700" kern="1200" noProof="0" dirty="0" smtClean="0"/>
            <a:t>5</a:t>
          </a:r>
          <a:endParaRPr lang="vi-VN" sz="4700" kern="1200" noProof="0" dirty="0"/>
        </a:p>
      </dsp:txBody>
      <dsp:txXfrm>
        <a:off x="137074" y="5471554"/>
        <a:ext cx="661852" cy="661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6A52-EA92-4F29-B3F3-9A2AFF954515}">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Mở file</a:t>
          </a:r>
          <a:endParaRPr lang="vi-VN" sz="5200" b="0" kern="1200" noProof="0" dirty="0"/>
        </a:p>
      </dsp:txBody>
      <dsp:txXfrm rot="-5400000">
        <a:off x="1123201" y="95772"/>
        <a:ext cx="7433027" cy="1005094"/>
      </dsp:txXfrm>
    </dsp:sp>
    <dsp:sp modelId="{45313FDE-72F8-4D5E-AB88-A23BD593F317}">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b="1" kern="1200" noProof="0" dirty="0" smtClean="0"/>
            <a:t>1</a:t>
          </a:r>
          <a:endParaRPr lang="vi-VN" sz="4700" b="1" kern="1200" noProof="0" dirty="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Đọc, ghi file</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2</a:t>
          </a:r>
          <a:endParaRPr lang="vi-VN" sz="47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Con trỏ chỉ vị</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3</a:t>
          </a:r>
          <a:endParaRPr lang="vi-VN" sz="4700" kern="1200" noProof="0" dirty="0"/>
        </a:p>
      </dsp:txBody>
      <dsp:txXfrm>
        <a:off x="137074" y="2869474"/>
        <a:ext cx="661852" cy="661852"/>
      </dsp:txXfrm>
    </dsp:sp>
    <dsp:sp modelId="{49C67BEC-2B4F-4314-A57E-02E07F3CD35A}">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Đóng file</a:t>
          </a:r>
          <a:endParaRPr lang="vi-VN" sz="5200" kern="1200" noProof="0" dirty="0"/>
        </a:p>
      </dsp:txBody>
      <dsp:txXfrm rot="-5400000">
        <a:off x="1123201" y="3998893"/>
        <a:ext cx="7433027" cy="1005094"/>
      </dsp:txXfrm>
    </dsp:sp>
    <dsp:sp modelId="{E6157F4A-F060-41D1-9AEE-5C8824258139}">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4</a:t>
          </a:r>
          <a:endParaRPr lang="vi-VN" sz="4700" kern="1200" noProof="0" dirty="0"/>
        </a:p>
      </dsp:txBody>
      <dsp:txXfrm>
        <a:off x="137074" y="4170514"/>
        <a:ext cx="661852" cy="661852"/>
      </dsp:txXfrm>
    </dsp:sp>
    <dsp:sp modelId="{0CF71828-04B5-4DA4-AE8B-3298666B89AD}">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C7526AD8-ACA8-4693-A300-456B76F7AD90}">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vi-VN" sz="4700" kern="1200" noProof="0" dirty="0" smtClean="0"/>
            <a:t>5</a:t>
          </a:r>
          <a:endParaRPr lang="vi-VN" sz="4700" kern="1200" noProof="0" dirty="0"/>
        </a:p>
      </dsp:txBody>
      <dsp:txXfrm>
        <a:off x="137074" y="5471554"/>
        <a:ext cx="661852" cy="661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6A52-EA92-4F29-B3F3-9A2AFF954515}">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Mở file</a:t>
          </a:r>
          <a:endParaRPr lang="vi-VN" sz="5200" b="0" kern="1200" noProof="0" dirty="0"/>
        </a:p>
      </dsp:txBody>
      <dsp:txXfrm rot="-5400000">
        <a:off x="1123201" y="95772"/>
        <a:ext cx="7433027" cy="1005094"/>
      </dsp:txXfrm>
    </dsp:sp>
    <dsp:sp modelId="{45313FDE-72F8-4D5E-AB88-A23BD593F317}">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b="1" kern="1200" noProof="0" dirty="0" smtClean="0"/>
            <a:t>1</a:t>
          </a:r>
          <a:endParaRPr lang="vi-VN" sz="4700" b="1" kern="1200" noProof="0" dirty="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Đọc, ghi file</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2</a:t>
          </a:r>
          <a:endParaRPr lang="vi-VN" sz="47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Con trỏ chỉ vị</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3</a:t>
          </a:r>
          <a:endParaRPr lang="vi-VN" sz="4700" kern="1200" noProof="0" dirty="0"/>
        </a:p>
      </dsp:txBody>
      <dsp:txXfrm>
        <a:off x="137074" y="2869474"/>
        <a:ext cx="661852" cy="661852"/>
      </dsp:txXfrm>
    </dsp:sp>
    <dsp:sp modelId="{49C67BEC-2B4F-4314-A57E-02E07F3CD35A}">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Đóng file</a:t>
          </a:r>
          <a:endParaRPr lang="vi-VN" sz="5200" kern="1200" noProof="0" dirty="0"/>
        </a:p>
      </dsp:txBody>
      <dsp:txXfrm rot="-5400000">
        <a:off x="1123201" y="3998893"/>
        <a:ext cx="7433027" cy="1005094"/>
      </dsp:txXfrm>
    </dsp:sp>
    <dsp:sp modelId="{E6157F4A-F060-41D1-9AEE-5C8824258139}">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4</a:t>
          </a:r>
          <a:endParaRPr lang="vi-VN" sz="4700" kern="1200" noProof="0" dirty="0"/>
        </a:p>
      </dsp:txBody>
      <dsp:txXfrm>
        <a:off x="137074" y="4170514"/>
        <a:ext cx="661852" cy="661852"/>
      </dsp:txXfrm>
    </dsp:sp>
    <dsp:sp modelId="{0CF71828-04B5-4DA4-AE8B-3298666B89AD}">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C7526AD8-ACA8-4693-A300-456B76F7AD90}">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vi-VN" sz="4700" kern="1200" noProof="0" dirty="0" smtClean="0"/>
            <a:t>5</a:t>
          </a:r>
          <a:endParaRPr lang="vi-VN" sz="4700" kern="1200" noProof="0" dirty="0"/>
        </a:p>
      </dsp:txBody>
      <dsp:txXfrm>
        <a:off x="137074" y="5471554"/>
        <a:ext cx="661852" cy="661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6A52-EA92-4F29-B3F3-9A2AFF954515}">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Mở file</a:t>
          </a:r>
          <a:endParaRPr lang="vi-VN" sz="5200" b="0" kern="1200" noProof="0" dirty="0"/>
        </a:p>
      </dsp:txBody>
      <dsp:txXfrm rot="-5400000">
        <a:off x="1123201" y="95772"/>
        <a:ext cx="7433027" cy="1005094"/>
      </dsp:txXfrm>
    </dsp:sp>
    <dsp:sp modelId="{45313FDE-72F8-4D5E-AB88-A23BD593F317}">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b="1" kern="1200" noProof="0" dirty="0" smtClean="0"/>
            <a:t>1</a:t>
          </a:r>
          <a:endParaRPr lang="vi-VN" sz="4700" b="1" kern="1200" noProof="0" dirty="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Đọc, ghi file</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2</a:t>
          </a:r>
          <a:endParaRPr lang="vi-VN" sz="47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Con trỏ chỉ vị</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3</a:t>
          </a:r>
          <a:endParaRPr lang="vi-VN" sz="4700" kern="1200" noProof="0" dirty="0"/>
        </a:p>
      </dsp:txBody>
      <dsp:txXfrm>
        <a:off x="137074" y="2869474"/>
        <a:ext cx="661852" cy="661852"/>
      </dsp:txXfrm>
    </dsp:sp>
    <dsp:sp modelId="{49C67BEC-2B4F-4314-A57E-02E07F3CD35A}">
      <dsp:nvSpPr>
        <dsp:cNvPr id="0" name=""/>
        <dsp:cNvSpPr/>
      </dsp:nvSpPr>
      <dsp:spPr>
        <a:xfrm rot="5400000">
          <a:off x="4309980" y="75774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Đóng file</a:t>
          </a:r>
          <a:endParaRPr lang="vi-VN" sz="5200" kern="1200" noProof="0" dirty="0"/>
        </a:p>
      </dsp:txBody>
      <dsp:txXfrm rot="-5400000">
        <a:off x="1123201" y="3998893"/>
        <a:ext cx="7433027" cy="1005094"/>
      </dsp:txXfrm>
    </dsp:sp>
    <dsp:sp modelId="{E6157F4A-F060-41D1-9AEE-5C8824258139}">
      <dsp:nvSpPr>
        <dsp:cNvPr id="0" name=""/>
        <dsp:cNvSpPr/>
      </dsp:nvSpPr>
      <dsp:spPr>
        <a:xfrm>
          <a:off x="0" y="403344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4</a:t>
          </a:r>
          <a:endParaRPr lang="vi-VN" sz="4700" kern="1200" noProof="0" dirty="0"/>
        </a:p>
      </dsp:txBody>
      <dsp:txXfrm>
        <a:off x="137074" y="4170514"/>
        <a:ext cx="661852" cy="661852"/>
      </dsp:txXfrm>
    </dsp:sp>
    <dsp:sp modelId="{0CF71828-04B5-4DA4-AE8B-3298666B89AD}">
      <dsp:nvSpPr>
        <dsp:cNvPr id="0" name=""/>
        <dsp:cNvSpPr/>
      </dsp:nvSpPr>
      <dsp:spPr>
        <a:xfrm rot="5400000">
          <a:off x="4309980" y="20587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C7526AD8-ACA8-4693-A300-456B76F7AD90}">
      <dsp:nvSpPr>
        <dsp:cNvPr id="0" name=""/>
        <dsp:cNvSpPr/>
      </dsp:nvSpPr>
      <dsp:spPr>
        <a:xfrm>
          <a:off x="0" y="533448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vi-VN" sz="4700" kern="1200" noProof="0" dirty="0" smtClean="0"/>
            <a:t>5</a:t>
          </a:r>
          <a:endParaRPr lang="vi-VN" sz="4700" kern="1200" noProof="0" dirty="0"/>
        </a:p>
      </dsp:txBody>
      <dsp:txXfrm>
        <a:off x="137074" y="5471554"/>
        <a:ext cx="661852" cy="661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96A52-EA92-4F29-B3F3-9A2AFF954515}">
      <dsp:nvSpPr>
        <dsp:cNvPr id="0" name=""/>
        <dsp:cNvSpPr/>
      </dsp:nvSpPr>
      <dsp:spPr>
        <a:xfrm rot="5400000">
          <a:off x="4309980" y="-314538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b="0" kern="1200" noProof="0" dirty="0" smtClean="0"/>
            <a:t>Mở file</a:t>
          </a:r>
          <a:endParaRPr lang="vi-VN" sz="5200" b="0" kern="1200" noProof="0" dirty="0"/>
        </a:p>
      </dsp:txBody>
      <dsp:txXfrm rot="-5400000">
        <a:off x="1123201" y="95772"/>
        <a:ext cx="7433027" cy="1005094"/>
      </dsp:txXfrm>
    </dsp:sp>
    <dsp:sp modelId="{45313FDE-72F8-4D5E-AB88-A23BD593F317}">
      <dsp:nvSpPr>
        <dsp:cNvPr id="0" name=""/>
        <dsp:cNvSpPr/>
      </dsp:nvSpPr>
      <dsp:spPr>
        <a:xfrm>
          <a:off x="0" y="130319"/>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b="1" kern="1200" noProof="0" dirty="0" smtClean="0"/>
            <a:t>1</a:t>
          </a:r>
          <a:endParaRPr lang="vi-VN" sz="4700" b="1" kern="1200" noProof="0" dirty="0"/>
        </a:p>
      </dsp:txBody>
      <dsp:txXfrm>
        <a:off x="137074" y="267393"/>
        <a:ext cx="661852" cy="661852"/>
      </dsp:txXfrm>
    </dsp:sp>
    <dsp:sp modelId="{5012D0F9-E426-4C44-85B1-B5D15A7B4879}">
      <dsp:nvSpPr>
        <dsp:cNvPr id="0" name=""/>
        <dsp:cNvSpPr/>
      </dsp:nvSpPr>
      <dsp:spPr>
        <a:xfrm rot="5400000">
          <a:off x="4309980" y="-18443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Đọc, ghi file</a:t>
          </a:r>
          <a:endParaRPr lang="vi-VN" sz="5200" kern="1200" noProof="0" dirty="0"/>
        </a:p>
      </dsp:txBody>
      <dsp:txXfrm rot="-5400000">
        <a:off x="1123201" y="1396812"/>
        <a:ext cx="7433027" cy="1005094"/>
      </dsp:txXfrm>
    </dsp:sp>
    <dsp:sp modelId="{52D715E9-012B-492D-85DB-CC49546E7451}">
      <dsp:nvSpPr>
        <dsp:cNvPr id="0" name=""/>
        <dsp:cNvSpPr/>
      </dsp:nvSpPr>
      <dsp:spPr>
        <a:xfrm>
          <a:off x="0" y="143136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2</a:t>
          </a:r>
          <a:endParaRPr lang="vi-VN" sz="4700" kern="1200" noProof="0" dirty="0"/>
        </a:p>
      </dsp:txBody>
      <dsp:txXfrm>
        <a:off x="137074" y="1568434"/>
        <a:ext cx="661852" cy="661852"/>
      </dsp:txXfrm>
    </dsp:sp>
    <dsp:sp modelId="{20BEFA03-6951-4A7C-A59E-41DEF89A1A38}">
      <dsp:nvSpPr>
        <dsp:cNvPr id="0" name=""/>
        <dsp:cNvSpPr/>
      </dsp:nvSpPr>
      <dsp:spPr>
        <a:xfrm rot="5400000">
          <a:off x="4309980" y="-54330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Con trỏ chỉ vị</a:t>
          </a:r>
          <a:endParaRPr lang="vi-VN" sz="5200" kern="1200" noProof="0" dirty="0"/>
        </a:p>
      </dsp:txBody>
      <dsp:txXfrm rot="-5400000">
        <a:off x="1123201" y="2697852"/>
        <a:ext cx="7433027" cy="1005094"/>
      </dsp:txXfrm>
    </dsp:sp>
    <dsp:sp modelId="{45392A94-85D4-4213-B167-8FDD4035D4D9}">
      <dsp:nvSpPr>
        <dsp:cNvPr id="0" name=""/>
        <dsp:cNvSpPr/>
      </dsp:nvSpPr>
      <dsp:spPr>
        <a:xfrm>
          <a:off x="0" y="273240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3</a:t>
          </a:r>
          <a:endParaRPr lang="vi-VN" sz="4700" kern="1200" noProof="0" dirty="0"/>
        </a:p>
      </dsp:txBody>
      <dsp:txXfrm>
        <a:off x="137074" y="2869474"/>
        <a:ext cx="661852" cy="661852"/>
      </dsp:txXfrm>
    </dsp:sp>
    <dsp:sp modelId="{49C67BEC-2B4F-4314-A57E-02E07F3CD35A}">
      <dsp:nvSpPr>
        <dsp:cNvPr id="0" name=""/>
        <dsp:cNvSpPr/>
      </dsp:nvSpPr>
      <dsp:spPr>
        <a:xfrm rot="5400000">
          <a:off x="4309980" y="757740"/>
          <a:ext cx="1113840" cy="7487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Đóng file</a:t>
          </a:r>
          <a:endParaRPr lang="vi-VN" sz="5200" kern="1200" noProof="0" dirty="0"/>
        </a:p>
      </dsp:txBody>
      <dsp:txXfrm rot="-5400000">
        <a:off x="1123201" y="3998893"/>
        <a:ext cx="7433027" cy="1005094"/>
      </dsp:txXfrm>
    </dsp:sp>
    <dsp:sp modelId="{E6157F4A-F060-41D1-9AEE-5C8824258139}">
      <dsp:nvSpPr>
        <dsp:cNvPr id="0" name=""/>
        <dsp:cNvSpPr/>
      </dsp:nvSpPr>
      <dsp:spPr>
        <a:xfrm>
          <a:off x="0" y="4033440"/>
          <a:ext cx="936000" cy="93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US" sz="4700" kern="1200" noProof="0" dirty="0" smtClean="0"/>
            <a:t>4</a:t>
          </a:r>
          <a:endParaRPr lang="vi-VN" sz="4700" kern="1200" noProof="0" dirty="0"/>
        </a:p>
      </dsp:txBody>
      <dsp:txXfrm>
        <a:off x="137074" y="4170514"/>
        <a:ext cx="661852" cy="661852"/>
      </dsp:txXfrm>
    </dsp:sp>
    <dsp:sp modelId="{0CF71828-04B5-4DA4-AE8B-3298666B89AD}">
      <dsp:nvSpPr>
        <dsp:cNvPr id="0" name=""/>
        <dsp:cNvSpPr/>
      </dsp:nvSpPr>
      <dsp:spPr>
        <a:xfrm rot="5400000">
          <a:off x="4309980" y="2058780"/>
          <a:ext cx="1113840" cy="7487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8120" tIns="132080" rIns="198120" bIns="132080" numCol="1" spcCol="1270" anchor="ctr" anchorCtr="0">
          <a:noAutofit/>
        </a:bodyPr>
        <a:lstStyle/>
        <a:p>
          <a:pPr lvl="0" algn="l" defTabSz="2311400">
            <a:lnSpc>
              <a:spcPct val="90000"/>
            </a:lnSpc>
            <a:spcBef>
              <a:spcPct val="0"/>
            </a:spcBef>
            <a:spcAft>
              <a:spcPct val="35000"/>
            </a:spcAft>
          </a:pPr>
          <a:r>
            <a:rPr lang="vi-VN" sz="5200" kern="1200" noProof="0" dirty="0" smtClean="0"/>
            <a:t>Bài tập</a:t>
          </a:r>
          <a:endParaRPr lang="vi-VN" sz="5200" kern="1200" noProof="0" dirty="0"/>
        </a:p>
      </dsp:txBody>
      <dsp:txXfrm rot="-5400000">
        <a:off x="1123201" y="5299933"/>
        <a:ext cx="7433027" cy="1005094"/>
      </dsp:txXfrm>
    </dsp:sp>
    <dsp:sp modelId="{C7526AD8-ACA8-4693-A300-456B76F7AD90}">
      <dsp:nvSpPr>
        <dsp:cNvPr id="0" name=""/>
        <dsp:cNvSpPr/>
      </dsp:nvSpPr>
      <dsp:spPr>
        <a:xfrm>
          <a:off x="0" y="5334480"/>
          <a:ext cx="936000" cy="93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vi-VN" sz="4700" kern="1200" noProof="0" dirty="0" smtClean="0"/>
            <a:t>5</a:t>
          </a:r>
          <a:endParaRPr lang="vi-VN" sz="4700" kern="1200" noProof="0" dirty="0"/>
        </a:p>
      </dsp:txBody>
      <dsp:txXfrm>
        <a:off x="137074" y="5471554"/>
        <a:ext cx="661852" cy="661852"/>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02.04.2017</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02.04.2017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410326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377335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314878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42495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1580763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3030546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vi-VN" dirty="0" smtClean="0"/>
              <a:t>Tìm</a:t>
            </a:r>
            <a:r>
              <a:rPr lang="vi-VN" baseline="0" dirty="0" smtClean="0"/>
              <a:t> kiếm với Google để biên "many time pad" là gì</a:t>
            </a:r>
            <a:endParaRPr lang="vi-VN" dirty="0" smtClean="0"/>
          </a:p>
          <a:p>
            <a:pPr marL="171450" indent="-171450">
              <a:buFont typeface="Wingdings" panose="05000000000000000000" pitchFamily="2" charset="2"/>
              <a:buChar char="§"/>
            </a:pPr>
            <a:r>
              <a:rPr lang="vi-VN" dirty="0" smtClean="0"/>
              <a:t>File tài</a:t>
            </a:r>
            <a:r>
              <a:rPr lang="vi-VN" baseline="0" dirty="0" smtClean="0"/>
              <a:t> liệu nên chọn là file văn bản (.TXT) với nội dung là văn bản tiếng Anh thật dài.</a:t>
            </a:r>
          </a:p>
          <a:p>
            <a:pPr marL="171450" indent="-171450">
              <a:buFont typeface="Wingdings" panose="05000000000000000000" pitchFamily="2" charset="2"/>
              <a:buChar char="§"/>
            </a:pPr>
            <a:r>
              <a:rPr lang="vi-VN" dirty="0" smtClean="0"/>
              <a:t>Đuôi</a:t>
            </a:r>
            <a:r>
              <a:rPr lang="vi-VN" baseline="0" dirty="0" smtClean="0"/>
              <a:t> file giải mã phải giống với đuôi file tài liệu ban đầu.</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365188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6"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4" r:id="rId12"/>
    <p:sldLayoutId id="2147483665" r:id="rId13"/>
    <p:sldLayoutId id="2147483650" r:id="rId14"/>
    <p:sldLayoutId id="2147483659" r:id="rId15"/>
    <p:sldLayoutId id="2147483653"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LẬP TRÌNH C CĂN BẢN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a:t>
            </a:r>
            <a:r>
              <a:rPr lang="vi-VN" smtClean="0"/>
              <a:t>13. </a:t>
            </a:r>
            <a:r>
              <a:rPr lang="vi-VN" dirty="0" smtClean="0"/>
              <a:t>Tập tin nhị phân</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b="1" dirty="0" smtClean="0"/>
              <a:t>fread</a:t>
            </a:r>
            <a:r>
              <a:rPr lang="vi-VN" dirty="0" smtClean="0"/>
              <a:t>	- đọc dữ liệu từ file nhị phân</a:t>
            </a:r>
          </a:p>
          <a:p>
            <a:r>
              <a:rPr lang="vi-VN" b="1" dirty="0" smtClean="0"/>
              <a:t>fwrite</a:t>
            </a:r>
            <a:r>
              <a:rPr lang="vi-VN" dirty="0" smtClean="0"/>
              <a:t>	- ghi dữ liệu vào file nhị phân</a:t>
            </a:r>
            <a:endParaRPr lang="en-US" dirty="0"/>
          </a:p>
        </p:txBody>
      </p:sp>
      <p:sp>
        <p:nvSpPr>
          <p:cNvPr id="3" name="Title 2"/>
          <p:cNvSpPr>
            <a:spLocks noGrp="1"/>
          </p:cNvSpPr>
          <p:nvPr>
            <p:ph type="title"/>
          </p:nvPr>
        </p:nvSpPr>
        <p:spPr/>
        <p:txBody>
          <a:bodyPr/>
          <a:lstStyle/>
          <a:p>
            <a:r>
              <a:rPr lang="vi-VN" dirty="0" smtClean="0"/>
              <a:t>Đọc, ghi file nhị phân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28742816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dirty="0" smtClean="0"/>
              <a:t>Cú pháp</a:t>
            </a:r>
            <a:r>
              <a:rPr lang="vi-VN" dirty="0" smtClean="0"/>
              <a:t>:</a:t>
            </a:r>
            <a:r>
              <a:rPr lang="vi-VN" dirty="0"/>
              <a:t/>
            </a:r>
            <a:br>
              <a:rPr lang="vi-VN" dirty="0"/>
            </a:br>
            <a:r>
              <a:rPr lang="vi-VN" dirty="0">
                <a:solidFill>
                  <a:srgbClr val="3333FF"/>
                </a:solidFill>
              </a:rPr>
              <a:t>size_t</a:t>
            </a:r>
            <a:r>
              <a:rPr lang="vi-VN" dirty="0"/>
              <a:t> fread</a:t>
            </a:r>
            <a:r>
              <a:rPr lang="vi-VN" dirty="0" smtClean="0"/>
              <a:t>(</a:t>
            </a:r>
            <a:br>
              <a:rPr lang="vi-VN" dirty="0" smtClean="0"/>
            </a:br>
            <a:r>
              <a:rPr lang="vi-VN" dirty="0" smtClean="0"/>
              <a:t>	</a:t>
            </a:r>
            <a:r>
              <a:rPr lang="vi-VN" dirty="0" smtClean="0">
                <a:solidFill>
                  <a:srgbClr val="3333FF"/>
                </a:solidFill>
              </a:rPr>
              <a:t>void</a:t>
            </a:r>
            <a:r>
              <a:rPr lang="vi-VN" dirty="0" smtClean="0"/>
              <a:t> 	*buf,		</a:t>
            </a:r>
            <a:r>
              <a:rPr lang="vi-VN" dirty="0" smtClean="0">
                <a:solidFill>
                  <a:srgbClr val="00B050"/>
                </a:solidFill>
              </a:rPr>
              <a:t>//vùng nhớ</a:t>
            </a:r>
            <a:r>
              <a:rPr lang="vi-VN" dirty="0" smtClean="0"/>
              <a:t/>
            </a:r>
            <a:br>
              <a:rPr lang="vi-VN" dirty="0" smtClean="0"/>
            </a:br>
            <a:r>
              <a:rPr lang="vi-VN" dirty="0" smtClean="0"/>
              <a:t>	</a:t>
            </a:r>
            <a:r>
              <a:rPr lang="vi-VN" dirty="0" smtClean="0">
                <a:solidFill>
                  <a:srgbClr val="3333FF"/>
                </a:solidFill>
              </a:rPr>
              <a:t>size_t</a:t>
            </a:r>
            <a:r>
              <a:rPr lang="vi-VN" dirty="0" smtClean="0"/>
              <a:t>	size, 		</a:t>
            </a:r>
            <a:r>
              <a:rPr lang="vi-VN" dirty="0" smtClean="0">
                <a:solidFill>
                  <a:srgbClr val="00B050"/>
                </a:solidFill>
              </a:rPr>
              <a:t>//elem. size</a:t>
            </a:r>
            <a:br>
              <a:rPr lang="vi-VN" dirty="0" smtClean="0">
                <a:solidFill>
                  <a:srgbClr val="00B050"/>
                </a:solidFill>
              </a:rPr>
            </a:br>
            <a:r>
              <a:rPr lang="vi-VN" dirty="0" smtClean="0"/>
              <a:t>	</a:t>
            </a:r>
            <a:r>
              <a:rPr lang="vi-VN" dirty="0" smtClean="0">
                <a:solidFill>
                  <a:srgbClr val="3333FF"/>
                </a:solidFill>
              </a:rPr>
              <a:t>size_t</a:t>
            </a:r>
            <a:r>
              <a:rPr lang="vi-VN" dirty="0" smtClean="0"/>
              <a:t>	count, 		</a:t>
            </a:r>
            <a:r>
              <a:rPr lang="vi-VN" dirty="0" smtClean="0">
                <a:solidFill>
                  <a:srgbClr val="00B050"/>
                </a:solidFill>
              </a:rPr>
              <a:t>//elem. count</a:t>
            </a:r>
            <a:br>
              <a:rPr lang="vi-VN" dirty="0" smtClean="0">
                <a:solidFill>
                  <a:srgbClr val="00B050"/>
                </a:solidFill>
              </a:rPr>
            </a:br>
            <a:r>
              <a:rPr lang="vi-VN" dirty="0" smtClean="0"/>
              <a:t>	</a:t>
            </a:r>
            <a:r>
              <a:rPr lang="vi-VN" dirty="0" smtClean="0">
                <a:solidFill>
                  <a:srgbClr val="3333FF"/>
                </a:solidFill>
              </a:rPr>
              <a:t>FILE</a:t>
            </a:r>
            <a:r>
              <a:rPr lang="vi-VN" dirty="0" smtClean="0"/>
              <a:t>		*stream);	</a:t>
            </a:r>
            <a:r>
              <a:rPr lang="vi-VN" dirty="0" smtClean="0">
                <a:solidFill>
                  <a:srgbClr val="00B050"/>
                </a:solidFill>
              </a:rPr>
              <a:t>//file pointer</a:t>
            </a:r>
          </a:p>
          <a:p>
            <a:pPr>
              <a:buFont typeface="Wingdings" panose="05000000000000000000" pitchFamily="2" charset="2"/>
              <a:buChar char="q"/>
            </a:pPr>
            <a:r>
              <a:rPr lang="vi-VN" b="1" dirty="0" smtClean="0"/>
              <a:t>Giải thích</a:t>
            </a:r>
            <a:r>
              <a:rPr lang="vi-VN" dirty="0" smtClean="0"/>
              <a:t/>
            </a:r>
            <a:br>
              <a:rPr lang="vi-VN" dirty="0" smtClean="0"/>
            </a:br>
            <a:r>
              <a:rPr lang="vi-VN" dirty="0" smtClean="0"/>
              <a:t>size_t: unsigned int</a:t>
            </a:r>
            <a:br>
              <a:rPr lang="vi-VN" dirty="0" smtClean="0"/>
            </a:br>
            <a:r>
              <a:rPr lang="vi-VN" dirty="0" smtClean="0"/>
              <a:t>return: số lượng </a:t>
            </a:r>
            <a:r>
              <a:rPr lang="vi-VN" b="1" dirty="0" smtClean="0">
                <a:solidFill>
                  <a:srgbClr val="FF0000"/>
                </a:solidFill>
              </a:rPr>
              <a:t>phần tử</a:t>
            </a:r>
            <a:r>
              <a:rPr lang="vi-VN" dirty="0" smtClean="0"/>
              <a:t> đã đọc được</a:t>
            </a:r>
            <a:endParaRPr lang="en-US" dirty="0"/>
          </a:p>
        </p:txBody>
      </p:sp>
      <p:sp>
        <p:nvSpPr>
          <p:cNvPr id="3" name="Title 2"/>
          <p:cNvSpPr>
            <a:spLocks noGrp="1"/>
          </p:cNvSpPr>
          <p:nvPr>
            <p:ph type="title"/>
          </p:nvPr>
        </p:nvSpPr>
        <p:spPr/>
        <p:txBody>
          <a:bodyPr/>
          <a:lstStyle/>
          <a:p>
            <a:r>
              <a:rPr lang="vi-VN" dirty="0" smtClean="0"/>
              <a:t>fread</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
        <p:nvSpPr>
          <p:cNvPr id="5" name="Rounded Rectangle 4"/>
          <p:cNvSpPr/>
          <p:nvPr/>
        </p:nvSpPr>
        <p:spPr>
          <a:xfrm>
            <a:off x="1066800" y="5322912"/>
            <a:ext cx="70104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3600" dirty="0" smtClean="0"/>
              <a:t>return != count </a:t>
            </a:r>
            <a:r>
              <a:rPr lang="vi-VN" sz="3600" dirty="0" smtClean="0">
                <a:sym typeface="Wingdings" panose="05000000000000000000" pitchFamily="2" charset="2"/>
              </a:rPr>
              <a:t> eof || error</a:t>
            </a:r>
            <a:endParaRPr lang="en-US" sz="3600" dirty="0"/>
          </a:p>
        </p:txBody>
      </p:sp>
    </p:spTree>
    <p:extLst>
      <p:ext uri="{BB962C8B-B14F-4D97-AF65-F5344CB8AC3E}">
        <p14:creationId xmlns:p14="http://schemas.microsoft.com/office/powerpoint/2010/main" val="39619183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dirty="0" smtClean="0"/>
              <a:t>Cú pháp</a:t>
            </a:r>
            <a:r>
              <a:rPr lang="vi-VN" dirty="0" smtClean="0"/>
              <a:t>:</a:t>
            </a:r>
            <a:r>
              <a:rPr lang="vi-VN" dirty="0"/>
              <a:t/>
            </a:r>
            <a:br>
              <a:rPr lang="vi-VN" dirty="0"/>
            </a:br>
            <a:r>
              <a:rPr lang="vi-VN" dirty="0">
                <a:solidFill>
                  <a:srgbClr val="3333FF"/>
                </a:solidFill>
              </a:rPr>
              <a:t>size_t</a:t>
            </a:r>
            <a:r>
              <a:rPr lang="vi-VN" dirty="0"/>
              <a:t> </a:t>
            </a:r>
            <a:r>
              <a:rPr lang="vi-VN" dirty="0" smtClean="0"/>
              <a:t>fwrite(</a:t>
            </a:r>
            <a:br>
              <a:rPr lang="vi-VN" dirty="0" smtClean="0"/>
            </a:br>
            <a:r>
              <a:rPr lang="vi-VN" dirty="0" smtClean="0"/>
              <a:t>	</a:t>
            </a:r>
            <a:r>
              <a:rPr lang="vi-VN" dirty="0" smtClean="0">
                <a:solidFill>
                  <a:srgbClr val="3333FF"/>
                </a:solidFill>
              </a:rPr>
              <a:t>void</a:t>
            </a:r>
            <a:r>
              <a:rPr lang="vi-VN" dirty="0" smtClean="0"/>
              <a:t> 	*buf,		</a:t>
            </a:r>
            <a:r>
              <a:rPr lang="vi-VN" dirty="0" smtClean="0">
                <a:solidFill>
                  <a:srgbClr val="00B050"/>
                </a:solidFill>
              </a:rPr>
              <a:t>//vùng nhớ</a:t>
            </a:r>
            <a:r>
              <a:rPr lang="vi-VN" dirty="0" smtClean="0"/>
              <a:t/>
            </a:r>
            <a:br>
              <a:rPr lang="vi-VN" dirty="0" smtClean="0"/>
            </a:br>
            <a:r>
              <a:rPr lang="vi-VN" dirty="0" smtClean="0"/>
              <a:t>	</a:t>
            </a:r>
            <a:r>
              <a:rPr lang="vi-VN" dirty="0" smtClean="0">
                <a:solidFill>
                  <a:srgbClr val="3333FF"/>
                </a:solidFill>
              </a:rPr>
              <a:t>size_t</a:t>
            </a:r>
            <a:r>
              <a:rPr lang="vi-VN" dirty="0" smtClean="0"/>
              <a:t>	size, 		</a:t>
            </a:r>
            <a:r>
              <a:rPr lang="vi-VN" dirty="0" smtClean="0">
                <a:solidFill>
                  <a:srgbClr val="00B050"/>
                </a:solidFill>
              </a:rPr>
              <a:t>//elem. size</a:t>
            </a:r>
            <a:br>
              <a:rPr lang="vi-VN" dirty="0" smtClean="0">
                <a:solidFill>
                  <a:srgbClr val="00B050"/>
                </a:solidFill>
              </a:rPr>
            </a:br>
            <a:r>
              <a:rPr lang="vi-VN" dirty="0" smtClean="0"/>
              <a:t>	</a:t>
            </a:r>
            <a:r>
              <a:rPr lang="vi-VN" dirty="0" smtClean="0">
                <a:solidFill>
                  <a:srgbClr val="3333FF"/>
                </a:solidFill>
              </a:rPr>
              <a:t>size_t</a:t>
            </a:r>
            <a:r>
              <a:rPr lang="vi-VN" dirty="0" smtClean="0"/>
              <a:t>	count, 		</a:t>
            </a:r>
            <a:r>
              <a:rPr lang="vi-VN" dirty="0" smtClean="0">
                <a:solidFill>
                  <a:srgbClr val="00B050"/>
                </a:solidFill>
              </a:rPr>
              <a:t>//elem. count</a:t>
            </a:r>
            <a:br>
              <a:rPr lang="vi-VN" dirty="0" smtClean="0">
                <a:solidFill>
                  <a:srgbClr val="00B050"/>
                </a:solidFill>
              </a:rPr>
            </a:br>
            <a:r>
              <a:rPr lang="vi-VN" dirty="0" smtClean="0"/>
              <a:t>	</a:t>
            </a:r>
            <a:r>
              <a:rPr lang="vi-VN" dirty="0" smtClean="0">
                <a:solidFill>
                  <a:srgbClr val="3333FF"/>
                </a:solidFill>
              </a:rPr>
              <a:t>FILE</a:t>
            </a:r>
            <a:r>
              <a:rPr lang="vi-VN" dirty="0" smtClean="0"/>
              <a:t>		*stream);	</a:t>
            </a:r>
            <a:r>
              <a:rPr lang="vi-VN" dirty="0" smtClean="0">
                <a:solidFill>
                  <a:srgbClr val="00B050"/>
                </a:solidFill>
              </a:rPr>
              <a:t>//file pointer</a:t>
            </a:r>
          </a:p>
          <a:p>
            <a:pPr>
              <a:buFont typeface="Wingdings" panose="05000000000000000000" pitchFamily="2" charset="2"/>
              <a:buChar char="q"/>
            </a:pPr>
            <a:r>
              <a:rPr lang="vi-VN" b="1" dirty="0" smtClean="0"/>
              <a:t>Giải thích</a:t>
            </a:r>
            <a:r>
              <a:rPr lang="vi-VN" dirty="0" smtClean="0"/>
              <a:t/>
            </a:r>
            <a:br>
              <a:rPr lang="vi-VN" dirty="0" smtClean="0"/>
            </a:br>
            <a:r>
              <a:rPr lang="vi-VN" dirty="0" smtClean="0"/>
              <a:t>size_t: unsigned int</a:t>
            </a:r>
            <a:br>
              <a:rPr lang="vi-VN" dirty="0" smtClean="0"/>
            </a:br>
            <a:r>
              <a:rPr lang="vi-VN" dirty="0" smtClean="0"/>
              <a:t>return: số lượng </a:t>
            </a:r>
            <a:r>
              <a:rPr lang="vi-VN" b="1" dirty="0" smtClean="0">
                <a:solidFill>
                  <a:srgbClr val="FF0000"/>
                </a:solidFill>
              </a:rPr>
              <a:t>phần tử</a:t>
            </a:r>
            <a:r>
              <a:rPr lang="vi-VN" dirty="0" smtClean="0"/>
              <a:t> đã được ghi</a:t>
            </a:r>
            <a:endParaRPr lang="en-US" dirty="0"/>
          </a:p>
        </p:txBody>
      </p:sp>
      <p:sp>
        <p:nvSpPr>
          <p:cNvPr id="3" name="Title 2"/>
          <p:cNvSpPr>
            <a:spLocks noGrp="1"/>
          </p:cNvSpPr>
          <p:nvPr>
            <p:ph type="title"/>
          </p:nvPr>
        </p:nvSpPr>
        <p:spPr/>
        <p:txBody>
          <a:bodyPr/>
          <a:lstStyle/>
          <a:p>
            <a:r>
              <a:rPr lang="vi-VN" dirty="0" smtClean="0"/>
              <a:t>fread</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
        <p:nvSpPr>
          <p:cNvPr id="5" name="Rounded Rectangle 4"/>
          <p:cNvSpPr/>
          <p:nvPr/>
        </p:nvSpPr>
        <p:spPr>
          <a:xfrm>
            <a:off x="1066800" y="5322912"/>
            <a:ext cx="70104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3600" dirty="0" smtClean="0"/>
              <a:t>return != count </a:t>
            </a:r>
            <a:r>
              <a:rPr lang="vi-VN" sz="3600" dirty="0" smtClean="0">
                <a:sym typeface="Wingdings" panose="05000000000000000000" pitchFamily="2" charset="2"/>
              </a:rPr>
              <a:t> error</a:t>
            </a:r>
            <a:endParaRPr lang="en-US" sz="3600" dirty="0"/>
          </a:p>
        </p:txBody>
      </p:sp>
    </p:spTree>
    <p:extLst>
      <p:ext uri="{BB962C8B-B14F-4D97-AF65-F5344CB8AC3E}">
        <p14:creationId xmlns:p14="http://schemas.microsoft.com/office/powerpoint/2010/main" val="1193713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dirty="0" smtClean="0">
                <a:solidFill>
                  <a:srgbClr val="FF0000"/>
                </a:solidFill>
              </a:rPr>
              <a:t>feof</a:t>
            </a:r>
            <a:r>
              <a:rPr lang="vi-VN" dirty="0" smtClean="0"/>
              <a:t>: kiểm tra kết thúc file</a:t>
            </a:r>
          </a:p>
          <a:p>
            <a:r>
              <a:rPr lang="vi-VN" dirty="0" smtClean="0">
                <a:solidFill>
                  <a:srgbClr val="FF0000"/>
                </a:solidFill>
              </a:rPr>
              <a:t>ferror</a:t>
            </a:r>
            <a:r>
              <a:rPr lang="vi-VN" dirty="0" smtClean="0"/>
              <a:t>: kiểm </a:t>
            </a:r>
            <a:r>
              <a:rPr lang="vi-VN" smtClean="0"/>
              <a:t>tra lỗi (có lỗi với thao tác đọc/ghi trước đó hay không)</a:t>
            </a:r>
            <a:endParaRPr lang="en-US" dirty="0"/>
          </a:p>
        </p:txBody>
      </p:sp>
      <p:sp>
        <p:nvSpPr>
          <p:cNvPr id="3" name="Title 2"/>
          <p:cNvSpPr>
            <a:spLocks noGrp="1"/>
          </p:cNvSpPr>
          <p:nvPr>
            <p:ph type="title"/>
          </p:nvPr>
        </p:nvSpPr>
        <p:spPr/>
        <p:txBody>
          <a:bodyPr/>
          <a:lstStyle/>
          <a:p>
            <a:r>
              <a:rPr lang="vi-VN" dirty="0" smtClean="0"/>
              <a:t>Kiểm tra trạng thái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35162406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solidFill>
                  <a:srgbClr val="00FF00"/>
                </a:solidFill>
              </a:rPr>
              <a:t>//Syntax</a:t>
            </a:r>
          </a:p>
          <a:p>
            <a:r>
              <a:rPr lang="vi-VN" b="1" dirty="0" smtClean="0">
                <a:solidFill>
                  <a:srgbClr val="0A01C3"/>
                </a:solidFill>
              </a:rPr>
              <a:t>int</a:t>
            </a:r>
            <a:r>
              <a:rPr lang="vi-VN" dirty="0" smtClean="0"/>
              <a:t> feof(FILE *stream)</a:t>
            </a:r>
          </a:p>
          <a:p>
            <a:endParaRPr lang="vi-VN" dirty="0"/>
          </a:p>
          <a:p>
            <a:r>
              <a:rPr lang="vi-VN" dirty="0" smtClean="0">
                <a:solidFill>
                  <a:srgbClr val="00FF00"/>
                </a:solidFill>
              </a:rPr>
              <a:t>//Example</a:t>
            </a:r>
          </a:p>
          <a:p>
            <a:r>
              <a:rPr lang="vi-VN" b="1" dirty="0" smtClean="0">
                <a:solidFill>
                  <a:srgbClr val="0A01C3"/>
                </a:solidFill>
              </a:rPr>
              <a:t>while</a:t>
            </a:r>
            <a:r>
              <a:rPr lang="vi-VN" dirty="0" smtClean="0"/>
              <a:t>(!feof(file_pointer))</a:t>
            </a:r>
          </a:p>
          <a:p>
            <a:r>
              <a:rPr lang="vi-VN" dirty="0" smtClean="0"/>
              <a:t>{</a:t>
            </a:r>
          </a:p>
          <a:p>
            <a:r>
              <a:rPr lang="vi-VN" dirty="0">
                <a:solidFill>
                  <a:srgbClr val="00FF00"/>
                </a:solidFill>
              </a:rPr>
              <a:t>	</a:t>
            </a:r>
            <a:r>
              <a:rPr lang="vi-VN" dirty="0" smtClean="0">
                <a:solidFill>
                  <a:srgbClr val="00FF00"/>
                </a:solidFill>
              </a:rPr>
              <a:t>//Đọc dữ liệu từ file</a:t>
            </a:r>
          </a:p>
          <a:p>
            <a:r>
              <a:rPr lang="vi-VN" dirty="0">
                <a:solidFill>
                  <a:srgbClr val="00FF00"/>
                </a:solidFill>
              </a:rPr>
              <a:t>	</a:t>
            </a:r>
            <a:r>
              <a:rPr lang="vi-VN" dirty="0" smtClean="0">
                <a:solidFill>
                  <a:srgbClr val="00FF00"/>
                </a:solidFill>
              </a:rPr>
              <a:t>//Và xử lý</a:t>
            </a:r>
          </a:p>
          <a:p>
            <a:r>
              <a:rPr lang="vi-VN" dirty="0">
                <a:solidFill>
                  <a:srgbClr val="00FF00"/>
                </a:solidFill>
              </a:rPr>
              <a:t>	</a:t>
            </a:r>
            <a:r>
              <a:rPr lang="vi-VN" dirty="0" smtClean="0">
                <a:solidFill>
                  <a:srgbClr val="00FF00"/>
                </a:solidFill>
              </a:rPr>
              <a:t>//....</a:t>
            </a:r>
          </a:p>
          <a:p>
            <a:r>
              <a:rPr lang="vi-VN" dirty="0" smtClean="0"/>
              <a:t>}</a:t>
            </a:r>
            <a:endParaRPr lang="en-US" dirty="0"/>
          </a:p>
        </p:txBody>
      </p:sp>
      <p:sp>
        <p:nvSpPr>
          <p:cNvPr id="3" name="Title 2"/>
          <p:cNvSpPr>
            <a:spLocks noGrp="1"/>
          </p:cNvSpPr>
          <p:nvPr>
            <p:ph type="title"/>
          </p:nvPr>
        </p:nvSpPr>
        <p:spPr/>
        <p:txBody>
          <a:bodyPr/>
          <a:lstStyle/>
          <a:p>
            <a:r>
              <a:rPr lang="vi-VN" dirty="0" smtClean="0"/>
              <a:t>Kiểm tra kết thúc file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33072441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82017912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01367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pPr>
              <a:buFont typeface="Wingdings" panose="05000000000000000000" pitchFamily="2" charset="2"/>
              <a:buChar char="q"/>
            </a:pPr>
            <a:r>
              <a:rPr lang="vi-VN" dirty="0" smtClean="0"/>
              <a:t>Sau khi thao tác xong với file thì cần phải đóng file</a:t>
            </a:r>
          </a:p>
          <a:p>
            <a:pPr>
              <a:buFont typeface="Wingdings" panose="05000000000000000000" pitchFamily="2" charset="2"/>
              <a:buChar char="q"/>
            </a:pPr>
            <a:r>
              <a:rPr lang="vi-VN" dirty="0" smtClean="0"/>
              <a:t>Nếu không đóng file</a:t>
            </a:r>
          </a:p>
          <a:p>
            <a:r>
              <a:rPr lang="vi-VN" dirty="0" smtClean="0"/>
              <a:t>Chương trình khác có thể không đọc được file bị chiếm dụng</a:t>
            </a:r>
          </a:p>
          <a:p>
            <a:r>
              <a:rPr lang="vi-VN" dirty="0" smtClean="0"/>
              <a:t>Dữ liệu trong bộ nhớ tạm (cache) không được ghi vào file </a:t>
            </a:r>
            <a:r>
              <a:rPr lang="vi-VN" dirty="0" smtClean="0">
                <a:sym typeface="Wingdings" panose="05000000000000000000" pitchFamily="2" charset="2"/>
              </a:rPr>
              <a:t> mất dữ liệu</a:t>
            </a:r>
            <a:endParaRPr lang="en-US" dirty="0"/>
          </a:p>
        </p:txBody>
      </p:sp>
      <p:sp>
        <p:nvSpPr>
          <p:cNvPr id="5" name="Title 4"/>
          <p:cNvSpPr>
            <a:spLocks noGrp="1"/>
          </p:cNvSpPr>
          <p:nvPr>
            <p:ph type="title"/>
          </p:nvPr>
        </p:nvSpPr>
        <p:spPr/>
        <p:txBody>
          <a:bodyPr/>
          <a:lstStyle/>
          <a:p>
            <a:r>
              <a:rPr lang="vi-VN" dirty="0" smtClean="0"/>
              <a:t>Đóng file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2910883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a:t>Cú pháp</a:t>
            </a:r>
            <a:r>
              <a:rPr lang="vi-VN" dirty="0"/>
              <a:t>:</a:t>
            </a:r>
            <a:br>
              <a:rPr lang="vi-VN" dirty="0"/>
            </a:br>
            <a:r>
              <a:rPr lang="vi-VN" b="1" dirty="0">
                <a:solidFill>
                  <a:srgbClr val="0A01C3"/>
                </a:solidFill>
              </a:rPr>
              <a:t>int</a:t>
            </a:r>
            <a:r>
              <a:rPr lang="vi-VN" dirty="0"/>
              <a:t> fclose ( FILE * stream </a:t>
            </a:r>
            <a:r>
              <a:rPr lang="vi-VN" dirty="0" smtClean="0"/>
              <a:t>);</a:t>
            </a:r>
          </a:p>
          <a:p>
            <a:pPr>
              <a:buFont typeface="Wingdings" panose="05000000000000000000" pitchFamily="2" charset="2"/>
              <a:buChar char="q"/>
            </a:pPr>
            <a:endParaRPr lang="vi-VN" dirty="0"/>
          </a:p>
          <a:p>
            <a:pPr>
              <a:buFont typeface="Wingdings" panose="05000000000000000000" pitchFamily="2" charset="2"/>
              <a:buChar char="q"/>
            </a:pPr>
            <a:r>
              <a:rPr lang="vi-VN" b="1" dirty="0" smtClean="0"/>
              <a:t>Giải thích</a:t>
            </a:r>
            <a:r>
              <a:rPr lang="vi-VN" dirty="0" smtClean="0"/>
              <a:t>:</a:t>
            </a:r>
            <a:br>
              <a:rPr lang="vi-VN" dirty="0" smtClean="0"/>
            </a:br>
            <a:r>
              <a:rPr lang="vi-VN" dirty="0" smtClean="0"/>
              <a:t>stream: con trỏ file cần đóng</a:t>
            </a:r>
            <a:br>
              <a:rPr lang="vi-VN" dirty="0" smtClean="0"/>
            </a:br>
            <a:r>
              <a:rPr lang="vi-VN" dirty="0" smtClean="0"/>
              <a:t>Kết quả: 0 nếu thành công</a:t>
            </a:r>
            <a:endParaRPr lang="en-US" dirty="0"/>
          </a:p>
        </p:txBody>
      </p:sp>
      <p:sp>
        <p:nvSpPr>
          <p:cNvPr id="3" name="Title 2"/>
          <p:cNvSpPr>
            <a:spLocks noGrp="1"/>
          </p:cNvSpPr>
          <p:nvPr>
            <p:ph type="title"/>
          </p:nvPr>
        </p:nvSpPr>
        <p:spPr/>
        <p:txBody>
          <a:bodyPr/>
          <a:lstStyle/>
          <a:p>
            <a:r>
              <a:rPr lang="vi-VN" dirty="0" smtClean="0"/>
              <a:t>Đóng file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21037329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a:t>Cú pháp</a:t>
            </a:r>
            <a:r>
              <a:rPr lang="vi-VN" dirty="0"/>
              <a:t>:</a:t>
            </a:r>
            <a:br>
              <a:rPr lang="vi-VN" dirty="0"/>
            </a:br>
            <a:r>
              <a:rPr lang="vi-VN" b="1" dirty="0">
                <a:solidFill>
                  <a:srgbClr val="0A01C3"/>
                </a:solidFill>
              </a:rPr>
              <a:t>int</a:t>
            </a:r>
            <a:r>
              <a:rPr lang="vi-VN" dirty="0"/>
              <a:t> </a:t>
            </a:r>
            <a:r>
              <a:rPr lang="vi-VN" dirty="0" smtClean="0"/>
              <a:t>fflush </a:t>
            </a:r>
            <a:r>
              <a:rPr lang="vi-VN" dirty="0"/>
              <a:t>( FILE * stream </a:t>
            </a:r>
            <a:r>
              <a:rPr lang="vi-VN" dirty="0" smtClean="0"/>
              <a:t>);</a:t>
            </a:r>
          </a:p>
          <a:p>
            <a:pPr>
              <a:buFont typeface="Wingdings" panose="05000000000000000000" pitchFamily="2" charset="2"/>
              <a:buChar char="q"/>
            </a:pPr>
            <a:endParaRPr lang="vi-VN" dirty="0"/>
          </a:p>
          <a:p>
            <a:pPr>
              <a:buFont typeface="Wingdings" panose="05000000000000000000" pitchFamily="2" charset="2"/>
              <a:buChar char="q"/>
            </a:pPr>
            <a:r>
              <a:rPr lang="vi-VN" b="1" dirty="0" smtClean="0"/>
              <a:t>Giải thích</a:t>
            </a:r>
            <a:r>
              <a:rPr lang="vi-VN" dirty="0" smtClean="0"/>
              <a:t>:</a:t>
            </a:r>
            <a:br>
              <a:rPr lang="vi-VN" dirty="0" smtClean="0"/>
            </a:br>
            <a:r>
              <a:rPr lang="vi-VN" dirty="0" smtClean="0"/>
              <a:t>stream: con trỏ file cần ghi dữ liệu</a:t>
            </a:r>
            <a:br>
              <a:rPr lang="vi-VN" dirty="0" smtClean="0"/>
            </a:br>
            <a:r>
              <a:rPr lang="vi-VN" dirty="0" smtClean="0"/>
              <a:t>Kết quả: 0 nếu thành công</a:t>
            </a:r>
            <a:endParaRPr lang="en-US" dirty="0"/>
          </a:p>
        </p:txBody>
      </p:sp>
      <p:sp>
        <p:nvSpPr>
          <p:cNvPr id="3" name="Title 2"/>
          <p:cNvSpPr>
            <a:spLocks noGrp="1"/>
          </p:cNvSpPr>
          <p:nvPr>
            <p:ph type="title"/>
          </p:nvPr>
        </p:nvSpPr>
        <p:spPr/>
        <p:txBody>
          <a:bodyPr/>
          <a:lstStyle/>
          <a:p>
            <a:r>
              <a:rPr lang="vi-VN" dirty="0" smtClean="0"/>
              <a:t>Làm sạch bộ nhớ tạm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14478169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53133138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53334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97103761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t>Để quản lý file nhị phân, hệ thống duy trì một con trỏ chỉ vị (cursor)</a:t>
            </a:r>
          </a:p>
          <a:p>
            <a:r>
              <a:rPr lang="vi-VN" dirty="0" smtClean="0"/>
              <a:t>Việc đọc/ghi được thực hiện từ vị trí của con trỏ chỉ vị</a:t>
            </a:r>
            <a:endParaRPr lang="en-US" dirty="0" smtClean="0"/>
          </a:p>
          <a:p>
            <a:r>
              <a:rPr lang="en-US" dirty="0" smtClean="0"/>
              <a:t>Khi đọc/ghi, con trỏ chỉ vị tự di chuyển về bên phải</a:t>
            </a:r>
            <a:endParaRPr lang="en-US" dirty="0"/>
          </a:p>
        </p:txBody>
      </p:sp>
      <p:sp>
        <p:nvSpPr>
          <p:cNvPr id="3" name="Title 2"/>
          <p:cNvSpPr>
            <a:spLocks noGrp="1"/>
          </p:cNvSpPr>
          <p:nvPr>
            <p:ph type="title"/>
          </p:nvPr>
        </p:nvSpPr>
        <p:spPr/>
        <p:txBody>
          <a:bodyPr/>
          <a:lstStyle/>
          <a:p>
            <a:r>
              <a:rPr lang="vi-VN" dirty="0" smtClean="0"/>
              <a:t>Con trỏ chỉ vị</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5" name="Picture 4"/>
          <p:cNvPicPr>
            <a:picLocks noChangeAspect="1"/>
          </p:cNvPicPr>
          <p:nvPr/>
        </p:nvPicPr>
        <p:blipFill>
          <a:blip r:embed="rId2"/>
          <a:stretch>
            <a:fillRect/>
          </a:stretch>
        </p:blipFill>
        <p:spPr>
          <a:xfrm>
            <a:off x="1066800" y="5169745"/>
            <a:ext cx="6990515" cy="1057407"/>
          </a:xfrm>
          <a:prstGeom prst="rect">
            <a:avLst/>
          </a:prstGeom>
        </p:spPr>
      </p:pic>
      <p:sp>
        <p:nvSpPr>
          <p:cNvPr id="6" name="Rounded Rectangle 5"/>
          <p:cNvSpPr/>
          <p:nvPr/>
        </p:nvSpPr>
        <p:spPr>
          <a:xfrm>
            <a:off x="2743200" y="4953000"/>
            <a:ext cx="1143000" cy="1284312"/>
          </a:xfrm>
          <a:prstGeom prst="roundRect">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1099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dirty="0" smtClean="0">
                <a:solidFill>
                  <a:srgbClr val="0000FF"/>
                </a:solidFill>
              </a:rPr>
              <a:t>ftell</a:t>
            </a:r>
            <a:r>
              <a:rPr lang="en-US" dirty="0" smtClean="0"/>
              <a:t>	– lấy vị trí hiện tại</a:t>
            </a:r>
          </a:p>
          <a:p>
            <a:r>
              <a:rPr lang="en-US" dirty="0" smtClean="0">
                <a:solidFill>
                  <a:srgbClr val="0000FF"/>
                </a:solidFill>
              </a:rPr>
              <a:t>rewind</a:t>
            </a:r>
            <a:r>
              <a:rPr lang="en-US" dirty="0" smtClean="0"/>
              <a:t>	– đưa về vị trí khởi đầu</a:t>
            </a:r>
          </a:p>
          <a:p>
            <a:r>
              <a:rPr lang="en-US" dirty="0" smtClean="0">
                <a:solidFill>
                  <a:srgbClr val="0000FF"/>
                </a:solidFill>
              </a:rPr>
              <a:t>fseek</a:t>
            </a:r>
            <a:r>
              <a:rPr lang="en-US" dirty="0" smtClean="0"/>
              <a:t>	– di chuyển đến vị trí bất kỳ</a:t>
            </a:r>
          </a:p>
          <a:p>
            <a:r>
              <a:rPr lang="en-US" dirty="0"/>
              <a:t>Ngoài ra còn </a:t>
            </a:r>
            <a:r>
              <a:rPr lang="en-US" dirty="0">
                <a:solidFill>
                  <a:srgbClr val="0000FF"/>
                </a:solidFill>
              </a:rPr>
              <a:t>fgetpos</a:t>
            </a:r>
            <a:r>
              <a:rPr lang="en-US" dirty="0"/>
              <a:t>, </a:t>
            </a:r>
            <a:r>
              <a:rPr lang="en-US" dirty="0">
                <a:solidFill>
                  <a:srgbClr val="0000FF"/>
                </a:solidFill>
              </a:rPr>
              <a:t>fsetpos</a:t>
            </a:r>
          </a:p>
          <a:p>
            <a:r>
              <a:rPr lang="en-US" dirty="0" smtClean="0"/>
              <a:t>Các hàm này cũng có thể áp dụng cho file văn bản nhưng ít khi được sử dụng</a:t>
            </a:r>
            <a:endParaRPr lang="en-US" dirty="0">
              <a:solidFill>
                <a:srgbClr val="0000FF"/>
              </a:solidFill>
            </a:endParaRPr>
          </a:p>
        </p:txBody>
      </p:sp>
      <p:sp>
        <p:nvSpPr>
          <p:cNvPr id="3" name="Title 2"/>
          <p:cNvSpPr>
            <a:spLocks noGrp="1"/>
          </p:cNvSpPr>
          <p:nvPr>
            <p:ph type="title"/>
          </p:nvPr>
        </p:nvSpPr>
        <p:spPr/>
        <p:txBody>
          <a:bodyPr/>
          <a:lstStyle/>
          <a:p>
            <a:r>
              <a:rPr lang="en-US" dirty="0" smtClean="0"/>
              <a:t>Thao tác với con trỏ chỉ vị</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8856491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a:t>Cú pháp</a:t>
            </a:r>
            <a:r>
              <a:rPr lang="vi-VN" dirty="0"/>
              <a:t>:</a:t>
            </a:r>
            <a:br>
              <a:rPr lang="vi-VN" dirty="0"/>
            </a:br>
            <a:r>
              <a:rPr lang="en-US" b="1" dirty="0" smtClean="0">
                <a:solidFill>
                  <a:srgbClr val="0A01C3"/>
                </a:solidFill>
              </a:rPr>
              <a:t>long int</a:t>
            </a:r>
            <a:r>
              <a:rPr lang="vi-VN" dirty="0" smtClean="0"/>
              <a:t> </a:t>
            </a:r>
            <a:r>
              <a:rPr lang="en-US" dirty="0" smtClean="0">
                <a:solidFill>
                  <a:srgbClr val="FF0000"/>
                </a:solidFill>
              </a:rPr>
              <a:t>ftell</a:t>
            </a:r>
            <a:r>
              <a:rPr lang="vi-VN" dirty="0" smtClean="0"/>
              <a:t> (FILE </a:t>
            </a:r>
            <a:r>
              <a:rPr lang="vi-VN" dirty="0"/>
              <a:t>* stream </a:t>
            </a:r>
            <a:r>
              <a:rPr lang="vi-VN" dirty="0" smtClean="0"/>
              <a:t>);</a:t>
            </a:r>
          </a:p>
          <a:p>
            <a:pPr>
              <a:buFont typeface="Wingdings" panose="05000000000000000000" pitchFamily="2" charset="2"/>
              <a:buChar char="q"/>
            </a:pPr>
            <a:endParaRPr lang="vi-VN" dirty="0"/>
          </a:p>
          <a:p>
            <a:pPr>
              <a:buFont typeface="Wingdings" panose="05000000000000000000" pitchFamily="2" charset="2"/>
              <a:buChar char="q"/>
            </a:pPr>
            <a:r>
              <a:rPr lang="vi-VN" b="1" dirty="0" smtClean="0"/>
              <a:t>Giải thích</a:t>
            </a:r>
            <a:r>
              <a:rPr lang="vi-VN" dirty="0" smtClean="0"/>
              <a:t>:</a:t>
            </a:r>
            <a:br>
              <a:rPr lang="vi-VN" dirty="0" smtClean="0"/>
            </a:br>
            <a:r>
              <a:rPr lang="vi-VN" dirty="0" smtClean="0"/>
              <a:t>stream: con trỏ file cần ghi dữ liệu</a:t>
            </a:r>
            <a:br>
              <a:rPr lang="vi-VN" dirty="0" smtClean="0"/>
            </a:br>
            <a:r>
              <a:rPr lang="vi-VN" dirty="0" smtClean="0"/>
              <a:t>Kết quả:</a:t>
            </a:r>
            <a:r>
              <a:rPr lang="en-US" dirty="0" smtClean="0"/>
              <a:t/>
            </a:r>
            <a:br>
              <a:rPr lang="en-US" dirty="0" smtClean="0"/>
            </a:br>
            <a:r>
              <a:rPr lang="en-US" dirty="0" smtClean="0"/>
              <a:t>	Thành công: vị trí con trỏ (tính từ 0)</a:t>
            </a:r>
            <a:br>
              <a:rPr lang="en-US" dirty="0" smtClean="0"/>
            </a:br>
            <a:r>
              <a:rPr lang="en-US" dirty="0" smtClean="0"/>
              <a:t>	Có lỗi:		-1</a:t>
            </a:r>
            <a:endParaRPr lang="en-US" dirty="0"/>
          </a:p>
        </p:txBody>
      </p:sp>
      <p:sp>
        <p:nvSpPr>
          <p:cNvPr id="3" name="Title 2"/>
          <p:cNvSpPr>
            <a:spLocks noGrp="1"/>
          </p:cNvSpPr>
          <p:nvPr>
            <p:ph type="title"/>
          </p:nvPr>
        </p:nvSpPr>
        <p:spPr/>
        <p:txBody>
          <a:bodyPr/>
          <a:lstStyle/>
          <a:p>
            <a:r>
              <a:rPr lang="en-US" dirty="0"/>
              <a:t>Thao tác với con trỏ chỉ vị</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11405083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a:t>Cú pháp</a:t>
            </a:r>
            <a:r>
              <a:rPr lang="vi-VN" dirty="0"/>
              <a:t>:</a:t>
            </a:r>
            <a:br>
              <a:rPr lang="vi-VN" dirty="0"/>
            </a:br>
            <a:r>
              <a:rPr lang="en-US" b="1" dirty="0" smtClean="0">
                <a:solidFill>
                  <a:srgbClr val="0A01C3"/>
                </a:solidFill>
              </a:rPr>
              <a:t>void</a:t>
            </a:r>
            <a:r>
              <a:rPr lang="vi-VN" dirty="0" smtClean="0"/>
              <a:t> </a:t>
            </a:r>
            <a:r>
              <a:rPr lang="en-US" dirty="0" smtClean="0">
                <a:solidFill>
                  <a:srgbClr val="FF0000"/>
                </a:solidFill>
              </a:rPr>
              <a:t>rewind</a:t>
            </a:r>
            <a:r>
              <a:rPr lang="vi-VN" dirty="0" smtClean="0"/>
              <a:t> (FILE </a:t>
            </a:r>
            <a:r>
              <a:rPr lang="vi-VN" dirty="0"/>
              <a:t>* stream </a:t>
            </a:r>
            <a:r>
              <a:rPr lang="vi-VN" dirty="0" smtClean="0"/>
              <a:t>);</a:t>
            </a:r>
          </a:p>
          <a:p>
            <a:pPr>
              <a:buFont typeface="Wingdings" panose="05000000000000000000" pitchFamily="2" charset="2"/>
              <a:buChar char="q"/>
            </a:pPr>
            <a:endParaRPr lang="vi-VN" dirty="0"/>
          </a:p>
          <a:p>
            <a:pPr>
              <a:buFont typeface="Wingdings" panose="05000000000000000000" pitchFamily="2" charset="2"/>
              <a:buChar char="q"/>
            </a:pPr>
            <a:r>
              <a:rPr lang="vi-VN" b="1" dirty="0" smtClean="0"/>
              <a:t>Giải thích</a:t>
            </a:r>
            <a:r>
              <a:rPr lang="vi-VN" dirty="0" smtClean="0"/>
              <a:t>:</a:t>
            </a:r>
            <a:br>
              <a:rPr lang="vi-VN" dirty="0" smtClean="0"/>
            </a:br>
            <a:r>
              <a:rPr lang="vi-VN" dirty="0" smtClean="0"/>
              <a:t>stream: con trỏ file</a:t>
            </a:r>
            <a:br>
              <a:rPr lang="vi-VN" dirty="0" smtClean="0"/>
            </a:br>
            <a:r>
              <a:rPr lang="en-US" dirty="0" smtClean="0"/>
              <a:t>Return: none</a:t>
            </a:r>
            <a:endParaRPr lang="en-US" dirty="0"/>
          </a:p>
        </p:txBody>
      </p:sp>
      <p:sp>
        <p:nvSpPr>
          <p:cNvPr id="3" name="Title 2"/>
          <p:cNvSpPr>
            <a:spLocks noGrp="1"/>
          </p:cNvSpPr>
          <p:nvPr>
            <p:ph type="title"/>
          </p:nvPr>
        </p:nvSpPr>
        <p:spPr/>
        <p:txBody>
          <a:bodyPr/>
          <a:lstStyle/>
          <a:p>
            <a:r>
              <a:rPr lang="en-US" dirty="0"/>
              <a:t>Thao tác với con trỏ chỉ vị</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Tree>
    <p:extLst>
      <p:ext uri="{BB962C8B-B14F-4D97-AF65-F5344CB8AC3E}">
        <p14:creationId xmlns:p14="http://schemas.microsoft.com/office/powerpoint/2010/main" val="2754738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lnSpcReduction="10000"/>
          </a:bodyPr>
          <a:lstStyle/>
          <a:p>
            <a:pPr>
              <a:buFont typeface="Wingdings" panose="05000000000000000000" pitchFamily="2" charset="2"/>
              <a:buChar char="q"/>
            </a:pPr>
            <a:r>
              <a:rPr lang="vi-VN" b="1" dirty="0"/>
              <a:t>Cú pháp</a:t>
            </a:r>
            <a:r>
              <a:rPr lang="vi-VN" dirty="0"/>
              <a:t>:</a:t>
            </a:r>
            <a:br>
              <a:rPr lang="vi-VN" dirty="0"/>
            </a:br>
            <a:r>
              <a:rPr lang="en-US" dirty="0" smtClean="0">
                <a:solidFill>
                  <a:srgbClr val="0A01C3"/>
                </a:solidFill>
              </a:rPr>
              <a:t>int</a:t>
            </a:r>
            <a:r>
              <a:rPr lang="vi-VN" dirty="0" smtClean="0"/>
              <a:t> </a:t>
            </a:r>
            <a:r>
              <a:rPr lang="en-US" dirty="0" smtClean="0">
                <a:solidFill>
                  <a:srgbClr val="FF0000"/>
                </a:solidFill>
              </a:rPr>
              <a:t>fseek</a:t>
            </a:r>
            <a:r>
              <a:rPr lang="vi-VN" dirty="0"/>
              <a:t> </a:t>
            </a:r>
            <a:r>
              <a:rPr lang="vi-VN" dirty="0" smtClean="0"/>
              <a:t>(</a:t>
            </a:r>
            <a:r>
              <a:rPr lang="en-US" dirty="0" smtClean="0"/>
              <a:t/>
            </a:r>
            <a:br>
              <a:rPr lang="en-US" dirty="0" smtClean="0"/>
            </a:br>
            <a:r>
              <a:rPr lang="en-US" dirty="0" smtClean="0"/>
              <a:t>	</a:t>
            </a:r>
            <a:r>
              <a:rPr lang="vi-VN" dirty="0" smtClean="0">
                <a:solidFill>
                  <a:srgbClr val="0A01C3"/>
                </a:solidFill>
              </a:rPr>
              <a:t>FILE</a:t>
            </a:r>
            <a:r>
              <a:rPr lang="en-US" dirty="0" smtClean="0"/>
              <a:t>		</a:t>
            </a:r>
            <a:r>
              <a:rPr lang="vi-VN" dirty="0" smtClean="0"/>
              <a:t>*stream</a:t>
            </a:r>
            <a:r>
              <a:rPr lang="vi-VN" dirty="0"/>
              <a:t>, </a:t>
            </a:r>
            <a:r>
              <a:rPr lang="en-US" dirty="0" smtClean="0"/>
              <a:t/>
            </a:r>
            <a:br>
              <a:rPr lang="en-US" dirty="0" smtClean="0"/>
            </a:br>
            <a:r>
              <a:rPr lang="en-US" dirty="0" smtClean="0"/>
              <a:t>	</a:t>
            </a:r>
            <a:r>
              <a:rPr lang="vi-VN" dirty="0" smtClean="0">
                <a:solidFill>
                  <a:srgbClr val="0A01C3"/>
                </a:solidFill>
              </a:rPr>
              <a:t>long</a:t>
            </a:r>
            <a:r>
              <a:rPr lang="vi-VN" dirty="0" smtClean="0"/>
              <a:t> </a:t>
            </a:r>
            <a:r>
              <a:rPr lang="vi-VN" dirty="0" smtClean="0">
                <a:solidFill>
                  <a:srgbClr val="0A01C3"/>
                </a:solidFill>
              </a:rPr>
              <a:t>int</a:t>
            </a:r>
            <a:r>
              <a:rPr lang="en-US" dirty="0" smtClean="0"/>
              <a:t>	</a:t>
            </a:r>
            <a:r>
              <a:rPr lang="vi-VN" dirty="0" smtClean="0"/>
              <a:t>offset</a:t>
            </a:r>
            <a:r>
              <a:rPr lang="vi-VN" dirty="0"/>
              <a:t>, </a:t>
            </a:r>
            <a:r>
              <a:rPr lang="en-US" dirty="0" smtClean="0"/>
              <a:t/>
            </a:r>
            <a:br>
              <a:rPr lang="en-US" dirty="0" smtClean="0"/>
            </a:br>
            <a:r>
              <a:rPr lang="en-US" dirty="0" smtClean="0"/>
              <a:t>	</a:t>
            </a:r>
            <a:r>
              <a:rPr lang="vi-VN" dirty="0" smtClean="0">
                <a:solidFill>
                  <a:srgbClr val="0A01C3"/>
                </a:solidFill>
              </a:rPr>
              <a:t>int</a:t>
            </a:r>
            <a:r>
              <a:rPr lang="en-US" dirty="0" smtClean="0"/>
              <a:t>		</a:t>
            </a:r>
            <a:r>
              <a:rPr lang="vi-VN" dirty="0" smtClean="0"/>
              <a:t>origin</a:t>
            </a:r>
            <a:r>
              <a:rPr lang="en-US" dirty="0" smtClean="0"/>
              <a:t/>
            </a:r>
            <a:br>
              <a:rPr lang="en-US" dirty="0" smtClean="0"/>
            </a:br>
            <a:r>
              <a:rPr lang="vi-VN" dirty="0" smtClean="0"/>
              <a:t>);</a:t>
            </a:r>
          </a:p>
          <a:p>
            <a:pPr>
              <a:buFont typeface="Wingdings" panose="05000000000000000000" pitchFamily="2" charset="2"/>
              <a:buChar char="q"/>
            </a:pPr>
            <a:r>
              <a:rPr lang="vi-VN" b="1" dirty="0" smtClean="0"/>
              <a:t>Giải thích</a:t>
            </a:r>
            <a:r>
              <a:rPr lang="vi-VN" dirty="0" smtClean="0"/>
              <a:t>:</a:t>
            </a:r>
            <a:br>
              <a:rPr lang="vi-VN" dirty="0" smtClean="0"/>
            </a:br>
            <a:r>
              <a:rPr lang="en-US" dirty="0" smtClean="0"/>
              <a:t>offset</a:t>
            </a:r>
            <a:r>
              <a:rPr lang="vi-VN" dirty="0" smtClean="0"/>
              <a:t>:</a:t>
            </a:r>
            <a:r>
              <a:rPr lang="en-US" dirty="0" smtClean="0"/>
              <a:t>		độ dài bước nhảy</a:t>
            </a:r>
            <a:br>
              <a:rPr lang="en-US" dirty="0" smtClean="0"/>
            </a:br>
            <a:r>
              <a:rPr lang="en-US" dirty="0" smtClean="0"/>
              <a:t>origin:		điểm xuất phát</a:t>
            </a:r>
            <a:br>
              <a:rPr lang="en-US" dirty="0" smtClean="0"/>
            </a:br>
            <a:r>
              <a:rPr lang="en-US" dirty="0" smtClean="0"/>
              <a:t>Return:	0 nếu thành công</a:t>
            </a:r>
            <a:endParaRPr lang="en-US" dirty="0"/>
          </a:p>
        </p:txBody>
      </p:sp>
      <p:sp>
        <p:nvSpPr>
          <p:cNvPr id="3" name="Title 2"/>
          <p:cNvSpPr>
            <a:spLocks noGrp="1"/>
          </p:cNvSpPr>
          <p:nvPr>
            <p:ph type="title"/>
          </p:nvPr>
        </p:nvSpPr>
        <p:spPr/>
        <p:txBody>
          <a:bodyPr/>
          <a:lstStyle/>
          <a:p>
            <a:r>
              <a:rPr lang="en-US" dirty="0"/>
              <a:t>Thao tác với con trỏ chỉ vị</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22560998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lgn="ctr">
              <a:buNone/>
            </a:pPr>
            <a:r>
              <a:rPr lang="en-US" b="1" dirty="0" smtClean="0"/>
              <a:t>fseek</a:t>
            </a:r>
          </a:p>
          <a:p>
            <a:r>
              <a:rPr lang="en-US" dirty="0" smtClean="0">
                <a:solidFill>
                  <a:srgbClr val="0000FF"/>
                </a:solidFill>
              </a:rPr>
              <a:t>offset</a:t>
            </a:r>
            <a:r>
              <a:rPr lang="en-US" dirty="0" smtClean="0"/>
              <a:t>: nếu là số âm thì nhảy về bên trái, nếu là số dương thì nhảy về bên phải</a:t>
            </a:r>
          </a:p>
          <a:p>
            <a:r>
              <a:rPr lang="en-US" dirty="0">
                <a:solidFill>
                  <a:srgbClr val="0000FF"/>
                </a:solidFill>
              </a:rPr>
              <a:t>origin</a:t>
            </a:r>
            <a:r>
              <a:rPr lang="en-US" dirty="0"/>
              <a:t>:</a:t>
            </a:r>
            <a:br>
              <a:rPr lang="en-US" dirty="0"/>
            </a:br>
            <a:r>
              <a:rPr lang="en-US" dirty="0"/>
              <a:t>SEEK_SET:	đầu file</a:t>
            </a:r>
            <a:br>
              <a:rPr lang="en-US" dirty="0"/>
            </a:br>
            <a:r>
              <a:rPr lang="en-US" dirty="0"/>
              <a:t>SEEK_CUR: vị trí hiện tại</a:t>
            </a:r>
            <a:br>
              <a:rPr lang="en-US" dirty="0"/>
            </a:br>
            <a:r>
              <a:rPr lang="en-US" dirty="0" smtClean="0"/>
              <a:t>SEEK_END: cuối file</a:t>
            </a:r>
            <a:endParaRPr lang="en-US" dirty="0"/>
          </a:p>
        </p:txBody>
      </p:sp>
      <p:sp>
        <p:nvSpPr>
          <p:cNvPr id="3" name="Title 2"/>
          <p:cNvSpPr>
            <a:spLocks noGrp="1"/>
          </p:cNvSpPr>
          <p:nvPr>
            <p:ph type="title"/>
          </p:nvPr>
        </p:nvSpPr>
        <p:spPr/>
        <p:txBody>
          <a:bodyPr/>
          <a:lstStyle/>
          <a:p>
            <a:r>
              <a:rPr lang="en-US" dirty="0"/>
              <a:t>Thao tác với con trỏ chỉ vị</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17541566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66980977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4335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a:pPr>
            <a:r>
              <a:rPr lang="vi-VN" dirty="0" smtClean="0"/>
              <a:t>Viết chương trình (mỗi mục là một hàm):</a:t>
            </a:r>
          </a:p>
          <a:p>
            <a:pPr marL="914400" lvl="1" indent="-514350">
              <a:buFont typeface="+mj-lt"/>
              <a:buAutoNum type="alphaLcParenR"/>
            </a:pPr>
            <a:r>
              <a:rPr lang="vi-VN" dirty="0" smtClean="0"/>
              <a:t>Sinh ngẫu nhiên một mảng 10 số nguyên </a:t>
            </a:r>
          </a:p>
          <a:p>
            <a:pPr marL="914400" lvl="1" indent="-514350">
              <a:buFont typeface="+mj-lt"/>
              <a:buAutoNum type="alphaLcParenR"/>
            </a:pPr>
            <a:r>
              <a:rPr lang="vi-VN" dirty="0" smtClean="0"/>
              <a:t>In ra màn hình kết quả thu được</a:t>
            </a:r>
          </a:p>
          <a:p>
            <a:pPr marL="866775" lvl="1" indent="-466725">
              <a:buFont typeface="+mj-lt"/>
              <a:buAutoNum type="alphaLcParenR"/>
            </a:pPr>
            <a:r>
              <a:rPr lang="vi-VN" dirty="0" smtClean="0"/>
              <a:t>Ghi mảng vào file nhị phân</a:t>
            </a:r>
          </a:p>
          <a:p>
            <a:pPr marL="866775" lvl="1" indent="-466725">
              <a:buFont typeface="+mj-lt"/>
              <a:buAutoNum type="alphaLcParenR"/>
            </a:pPr>
            <a:r>
              <a:rPr lang="vi-VN" dirty="0" smtClean="0"/>
              <a:t>Đọc từ file nhị phân vào mảng</a:t>
            </a:r>
          </a:p>
          <a:p>
            <a:pPr marL="866775" lvl="1" indent="-466725">
              <a:buFont typeface="+mj-lt"/>
              <a:buAutoNum type="alphaLcParenR"/>
            </a:pPr>
            <a:r>
              <a:rPr lang="vi-VN" dirty="0" smtClean="0"/>
              <a:t>In ra màn hình kết quả thu được</a:t>
            </a:r>
            <a:endParaRPr lang="en-US" dirty="0" smtClean="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1115008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startAt="2"/>
            </a:pPr>
            <a:r>
              <a:rPr lang="vi-VN" dirty="0" smtClean="0"/>
              <a:t>Viết chương trình (mỗi mục là một hàm):</a:t>
            </a:r>
          </a:p>
          <a:p>
            <a:pPr marL="914400" lvl="1" indent="-514350">
              <a:buFont typeface="+mj-lt"/>
              <a:buAutoNum type="alphaLcParenR"/>
            </a:pPr>
            <a:r>
              <a:rPr lang="vi-VN" dirty="0" smtClean="0"/>
              <a:t>Sinh ngẫu nhiên một số nguyên n. Sinh ngẫu nhiên n byte (unsigned char) và lưu vào file nhị phân.</a:t>
            </a:r>
          </a:p>
          <a:p>
            <a:pPr marL="866775" lvl="1" indent="-466725">
              <a:buFont typeface="+mj-lt"/>
              <a:buAutoNum type="alphaLcParenR"/>
            </a:pPr>
            <a:r>
              <a:rPr lang="vi-VN" dirty="0" smtClean="0"/>
              <a:t>Đọc các byte từ file nhị phân và in thông tin ra màn hình</a:t>
            </a:r>
            <a:endParaRPr lang="en-US" dirty="0" smtClean="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12683713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b="1" dirty="0">
                <a:solidFill>
                  <a:srgbClr val="0A01C3"/>
                </a:solidFill>
              </a:rPr>
              <a:t>double</a:t>
            </a:r>
            <a:r>
              <a:rPr lang="en-US" dirty="0"/>
              <a:t> randf(</a:t>
            </a:r>
            <a:r>
              <a:rPr lang="en-US" b="1" dirty="0">
                <a:solidFill>
                  <a:srgbClr val="0A01C3"/>
                </a:solidFill>
              </a:rPr>
              <a:t>double</a:t>
            </a:r>
            <a:r>
              <a:rPr lang="en-US" dirty="0"/>
              <a:t> min, </a:t>
            </a:r>
            <a:r>
              <a:rPr lang="en-US" b="1" dirty="0">
                <a:solidFill>
                  <a:srgbClr val="0A01C3"/>
                </a:solidFill>
              </a:rPr>
              <a:t>double</a:t>
            </a:r>
            <a:r>
              <a:rPr lang="en-US" dirty="0"/>
              <a:t> max)</a:t>
            </a:r>
          </a:p>
          <a:p>
            <a:r>
              <a:rPr lang="en-US" dirty="0"/>
              <a:t>{</a:t>
            </a:r>
          </a:p>
          <a:p>
            <a:r>
              <a:rPr lang="vi-VN" dirty="0"/>
              <a:t>	</a:t>
            </a:r>
            <a:r>
              <a:rPr lang="en-US" b="1" dirty="0">
                <a:solidFill>
                  <a:srgbClr val="0A01C3"/>
                </a:solidFill>
              </a:rPr>
              <a:t>double</a:t>
            </a:r>
            <a:r>
              <a:rPr lang="en-US" dirty="0"/>
              <a:t> res </a:t>
            </a:r>
            <a:r>
              <a:rPr lang="en-US" dirty="0">
                <a:solidFill>
                  <a:srgbClr val="FF0000"/>
                </a:solidFill>
              </a:rPr>
              <a:t>=</a:t>
            </a:r>
            <a:r>
              <a:rPr lang="en-US" dirty="0"/>
              <a:t> rand();</a:t>
            </a:r>
          </a:p>
          <a:p>
            <a:r>
              <a:rPr lang="vi-VN" dirty="0"/>
              <a:t>	</a:t>
            </a:r>
            <a:r>
              <a:rPr lang="en-US" dirty="0"/>
              <a:t>res </a:t>
            </a:r>
            <a:r>
              <a:rPr lang="en-US" dirty="0">
                <a:solidFill>
                  <a:srgbClr val="FF0000"/>
                </a:solidFill>
              </a:rPr>
              <a:t>=</a:t>
            </a:r>
            <a:r>
              <a:rPr lang="en-US" dirty="0"/>
              <a:t> </a:t>
            </a:r>
            <a:r>
              <a:rPr lang="vi-VN" dirty="0"/>
              <a:t>min </a:t>
            </a:r>
            <a:r>
              <a:rPr lang="vi-VN" dirty="0">
                <a:solidFill>
                  <a:srgbClr val="FF0000"/>
                </a:solidFill>
              </a:rPr>
              <a:t>+</a:t>
            </a:r>
            <a:r>
              <a:rPr lang="vi-VN" dirty="0"/>
              <a:t> res/</a:t>
            </a:r>
            <a:r>
              <a:rPr lang="en-US" dirty="0"/>
              <a:t>RAND_MAX</a:t>
            </a:r>
            <a:r>
              <a:rPr lang="vi-VN" dirty="0"/>
              <a:t>*(max-min);</a:t>
            </a:r>
            <a:endParaRPr lang="en-US" dirty="0"/>
          </a:p>
          <a:p>
            <a:r>
              <a:rPr lang="vi-VN" dirty="0"/>
              <a:t>	</a:t>
            </a:r>
            <a:r>
              <a:rPr lang="en-US" b="1" dirty="0">
                <a:solidFill>
                  <a:srgbClr val="0A01C3"/>
                </a:solidFill>
              </a:rPr>
              <a:t>return</a:t>
            </a:r>
            <a:r>
              <a:rPr lang="en-US" dirty="0"/>
              <a:t> res;</a:t>
            </a:r>
          </a:p>
          <a:p>
            <a:r>
              <a:rPr lang="en-US" dirty="0"/>
              <a:t>}</a:t>
            </a:r>
          </a:p>
          <a:p>
            <a:endParaRPr lang="vi-VN" b="1" dirty="0" smtClean="0">
              <a:solidFill>
                <a:srgbClr val="0A01C3"/>
              </a:solidFill>
            </a:endParaRPr>
          </a:p>
          <a:p>
            <a:r>
              <a:rPr lang="en-US" b="1" dirty="0" smtClean="0">
                <a:solidFill>
                  <a:srgbClr val="0A01C3"/>
                </a:solidFill>
              </a:rPr>
              <a:t>int</a:t>
            </a:r>
            <a:r>
              <a:rPr lang="en-US" dirty="0" smtClean="0"/>
              <a:t> </a:t>
            </a:r>
            <a:r>
              <a:rPr lang="en-US" dirty="0"/>
              <a:t>randi(</a:t>
            </a:r>
            <a:r>
              <a:rPr lang="en-US" b="1" dirty="0">
                <a:solidFill>
                  <a:srgbClr val="0A01C3"/>
                </a:solidFill>
              </a:rPr>
              <a:t>int</a:t>
            </a:r>
            <a:r>
              <a:rPr lang="en-US" dirty="0"/>
              <a:t> min, </a:t>
            </a:r>
            <a:r>
              <a:rPr lang="en-US" b="1" dirty="0">
                <a:solidFill>
                  <a:srgbClr val="0A01C3"/>
                </a:solidFill>
              </a:rPr>
              <a:t>int</a:t>
            </a:r>
            <a:r>
              <a:rPr lang="en-US" dirty="0"/>
              <a:t> max)</a:t>
            </a:r>
          </a:p>
          <a:p>
            <a:r>
              <a:rPr lang="en-US" dirty="0"/>
              <a:t>{</a:t>
            </a:r>
          </a:p>
          <a:p>
            <a:r>
              <a:rPr lang="en-US" dirty="0"/>
              <a:t>    </a:t>
            </a:r>
            <a:r>
              <a:rPr lang="en-US" b="1" dirty="0">
                <a:solidFill>
                  <a:srgbClr val="0A01C3"/>
                </a:solidFill>
              </a:rPr>
              <a:t>double</a:t>
            </a:r>
            <a:r>
              <a:rPr lang="en-US" dirty="0"/>
              <a:t> temp = rand();</a:t>
            </a:r>
          </a:p>
          <a:p>
            <a:r>
              <a:rPr lang="en-US" dirty="0"/>
              <a:t>    temp = min + temp/RAND_MAX*(max-min);</a:t>
            </a:r>
          </a:p>
          <a:p>
            <a:r>
              <a:rPr lang="en-US" dirty="0"/>
              <a:t>    </a:t>
            </a:r>
            <a:r>
              <a:rPr lang="en-US" b="1" dirty="0">
                <a:solidFill>
                  <a:srgbClr val="0A01C3"/>
                </a:solidFill>
              </a:rPr>
              <a:t>return</a:t>
            </a:r>
            <a:r>
              <a:rPr lang="en-US" dirty="0"/>
              <a:t> round(temp);</a:t>
            </a:r>
          </a:p>
          <a:p>
            <a:r>
              <a:rPr lang="en-US" dirty="0" smtClean="0"/>
              <a:t>}</a:t>
            </a:r>
            <a:endParaRPr lang="en-US" dirty="0"/>
          </a:p>
        </p:txBody>
      </p:sp>
      <p:sp>
        <p:nvSpPr>
          <p:cNvPr id="3" name="Title 2"/>
          <p:cNvSpPr>
            <a:spLocks noGrp="1"/>
          </p:cNvSpPr>
          <p:nvPr>
            <p:ph type="title"/>
          </p:nvPr>
        </p:nvSpPr>
        <p:spPr/>
        <p:txBody>
          <a:bodyPr/>
          <a:lstStyle/>
          <a:p>
            <a:r>
              <a:rPr lang="vi-VN" dirty="0" smtClean="0"/>
              <a:t>Sinh số ngẫu nhiên trên đoạn xác định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1069079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48916775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871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startAt="3"/>
            </a:pPr>
            <a:r>
              <a:rPr lang="vi-VN" dirty="0" smtClean="0"/>
              <a:t>Viết chương trình (mỗi mục là một hàm):</a:t>
            </a:r>
          </a:p>
          <a:p>
            <a:pPr marL="914400" lvl="1" indent="-514350">
              <a:buFont typeface="+mj-lt"/>
              <a:buAutoNum type="alphaLcParenR"/>
            </a:pPr>
            <a:r>
              <a:rPr lang="vi-VN" dirty="0" smtClean="0"/>
              <a:t>Sinh ngẫu nhiên hai số nguyên m, n thỏa mãn 10 &lt;= m, n &lt;= 20. Và sinh ngẫu nhiên giá trị mảng kích thước mxn, phần tử kiểu unsigned char</a:t>
            </a:r>
          </a:p>
          <a:p>
            <a:pPr marL="866775" lvl="1" indent="-466725">
              <a:buFont typeface="+mj-lt"/>
              <a:buAutoNum type="alphaLcParenR"/>
            </a:pPr>
            <a:r>
              <a:rPr lang="vi-VN" dirty="0" smtClean="0"/>
              <a:t>In ra màn hình kết quả thu được</a:t>
            </a:r>
          </a:p>
          <a:p>
            <a:pPr marL="866775" lvl="1" indent="-466725">
              <a:buFont typeface="+mj-lt"/>
              <a:buAutoNum type="alphaLcParenR"/>
            </a:pPr>
            <a:r>
              <a:rPr lang="vi-VN" dirty="0" smtClean="0"/>
              <a:t>Ghi lần lượt m, n, mảng vào file nhị phân</a:t>
            </a:r>
          </a:p>
          <a:p>
            <a:pPr marL="866775" lvl="1" indent="-466725">
              <a:buFont typeface="+mj-lt"/>
              <a:buAutoNum type="alphaLcParenR"/>
            </a:pPr>
            <a:r>
              <a:rPr lang="vi-VN" dirty="0" smtClean="0"/>
              <a:t>Đọc m, n, mảng từ file nhị phân </a:t>
            </a:r>
          </a:p>
          <a:p>
            <a:pPr marL="866775" lvl="1" indent="-466725">
              <a:buFont typeface="+mj-lt"/>
              <a:buAutoNum type="alphaLcParenR"/>
            </a:pPr>
            <a:r>
              <a:rPr lang="vi-VN" dirty="0" smtClean="0"/>
              <a:t>In ra màn hình kết quả thu được</a:t>
            </a:r>
            <a:endParaRPr lang="en-US" dirty="0" smtClean="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26476086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startAt="4"/>
            </a:pPr>
            <a:r>
              <a:rPr lang="vi-VN" dirty="0" smtClean="0"/>
              <a:t>Định nghĩa kiểu dữ liệu cấu trúc để lưu thông tin về sinh viên gồm họ và tên, điểm trung bình rồi viết chương trình (mỗi mục là một hàm):</a:t>
            </a:r>
          </a:p>
          <a:p>
            <a:pPr marL="914400" lvl="1" indent="-514350">
              <a:buFont typeface="+mj-lt"/>
              <a:buAutoNum type="alphaLcParenR"/>
            </a:pPr>
            <a:r>
              <a:rPr lang="vi-VN" dirty="0" smtClean="0"/>
              <a:t>Nhập thông tin về các sinh viên từ bàn phím rồi ghi vào file nhị phân (sau khi nhập xong mỗi sinh viên thì hỏi người dùng có muốn nhập tiếp không)</a:t>
            </a:r>
          </a:p>
          <a:p>
            <a:pPr marL="866775" lvl="1" indent="-466725">
              <a:buFont typeface="+mj-lt"/>
              <a:buAutoNum type="alphaLcParenR"/>
            </a:pPr>
            <a:r>
              <a:rPr lang="vi-VN" dirty="0" smtClean="0"/>
              <a:t>Đọc từ file nhị phân và in ra màn hình</a:t>
            </a:r>
            <a:endParaRPr lang="en-US" dirty="0" smtClean="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10936958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startAt="5"/>
            </a:pPr>
            <a:r>
              <a:rPr lang="vi-VN" dirty="0" smtClean="0"/>
              <a:t>Chọn hoặc sinh ngẫu nhiên một file tài liệu bất kỳ kích thước lớn hơn 1 MB và viết chương trình (mỗi mục là một hàm)</a:t>
            </a:r>
          </a:p>
          <a:p>
            <a:pPr marL="914400" lvl="1" indent="-514350">
              <a:buFont typeface="+mj-lt"/>
              <a:buAutoNum type="alphaLcParenR"/>
            </a:pPr>
            <a:r>
              <a:rPr lang="vi-VN" dirty="0" smtClean="0"/>
              <a:t>Thống kê tần số xuất hiện của các byte (0..255) tron file tài liệu và ghi vào file văn bản "frequency.txt"</a:t>
            </a:r>
          </a:p>
          <a:p>
            <a:pPr marL="866775" lvl="1" indent="-466725">
              <a:buFont typeface="+mj-lt"/>
              <a:buAutoNum type="alphaLcParenR"/>
            </a:pPr>
            <a:r>
              <a:rPr lang="vi-VN" dirty="0" smtClean="0"/>
              <a:t>Đọc nội dung file "frequency.txt" và in ra màn hình</a:t>
            </a:r>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2152464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startAt="6"/>
            </a:pPr>
            <a:r>
              <a:rPr lang="vi-VN" dirty="0" smtClean="0"/>
              <a:t>Chọn một file tài liệu bất kỳ và viết chương trình (mỗi mục là một hàm)</a:t>
            </a:r>
          </a:p>
          <a:p>
            <a:pPr marL="914400" lvl="1" indent="-514350">
              <a:buFont typeface="+mj-lt"/>
              <a:buAutoNum type="alphaLcParenR"/>
            </a:pPr>
            <a:r>
              <a:rPr lang="vi-VN" dirty="0" smtClean="0"/>
              <a:t>Sinh số ngẫu nhiên 50 &lt;= n &lt;= 200, rồi sinh n byte ngẫu nhiên và lưu vào file nhị phân tên "key.bin"</a:t>
            </a:r>
          </a:p>
          <a:p>
            <a:pPr marL="866775" lvl="1" indent="-466725">
              <a:buFont typeface="+mj-lt"/>
              <a:buAutoNum type="alphaLcParenR"/>
            </a:pPr>
            <a:r>
              <a:rPr lang="vi-VN" dirty="0" smtClean="0"/>
              <a:t>Đọc khóa từ "key.bin" để mã hóa file tài liệu bằng thuật toán "many time pad", lưu bản mã vào file "encrypted.bin"</a:t>
            </a:r>
          </a:p>
          <a:p>
            <a:pPr marL="866775" lvl="1" indent="-466725">
              <a:buFont typeface="+mj-lt"/>
              <a:buAutoNum type="alphaLcParenR"/>
            </a:pPr>
            <a:r>
              <a:rPr lang="vi-VN" dirty="0" smtClean="0"/>
              <a:t>Đọc khóa từ "key.bin" và giải mã file "encrypted.bin" thành "decrypted.</a:t>
            </a:r>
            <a:r>
              <a:rPr lang="vi-VN" dirty="0" smtClean="0">
                <a:solidFill>
                  <a:srgbClr val="FF0000"/>
                </a:solidFill>
              </a:rPr>
              <a:t>???</a:t>
            </a:r>
            <a:r>
              <a:rPr lang="vi-VN" dirty="0" smtClean="0"/>
              <a:t>"</a:t>
            </a:r>
            <a:endParaRPr lang="en-US" dirty="0" smtClean="0"/>
          </a:p>
        </p:txBody>
      </p:sp>
      <p:sp>
        <p:nvSpPr>
          <p:cNvPr id="3" name="Title 2"/>
          <p:cNvSpPr>
            <a:spLocks noGrp="1"/>
          </p:cNvSpPr>
          <p:nvPr>
            <p:ph type="title"/>
          </p:nvPr>
        </p:nvSpPr>
        <p:spPr/>
        <p:txBody>
          <a:bodyPr/>
          <a:lstStyle/>
          <a:p>
            <a:r>
              <a:rPr lang="vi-VN" dirty="0" smtClean="0"/>
              <a:t>Bài tập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29480226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742950" indent="-742950">
              <a:buFont typeface="+mj-lt"/>
              <a:buAutoNum type="arabicPeriod"/>
            </a:pPr>
            <a:r>
              <a:rPr lang="vi-VN" dirty="0" smtClean="0"/>
              <a:t>Mở file</a:t>
            </a:r>
          </a:p>
          <a:p>
            <a:pPr marL="742950" indent="-742950">
              <a:buFont typeface="+mj-lt"/>
              <a:buAutoNum type="arabicPeriod"/>
            </a:pPr>
            <a:r>
              <a:rPr lang="vi-VN" dirty="0" smtClean="0"/>
              <a:t>Đọc hoặc Ghi dữ liệu</a:t>
            </a:r>
          </a:p>
          <a:p>
            <a:pPr marL="742950" indent="-742950">
              <a:buFont typeface="+mj-lt"/>
              <a:buAutoNum type="arabicPeriod"/>
            </a:pPr>
            <a:r>
              <a:rPr lang="vi-VN" dirty="0" smtClean="0"/>
              <a:t>Di chuyển con trỏ chỉ vị</a:t>
            </a:r>
          </a:p>
          <a:p>
            <a:pPr marL="742950" indent="-742950">
              <a:buFont typeface="+mj-lt"/>
              <a:buAutoNum type="arabicPeriod"/>
            </a:pPr>
            <a:r>
              <a:rPr lang="vi-VN" dirty="0" smtClean="0"/>
              <a:t>Đóng file</a:t>
            </a:r>
            <a:endParaRPr lang="en-US" dirty="0"/>
          </a:p>
        </p:txBody>
      </p:sp>
      <p:sp>
        <p:nvSpPr>
          <p:cNvPr id="3" name="Title 2"/>
          <p:cNvSpPr>
            <a:spLocks noGrp="1"/>
          </p:cNvSpPr>
          <p:nvPr>
            <p:ph type="title"/>
          </p:nvPr>
        </p:nvSpPr>
        <p:spPr/>
        <p:txBody>
          <a:bodyPr/>
          <a:lstStyle/>
          <a:p>
            <a:r>
              <a:rPr lang="vi-VN" dirty="0" smtClean="0"/>
              <a:t>Quy trình làm việc với file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40176679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vi-VN" b="1" dirty="0" smtClean="0"/>
              <a:t>Cú pháp</a:t>
            </a:r>
            <a:r>
              <a:rPr lang="vi-VN" dirty="0" smtClean="0"/>
              <a:t/>
            </a:r>
            <a:br>
              <a:rPr lang="vi-VN" dirty="0" smtClean="0"/>
            </a:br>
            <a:r>
              <a:rPr lang="en-US" dirty="0" smtClean="0"/>
              <a:t>FILE </a:t>
            </a:r>
            <a:r>
              <a:rPr lang="en-US" dirty="0"/>
              <a:t>* </a:t>
            </a:r>
            <a:r>
              <a:rPr lang="en-US" dirty="0">
                <a:solidFill>
                  <a:srgbClr val="FF0000"/>
                </a:solidFill>
              </a:rPr>
              <a:t>fopen</a:t>
            </a:r>
            <a:r>
              <a:rPr lang="en-US" dirty="0"/>
              <a:t> ( </a:t>
            </a:r>
            <a:r>
              <a:rPr lang="vi-VN" dirty="0" smtClean="0"/>
              <a:t/>
            </a:r>
            <a:br>
              <a:rPr lang="vi-VN" dirty="0" smtClean="0"/>
            </a:br>
            <a:r>
              <a:rPr lang="vi-VN" dirty="0" smtClean="0"/>
              <a:t>	</a:t>
            </a:r>
            <a:r>
              <a:rPr lang="en-US" dirty="0" smtClean="0">
                <a:solidFill>
                  <a:srgbClr val="0A01C3"/>
                </a:solidFill>
              </a:rPr>
              <a:t>const</a:t>
            </a:r>
            <a:r>
              <a:rPr lang="en-US" dirty="0" smtClean="0"/>
              <a:t> </a:t>
            </a:r>
            <a:r>
              <a:rPr lang="en-US" dirty="0">
                <a:solidFill>
                  <a:srgbClr val="0A01C3"/>
                </a:solidFill>
              </a:rPr>
              <a:t>char</a:t>
            </a:r>
            <a:r>
              <a:rPr lang="en-US" dirty="0"/>
              <a:t> * filename, </a:t>
            </a:r>
            <a:r>
              <a:rPr lang="vi-VN" dirty="0" smtClean="0"/>
              <a:t/>
            </a:r>
            <a:br>
              <a:rPr lang="vi-VN" dirty="0" smtClean="0"/>
            </a:br>
            <a:r>
              <a:rPr lang="vi-VN" dirty="0" smtClean="0"/>
              <a:t>	</a:t>
            </a:r>
            <a:r>
              <a:rPr lang="en-US" dirty="0" smtClean="0">
                <a:solidFill>
                  <a:srgbClr val="0A01C3"/>
                </a:solidFill>
              </a:rPr>
              <a:t>const</a:t>
            </a:r>
            <a:r>
              <a:rPr lang="en-US" dirty="0" smtClean="0"/>
              <a:t> </a:t>
            </a:r>
            <a:r>
              <a:rPr lang="en-US" dirty="0">
                <a:solidFill>
                  <a:srgbClr val="0A01C3"/>
                </a:solidFill>
              </a:rPr>
              <a:t>char</a:t>
            </a:r>
            <a:r>
              <a:rPr lang="en-US" dirty="0"/>
              <a:t> * mode </a:t>
            </a:r>
            <a:r>
              <a:rPr lang="vi-VN" dirty="0" smtClean="0"/>
              <a:t/>
            </a:r>
            <a:br>
              <a:rPr lang="vi-VN" dirty="0" smtClean="0"/>
            </a:br>
            <a:r>
              <a:rPr lang="en-US" dirty="0" smtClean="0"/>
              <a:t>);</a:t>
            </a:r>
            <a:endParaRPr lang="en-US" dirty="0"/>
          </a:p>
          <a:p>
            <a:pPr>
              <a:buFont typeface="Wingdings" panose="05000000000000000000" pitchFamily="2" charset="2"/>
              <a:buChar char="q"/>
            </a:pPr>
            <a:r>
              <a:rPr lang="vi-VN" b="1" dirty="0" smtClean="0"/>
              <a:t>Giải thích</a:t>
            </a:r>
            <a:r>
              <a:rPr lang="vi-VN" dirty="0" smtClean="0"/>
              <a:t/>
            </a:r>
            <a:br>
              <a:rPr lang="vi-VN" dirty="0" smtClean="0"/>
            </a:br>
            <a:r>
              <a:rPr lang="vi-VN" dirty="0" smtClean="0"/>
              <a:t>filename: tên file</a:t>
            </a:r>
            <a:br>
              <a:rPr lang="vi-VN" dirty="0" smtClean="0"/>
            </a:br>
            <a:r>
              <a:rPr lang="vi-VN" dirty="0" smtClean="0"/>
              <a:t>mode: chế độ làm việc</a:t>
            </a:r>
          </a:p>
          <a:p>
            <a:pPr>
              <a:buFont typeface="Wingdings" panose="05000000000000000000" pitchFamily="2" charset="2"/>
              <a:buChar char="q"/>
            </a:pPr>
            <a:r>
              <a:rPr lang="vi-VN" dirty="0" smtClean="0"/>
              <a:t>Nếu thất bại thì trả về NULL</a:t>
            </a:r>
            <a:endParaRPr lang="en-US" dirty="0"/>
          </a:p>
        </p:txBody>
      </p:sp>
      <p:sp>
        <p:nvSpPr>
          <p:cNvPr id="3" name="Title 2"/>
          <p:cNvSpPr>
            <a:spLocks noGrp="1"/>
          </p:cNvSpPr>
          <p:nvPr>
            <p:ph type="title"/>
          </p:nvPr>
        </p:nvSpPr>
        <p:spPr/>
        <p:txBody>
          <a:bodyPr/>
          <a:lstStyle/>
          <a:p>
            <a:r>
              <a:rPr lang="vi-VN" dirty="0" smtClean="0"/>
              <a:t>Mở file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6911347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smtClean="0"/>
              <a:t>Chế độ = loại file + thao tác</a:t>
            </a:r>
          </a:p>
          <a:p>
            <a:pPr>
              <a:buFont typeface="Wingdings" panose="05000000000000000000" pitchFamily="2" charset="2"/>
              <a:buChar char="q"/>
            </a:pPr>
            <a:r>
              <a:rPr lang="vi-VN" dirty="0" smtClean="0"/>
              <a:t>Cụ thể:</a:t>
            </a:r>
            <a:br>
              <a:rPr lang="vi-VN" dirty="0" smtClean="0"/>
            </a:br>
            <a:r>
              <a:rPr lang="vi-VN" dirty="0" smtClean="0"/>
              <a:t>"wb"	: tạo file mới để ghi (overwrite)</a:t>
            </a:r>
            <a:br>
              <a:rPr lang="vi-VN" dirty="0" smtClean="0"/>
            </a:br>
            <a:r>
              <a:rPr lang="vi-VN" dirty="0" smtClean="0"/>
              <a:t>"rb"	: mở file đã có để đọc</a:t>
            </a:r>
            <a:br>
              <a:rPr lang="vi-VN" dirty="0" smtClean="0"/>
            </a:br>
            <a:r>
              <a:rPr lang="vi-VN" dirty="0" smtClean="0"/>
              <a:t>"ab"	: mở file đã có để ghi vào cuối</a:t>
            </a:r>
            <a:br>
              <a:rPr lang="vi-VN" dirty="0" smtClean="0"/>
            </a:br>
            <a:r>
              <a:rPr lang="vi-VN" dirty="0" smtClean="0"/>
              <a:t>"w+b"	: tạo file mới để đọc và ghi</a:t>
            </a:r>
            <a:br>
              <a:rPr lang="vi-VN" dirty="0" smtClean="0"/>
            </a:br>
            <a:r>
              <a:rPr lang="vi-VN" dirty="0" smtClean="0"/>
              <a:t>"r+b"	: mở file đã có để đọc và ghi</a:t>
            </a:r>
            <a:br>
              <a:rPr lang="vi-VN" dirty="0" smtClean="0"/>
            </a:br>
            <a:endParaRPr lang="en-US" dirty="0"/>
          </a:p>
        </p:txBody>
      </p:sp>
      <p:sp>
        <p:nvSpPr>
          <p:cNvPr id="3" name="Title 2"/>
          <p:cNvSpPr>
            <a:spLocks noGrp="1"/>
          </p:cNvSpPr>
          <p:nvPr>
            <p:ph type="title"/>
          </p:nvPr>
        </p:nvSpPr>
        <p:spPr/>
        <p:txBody>
          <a:bodyPr/>
          <a:lstStyle/>
          <a:p>
            <a:r>
              <a:rPr lang="vi-VN" dirty="0" smtClean="0"/>
              <a:t>Chế độ làm việc với file nhị phân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25919682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vi-VN" dirty="0" smtClean="0">
                <a:solidFill>
                  <a:srgbClr val="00B050"/>
                </a:solidFill>
              </a:rPr>
              <a:t>#include &lt;stdio.h&gt;</a:t>
            </a:r>
          </a:p>
          <a:p>
            <a:r>
              <a:rPr lang="vi-VN" b="1" dirty="0" smtClean="0">
                <a:solidFill>
                  <a:srgbClr val="0A01C3"/>
                </a:solidFill>
              </a:rPr>
              <a:t>int</a:t>
            </a:r>
            <a:r>
              <a:rPr lang="vi-VN" dirty="0" smtClean="0"/>
              <a:t> main()</a:t>
            </a:r>
          </a:p>
          <a:p>
            <a:r>
              <a:rPr lang="vi-VN" dirty="0" smtClean="0"/>
              <a:t>{</a:t>
            </a:r>
          </a:p>
          <a:p>
            <a:r>
              <a:rPr lang="vi-VN" dirty="0"/>
              <a:t>	</a:t>
            </a:r>
            <a:r>
              <a:rPr lang="vi-VN" b="1" dirty="0" smtClean="0">
                <a:solidFill>
                  <a:srgbClr val="0A01C3"/>
                </a:solidFill>
              </a:rPr>
              <a:t>char</a:t>
            </a:r>
            <a:r>
              <a:rPr lang="vi-VN" dirty="0" smtClean="0"/>
              <a:t> *name = </a:t>
            </a:r>
            <a:r>
              <a:rPr lang="vi-VN" dirty="0" smtClean="0">
                <a:solidFill>
                  <a:srgbClr val="0000FF"/>
                </a:solidFill>
              </a:rPr>
              <a:t>"D:\\data.bin"</a:t>
            </a:r>
            <a:r>
              <a:rPr lang="vi-VN" dirty="0" smtClean="0"/>
              <a:t>;</a:t>
            </a:r>
          </a:p>
          <a:p>
            <a:r>
              <a:rPr lang="vi-VN" dirty="0"/>
              <a:t>	</a:t>
            </a:r>
            <a:r>
              <a:rPr lang="vi-VN" dirty="0" smtClean="0"/>
              <a:t>FILE *fp;</a:t>
            </a:r>
          </a:p>
          <a:p>
            <a:r>
              <a:rPr lang="vi-VN" dirty="0"/>
              <a:t>	</a:t>
            </a:r>
            <a:r>
              <a:rPr lang="vi-VN" dirty="0" smtClean="0"/>
              <a:t>fp = fopen(name, </a:t>
            </a:r>
            <a:r>
              <a:rPr lang="vi-VN" dirty="0" smtClean="0">
                <a:solidFill>
                  <a:srgbClr val="0000FF"/>
                </a:solidFill>
              </a:rPr>
              <a:t>"rb"</a:t>
            </a:r>
            <a:r>
              <a:rPr lang="vi-VN" dirty="0" smtClean="0"/>
              <a:t>);</a:t>
            </a:r>
          </a:p>
          <a:p>
            <a:r>
              <a:rPr lang="vi-VN" dirty="0"/>
              <a:t>	</a:t>
            </a:r>
            <a:r>
              <a:rPr lang="vi-VN" b="1" dirty="0" smtClean="0">
                <a:solidFill>
                  <a:srgbClr val="0A01C3"/>
                </a:solidFill>
              </a:rPr>
              <a:t>if</a:t>
            </a:r>
            <a:r>
              <a:rPr lang="vi-VN" dirty="0" smtClean="0"/>
              <a:t>(fp != NULL)</a:t>
            </a:r>
          </a:p>
          <a:p>
            <a:r>
              <a:rPr lang="vi-VN" dirty="0"/>
              <a:t>	{</a:t>
            </a:r>
            <a:endParaRPr lang="vi-VN" dirty="0" smtClean="0"/>
          </a:p>
          <a:p>
            <a:r>
              <a:rPr lang="vi-VN" dirty="0">
                <a:solidFill>
                  <a:srgbClr val="00FF00"/>
                </a:solidFill>
              </a:rPr>
              <a:t>	</a:t>
            </a:r>
            <a:r>
              <a:rPr lang="vi-VN" dirty="0" smtClean="0">
                <a:solidFill>
                  <a:srgbClr val="00FF00"/>
                </a:solidFill>
              </a:rPr>
              <a:t>	//....các thao tác khác</a:t>
            </a:r>
          </a:p>
          <a:p>
            <a:r>
              <a:rPr lang="vi-VN" dirty="0" smtClean="0">
                <a:solidFill>
                  <a:srgbClr val="00FF00"/>
                </a:solidFill>
              </a:rPr>
              <a:t>	</a:t>
            </a:r>
            <a:r>
              <a:rPr lang="vi-VN" dirty="0" smtClean="0"/>
              <a:t>}</a:t>
            </a:r>
          </a:p>
          <a:p>
            <a:r>
              <a:rPr lang="vi-VN" dirty="0"/>
              <a:t>	</a:t>
            </a:r>
            <a:r>
              <a:rPr lang="vi-VN" b="1" dirty="0" smtClean="0">
                <a:solidFill>
                  <a:srgbClr val="0A01C3"/>
                </a:solidFill>
              </a:rPr>
              <a:t>return</a:t>
            </a:r>
            <a:r>
              <a:rPr lang="vi-VN" dirty="0" smtClean="0"/>
              <a:t> </a:t>
            </a:r>
            <a:r>
              <a:rPr lang="vi-VN" dirty="0" smtClean="0">
                <a:solidFill>
                  <a:srgbClr val="FF00FF"/>
                </a:solidFill>
              </a:rPr>
              <a:t>0</a:t>
            </a:r>
            <a:r>
              <a:rPr lang="vi-VN" dirty="0" smtClean="0"/>
              <a:t>;</a:t>
            </a:r>
          </a:p>
          <a:p>
            <a:r>
              <a:rPr lang="vi-VN" dirty="0" smtClean="0"/>
              <a:t>}</a:t>
            </a:r>
            <a:endParaRPr lang="en-US" dirty="0"/>
          </a:p>
        </p:txBody>
      </p:sp>
      <p:sp>
        <p:nvSpPr>
          <p:cNvPr id="3" name="Title 2"/>
          <p:cNvSpPr>
            <a:spLocks noGrp="1"/>
          </p:cNvSpPr>
          <p:nvPr>
            <p:ph type="title"/>
          </p:nvPr>
        </p:nvSpPr>
        <p:spPr/>
        <p:txBody>
          <a:bodyPr/>
          <a:lstStyle/>
          <a:p>
            <a:r>
              <a:rPr lang="vi-VN" dirty="0" smtClean="0"/>
              <a:t>Ví dụ mở file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172894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96157901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5405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Đọc, ghi file văn bản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
        <p:nvSpPr>
          <p:cNvPr id="5" name="Content Placeholder 4"/>
          <p:cNvSpPr>
            <a:spLocks noGrp="1"/>
          </p:cNvSpPr>
          <p:nvPr>
            <p:ph sz="quarter" idx="13"/>
          </p:nvPr>
        </p:nvSpPr>
        <p:spPr/>
        <p:txBody>
          <a:bodyPr anchor="ctr"/>
          <a:lstStyle/>
          <a:p>
            <a:r>
              <a:rPr lang="vi-VN" dirty="0" smtClean="0"/>
              <a:t>Mọi file đều có thể coi là file nhị phân</a:t>
            </a:r>
          </a:p>
          <a:p>
            <a:r>
              <a:rPr lang="vi-VN" dirty="0" smtClean="0"/>
              <a:t>File nhị phân có thể được hình dung là một dãy liên tục các byte</a:t>
            </a:r>
          </a:p>
          <a:p>
            <a:r>
              <a:rPr lang="vi-VN" dirty="0" smtClean="0"/>
              <a:t>Không có khái niệm "dòng" trong file nhị phân</a:t>
            </a:r>
            <a:endParaRPr lang="en-US" dirty="0"/>
          </a:p>
        </p:txBody>
      </p:sp>
      <p:pic>
        <p:nvPicPr>
          <p:cNvPr id="6" name="Picture 5"/>
          <p:cNvPicPr>
            <a:picLocks noChangeAspect="1"/>
          </p:cNvPicPr>
          <p:nvPr/>
        </p:nvPicPr>
        <p:blipFill>
          <a:blip r:embed="rId2"/>
          <a:stretch>
            <a:fillRect/>
          </a:stretch>
        </p:blipFill>
        <p:spPr>
          <a:xfrm>
            <a:off x="990600" y="5562600"/>
            <a:ext cx="6400800" cy="968205"/>
          </a:xfrm>
          <a:prstGeom prst="rect">
            <a:avLst/>
          </a:prstGeom>
        </p:spPr>
      </p:pic>
    </p:spTree>
    <p:extLst>
      <p:ext uri="{BB962C8B-B14F-4D97-AF65-F5344CB8AC3E}">
        <p14:creationId xmlns:p14="http://schemas.microsoft.com/office/powerpoint/2010/main" val="5923196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CA8A28A6-8FB3-44A6-B9A4-D27149A7E202}" vid="{71422FEC-D43D-4AA0-8EBD-9C6BC72AB2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2136</TotalTime>
  <Words>1002</Words>
  <Application>Microsoft Office PowerPoint</Application>
  <PresentationFormat>On-screen Show (4:3)</PresentationFormat>
  <Paragraphs>237</Paragraphs>
  <Slides>33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Narrow</vt:lpstr>
      <vt:lpstr>Calibri</vt:lpstr>
      <vt:lpstr>Tahoma</vt:lpstr>
      <vt:lpstr>Wingdings</vt:lpstr>
      <vt:lpstr>Slide bài giảng</vt:lpstr>
      <vt:lpstr>LẬP TRÌNH C CĂN BẢN</vt:lpstr>
      <vt:lpstr>PowerPoint Presentation</vt:lpstr>
      <vt:lpstr>PowerPoint Presentation</vt:lpstr>
      <vt:lpstr>Quy trình làm việc với file</vt:lpstr>
      <vt:lpstr>Mở file</vt:lpstr>
      <vt:lpstr>Chế độ làm việc với file nhị phân</vt:lpstr>
      <vt:lpstr>Ví dụ mở file</vt:lpstr>
      <vt:lpstr>PowerPoint Presentation</vt:lpstr>
      <vt:lpstr>Đọc, ghi file văn bản</vt:lpstr>
      <vt:lpstr>Đọc, ghi file nhị phân</vt:lpstr>
      <vt:lpstr>fread</vt:lpstr>
      <vt:lpstr>fread</vt:lpstr>
      <vt:lpstr>Kiểm tra trạng thái</vt:lpstr>
      <vt:lpstr>Kiểm tra kết thúc file</vt:lpstr>
      <vt:lpstr>PowerPoint Presentation</vt:lpstr>
      <vt:lpstr>Đóng file</vt:lpstr>
      <vt:lpstr>Đóng file</vt:lpstr>
      <vt:lpstr>Làm sạch bộ nhớ tạm</vt:lpstr>
      <vt:lpstr>PowerPoint Presentation</vt:lpstr>
      <vt:lpstr>Con trỏ chỉ vị</vt:lpstr>
      <vt:lpstr>Thao tác với con trỏ chỉ vị</vt:lpstr>
      <vt:lpstr>Thao tác với con trỏ chỉ vị</vt:lpstr>
      <vt:lpstr>Thao tác với con trỏ chỉ vị</vt:lpstr>
      <vt:lpstr>Thao tác với con trỏ chỉ vị</vt:lpstr>
      <vt:lpstr>Thao tác với con trỏ chỉ vị</vt:lpstr>
      <vt:lpstr>PowerPoint Presentation</vt:lpstr>
      <vt:lpstr>Bài tập</vt:lpstr>
      <vt:lpstr>Bài tập</vt:lpstr>
      <vt:lpstr>Sinh số ngẫu nhiên trên đoạn xác định</vt:lpstr>
      <vt:lpstr>Bài tập</vt:lpstr>
      <vt:lpstr>Bài tập</vt:lpstr>
      <vt:lpstr>Bài tập</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 CĂN BẢN</dc:title>
  <dc:creator>Nguyen Tuan Anh</dc:creator>
  <cp:lastModifiedBy>Nguyen Tuan Anh</cp:lastModifiedBy>
  <cp:revision>270</cp:revision>
  <dcterms:created xsi:type="dcterms:W3CDTF">2016-11-11T08:09:15Z</dcterms:created>
  <dcterms:modified xsi:type="dcterms:W3CDTF">2017-04-02T05:57:05Z</dcterms:modified>
</cp:coreProperties>
</file>