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Tahoma"/>
      <p:regular r:id="rId29"/>
      <p:bold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id/pEUssAJhyq32CmLqnA/DJ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font" Target="fonts/Tahoma-bold.fntdata"/><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8c595905ad1dcd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8c595905ad1dc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65a7d84add4f34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65a7d84add4f3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8c595905ad1dcd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8c595905ad1dcd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8c595905ad1dcd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8c595905ad1dcd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b65a7d84add4f3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b65a7d84add4f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65a7d84add4f3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65a7d84add4f3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65a7d84add4f3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65a7d84add4f3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65a7d84add4f3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65a7d84add4f3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b65a7d84add4f34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b65a7d84add4f3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8c595905ad1dcd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8c595905ad1dcd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1997 Thuật ngữ Dữ liệu lớn được ghi nhận lần đầu tiên trong báo cáo của Michael Cox và David Ellsworth vào tháng 10/1997 </a:t>
            </a:r>
            <a:endParaRPr/>
          </a:p>
          <a:p>
            <a:pPr indent="-298450" lvl="0" marL="457200" rtl="0" algn="l">
              <a:lnSpc>
                <a:spcPct val="100000"/>
              </a:lnSpc>
              <a:spcBef>
                <a:spcPts val="0"/>
              </a:spcBef>
              <a:spcAft>
                <a:spcPts val="0"/>
              </a:spcAft>
              <a:buSzPts val="1100"/>
              <a:buChar char="●"/>
            </a:pPr>
            <a:r>
              <a:rPr lang="en-US"/>
              <a:t>2000 P Lyman và H R Varian lần đầu tiên công bố nghiên cứu về định lượng dữ liệu - tổng lượng thông tin mới mà thế giới tạo ra trong vòng 1 năm. Kết thúc 1999 chúng ta tạo ra 1,5 exabytes (</a:t>
            </a:r>
            <a:r>
              <a:rPr b="0" i="0" lang="en-US" sz="1100" u="none" cap="none" strike="noStrike">
                <a:solidFill>
                  <a:srgbClr val="000000"/>
                </a:solidFill>
                <a:latin typeface="Arial"/>
                <a:ea typeface="Arial"/>
                <a:cs typeface="Arial"/>
                <a:sym typeface="Arial"/>
              </a:rPr>
              <a:t>1 exabyte = 1 000 000 000 gigabytes</a:t>
            </a:r>
            <a:r>
              <a:rPr lang="en-US"/>
              <a:t>)</a:t>
            </a:r>
            <a:endParaRPr/>
          </a:p>
          <a:p>
            <a:pPr indent="-298450" lvl="0" marL="457200" rtl="0" algn="l">
              <a:lnSpc>
                <a:spcPct val="100000"/>
              </a:lnSpc>
              <a:spcBef>
                <a:spcPts val="0"/>
              </a:spcBef>
              <a:spcAft>
                <a:spcPts val="0"/>
              </a:spcAft>
              <a:buSzPts val="1100"/>
              <a:buChar char="●"/>
            </a:pPr>
            <a:r>
              <a:rPr lang="en-US"/>
              <a:t>2001, nhà phân tích Doug Laney công bố một nghiên cứu có tiêu đề “3D Data Managment: controlling Data Volume, Velocity, and Variety”. Một thập kỷ sau, “3Vs” đã trở thành thuật ngữ được chấp nhận rộng rãi trong xác định các chiều của dữ liệu lớn, mặc dù thuật ngữ này không xuất hiện trong nghiên cứu của Laney.</a:t>
            </a:r>
            <a:endParaRPr/>
          </a:p>
          <a:p>
            <a:pPr indent="-298450" lvl="0" marL="457200" rtl="0" algn="l">
              <a:lnSpc>
                <a:spcPct val="100000"/>
              </a:lnSpc>
              <a:spcBef>
                <a:spcPts val="0"/>
              </a:spcBef>
              <a:spcAft>
                <a:spcPts val="0"/>
              </a:spcAft>
              <a:buSzPts val="1100"/>
              <a:buChar char="●"/>
            </a:pPr>
            <a:r>
              <a:rPr lang="en-US"/>
              <a:t>2005 tác giả Tim O’R xuất bản “What is Web 2.0” trong đó nêu lên : Quản lý CSDL là năng lực cốt lõi của những cty Web 2.0 và hơn thế họ coi ứng đó như “</a:t>
            </a:r>
            <a:r>
              <a:rPr lang="en-US"/>
              <a:t>infoware” thay vì Software - phần mềm.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0fe882bb112e3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90fe882bb112e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0fe882bb112e3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0fe882bb112e3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8c595905ad1dcd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8c595905ad1dcd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8c595905ad1dcd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8c595905ad1dc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2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44424" lvl="0" marL="457200" algn="l">
              <a:lnSpc>
                <a:spcPct val="100000"/>
              </a:lnSpc>
              <a:spcBef>
                <a:spcPts val="480"/>
              </a:spcBef>
              <a:spcAft>
                <a:spcPts val="0"/>
              </a:spcAft>
              <a:buSzPts val="1824"/>
              <a:buChar char="🞇"/>
              <a:defRPr/>
            </a:lvl1pPr>
            <a:lvl2pPr indent="-334772" lvl="1" marL="914400" algn="l">
              <a:lnSpc>
                <a:spcPct val="100000"/>
              </a:lnSpc>
              <a:spcBef>
                <a:spcPts val="440"/>
              </a:spcBef>
              <a:spcAft>
                <a:spcPts val="0"/>
              </a:spcAft>
              <a:buSzPts val="1672"/>
              <a:buChar char="🞇"/>
              <a:defRPr/>
            </a:lvl2pPr>
            <a:lvl3pPr indent="-325119" lvl="2" marL="1371600" algn="l">
              <a:lnSpc>
                <a:spcPct val="100000"/>
              </a:lnSpc>
              <a:spcBef>
                <a:spcPts val="400"/>
              </a:spcBef>
              <a:spcAft>
                <a:spcPts val="0"/>
              </a:spcAft>
              <a:buSzPts val="1520"/>
              <a:buChar char="🞇"/>
              <a:defRPr/>
            </a:lvl3pPr>
            <a:lvl4pPr indent="-315467" lvl="3" marL="1828800" algn="l">
              <a:lnSpc>
                <a:spcPct val="100000"/>
              </a:lnSpc>
              <a:spcBef>
                <a:spcPts val="360"/>
              </a:spcBef>
              <a:spcAft>
                <a:spcPts val="0"/>
              </a:spcAft>
              <a:buSzPts val="1368"/>
              <a:buChar char="🞇"/>
              <a:defRPr/>
            </a:lvl4pPr>
            <a:lvl5pPr indent="-305816" lvl="4" marL="2286000" algn="l">
              <a:lnSpc>
                <a:spcPct val="100000"/>
              </a:lnSpc>
              <a:spcBef>
                <a:spcPts val="320"/>
              </a:spcBef>
              <a:spcAft>
                <a:spcPts val="0"/>
              </a:spcAft>
              <a:buSzPts val="1216"/>
              <a:buChar char="🞇"/>
              <a:defRPr/>
            </a:lvl5pPr>
            <a:lvl6pPr indent="-296164" lvl="5" marL="2743200" algn="l">
              <a:lnSpc>
                <a:spcPct val="100000"/>
              </a:lnSpc>
              <a:spcBef>
                <a:spcPts val="280"/>
              </a:spcBef>
              <a:spcAft>
                <a:spcPts val="0"/>
              </a:spcAft>
              <a:buSzPts val="1064"/>
              <a:buChar char="🞇"/>
              <a:defRPr/>
            </a:lvl6pPr>
            <a:lvl7pPr indent="-296164" lvl="6" marL="3200400" algn="l">
              <a:lnSpc>
                <a:spcPct val="100000"/>
              </a:lnSpc>
              <a:spcBef>
                <a:spcPts val="280"/>
              </a:spcBef>
              <a:spcAft>
                <a:spcPts val="0"/>
              </a:spcAft>
              <a:buSzPts val="1064"/>
              <a:buChar char="🞇"/>
              <a:defRPr/>
            </a:lvl7pPr>
            <a:lvl8pPr indent="-296164" lvl="7" marL="3657600" algn="l">
              <a:lnSpc>
                <a:spcPct val="100000"/>
              </a:lnSpc>
              <a:spcBef>
                <a:spcPts val="280"/>
              </a:spcBef>
              <a:spcAft>
                <a:spcPts val="0"/>
              </a:spcAft>
              <a:buSzPts val="1064"/>
              <a:buChar char="🞇"/>
              <a:defRPr/>
            </a:lvl8pPr>
            <a:lvl9pPr indent="-296164" lvl="8" marL="4114800" algn="l">
              <a:lnSpc>
                <a:spcPct val="100000"/>
              </a:lnSpc>
              <a:spcBef>
                <a:spcPts val="280"/>
              </a:spcBef>
              <a:spcAft>
                <a:spcPts val="0"/>
              </a:spcAft>
              <a:buSzPts val="1064"/>
              <a:buChar char="🞇"/>
              <a:defRPr/>
            </a:lvl9pPr>
          </a:lstStyle>
          <a:p/>
        </p:txBody>
      </p:sp>
      <p:sp>
        <p:nvSpPr>
          <p:cNvPr id="56" name="Google Shape;56;p2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SzPts val="1200"/>
              <a:buNone/>
              <a:defRPr/>
            </a:lvl1pPr>
            <a:lvl2pPr indent="0" lvl="1" marL="0" marR="0" algn="l">
              <a:lnSpc>
                <a:spcPct val="100000"/>
              </a:lnSpc>
              <a:spcBef>
                <a:spcPts val="0"/>
              </a:spcBef>
              <a:spcAft>
                <a:spcPts val="0"/>
              </a:spcAft>
              <a:buSzPts val="1200"/>
              <a:buNone/>
              <a:defRPr/>
            </a:lvl2pPr>
            <a:lvl3pPr indent="0" lvl="2" marL="0" marR="0" algn="l">
              <a:lnSpc>
                <a:spcPct val="100000"/>
              </a:lnSpc>
              <a:spcBef>
                <a:spcPts val="0"/>
              </a:spcBef>
              <a:spcAft>
                <a:spcPts val="0"/>
              </a:spcAft>
              <a:buSzPts val="1200"/>
              <a:buNone/>
              <a:defRPr/>
            </a:lvl3pPr>
            <a:lvl4pPr indent="0" lvl="3" marL="0" marR="0" algn="l">
              <a:lnSpc>
                <a:spcPct val="100000"/>
              </a:lnSpc>
              <a:spcBef>
                <a:spcPts val="0"/>
              </a:spcBef>
              <a:spcAft>
                <a:spcPts val="0"/>
              </a:spcAft>
              <a:buSzPts val="1200"/>
              <a:buNone/>
              <a:defRPr/>
            </a:lvl4pPr>
            <a:lvl5pPr indent="0" lvl="4" marL="0" marR="0" algn="l">
              <a:lnSpc>
                <a:spcPct val="100000"/>
              </a:lnSpc>
              <a:spcBef>
                <a:spcPts val="0"/>
              </a:spcBef>
              <a:spcAft>
                <a:spcPts val="0"/>
              </a:spcAft>
              <a:buSzPts val="1200"/>
              <a:buNone/>
              <a:defRPr/>
            </a:lvl5pPr>
            <a:lvl6pPr indent="0" lvl="5" marL="0" marR="0" algn="l">
              <a:lnSpc>
                <a:spcPct val="100000"/>
              </a:lnSpc>
              <a:spcBef>
                <a:spcPts val="0"/>
              </a:spcBef>
              <a:spcAft>
                <a:spcPts val="0"/>
              </a:spcAft>
              <a:buSzPts val="1200"/>
              <a:buNone/>
              <a:defRPr/>
            </a:lvl6pPr>
            <a:lvl7pPr indent="0" lvl="6" marL="0" marR="0" algn="l">
              <a:lnSpc>
                <a:spcPct val="100000"/>
              </a:lnSpc>
              <a:spcBef>
                <a:spcPts val="0"/>
              </a:spcBef>
              <a:spcAft>
                <a:spcPts val="0"/>
              </a:spcAft>
              <a:buSzPts val="1200"/>
              <a:buNone/>
              <a:defRPr/>
            </a:lvl7pPr>
            <a:lvl8pPr indent="0" lvl="7" marL="0" marR="0" algn="l">
              <a:lnSpc>
                <a:spcPct val="100000"/>
              </a:lnSpc>
              <a:spcBef>
                <a:spcPts val="0"/>
              </a:spcBef>
              <a:spcAft>
                <a:spcPts val="0"/>
              </a:spcAft>
              <a:buSzPts val="1200"/>
              <a:buNone/>
              <a:defRPr/>
            </a:lvl8pPr>
            <a:lvl9pPr indent="0" lvl="8" marL="0" marR="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6" name="Shape 196"/>
        <p:cNvGrpSpPr/>
        <p:nvPr/>
      </p:nvGrpSpPr>
      <p:grpSpPr>
        <a:xfrm>
          <a:off x="0" y="0"/>
          <a:ext cx="0" cy="0"/>
          <a:chOff x="0" y="0"/>
          <a:chExt cx="0" cy="0"/>
        </a:xfrm>
      </p:grpSpPr>
      <p:sp>
        <p:nvSpPr>
          <p:cNvPr id="197" name="Google Shape;197;p17"/>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7"/>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360"/>
              </a:spcBef>
              <a:spcAft>
                <a:spcPts val="0"/>
              </a:spcAft>
              <a:buSzPts val="1368"/>
              <a:buChar char="?"/>
              <a:defRPr/>
            </a:lvl1pPr>
            <a:lvl2pPr indent="-315468" lvl="1" marL="914400" algn="l">
              <a:lnSpc>
                <a:spcPct val="100000"/>
              </a:lnSpc>
              <a:spcBef>
                <a:spcPts val="360"/>
              </a:spcBef>
              <a:spcAft>
                <a:spcPts val="0"/>
              </a:spcAft>
              <a:buSzPts val="1368"/>
              <a:buChar char="?"/>
              <a:defRPr/>
            </a:lvl2pPr>
            <a:lvl3pPr indent="-315467" lvl="2" marL="1371600" algn="l">
              <a:lnSpc>
                <a:spcPct val="100000"/>
              </a:lnSpc>
              <a:spcBef>
                <a:spcPts val="360"/>
              </a:spcBef>
              <a:spcAft>
                <a:spcPts val="0"/>
              </a:spcAft>
              <a:buSzPts val="1368"/>
              <a:buChar char="?"/>
              <a:defRPr/>
            </a:lvl3pPr>
            <a:lvl4pPr indent="-315467" lvl="3" marL="1828800" algn="l">
              <a:lnSpc>
                <a:spcPct val="100000"/>
              </a:lnSpc>
              <a:spcBef>
                <a:spcPts val="360"/>
              </a:spcBef>
              <a:spcAft>
                <a:spcPts val="0"/>
              </a:spcAft>
              <a:buSzPts val="1368"/>
              <a:buChar char="?"/>
              <a:defRPr/>
            </a:lvl4pPr>
            <a:lvl5pPr indent="-315467" lvl="4" marL="2286000" algn="l">
              <a:lnSpc>
                <a:spcPct val="100000"/>
              </a:lnSpc>
              <a:spcBef>
                <a:spcPts val="360"/>
              </a:spcBef>
              <a:spcAft>
                <a:spcPts val="0"/>
              </a:spcAft>
              <a:buSzPts val="1368"/>
              <a:buChar char="?"/>
              <a:defRPr/>
            </a:lvl5pPr>
            <a:lvl6pPr indent="-315467" lvl="5" marL="2743200" algn="l">
              <a:lnSpc>
                <a:spcPct val="100000"/>
              </a:lnSpc>
              <a:spcBef>
                <a:spcPts val="360"/>
              </a:spcBef>
              <a:spcAft>
                <a:spcPts val="0"/>
              </a:spcAft>
              <a:buSzPts val="1368"/>
              <a:buChar char="?"/>
              <a:defRPr/>
            </a:lvl6pPr>
            <a:lvl7pPr indent="-315467" lvl="6" marL="3200400" algn="l">
              <a:lnSpc>
                <a:spcPct val="100000"/>
              </a:lnSpc>
              <a:spcBef>
                <a:spcPts val="360"/>
              </a:spcBef>
              <a:spcAft>
                <a:spcPts val="0"/>
              </a:spcAft>
              <a:buSzPts val="1368"/>
              <a:buChar char="?"/>
              <a:defRPr/>
            </a:lvl7pPr>
            <a:lvl8pPr indent="-315467" lvl="7" marL="3657600" algn="l">
              <a:lnSpc>
                <a:spcPct val="100000"/>
              </a:lnSpc>
              <a:spcBef>
                <a:spcPts val="360"/>
              </a:spcBef>
              <a:spcAft>
                <a:spcPts val="0"/>
              </a:spcAft>
              <a:buSzPts val="1368"/>
              <a:buChar char="?"/>
              <a:defRPr/>
            </a:lvl8pPr>
            <a:lvl9pPr indent="-315467" lvl="8" marL="4114800" algn="l">
              <a:lnSpc>
                <a:spcPct val="100000"/>
              </a:lnSpc>
              <a:spcBef>
                <a:spcPts val="360"/>
              </a:spcBef>
              <a:spcAft>
                <a:spcPts val="0"/>
              </a:spcAft>
              <a:buSzPts val="1368"/>
              <a:buChar char="?"/>
              <a:defRPr/>
            </a:lvl9pPr>
          </a:lstStyle>
          <a:p/>
        </p:txBody>
      </p:sp>
      <p:sp>
        <p:nvSpPr>
          <p:cNvPr id="199" name="Google Shape;199;p1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9"/>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520"/>
              <a:buNone/>
              <a:defRPr sz="2000">
                <a:solidFill>
                  <a:srgbClr val="888888"/>
                </a:solidFill>
              </a:defRPr>
            </a:lvl1pPr>
            <a:lvl2pPr indent="-228600" lvl="1" marL="914400" algn="l">
              <a:lnSpc>
                <a:spcPct val="100000"/>
              </a:lnSpc>
              <a:spcBef>
                <a:spcPts val="360"/>
              </a:spcBef>
              <a:spcAft>
                <a:spcPts val="0"/>
              </a:spcAft>
              <a:buSzPts val="1368"/>
              <a:buNone/>
              <a:defRPr sz="1800">
                <a:solidFill>
                  <a:srgbClr val="888888"/>
                </a:solidFill>
              </a:defRPr>
            </a:lvl2pPr>
            <a:lvl3pPr indent="-228600" lvl="2" marL="1371600" algn="l">
              <a:lnSpc>
                <a:spcPct val="100000"/>
              </a:lnSpc>
              <a:spcBef>
                <a:spcPts val="320"/>
              </a:spcBef>
              <a:spcAft>
                <a:spcPts val="0"/>
              </a:spcAft>
              <a:buSzPts val="1216"/>
              <a:buNone/>
              <a:defRPr sz="1600">
                <a:solidFill>
                  <a:srgbClr val="888888"/>
                </a:solidFill>
              </a:defRPr>
            </a:lvl3pPr>
            <a:lvl4pPr indent="-228600" lvl="3" marL="1828800" algn="l">
              <a:lnSpc>
                <a:spcPct val="100000"/>
              </a:lnSpc>
              <a:spcBef>
                <a:spcPts val="280"/>
              </a:spcBef>
              <a:spcAft>
                <a:spcPts val="0"/>
              </a:spcAft>
              <a:buSzPts val="1064"/>
              <a:buNone/>
              <a:defRPr sz="1400">
                <a:solidFill>
                  <a:srgbClr val="888888"/>
                </a:solidFill>
              </a:defRPr>
            </a:lvl4pPr>
            <a:lvl5pPr indent="-228600" lvl="4" marL="2286000" algn="l">
              <a:lnSpc>
                <a:spcPct val="100000"/>
              </a:lnSpc>
              <a:spcBef>
                <a:spcPts val="280"/>
              </a:spcBef>
              <a:spcAft>
                <a:spcPts val="0"/>
              </a:spcAft>
              <a:buSzPts val="1064"/>
              <a:buNone/>
              <a:defRPr sz="1400">
                <a:solidFill>
                  <a:srgbClr val="888888"/>
                </a:solidFill>
              </a:defRPr>
            </a:lvl5pPr>
            <a:lvl6pPr indent="-228600" lvl="5" marL="2743200" algn="l">
              <a:lnSpc>
                <a:spcPct val="100000"/>
              </a:lnSpc>
              <a:spcBef>
                <a:spcPts val="280"/>
              </a:spcBef>
              <a:spcAft>
                <a:spcPts val="0"/>
              </a:spcAft>
              <a:buSzPts val="1064"/>
              <a:buNone/>
              <a:defRPr sz="1400">
                <a:solidFill>
                  <a:srgbClr val="888888"/>
                </a:solidFill>
              </a:defRPr>
            </a:lvl6pPr>
            <a:lvl7pPr indent="-228600" lvl="6" marL="3200400" algn="l">
              <a:lnSpc>
                <a:spcPct val="100000"/>
              </a:lnSpc>
              <a:spcBef>
                <a:spcPts val="280"/>
              </a:spcBef>
              <a:spcAft>
                <a:spcPts val="0"/>
              </a:spcAft>
              <a:buSzPts val="1064"/>
              <a:buNone/>
              <a:defRPr sz="1400">
                <a:solidFill>
                  <a:srgbClr val="888888"/>
                </a:solidFill>
              </a:defRPr>
            </a:lvl7pPr>
            <a:lvl8pPr indent="-228600" lvl="7" marL="3657600" algn="l">
              <a:lnSpc>
                <a:spcPct val="100000"/>
              </a:lnSpc>
              <a:spcBef>
                <a:spcPts val="280"/>
              </a:spcBef>
              <a:spcAft>
                <a:spcPts val="0"/>
              </a:spcAft>
              <a:buSzPts val="1064"/>
              <a:buNone/>
              <a:defRPr sz="1400">
                <a:solidFill>
                  <a:srgbClr val="888888"/>
                </a:solidFill>
              </a:defRPr>
            </a:lvl8pPr>
            <a:lvl9pPr indent="-228600" lvl="8" marL="4114800" algn="l">
              <a:lnSpc>
                <a:spcPct val="100000"/>
              </a:lnSpc>
              <a:spcBef>
                <a:spcPts val="280"/>
              </a:spcBef>
              <a:spcAft>
                <a:spcPts val="0"/>
              </a:spcAft>
              <a:buSzPts val="1064"/>
              <a:buNone/>
              <a:defRPr sz="1400">
                <a:solidFill>
                  <a:srgbClr val="888888"/>
                </a:solidFill>
              </a:defRPr>
            </a:lvl9pPr>
          </a:lstStyle>
          <a:p/>
        </p:txBody>
      </p:sp>
      <p:sp>
        <p:nvSpPr>
          <p:cNvPr id="62" name="Google Shape;62;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70" name="Google Shape;70;p10"/>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360"/>
              </a:spcBef>
              <a:spcAft>
                <a:spcPts val="0"/>
              </a:spcAft>
              <a:buSzPts val="1368"/>
              <a:buChar char="?"/>
              <a:defRPr/>
            </a:lvl1pPr>
            <a:lvl2pPr indent="-315468" lvl="1" marL="914400" algn="l">
              <a:lnSpc>
                <a:spcPct val="100000"/>
              </a:lnSpc>
              <a:spcBef>
                <a:spcPts val="360"/>
              </a:spcBef>
              <a:spcAft>
                <a:spcPts val="0"/>
              </a:spcAft>
              <a:buSzPts val="1368"/>
              <a:buChar char="?"/>
              <a:defRPr/>
            </a:lvl2pPr>
            <a:lvl3pPr indent="-315467" lvl="2" marL="1371600" algn="l">
              <a:lnSpc>
                <a:spcPct val="100000"/>
              </a:lnSpc>
              <a:spcBef>
                <a:spcPts val="360"/>
              </a:spcBef>
              <a:spcAft>
                <a:spcPts val="0"/>
              </a:spcAft>
              <a:buSzPts val="1368"/>
              <a:buChar char="?"/>
              <a:defRPr/>
            </a:lvl3pPr>
            <a:lvl4pPr indent="-315467" lvl="3" marL="1828800" algn="l">
              <a:lnSpc>
                <a:spcPct val="100000"/>
              </a:lnSpc>
              <a:spcBef>
                <a:spcPts val="360"/>
              </a:spcBef>
              <a:spcAft>
                <a:spcPts val="0"/>
              </a:spcAft>
              <a:buSzPts val="1368"/>
              <a:buChar char="?"/>
              <a:defRPr/>
            </a:lvl4pPr>
            <a:lvl5pPr indent="-315467" lvl="4" marL="2286000" algn="l">
              <a:lnSpc>
                <a:spcPct val="100000"/>
              </a:lnSpc>
              <a:spcBef>
                <a:spcPts val="360"/>
              </a:spcBef>
              <a:spcAft>
                <a:spcPts val="0"/>
              </a:spcAft>
              <a:buSzPts val="1368"/>
              <a:buChar char="?"/>
              <a:defRPr/>
            </a:lvl5pPr>
            <a:lvl6pPr indent="-315467" lvl="5" marL="2743200" algn="l">
              <a:lnSpc>
                <a:spcPct val="100000"/>
              </a:lnSpc>
              <a:spcBef>
                <a:spcPts val="360"/>
              </a:spcBef>
              <a:spcAft>
                <a:spcPts val="0"/>
              </a:spcAft>
              <a:buSzPts val="1368"/>
              <a:buChar char="?"/>
              <a:defRPr/>
            </a:lvl6pPr>
            <a:lvl7pPr indent="-315467" lvl="6" marL="3200400" algn="l">
              <a:lnSpc>
                <a:spcPct val="100000"/>
              </a:lnSpc>
              <a:spcBef>
                <a:spcPts val="360"/>
              </a:spcBef>
              <a:spcAft>
                <a:spcPts val="0"/>
              </a:spcAft>
              <a:buSzPts val="1368"/>
              <a:buChar char="?"/>
              <a:defRPr/>
            </a:lvl7pPr>
            <a:lvl8pPr indent="-315467" lvl="7" marL="3657600" algn="l">
              <a:lnSpc>
                <a:spcPct val="100000"/>
              </a:lnSpc>
              <a:spcBef>
                <a:spcPts val="360"/>
              </a:spcBef>
              <a:spcAft>
                <a:spcPts val="0"/>
              </a:spcAft>
              <a:buSzPts val="1368"/>
              <a:buChar char="?"/>
              <a:defRPr/>
            </a:lvl8pPr>
            <a:lvl9pPr indent="-315467" lvl="8" marL="4114800" algn="l">
              <a:lnSpc>
                <a:spcPct val="100000"/>
              </a:lnSpc>
              <a:spcBef>
                <a:spcPts val="360"/>
              </a:spcBef>
              <a:spcAft>
                <a:spcPts val="0"/>
              </a:spcAft>
              <a:buSzPts val="1368"/>
              <a:buChar char="?"/>
              <a:defRPr/>
            </a:lvl9pPr>
          </a:lstStyle>
          <a:p/>
        </p:txBody>
      </p:sp>
      <p:sp>
        <p:nvSpPr>
          <p:cNvPr id="71" name="Google Shape;71;p10"/>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360"/>
              </a:spcBef>
              <a:spcAft>
                <a:spcPts val="0"/>
              </a:spcAft>
              <a:buSzPts val="1368"/>
              <a:buChar char="?"/>
              <a:defRPr/>
            </a:lvl1pPr>
            <a:lvl2pPr indent="-315468" lvl="1" marL="914400" algn="l">
              <a:lnSpc>
                <a:spcPct val="100000"/>
              </a:lnSpc>
              <a:spcBef>
                <a:spcPts val="360"/>
              </a:spcBef>
              <a:spcAft>
                <a:spcPts val="0"/>
              </a:spcAft>
              <a:buSzPts val="1368"/>
              <a:buChar char="?"/>
              <a:defRPr/>
            </a:lvl2pPr>
            <a:lvl3pPr indent="-315467" lvl="2" marL="1371600" algn="l">
              <a:lnSpc>
                <a:spcPct val="100000"/>
              </a:lnSpc>
              <a:spcBef>
                <a:spcPts val="360"/>
              </a:spcBef>
              <a:spcAft>
                <a:spcPts val="0"/>
              </a:spcAft>
              <a:buSzPts val="1368"/>
              <a:buChar char="?"/>
              <a:defRPr/>
            </a:lvl3pPr>
            <a:lvl4pPr indent="-315467" lvl="3" marL="1828800" algn="l">
              <a:lnSpc>
                <a:spcPct val="100000"/>
              </a:lnSpc>
              <a:spcBef>
                <a:spcPts val="360"/>
              </a:spcBef>
              <a:spcAft>
                <a:spcPts val="0"/>
              </a:spcAft>
              <a:buSzPts val="1368"/>
              <a:buChar char="?"/>
              <a:defRPr/>
            </a:lvl4pPr>
            <a:lvl5pPr indent="-315467" lvl="4" marL="2286000" algn="l">
              <a:lnSpc>
                <a:spcPct val="100000"/>
              </a:lnSpc>
              <a:spcBef>
                <a:spcPts val="360"/>
              </a:spcBef>
              <a:spcAft>
                <a:spcPts val="0"/>
              </a:spcAft>
              <a:buSzPts val="1368"/>
              <a:buChar char="?"/>
              <a:defRPr/>
            </a:lvl5pPr>
            <a:lvl6pPr indent="-315467" lvl="5" marL="2743200" algn="l">
              <a:lnSpc>
                <a:spcPct val="100000"/>
              </a:lnSpc>
              <a:spcBef>
                <a:spcPts val="360"/>
              </a:spcBef>
              <a:spcAft>
                <a:spcPts val="0"/>
              </a:spcAft>
              <a:buSzPts val="1368"/>
              <a:buChar char="?"/>
              <a:defRPr/>
            </a:lvl6pPr>
            <a:lvl7pPr indent="-315467" lvl="6" marL="3200400" algn="l">
              <a:lnSpc>
                <a:spcPct val="100000"/>
              </a:lnSpc>
              <a:spcBef>
                <a:spcPts val="360"/>
              </a:spcBef>
              <a:spcAft>
                <a:spcPts val="0"/>
              </a:spcAft>
              <a:buSzPts val="1368"/>
              <a:buChar char="?"/>
              <a:defRPr/>
            </a:lvl7pPr>
            <a:lvl8pPr indent="-315467" lvl="7" marL="3657600" algn="l">
              <a:lnSpc>
                <a:spcPct val="100000"/>
              </a:lnSpc>
              <a:spcBef>
                <a:spcPts val="360"/>
              </a:spcBef>
              <a:spcAft>
                <a:spcPts val="0"/>
              </a:spcAft>
              <a:buSzPts val="1368"/>
              <a:buChar char="?"/>
              <a:defRPr/>
            </a:lvl8pPr>
            <a:lvl9pPr indent="-315467" lvl="8" marL="4114800" algn="l">
              <a:lnSpc>
                <a:spcPct val="100000"/>
              </a:lnSpc>
              <a:spcBef>
                <a:spcPts val="360"/>
              </a:spcBef>
              <a:spcAft>
                <a:spcPts val="0"/>
              </a:spcAft>
              <a:buSzPts val="1368"/>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824"/>
              <a:buNone/>
              <a:defRPr b="1" sz="2400">
                <a:solidFill>
                  <a:schemeClr val="accent1"/>
                </a:solidFill>
              </a:defRPr>
            </a:lvl1pPr>
            <a:lvl2pPr indent="-228600" lvl="1" marL="914400" algn="l">
              <a:lnSpc>
                <a:spcPct val="100000"/>
              </a:lnSpc>
              <a:spcBef>
                <a:spcPts val="400"/>
              </a:spcBef>
              <a:spcAft>
                <a:spcPts val="0"/>
              </a:spcAft>
              <a:buSzPts val="1520"/>
              <a:buNone/>
              <a:defRPr b="1" sz="2000"/>
            </a:lvl2pPr>
            <a:lvl3pPr indent="-228600" lvl="2" marL="1371600" algn="l">
              <a:lnSpc>
                <a:spcPct val="100000"/>
              </a:lnSpc>
              <a:spcBef>
                <a:spcPts val="360"/>
              </a:spcBef>
              <a:spcAft>
                <a:spcPts val="0"/>
              </a:spcAft>
              <a:buSzPts val="1368"/>
              <a:buNone/>
              <a:defRPr b="1" sz="1800"/>
            </a:lvl3pPr>
            <a:lvl4pPr indent="-228600" lvl="3" marL="1828800" algn="l">
              <a:lnSpc>
                <a:spcPct val="100000"/>
              </a:lnSpc>
              <a:spcBef>
                <a:spcPts val="320"/>
              </a:spcBef>
              <a:spcAft>
                <a:spcPts val="0"/>
              </a:spcAft>
              <a:buSzPts val="1216"/>
              <a:buNone/>
              <a:defRPr b="1" sz="1600"/>
            </a:lvl4pPr>
            <a:lvl5pPr indent="-228600" lvl="4" marL="2286000" algn="l">
              <a:lnSpc>
                <a:spcPct val="100000"/>
              </a:lnSpc>
              <a:spcBef>
                <a:spcPts val="320"/>
              </a:spcBef>
              <a:spcAft>
                <a:spcPts val="0"/>
              </a:spcAft>
              <a:buSzPts val="1216"/>
              <a:buNone/>
              <a:defRPr b="1" sz="1600"/>
            </a:lvl5pPr>
            <a:lvl6pPr indent="-228600" lvl="5" marL="2743200" algn="l">
              <a:lnSpc>
                <a:spcPct val="100000"/>
              </a:lnSpc>
              <a:spcBef>
                <a:spcPts val="320"/>
              </a:spcBef>
              <a:spcAft>
                <a:spcPts val="0"/>
              </a:spcAft>
              <a:buSzPts val="1216"/>
              <a:buNone/>
              <a:defRPr b="1" sz="1600"/>
            </a:lvl6pPr>
            <a:lvl7pPr indent="-228600" lvl="6" marL="3200400" algn="l">
              <a:lnSpc>
                <a:spcPct val="100000"/>
              </a:lnSpc>
              <a:spcBef>
                <a:spcPts val="320"/>
              </a:spcBef>
              <a:spcAft>
                <a:spcPts val="0"/>
              </a:spcAft>
              <a:buSzPts val="1216"/>
              <a:buNone/>
              <a:defRPr b="1" sz="1600"/>
            </a:lvl7pPr>
            <a:lvl8pPr indent="-228600" lvl="7" marL="3657600" algn="l">
              <a:lnSpc>
                <a:spcPct val="100000"/>
              </a:lnSpc>
              <a:spcBef>
                <a:spcPts val="320"/>
              </a:spcBef>
              <a:spcAft>
                <a:spcPts val="0"/>
              </a:spcAft>
              <a:buSzPts val="1216"/>
              <a:buNone/>
              <a:defRPr b="1" sz="1600"/>
            </a:lvl8pPr>
            <a:lvl9pPr indent="-228600" lvl="8" marL="4114800" algn="l">
              <a:lnSpc>
                <a:spcPct val="100000"/>
              </a:lnSpc>
              <a:spcBef>
                <a:spcPts val="320"/>
              </a:spcBef>
              <a:spcAft>
                <a:spcPts val="0"/>
              </a:spcAft>
              <a:buSzPts val="1216"/>
              <a:buNone/>
              <a:defRPr b="1" sz="1600"/>
            </a:lvl9pPr>
          </a:lstStyle>
          <a:p/>
        </p:txBody>
      </p:sp>
      <p:sp>
        <p:nvSpPr>
          <p:cNvPr id="75" name="Google Shape;75;p11"/>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lnSpc>
                <a:spcPct val="100000"/>
              </a:lnSpc>
              <a:spcBef>
                <a:spcPts val="480"/>
              </a:spcBef>
              <a:spcAft>
                <a:spcPts val="0"/>
              </a:spcAft>
              <a:buSzPts val="1824"/>
              <a:buChar char="?"/>
              <a:defRPr sz="2400"/>
            </a:lvl1pPr>
            <a:lvl2pPr indent="-325119" lvl="1" marL="914400" algn="l">
              <a:lnSpc>
                <a:spcPct val="100000"/>
              </a:lnSpc>
              <a:spcBef>
                <a:spcPts val="400"/>
              </a:spcBef>
              <a:spcAft>
                <a:spcPts val="0"/>
              </a:spcAft>
              <a:buSzPts val="1520"/>
              <a:buChar char="?"/>
              <a:defRPr sz="2000"/>
            </a:lvl2pPr>
            <a:lvl3pPr indent="-315467" lvl="2" marL="1371600" algn="l">
              <a:lnSpc>
                <a:spcPct val="100000"/>
              </a:lnSpc>
              <a:spcBef>
                <a:spcPts val="360"/>
              </a:spcBef>
              <a:spcAft>
                <a:spcPts val="0"/>
              </a:spcAft>
              <a:buSzPts val="1368"/>
              <a:buChar char="?"/>
              <a:defRPr sz="1800"/>
            </a:lvl3pPr>
            <a:lvl4pPr indent="-305816" lvl="3" marL="1828800" algn="l">
              <a:lnSpc>
                <a:spcPct val="100000"/>
              </a:lnSpc>
              <a:spcBef>
                <a:spcPts val="320"/>
              </a:spcBef>
              <a:spcAft>
                <a:spcPts val="0"/>
              </a:spcAft>
              <a:buSzPts val="1216"/>
              <a:buChar char="?"/>
              <a:defRPr sz="1600"/>
            </a:lvl4pPr>
            <a:lvl5pPr indent="-305816" lvl="4" marL="2286000" algn="l">
              <a:lnSpc>
                <a:spcPct val="100000"/>
              </a:lnSpc>
              <a:spcBef>
                <a:spcPts val="320"/>
              </a:spcBef>
              <a:spcAft>
                <a:spcPts val="0"/>
              </a:spcAft>
              <a:buSzPts val="1216"/>
              <a:buChar char="?"/>
              <a:defRPr sz="1600"/>
            </a:lvl5pPr>
            <a:lvl6pPr indent="-305816" lvl="5" marL="2743200" algn="l">
              <a:lnSpc>
                <a:spcPct val="100000"/>
              </a:lnSpc>
              <a:spcBef>
                <a:spcPts val="320"/>
              </a:spcBef>
              <a:spcAft>
                <a:spcPts val="0"/>
              </a:spcAft>
              <a:buSzPts val="1216"/>
              <a:buChar char="?"/>
              <a:defRPr sz="1600"/>
            </a:lvl6pPr>
            <a:lvl7pPr indent="-305816" lvl="6" marL="3200400" algn="l">
              <a:lnSpc>
                <a:spcPct val="100000"/>
              </a:lnSpc>
              <a:spcBef>
                <a:spcPts val="320"/>
              </a:spcBef>
              <a:spcAft>
                <a:spcPts val="0"/>
              </a:spcAft>
              <a:buSzPts val="1216"/>
              <a:buChar char="?"/>
              <a:defRPr sz="1600"/>
            </a:lvl7pPr>
            <a:lvl8pPr indent="-305815" lvl="7" marL="3657600" algn="l">
              <a:lnSpc>
                <a:spcPct val="100000"/>
              </a:lnSpc>
              <a:spcBef>
                <a:spcPts val="320"/>
              </a:spcBef>
              <a:spcAft>
                <a:spcPts val="0"/>
              </a:spcAft>
              <a:buSzPts val="1216"/>
              <a:buChar char="?"/>
              <a:defRPr sz="1600"/>
            </a:lvl8pPr>
            <a:lvl9pPr indent="-305815" lvl="8" marL="4114800" algn="l">
              <a:lnSpc>
                <a:spcPct val="100000"/>
              </a:lnSpc>
              <a:spcBef>
                <a:spcPts val="320"/>
              </a:spcBef>
              <a:spcAft>
                <a:spcPts val="0"/>
              </a:spcAft>
              <a:buSzPts val="1216"/>
              <a:buChar char="?"/>
              <a:defRPr sz="1600"/>
            </a:lvl9pPr>
          </a:lstStyle>
          <a:p/>
        </p:txBody>
      </p:sp>
      <p:sp>
        <p:nvSpPr>
          <p:cNvPr id="76" name="Google Shape;76;p11"/>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824"/>
              <a:buNone/>
              <a:defRPr b="1" sz="2400">
                <a:solidFill>
                  <a:schemeClr val="accent1"/>
                </a:solidFill>
              </a:defRPr>
            </a:lvl1pPr>
            <a:lvl2pPr indent="-228600" lvl="1" marL="914400" algn="l">
              <a:lnSpc>
                <a:spcPct val="100000"/>
              </a:lnSpc>
              <a:spcBef>
                <a:spcPts val="400"/>
              </a:spcBef>
              <a:spcAft>
                <a:spcPts val="0"/>
              </a:spcAft>
              <a:buSzPts val="1520"/>
              <a:buNone/>
              <a:defRPr b="1" sz="2000"/>
            </a:lvl2pPr>
            <a:lvl3pPr indent="-228600" lvl="2" marL="1371600" algn="l">
              <a:lnSpc>
                <a:spcPct val="100000"/>
              </a:lnSpc>
              <a:spcBef>
                <a:spcPts val="360"/>
              </a:spcBef>
              <a:spcAft>
                <a:spcPts val="0"/>
              </a:spcAft>
              <a:buSzPts val="1368"/>
              <a:buNone/>
              <a:defRPr b="1" sz="1800"/>
            </a:lvl3pPr>
            <a:lvl4pPr indent="-228600" lvl="3" marL="1828800" algn="l">
              <a:lnSpc>
                <a:spcPct val="100000"/>
              </a:lnSpc>
              <a:spcBef>
                <a:spcPts val="320"/>
              </a:spcBef>
              <a:spcAft>
                <a:spcPts val="0"/>
              </a:spcAft>
              <a:buSzPts val="1216"/>
              <a:buNone/>
              <a:defRPr b="1" sz="1600"/>
            </a:lvl4pPr>
            <a:lvl5pPr indent="-228600" lvl="4" marL="2286000" algn="l">
              <a:lnSpc>
                <a:spcPct val="100000"/>
              </a:lnSpc>
              <a:spcBef>
                <a:spcPts val="320"/>
              </a:spcBef>
              <a:spcAft>
                <a:spcPts val="0"/>
              </a:spcAft>
              <a:buSzPts val="1216"/>
              <a:buNone/>
              <a:defRPr b="1" sz="1600"/>
            </a:lvl5pPr>
            <a:lvl6pPr indent="-228600" lvl="5" marL="2743200" algn="l">
              <a:lnSpc>
                <a:spcPct val="100000"/>
              </a:lnSpc>
              <a:spcBef>
                <a:spcPts val="320"/>
              </a:spcBef>
              <a:spcAft>
                <a:spcPts val="0"/>
              </a:spcAft>
              <a:buSzPts val="1216"/>
              <a:buNone/>
              <a:defRPr b="1" sz="1600"/>
            </a:lvl6pPr>
            <a:lvl7pPr indent="-228600" lvl="6" marL="3200400" algn="l">
              <a:lnSpc>
                <a:spcPct val="100000"/>
              </a:lnSpc>
              <a:spcBef>
                <a:spcPts val="320"/>
              </a:spcBef>
              <a:spcAft>
                <a:spcPts val="0"/>
              </a:spcAft>
              <a:buSzPts val="1216"/>
              <a:buNone/>
              <a:defRPr b="1" sz="1600"/>
            </a:lvl7pPr>
            <a:lvl8pPr indent="-228600" lvl="7" marL="3657600" algn="l">
              <a:lnSpc>
                <a:spcPct val="100000"/>
              </a:lnSpc>
              <a:spcBef>
                <a:spcPts val="320"/>
              </a:spcBef>
              <a:spcAft>
                <a:spcPts val="0"/>
              </a:spcAft>
              <a:buSzPts val="1216"/>
              <a:buNone/>
              <a:defRPr b="1" sz="1600"/>
            </a:lvl8pPr>
            <a:lvl9pPr indent="-228600" lvl="8" marL="4114800" algn="l">
              <a:lnSpc>
                <a:spcPct val="100000"/>
              </a:lnSpc>
              <a:spcBef>
                <a:spcPts val="320"/>
              </a:spcBef>
              <a:spcAft>
                <a:spcPts val="0"/>
              </a:spcAft>
              <a:buSzPts val="1216"/>
              <a:buNone/>
              <a:defRPr b="1" sz="1600"/>
            </a:lvl9pPr>
          </a:lstStyle>
          <a:p/>
        </p:txBody>
      </p:sp>
      <p:sp>
        <p:nvSpPr>
          <p:cNvPr id="77" name="Google Shape;77;p11"/>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lnSpc>
                <a:spcPct val="100000"/>
              </a:lnSpc>
              <a:spcBef>
                <a:spcPts val="480"/>
              </a:spcBef>
              <a:spcAft>
                <a:spcPts val="0"/>
              </a:spcAft>
              <a:buSzPts val="1824"/>
              <a:buChar char="?"/>
              <a:defRPr sz="2400"/>
            </a:lvl1pPr>
            <a:lvl2pPr indent="-325119" lvl="1" marL="914400" algn="l">
              <a:lnSpc>
                <a:spcPct val="100000"/>
              </a:lnSpc>
              <a:spcBef>
                <a:spcPts val="400"/>
              </a:spcBef>
              <a:spcAft>
                <a:spcPts val="0"/>
              </a:spcAft>
              <a:buSzPts val="1520"/>
              <a:buChar char="?"/>
              <a:defRPr sz="2000"/>
            </a:lvl2pPr>
            <a:lvl3pPr indent="-315467" lvl="2" marL="1371600" algn="l">
              <a:lnSpc>
                <a:spcPct val="100000"/>
              </a:lnSpc>
              <a:spcBef>
                <a:spcPts val="360"/>
              </a:spcBef>
              <a:spcAft>
                <a:spcPts val="0"/>
              </a:spcAft>
              <a:buSzPts val="1368"/>
              <a:buChar char="?"/>
              <a:defRPr sz="1800"/>
            </a:lvl3pPr>
            <a:lvl4pPr indent="-305816" lvl="3" marL="1828800" algn="l">
              <a:lnSpc>
                <a:spcPct val="100000"/>
              </a:lnSpc>
              <a:spcBef>
                <a:spcPts val="320"/>
              </a:spcBef>
              <a:spcAft>
                <a:spcPts val="0"/>
              </a:spcAft>
              <a:buSzPts val="1216"/>
              <a:buChar char="?"/>
              <a:defRPr sz="1600"/>
            </a:lvl4pPr>
            <a:lvl5pPr indent="-305816" lvl="4" marL="2286000" algn="l">
              <a:lnSpc>
                <a:spcPct val="100000"/>
              </a:lnSpc>
              <a:spcBef>
                <a:spcPts val="320"/>
              </a:spcBef>
              <a:spcAft>
                <a:spcPts val="0"/>
              </a:spcAft>
              <a:buSzPts val="1216"/>
              <a:buChar char="?"/>
              <a:defRPr sz="1600"/>
            </a:lvl5pPr>
            <a:lvl6pPr indent="-305816" lvl="5" marL="2743200" algn="l">
              <a:lnSpc>
                <a:spcPct val="100000"/>
              </a:lnSpc>
              <a:spcBef>
                <a:spcPts val="320"/>
              </a:spcBef>
              <a:spcAft>
                <a:spcPts val="0"/>
              </a:spcAft>
              <a:buSzPts val="1216"/>
              <a:buChar char="?"/>
              <a:defRPr sz="1600"/>
            </a:lvl6pPr>
            <a:lvl7pPr indent="-305816" lvl="6" marL="3200400" algn="l">
              <a:lnSpc>
                <a:spcPct val="100000"/>
              </a:lnSpc>
              <a:spcBef>
                <a:spcPts val="320"/>
              </a:spcBef>
              <a:spcAft>
                <a:spcPts val="0"/>
              </a:spcAft>
              <a:buSzPts val="1216"/>
              <a:buChar char="?"/>
              <a:defRPr sz="1600"/>
            </a:lvl7pPr>
            <a:lvl8pPr indent="-305815" lvl="7" marL="3657600" algn="l">
              <a:lnSpc>
                <a:spcPct val="100000"/>
              </a:lnSpc>
              <a:spcBef>
                <a:spcPts val="320"/>
              </a:spcBef>
              <a:spcAft>
                <a:spcPts val="0"/>
              </a:spcAft>
              <a:buSzPts val="1216"/>
              <a:buChar char="?"/>
              <a:defRPr sz="1600"/>
            </a:lvl8pPr>
            <a:lvl9pPr indent="-305815" lvl="8" marL="4114800" algn="l">
              <a:lnSpc>
                <a:spcPct val="100000"/>
              </a:lnSpc>
              <a:spcBef>
                <a:spcPts val="320"/>
              </a:spcBef>
              <a:spcAft>
                <a:spcPts val="0"/>
              </a:spcAft>
              <a:buSzPts val="1216"/>
              <a:buChar char="?"/>
              <a:defRPr sz="1600"/>
            </a:lvl9pPr>
          </a:lstStyle>
          <a:p/>
        </p:txBody>
      </p:sp>
      <p:sp>
        <p:nvSpPr>
          <p:cNvPr id="78" name="Google Shape;78;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0" name="Shape 90"/>
        <p:cNvGrpSpPr/>
        <p:nvPr/>
      </p:nvGrpSpPr>
      <p:grpSpPr>
        <a:xfrm>
          <a:off x="0" y="0"/>
          <a:ext cx="0" cy="0"/>
          <a:chOff x="0" y="0"/>
          <a:chExt cx="0" cy="0"/>
        </a:xfrm>
      </p:grpSpPr>
      <p:grpSp>
        <p:nvGrpSpPr>
          <p:cNvPr id="91" name="Google Shape;91;p14"/>
          <p:cNvGrpSpPr/>
          <p:nvPr/>
        </p:nvGrpSpPr>
        <p:grpSpPr>
          <a:xfrm>
            <a:off x="-644959" y="0"/>
            <a:ext cx="10458653" cy="7117071"/>
            <a:chOff x="-644959" y="0"/>
            <a:chExt cx="10458653" cy="7117071"/>
          </a:xfrm>
        </p:grpSpPr>
        <p:grpSp>
          <p:nvGrpSpPr>
            <p:cNvPr id="92" name="Google Shape;92;p14"/>
            <p:cNvGrpSpPr/>
            <p:nvPr/>
          </p:nvGrpSpPr>
          <p:grpSpPr>
            <a:xfrm>
              <a:off x="0" y="0"/>
              <a:ext cx="9144000" cy="6858000"/>
              <a:chOff x="0" y="0"/>
              <a:chExt cx="9144000" cy="6858000"/>
            </a:xfrm>
          </p:grpSpPr>
          <p:grpSp>
            <p:nvGrpSpPr>
              <p:cNvPr id="93" name="Google Shape;93;p14"/>
              <p:cNvGrpSpPr/>
              <p:nvPr/>
            </p:nvGrpSpPr>
            <p:grpSpPr>
              <a:xfrm>
                <a:off x="0" y="0"/>
                <a:ext cx="2514600" cy="6858000"/>
                <a:chOff x="0" y="0"/>
                <a:chExt cx="2514600" cy="6858000"/>
              </a:xfrm>
            </p:grpSpPr>
            <p:sp>
              <p:nvSpPr>
                <p:cNvPr id="94" name="Google Shape;94;p14"/>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14"/>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Google Shape;96;p14"/>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97" name="Google Shape;97;p14"/>
              <p:cNvGrpSpPr/>
              <p:nvPr/>
            </p:nvGrpSpPr>
            <p:grpSpPr>
              <a:xfrm>
                <a:off x="422910" y="0"/>
                <a:ext cx="2514600" cy="6858000"/>
                <a:chOff x="0" y="0"/>
                <a:chExt cx="2514600" cy="6858000"/>
              </a:xfrm>
            </p:grpSpPr>
            <p:sp>
              <p:nvSpPr>
                <p:cNvPr id="98" name="Google Shape;98;p14"/>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14"/>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0" name="Google Shape;100;p14"/>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01" name="Google Shape;101;p14"/>
              <p:cNvGrpSpPr/>
              <p:nvPr/>
            </p:nvGrpSpPr>
            <p:grpSpPr>
              <a:xfrm rot="10800000">
                <a:off x="6629400" y="0"/>
                <a:ext cx="2514600" cy="6858000"/>
                <a:chOff x="0" y="0"/>
                <a:chExt cx="2514600" cy="6858000"/>
              </a:xfrm>
            </p:grpSpPr>
            <p:sp>
              <p:nvSpPr>
                <p:cNvPr id="102" name="Google Shape;102;p14"/>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14"/>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4" name="Google Shape;104;p14"/>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05" name="Google Shape;105;p14"/>
              <p:cNvSpPr/>
              <p:nvPr/>
            </p:nvSpPr>
            <p:spPr>
              <a:xfrm>
                <a:off x="3810000" y="0"/>
                <a:ext cx="28194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6" name="Google Shape;106;p14"/>
              <p:cNvSpPr/>
              <p:nvPr/>
            </p:nvSpPr>
            <p:spPr>
              <a:xfrm>
                <a:off x="289560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7" name="Google Shape;107;p14"/>
              <p:cNvSpPr/>
              <p:nvPr/>
            </p:nvSpPr>
            <p:spPr>
              <a:xfrm>
                <a:off x="31242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08" name="Google Shape;108;p14"/>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09" name="Google Shape;109;p14"/>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0" name="Google Shape;110;p14"/>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1" name="Google Shape;111;p14"/>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2" name="Google Shape;112;p14"/>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3" name="Google Shape;113;p14"/>
            <p:cNvSpPr/>
            <p:nvPr/>
          </p:nvSpPr>
          <p:spPr>
            <a:xfrm rot="1800000">
              <a:off x="2996165" y="2859252"/>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4" name="Google Shape;114;p14"/>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5" name="Google Shape;115;p14"/>
            <p:cNvSpPr/>
            <p:nvPr/>
          </p:nvSpPr>
          <p:spPr>
            <a:xfrm rot="1800000">
              <a:off x="3729591" y="1592427"/>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6" name="Google Shape;116;p14"/>
            <p:cNvSpPr/>
            <p:nvPr/>
          </p:nvSpPr>
          <p:spPr>
            <a:xfrm rot="1800000">
              <a:off x="2977115" y="325603"/>
              <a:ext cx="1601400" cy="1388236"/>
            </a:xfrm>
            <a:prstGeom prst="hexagon">
              <a:avLst>
                <a:gd fmla="val 28544" name="adj"/>
                <a:gd fmla="val 115470" name="vf"/>
              </a:avLst>
            </a:prstGeom>
            <a:solidFill>
              <a:schemeClr val="lt1">
                <a:alpha val="3529"/>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7" name="Google Shape;117;p14"/>
            <p:cNvSpPr/>
            <p:nvPr/>
          </p:nvSpPr>
          <p:spPr>
            <a:xfrm rot="1800000">
              <a:off x="4463014" y="5383378"/>
              <a:ext cx="1601400" cy="1388236"/>
            </a:xfrm>
            <a:prstGeom prst="hexagon">
              <a:avLst>
                <a:gd fmla="val 28544" name="adj"/>
                <a:gd fmla="val 115470" name="vf"/>
              </a:avLst>
            </a:prstGeom>
            <a:solidFill>
              <a:schemeClr val="lt1">
                <a:alpha val="549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8" name="Google Shape;118;p14"/>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9" name="Google Shape;119;p14"/>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0" name="Google Shape;120;p14"/>
            <p:cNvSpPr/>
            <p:nvPr/>
          </p:nvSpPr>
          <p:spPr>
            <a:xfrm rot="1800000">
              <a:off x="52941" y="284972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1" name="Google Shape;121;p14"/>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2" name="Google Shape;122;p14"/>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3" name="Google Shape;123;p14"/>
            <p:cNvSpPr/>
            <p:nvPr/>
          </p:nvSpPr>
          <p:spPr>
            <a:xfrm rot="1800000">
              <a:off x="1529316" y="2859252"/>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4" name="Google Shape;124;p14"/>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5" name="Google Shape;125;p14"/>
            <p:cNvSpPr/>
            <p:nvPr/>
          </p:nvSpPr>
          <p:spPr>
            <a:xfrm rot="1800000">
              <a:off x="6806166" y="4145128"/>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6" name="Google Shape;126;p14"/>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7" name="Google Shape;127;p14"/>
            <p:cNvSpPr/>
            <p:nvPr/>
          </p:nvSpPr>
          <p:spPr>
            <a:xfrm rot="1800000">
              <a:off x="7549117" y="286877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8" name="Google Shape;128;p14"/>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29" name="Google Shape;129;p14"/>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30" name="Google Shape;130;p14"/>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1" name="Google Shape;131;p14"/>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2" name="Google Shape;132;p1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34" name="Google Shape;134;p14"/>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5" name="Google Shape;135;p14"/>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rmAutofit/>
          </a:bodyPr>
          <a:lstStyle>
            <a:lvl1pPr indent="-344424" lvl="0" marL="457200" algn="l">
              <a:lnSpc>
                <a:spcPct val="100000"/>
              </a:lnSpc>
              <a:spcBef>
                <a:spcPts val="480"/>
              </a:spcBef>
              <a:spcAft>
                <a:spcPts val="0"/>
              </a:spcAft>
              <a:buSzPts val="1824"/>
              <a:buChar char="?"/>
              <a:defRPr sz="2400"/>
            </a:lvl1pPr>
            <a:lvl2pPr indent="-334772" lvl="1" marL="914400" algn="l">
              <a:lnSpc>
                <a:spcPct val="100000"/>
              </a:lnSpc>
              <a:spcBef>
                <a:spcPts val="440"/>
              </a:spcBef>
              <a:spcAft>
                <a:spcPts val="0"/>
              </a:spcAft>
              <a:buSzPts val="1672"/>
              <a:buChar char="?"/>
              <a:defRPr sz="2200"/>
            </a:lvl2pPr>
            <a:lvl3pPr indent="-325119" lvl="2" marL="1371600" algn="l">
              <a:lnSpc>
                <a:spcPct val="100000"/>
              </a:lnSpc>
              <a:spcBef>
                <a:spcPts val="400"/>
              </a:spcBef>
              <a:spcAft>
                <a:spcPts val="0"/>
              </a:spcAft>
              <a:buSzPts val="1520"/>
              <a:buChar char="?"/>
              <a:defRPr sz="2000"/>
            </a:lvl3pPr>
            <a:lvl4pPr indent="-315467" lvl="3" marL="1828800" algn="l">
              <a:lnSpc>
                <a:spcPct val="100000"/>
              </a:lnSpc>
              <a:spcBef>
                <a:spcPts val="360"/>
              </a:spcBef>
              <a:spcAft>
                <a:spcPts val="0"/>
              </a:spcAft>
              <a:buSzPts val="1368"/>
              <a:buChar char="?"/>
              <a:defRPr sz="1800"/>
            </a:lvl4pPr>
            <a:lvl5pPr indent="-305816" lvl="4" marL="2286000" algn="l">
              <a:lnSpc>
                <a:spcPct val="100000"/>
              </a:lnSpc>
              <a:spcBef>
                <a:spcPts val="320"/>
              </a:spcBef>
              <a:spcAft>
                <a:spcPts val="0"/>
              </a:spcAft>
              <a:buSzPts val="1216"/>
              <a:buChar char="?"/>
              <a:defRPr sz="1600"/>
            </a:lvl5pPr>
            <a:lvl6pPr indent="-325120" lvl="5" marL="2743200" algn="l">
              <a:lnSpc>
                <a:spcPct val="100000"/>
              </a:lnSpc>
              <a:spcBef>
                <a:spcPts val="400"/>
              </a:spcBef>
              <a:spcAft>
                <a:spcPts val="0"/>
              </a:spcAft>
              <a:buSzPts val="1520"/>
              <a:buChar char="?"/>
              <a:defRPr sz="2000"/>
            </a:lvl6pPr>
            <a:lvl7pPr indent="-325120" lvl="6" marL="3200400" algn="l">
              <a:lnSpc>
                <a:spcPct val="100000"/>
              </a:lnSpc>
              <a:spcBef>
                <a:spcPts val="400"/>
              </a:spcBef>
              <a:spcAft>
                <a:spcPts val="0"/>
              </a:spcAft>
              <a:buSzPts val="1520"/>
              <a:buChar char="?"/>
              <a:defRPr sz="2000"/>
            </a:lvl7pPr>
            <a:lvl8pPr indent="-325120" lvl="7" marL="3657600" algn="l">
              <a:lnSpc>
                <a:spcPct val="100000"/>
              </a:lnSpc>
              <a:spcBef>
                <a:spcPts val="400"/>
              </a:spcBef>
              <a:spcAft>
                <a:spcPts val="0"/>
              </a:spcAft>
              <a:buSzPts val="1520"/>
              <a:buChar char="?"/>
              <a:defRPr sz="2000"/>
            </a:lvl8pPr>
            <a:lvl9pPr indent="-325120" lvl="8" marL="4114800" algn="l">
              <a:lnSpc>
                <a:spcPct val="100000"/>
              </a:lnSpc>
              <a:spcBef>
                <a:spcPts val="400"/>
              </a:spcBef>
              <a:spcAft>
                <a:spcPts val="0"/>
              </a:spcAft>
              <a:buSzPts val="1520"/>
              <a:buChar char="?"/>
              <a:defRPr sz="2000"/>
            </a:lvl9pPr>
          </a:lstStyle>
          <a:p/>
        </p:txBody>
      </p:sp>
      <p:sp>
        <p:nvSpPr>
          <p:cNvPr id="136" name="Google Shape;136;p14"/>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37" name="Google Shape;137;p14"/>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4"/>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4"/>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16"/>
              <a:buNone/>
              <a:defRPr sz="1600">
                <a:solidFill>
                  <a:srgbClr val="424242"/>
                </a:solidFill>
              </a:defRPr>
            </a:lvl1pPr>
            <a:lvl2pPr indent="-228600" lvl="1" marL="914400" algn="l">
              <a:lnSpc>
                <a:spcPct val="100000"/>
              </a:lnSpc>
              <a:spcBef>
                <a:spcPts val="240"/>
              </a:spcBef>
              <a:spcAft>
                <a:spcPts val="0"/>
              </a:spcAft>
              <a:buSzPts val="912"/>
              <a:buNone/>
              <a:defRPr sz="1200"/>
            </a:lvl2pPr>
            <a:lvl3pPr indent="-228600" lvl="2" marL="1371600" algn="l">
              <a:lnSpc>
                <a:spcPct val="100000"/>
              </a:lnSpc>
              <a:spcBef>
                <a:spcPts val="200"/>
              </a:spcBef>
              <a:spcAft>
                <a:spcPts val="0"/>
              </a:spcAft>
              <a:buSzPts val="760"/>
              <a:buNone/>
              <a:defRPr sz="1000"/>
            </a:lvl3pPr>
            <a:lvl4pPr indent="-228600" lvl="3" marL="1828800" algn="l">
              <a:lnSpc>
                <a:spcPct val="100000"/>
              </a:lnSpc>
              <a:spcBef>
                <a:spcPts val="180"/>
              </a:spcBef>
              <a:spcAft>
                <a:spcPts val="0"/>
              </a:spcAft>
              <a:buSzPts val="684"/>
              <a:buNone/>
              <a:defRPr sz="900"/>
            </a:lvl4pPr>
            <a:lvl5pPr indent="-228600" lvl="4" marL="2286000" algn="l">
              <a:lnSpc>
                <a:spcPct val="100000"/>
              </a:lnSpc>
              <a:spcBef>
                <a:spcPts val="180"/>
              </a:spcBef>
              <a:spcAft>
                <a:spcPts val="0"/>
              </a:spcAft>
              <a:buSzPts val="684"/>
              <a:buNone/>
              <a:defRPr sz="900"/>
            </a:lvl5pPr>
            <a:lvl6pPr indent="-228600" lvl="5" marL="2743200" algn="l">
              <a:lnSpc>
                <a:spcPct val="100000"/>
              </a:lnSpc>
              <a:spcBef>
                <a:spcPts val="180"/>
              </a:spcBef>
              <a:spcAft>
                <a:spcPts val="0"/>
              </a:spcAft>
              <a:buSzPts val="684"/>
              <a:buNone/>
              <a:defRPr sz="900"/>
            </a:lvl6pPr>
            <a:lvl7pPr indent="-228600" lvl="6" marL="3200400" algn="l">
              <a:lnSpc>
                <a:spcPct val="100000"/>
              </a:lnSpc>
              <a:spcBef>
                <a:spcPts val="180"/>
              </a:spcBef>
              <a:spcAft>
                <a:spcPts val="0"/>
              </a:spcAft>
              <a:buSzPts val="684"/>
              <a:buNone/>
              <a:defRPr sz="900"/>
            </a:lvl7pPr>
            <a:lvl8pPr indent="-228600" lvl="7" marL="3657600" algn="l">
              <a:lnSpc>
                <a:spcPct val="100000"/>
              </a:lnSpc>
              <a:spcBef>
                <a:spcPts val="180"/>
              </a:spcBef>
              <a:spcAft>
                <a:spcPts val="0"/>
              </a:spcAft>
              <a:buSzPts val="684"/>
              <a:buNone/>
              <a:defRPr sz="900"/>
            </a:lvl8pPr>
            <a:lvl9pPr indent="-228600" lvl="8" marL="4114800" algn="l">
              <a:lnSpc>
                <a:spcPct val="100000"/>
              </a:lnSpc>
              <a:spcBef>
                <a:spcPts val="180"/>
              </a:spcBef>
              <a:spcAft>
                <a:spcPts val="0"/>
              </a:spcAft>
              <a:buSzPts val="684"/>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0" name="Shape 140"/>
        <p:cNvGrpSpPr/>
        <p:nvPr/>
      </p:nvGrpSpPr>
      <p:grpSpPr>
        <a:xfrm>
          <a:off x="0" y="0"/>
          <a:ext cx="0" cy="0"/>
          <a:chOff x="0" y="0"/>
          <a:chExt cx="0" cy="0"/>
        </a:xfrm>
      </p:grpSpPr>
      <p:grpSp>
        <p:nvGrpSpPr>
          <p:cNvPr id="141" name="Google Shape;141;p15"/>
          <p:cNvGrpSpPr/>
          <p:nvPr/>
        </p:nvGrpSpPr>
        <p:grpSpPr>
          <a:xfrm>
            <a:off x="-644959" y="0"/>
            <a:ext cx="10458653" cy="7117071"/>
            <a:chOff x="-644959" y="0"/>
            <a:chExt cx="10458653" cy="7117071"/>
          </a:xfrm>
        </p:grpSpPr>
        <p:grpSp>
          <p:nvGrpSpPr>
            <p:cNvPr id="142" name="Google Shape;142;p15"/>
            <p:cNvGrpSpPr/>
            <p:nvPr/>
          </p:nvGrpSpPr>
          <p:grpSpPr>
            <a:xfrm>
              <a:off x="0" y="0"/>
              <a:ext cx="9144000" cy="6858000"/>
              <a:chOff x="0" y="0"/>
              <a:chExt cx="9144000" cy="6858000"/>
            </a:xfrm>
          </p:grpSpPr>
          <p:grpSp>
            <p:nvGrpSpPr>
              <p:cNvPr id="143" name="Google Shape;143;p15"/>
              <p:cNvGrpSpPr/>
              <p:nvPr/>
            </p:nvGrpSpPr>
            <p:grpSpPr>
              <a:xfrm>
                <a:off x="0" y="0"/>
                <a:ext cx="2514600" cy="6858000"/>
                <a:chOff x="0" y="0"/>
                <a:chExt cx="2514600" cy="6858000"/>
              </a:xfrm>
            </p:grpSpPr>
            <p:sp>
              <p:nvSpPr>
                <p:cNvPr id="144" name="Google Shape;144;p15"/>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15"/>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6" name="Google Shape;146;p15"/>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47" name="Google Shape;147;p15"/>
              <p:cNvGrpSpPr/>
              <p:nvPr/>
            </p:nvGrpSpPr>
            <p:grpSpPr>
              <a:xfrm>
                <a:off x="422910" y="0"/>
                <a:ext cx="2514600" cy="6858000"/>
                <a:chOff x="0" y="0"/>
                <a:chExt cx="2514600" cy="6858000"/>
              </a:xfrm>
            </p:grpSpPr>
            <p:sp>
              <p:nvSpPr>
                <p:cNvPr id="148" name="Google Shape;148;p15"/>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9" name="Google Shape;149;p15"/>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0" name="Google Shape;150;p15"/>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51" name="Google Shape;151;p15"/>
              <p:cNvGrpSpPr/>
              <p:nvPr/>
            </p:nvGrpSpPr>
            <p:grpSpPr>
              <a:xfrm rot="10800000">
                <a:off x="6629400" y="0"/>
                <a:ext cx="2514600" cy="6858000"/>
                <a:chOff x="0" y="0"/>
                <a:chExt cx="2514600" cy="6858000"/>
              </a:xfrm>
            </p:grpSpPr>
            <p:sp>
              <p:nvSpPr>
                <p:cNvPr id="152" name="Google Shape;152;p15"/>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3" name="Google Shape;153;p15"/>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4" name="Google Shape;154;p15"/>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55" name="Google Shape;155;p15"/>
              <p:cNvSpPr/>
              <p:nvPr/>
            </p:nvSpPr>
            <p:spPr>
              <a:xfrm>
                <a:off x="3810000" y="0"/>
                <a:ext cx="28194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Google Shape;156;p15"/>
              <p:cNvSpPr/>
              <p:nvPr/>
            </p:nvSpPr>
            <p:spPr>
              <a:xfrm>
                <a:off x="289560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7" name="Google Shape;157;p15"/>
              <p:cNvSpPr/>
              <p:nvPr/>
            </p:nvSpPr>
            <p:spPr>
              <a:xfrm>
                <a:off x="31242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58" name="Google Shape;158;p15"/>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59" name="Google Shape;159;p15"/>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0" name="Google Shape;160;p15"/>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1" name="Google Shape;161;p15"/>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2" name="Google Shape;162;p15"/>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3" name="Google Shape;163;p15"/>
            <p:cNvSpPr/>
            <p:nvPr/>
          </p:nvSpPr>
          <p:spPr>
            <a:xfrm rot="1800000">
              <a:off x="2996165" y="2859252"/>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4" name="Google Shape;164;p15"/>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5" name="Google Shape;165;p15"/>
            <p:cNvSpPr/>
            <p:nvPr/>
          </p:nvSpPr>
          <p:spPr>
            <a:xfrm rot="1800000">
              <a:off x="3729591" y="1592427"/>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6" name="Google Shape;166;p15"/>
            <p:cNvSpPr/>
            <p:nvPr/>
          </p:nvSpPr>
          <p:spPr>
            <a:xfrm rot="1800000">
              <a:off x="2977115" y="325603"/>
              <a:ext cx="1601400" cy="1388236"/>
            </a:xfrm>
            <a:prstGeom prst="hexagon">
              <a:avLst>
                <a:gd fmla="val 28544" name="adj"/>
                <a:gd fmla="val 115470" name="vf"/>
              </a:avLst>
            </a:prstGeom>
            <a:solidFill>
              <a:schemeClr val="lt1">
                <a:alpha val="3529"/>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7" name="Google Shape;167;p15"/>
            <p:cNvSpPr/>
            <p:nvPr/>
          </p:nvSpPr>
          <p:spPr>
            <a:xfrm rot="1800000">
              <a:off x="4463014" y="5383378"/>
              <a:ext cx="1601400" cy="1388236"/>
            </a:xfrm>
            <a:prstGeom prst="hexagon">
              <a:avLst>
                <a:gd fmla="val 28544" name="adj"/>
                <a:gd fmla="val 115470" name="vf"/>
              </a:avLst>
            </a:prstGeom>
            <a:solidFill>
              <a:schemeClr val="lt1">
                <a:alpha val="549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8" name="Google Shape;168;p15"/>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15"/>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0" name="Google Shape;170;p15"/>
            <p:cNvSpPr/>
            <p:nvPr/>
          </p:nvSpPr>
          <p:spPr>
            <a:xfrm rot="1800000">
              <a:off x="52941" y="284972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1" name="Google Shape;171;p15"/>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2" name="Google Shape;172;p15"/>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3" name="Google Shape;173;p15"/>
            <p:cNvSpPr/>
            <p:nvPr/>
          </p:nvSpPr>
          <p:spPr>
            <a:xfrm rot="1800000">
              <a:off x="1529316" y="2859252"/>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4" name="Google Shape;174;p15"/>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5" name="Google Shape;175;p15"/>
            <p:cNvSpPr/>
            <p:nvPr/>
          </p:nvSpPr>
          <p:spPr>
            <a:xfrm rot="1800000">
              <a:off x="6806166" y="4145128"/>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6" name="Google Shape;176;p15"/>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7" name="Google Shape;177;p15"/>
            <p:cNvSpPr/>
            <p:nvPr/>
          </p:nvSpPr>
          <p:spPr>
            <a:xfrm rot="1800000">
              <a:off x="7549117" y="286877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8" name="Google Shape;178;p15"/>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9" name="Google Shape;179;p15"/>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80" name="Google Shape;180;p15"/>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1" name="Google Shape;181;p15"/>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2" name="Google Shape;182;p15"/>
          <p:cNvSpPr/>
          <p:nvPr/>
        </p:nvSpPr>
        <p:spPr>
          <a:xfrm>
            <a:off x="905571" y="601883"/>
            <a:ext cx="3562257" cy="5648445"/>
          </a:xfrm>
          <a:prstGeom prst="rect">
            <a:avLst/>
          </a:prstGeom>
          <a:solidFill>
            <a:srgbClr val="FFFFFF"/>
          </a:solidFill>
          <a:ln cap="flat" cmpd="sng" w="9525">
            <a:solidFill>
              <a:srgbClr val="1E1E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3" name="Google Shape;183;p15"/>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4" name="Google Shape;184;p15"/>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5"/>
          <p:cNvSpPr/>
          <p:nvPr>
            <p:ph idx="2" type="pic"/>
          </p:nvPr>
        </p:nvSpPr>
        <p:spPr>
          <a:xfrm>
            <a:off x="1005208" y="693795"/>
            <a:ext cx="3359623" cy="5468112"/>
          </a:xfrm>
          <a:prstGeom prst="rect">
            <a:avLst/>
          </a:prstGeom>
          <a:noFill/>
          <a:ln>
            <a:noFill/>
          </a:ln>
        </p:spPr>
      </p:sp>
      <p:sp>
        <p:nvSpPr>
          <p:cNvPr id="186" name="Google Shape;186;p15"/>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16"/>
              <a:buNone/>
              <a:defRPr sz="1600">
                <a:solidFill>
                  <a:srgbClr val="424242"/>
                </a:solidFill>
              </a:defRPr>
            </a:lvl1pPr>
            <a:lvl2pPr indent="-228600" lvl="1" marL="914400" algn="l">
              <a:lnSpc>
                <a:spcPct val="100000"/>
              </a:lnSpc>
              <a:spcBef>
                <a:spcPts val="240"/>
              </a:spcBef>
              <a:spcAft>
                <a:spcPts val="0"/>
              </a:spcAft>
              <a:buSzPts val="912"/>
              <a:buNone/>
              <a:defRPr sz="1200"/>
            </a:lvl2pPr>
            <a:lvl3pPr indent="-228600" lvl="2" marL="1371600" algn="l">
              <a:lnSpc>
                <a:spcPct val="100000"/>
              </a:lnSpc>
              <a:spcBef>
                <a:spcPts val="200"/>
              </a:spcBef>
              <a:spcAft>
                <a:spcPts val="0"/>
              </a:spcAft>
              <a:buSzPts val="760"/>
              <a:buNone/>
              <a:defRPr sz="1000"/>
            </a:lvl3pPr>
            <a:lvl4pPr indent="-228600" lvl="3" marL="1828800" algn="l">
              <a:lnSpc>
                <a:spcPct val="100000"/>
              </a:lnSpc>
              <a:spcBef>
                <a:spcPts val="180"/>
              </a:spcBef>
              <a:spcAft>
                <a:spcPts val="0"/>
              </a:spcAft>
              <a:buSzPts val="684"/>
              <a:buNone/>
              <a:defRPr sz="900"/>
            </a:lvl4pPr>
            <a:lvl5pPr indent="-228600" lvl="4" marL="2286000" algn="l">
              <a:lnSpc>
                <a:spcPct val="100000"/>
              </a:lnSpc>
              <a:spcBef>
                <a:spcPts val="180"/>
              </a:spcBef>
              <a:spcAft>
                <a:spcPts val="0"/>
              </a:spcAft>
              <a:buSzPts val="684"/>
              <a:buNone/>
              <a:defRPr sz="900"/>
            </a:lvl5pPr>
            <a:lvl6pPr indent="-228600" lvl="5" marL="2743200" algn="l">
              <a:lnSpc>
                <a:spcPct val="100000"/>
              </a:lnSpc>
              <a:spcBef>
                <a:spcPts val="180"/>
              </a:spcBef>
              <a:spcAft>
                <a:spcPts val="0"/>
              </a:spcAft>
              <a:buSzPts val="684"/>
              <a:buNone/>
              <a:defRPr sz="900"/>
            </a:lvl6pPr>
            <a:lvl7pPr indent="-228600" lvl="6" marL="3200400" algn="l">
              <a:lnSpc>
                <a:spcPct val="100000"/>
              </a:lnSpc>
              <a:spcBef>
                <a:spcPts val="180"/>
              </a:spcBef>
              <a:spcAft>
                <a:spcPts val="0"/>
              </a:spcAft>
              <a:buSzPts val="684"/>
              <a:buNone/>
              <a:defRPr sz="900"/>
            </a:lvl7pPr>
            <a:lvl8pPr indent="-228600" lvl="7" marL="3657600" algn="l">
              <a:lnSpc>
                <a:spcPct val="100000"/>
              </a:lnSpc>
              <a:spcBef>
                <a:spcPts val="180"/>
              </a:spcBef>
              <a:spcAft>
                <a:spcPts val="0"/>
              </a:spcAft>
              <a:buSzPts val="684"/>
              <a:buNone/>
              <a:defRPr sz="900"/>
            </a:lvl8pPr>
            <a:lvl9pPr indent="-228600" lvl="8" marL="4114800" algn="l">
              <a:lnSpc>
                <a:spcPct val="100000"/>
              </a:lnSpc>
              <a:spcBef>
                <a:spcPts val="180"/>
              </a:spcBef>
              <a:spcAft>
                <a:spcPts val="0"/>
              </a:spcAft>
              <a:buSzPts val="684"/>
              <a:buNone/>
              <a:defRPr sz="900"/>
            </a:lvl9pPr>
          </a:lstStyle>
          <a:p/>
        </p:txBody>
      </p:sp>
      <p:sp>
        <p:nvSpPr>
          <p:cNvPr id="187" name="Google Shape;187;p1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5"/>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sp>
        <p:nvSpPr>
          <p:cNvPr id="191" name="Google Shape;191;p1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16"/>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360"/>
              </a:spcBef>
              <a:spcAft>
                <a:spcPts val="0"/>
              </a:spcAft>
              <a:buSzPts val="1368"/>
              <a:buChar char="?"/>
              <a:defRPr/>
            </a:lvl1pPr>
            <a:lvl2pPr indent="-315468" lvl="1" marL="914400" algn="l">
              <a:lnSpc>
                <a:spcPct val="100000"/>
              </a:lnSpc>
              <a:spcBef>
                <a:spcPts val="360"/>
              </a:spcBef>
              <a:spcAft>
                <a:spcPts val="0"/>
              </a:spcAft>
              <a:buSzPts val="1368"/>
              <a:buChar char="?"/>
              <a:defRPr/>
            </a:lvl2pPr>
            <a:lvl3pPr indent="-315467" lvl="2" marL="1371600" algn="l">
              <a:lnSpc>
                <a:spcPct val="100000"/>
              </a:lnSpc>
              <a:spcBef>
                <a:spcPts val="360"/>
              </a:spcBef>
              <a:spcAft>
                <a:spcPts val="0"/>
              </a:spcAft>
              <a:buSzPts val="1368"/>
              <a:buChar char="?"/>
              <a:defRPr/>
            </a:lvl3pPr>
            <a:lvl4pPr indent="-315467" lvl="3" marL="1828800" algn="l">
              <a:lnSpc>
                <a:spcPct val="100000"/>
              </a:lnSpc>
              <a:spcBef>
                <a:spcPts val="360"/>
              </a:spcBef>
              <a:spcAft>
                <a:spcPts val="0"/>
              </a:spcAft>
              <a:buSzPts val="1368"/>
              <a:buChar char="?"/>
              <a:defRPr/>
            </a:lvl4pPr>
            <a:lvl5pPr indent="-315467" lvl="4" marL="2286000" algn="l">
              <a:lnSpc>
                <a:spcPct val="100000"/>
              </a:lnSpc>
              <a:spcBef>
                <a:spcPts val="360"/>
              </a:spcBef>
              <a:spcAft>
                <a:spcPts val="0"/>
              </a:spcAft>
              <a:buSzPts val="1368"/>
              <a:buChar char="?"/>
              <a:defRPr/>
            </a:lvl5pPr>
            <a:lvl6pPr indent="-315467" lvl="5" marL="2743200" algn="l">
              <a:lnSpc>
                <a:spcPct val="100000"/>
              </a:lnSpc>
              <a:spcBef>
                <a:spcPts val="360"/>
              </a:spcBef>
              <a:spcAft>
                <a:spcPts val="0"/>
              </a:spcAft>
              <a:buSzPts val="1368"/>
              <a:buChar char="?"/>
              <a:defRPr/>
            </a:lvl6pPr>
            <a:lvl7pPr indent="-315467" lvl="6" marL="3200400" algn="l">
              <a:lnSpc>
                <a:spcPct val="100000"/>
              </a:lnSpc>
              <a:spcBef>
                <a:spcPts val="360"/>
              </a:spcBef>
              <a:spcAft>
                <a:spcPts val="0"/>
              </a:spcAft>
              <a:buSzPts val="1368"/>
              <a:buChar char="?"/>
              <a:defRPr/>
            </a:lvl7pPr>
            <a:lvl8pPr indent="-315467" lvl="7" marL="3657600" algn="l">
              <a:lnSpc>
                <a:spcPct val="100000"/>
              </a:lnSpc>
              <a:spcBef>
                <a:spcPts val="360"/>
              </a:spcBef>
              <a:spcAft>
                <a:spcPts val="0"/>
              </a:spcAft>
              <a:buSzPts val="1368"/>
              <a:buChar char="?"/>
              <a:defRPr/>
            </a:lvl8pPr>
            <a:lvl9pPr indent="-315467" lvl="8" marL="4114800" algn="l">
              <a:lnSpc>
                <a:spcPct val="100000"/>
              </a:lnSpc>
              <a:spcBef>
                <a:spcPts val="360"/>
              </a:spcBef>
              <a:spcAft>
                <a:spcPts val="0"/>
              </a:spcAft>
              <a:buSzPts val="1368"/>
              <a:buChar char="?"/>
              <a:defRPr/>
            </a:lvl9pPr>
          </a:lstStyle>
          <a:p/>
        </p:txBody>
      </p:sp>
      <p:sp>
        <p:nvSpPr>
          <p:cNvPr id="193" name="Google Shape;193;p1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1F15E"/>
            </a:gs>
            <a:gs pos="62000">
              <a:srgbClr val="90BA3F"/>
            </a:gs>
            <a:gs pos="100000">
              <a:srgbClr val="7FA03E"/>
            </a:gs>
          </a:gsLst>
          <a:lin ang="5400000" scaled="0"/>
        </a:gradFill>
      </p:bgPr>
    </p:bg>
    <p:spTree>
      <p:nvGrpSpPr>
        <p:cNvPr id="5" name="Shape 5"/>
        <p:cNvGrpSpPr/>
        <p:nvPr/>
      </p:nvGrpSpPr>
      <p:grpSpPr>
        <a:xfrm>
          <a:off x="0" y="0"/>
          <a:ext cx="0" cy="0"/>
          <a:chOff x="0" y="0"/>
          <a:chExt cx="0" cy="0"/>
        </a:xfrm>
      </p:grpSpPr>
      <p:grpSp>
        <p:nvGrpSpPr>
          <p:cNvPr id="6" name="Google Shape;6;p6"/>
          <p:cNvGrpSpPr/>
          <p:nvPr/>
        </p:nvGrpSpPr>
        <p:grpSpPr>
          <a:xfrm>
            <a:off x="-567355" y="0"/>
            <a:ext cx="10458653" cy="7117071"/>
            <a:chOff x="-644959" y="0"/>
            <a:chExt cx="10458653" cy="7117071"/>
          </a:xfrm>
        </p:grpSpPr>
        <p:grpSp>
          <p:nvGrpSpPr>
            <p:cNvPr id="7" name="Google Shape;7;p6"/>
            <p:cNvGrpSpPr/>
            <p:nvPr/>
          </p:nvGrpSpPr>
          <p:grpSpPr>
            <a:xfrm>
              <a:off x="0" y="0"/>
              <a:ext cx="9144000" cy="6858000"/>
              <a:chOff x="0" y="0"/>
              <a:chExt cx="9144000" cy="6858000"/>
            </a:xfrm>
          </p:grpSpPr>
          <p:grpSp>
            <p:nvGrpSpPr>
              <p:cNvPr id="8" name="Google Shape;8;p6"/>
              <p:cNvGrpSpPr/>
              <p:nvPr/>
            </p:nvGrpSpPr>
            <p:grpSpPr>
              <a:xfrm>
                <a:off x="0" y="0"/>
                <a:ext cx="2514600" cy="6858000"/>
                <a:chOff x="0" y="0"/>
                <a:chExt cx="2514600" cy="6858000"/>
              </a:xfrm>
            </p:grpSpPr>
            <p:sp>
              <p:nvSpPr>
                <p:cNvPr id="9" name="Google Shape;9;p6"/>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 name="Google Shape;10;p6"/>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6"/>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2" name="Google Shape;12;p6"/>
              <p:cNvGrpSpPr/>
              <p:nvPr/>
            </p:nvGrpSpPr>
            <p:grpSpPr>
              <a:xfrm>
                <a:off x="422910" y="0"/>
                <a:ext cx="2514600" cy="6858000"/>
                <a:chOff x="0" y="0"/>
                <a:chExt cx="2514600" cy="6858000"/>
              </a:xfrm>
            </p:grpSpPr>
            <p:sp>
              <p:nvSpPr>
                <p:cNvPr id="13" name="Google Shape;13;p6"/>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6"/>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6"/>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6"/>
              <p:cNvGrpSpPr/>
              <p:nvPr/>
            </p:nvGrpSpPr>
            <p:grpSpPr>
              <a:xfrm rot="10800000">
                <a:off x="6629400" y="0"/>
                <a:ext cx="2514600" cy="6858000"/>
                <a:chOff x="0" y="0"/>
                <a:chExt cx="2514600" cy="6858000"/>
              </a:xfrm>
            </p:grpSpPr>
            <p:sp>
              <p:nvSpPr>
                <p:cNvPr id="17" name="Google Shape;17;p6"/>
                <p:cNvSpPr/>
                <p:nvPr/>
              </p:nvSpPr>
              <p:spPr>
                <a:xfrm>
                  <a:off x="914400" y="0"/>
                  <a:ext cx="1600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6"/>
                <p:cNvSpPr/>
                <p:nvPr/>
              </p:nvSpPr>
              <p:spPr>
                <a:xfrm>
                  <a:off x="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6"/>
                <p:cNvSpPr/>
                <p:nvPr/>
              </p:nvSpPr>
              <p:spPr>
                <a:xfrm>
                  <a:off x="2286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0" name="Google Shape;20;p6"/>
              <p:cNvSpPr/>
              <p:nvPr/>
            </p:nvSpPr>
            <p:spPr>
              <a:xfrm>
                <a:off x="3810000" y="0"/>
                <a:ext cx="28194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6"/>
              <p:cNvSpPr/>
              <p:nvPr/>
            </p:nvSpPr>
            <p:spPr>
              <a:xfrm>
                <a:off x="2895600" y="0"/>
                <a:ext cx="4572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6"/>
              <p:cNvSpPr/>
              <p:nvPr/>
            </p:nvSpPr>
            <p:spPr>
              <a:xfrm>
                <a:off x="3124200" y="0"/>
                <a:ext cx="762000" cy="6858000"/>
              </a:xfrm>
              <a:prstGeom prst="rect">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3" name="Google Shape;23;p6"/>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4" name="Google Shape;24;p6"/>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5" name="Google Shape;25;p6"/>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6" name="Google Shape;26;p6"/>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7" name="Google Shape;27;p6"/>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6"/>
            <p:cNvSpPr/>
            <p:nvPr/>
          </p:nvSpPr>
          <p:spPr>
            <a:xfrm rot="1800000">
              <a:off x="2996165" y="2859252"/>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6"/>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6"/>
            <p:cNvSpPr/>
            <p:nvPr/>
          </p:nvSpPr>
          <p:spPr>
            <a:xfrm rot="1800000">
              <a:off x="3729591" y="1592427"/>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1" name="Google Shape;31;p6"/>
            <p:cNvSpPr/>
            <p:nvPr/>
          </p:nvSpPr>
          <p:spPr>
            <a:xfrm rot="1800000">
              <a:off x="2977115" y="325603"/>
              <a:ext cx="1601400" cy="1388236"/>
            </a:xfrm>
            <a:prstGeom prst="hexagon">
              <a:avLst>
                <a:gd fmla="val 28544" name="adj"/>
                <a:gd fmla="val 115470" name="vf"/>
              </a:avLst>
            </a:prstGeom>
            <a:solidFill>
              <a:schemeClr val="lt1">
                <a:alpha val="3529"/>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 name="Google Shape;32;p6"/>
            <p:cNvSpPr/>
            <p:nvPr/>
          </p:nvSpPr>
          <p:spPr>
            <a:xfrm rot="1800000">
              <a:off x="4463014" y="5383378"/>
              <a:ext cx="1601400" cy="1388236"/>
            </a:xfrm>
            <a:prstGeom prst="hexagon">
              <a:avLst>
                <a:gd fmla="val 28544" name="adj"/>
                <a:gd fmla="val 115470" name="vf"/>
              </a:avLst>
            </a:prstGeom>
            <a:solidFill>
              <a:schemeClr val="lt1">
                <a:alpha val="549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6"/>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6"/>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6"/>
            <p:cNvSpPr/>
            <p:nvPr/>
          </p:nvSpPr>
          <p:spPr>
            <a:xfrm rot="1800000">
              <a:off x="52941" y="284972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6"/>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6"/>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6"/>
            <p:cNvSpPr/>
            <p:nvPr/>
          </p:nvSpPr>
          <p:spPr>
            <a:xfrm rot="1800000">
              <a:off x="1529316" y="2859252"/>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6"/>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6"/>
            <p:cNvSpPr/>
            <p:nvPr/>
          </p:nvSpPr>
          <p:spPr>
            <a:xfrm rot="1800000">
              <a:off x="6806166" y="4145128"/>
              <a:ext cx="1601400" cy="1388236"/>
            </a:xfrm>
            <a:prstGeom prst="hexagon">
              <a:avLst>
                <a:gd fmla="val 28544" name="adj"/>
                <a:gd fmla="val 115470" name="vf"/>
              </a:avLst>
            </a:prstGeom>
            <a:solidFill>
              <a:schemeClr val="lt1">
                <a:alpha val="9411"/>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6"/>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6"/>
            <p:cNvSpPr/>
            <p:nvPr/>
          </p:nvSpPr>
          <p:spPr>
            <a:xfrm rot="1800000">
              <a:off x="7549117" y="2868778"/>
              <a:ext cx="1601400" cy="1388236"/>
            </a:xfrm>
            <a:prstGeom prst="hexagon">
              <a:avLst>
                <a:gd fmla="val 28544" name="adj"/>
                <a:gd fmla="val 115470" name="vf"/>
              </a:avLst>
            </a:prstGeom>
            <a:solidFill>
              <a:schemeClr val="lt1">
                <a:alpha val="6274"/>
              </a:schemeClr>
            </a:solidFill>
            <a:ln cap="flat" cmpd="sng" w="12700">
              <a:solidFill>
                <a:schemeClr val="lt1">
                  <a:alpha val="745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6"/>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6"/>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372"/>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5" name="Google Shape;45;p6"/>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6"/>
          <p:cNvSpPr/>
          <p:nvPr/>
        </p:nvSpPr>
        <p:spPr>
          <a:xfrm>
            <a:off x="4561242" y="-21511"/>
            <a:ext cx="3679116" cy="699244"/>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6"/>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4000"/>
              <a:buFont typeface="Century Gothic"/>
              <a:buNone/>
              <a:defRPr b="0" i="0" sz="4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9" name="Google Shape;49;p6"/>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44424" lvl="0" marL="457200" marR="0" rtl="0" algn="l">
              <a:lnSpc>
                <a:spcPct val="100000"/>
              </a:lnSpc>
              <a:spcBef>
                <a:spcPts val="480"/>
              </a:spcBef>
              <a:spcAft>
                <a:spcPts val="0"/>
              </a:spcAft>
              <a:buClr>
                <a:schemeClr val="accent1"/>
              </a:buClr>
              <a:buSzPts val="1824"/>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334772" lvl="1" marL="914400" marR="0" rtl="0" algn="l">
              <a:lnSpc>
                <a:spcPct val="100000"/>
              </a:lnSpc>
              <a:spcBef>
                <a:spcPts val="440"/>
              </a:spcBef>
              <a:spcAft>
                <a:spcPts val="0"/>
              </a:spcAft>
              <a:buClr>
                <a:schemeClr val="accent1"/>
              </a:buClr>
              <a:buSzPts val="1672"/>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325119" lvl="2" marL="1371600" marR="0" rtl="0" algn="l">
              <a:lnSpc>
                <a:spcPct val="100000"/>
              </a:lnSpc>
              <a:spcBef>
                <a:spcPts val="400"/>
              </a:spcBef>
              <a:spcAft>
                <a:spcPts val="0"/>
              </a:spcAft>
              <a:buClr>
                <a:schemeClr val="accent1"/>
              </a:buClr>
              <a:buSzPts val="152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315467" lvl="3" marL="1828800" marR="0" rtl="0" algn="l">
              <a:lnSpc>
                <a:spcPct val="100000"/>
              </a:lnSpc>
              <a:spcBef>
                <a:spcPts val="360"/>
              </a:spcBef>
              <a:spcAft>
                <a:spcPts val="0"/>
              </a:spcAft>
              <a:buClr>
                <a:schemeClr val="accent1"/>
              </a:buClr>
              <a:buSzPts val="1368"/>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305816" lvl="4" marL="2286000" marR="0" rtl="0" algn="l">
              <a:lnSpc>
                <a:spcPct val="100000"/>
              </a:lnSpc>
              <a:spcBef>
                <a:spcPts val="320"/>
              </a:spcBef>
              <a:spcAft>
                <a:spcPts val="0"/>
              </a:spcAft>
              <a:buClr>
                <a:schemeClr val="accent1"/>
              </a:buClr>
              <a:buSzPts val="1216"/>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296164" lvl="5" marL="2743200" marR="0" rtl="0" algn="l">
              <a:lnSpc>
                <a:spcPct val="100000"/>
              </a:lnSpc>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lnSpc>
                <a:spcPct val="100000"/>
              </a:lnSpc>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lnSpc>
                <a:spcPct val="100000"/>
              </a:lnSpc>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lnSpc>
                <a:spcPct val="100000"/>
              </a:lnSpc>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0" name="Google Shape;50;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1" name="Google Shape;51;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2" name="Google Shape;52;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idx="1" type="body"/>
          </p:nvPr>
        </p:nvSpPr>
        <p:spPr>
          <a:xfrm>
            <a:off x="1043492" y="2323652"/>
            <a:ext cx="7338508" cy="3924748"/>
          </a:xfrm>
          <a:prstGeom prst="rect">
            <a:avLst/>
          </a:prstGeom>
          <a:noFill/>
          <a:ln>
            <a:noFill/>
          </a:ln>
        </p:spPr>
        <p:txBody>
          <a:bodyPr anchorCtr="0" anchor="t" bIns="45700" lIns="91425" spcFirstLastPara="1" rIns="91425" wrap="square" tIns="45700">
            <a:normAutofit fontScale="92500"/>
          </a:bodyPr>
          <a:lstStyle/>
          <a:p>
            <a:pPr indent="-344424" lvl="0" marL="457200" rtl="0" algn="l">
              <a:lnSpc>
                <a:spcPct val="100000"/>
              </a:lnSpc>
              <a:spcBef>
                <a:spcPts val="480"/>
              </a:spcBef>
              <a:spcAft>
                <a:spcPts val="0"/>
              </a:spcAft>
              <a:buSzPct val="89631"/>
              <a:buFont typeface="Noto Sans Symbols"/>
              <a:buChar char="❑"/>
            </a:pPr>
            <a:r>
              <a:rPr b="1" lang="en-US" sz="2200">
                <a:latin typeface="Verdana"/>
                <a:ea typeface="Verdana"/>
                <a:cs typeface="Verdana"/>
                <a:sym typeface="Verdana"/>
              </a:rPr>
              <a:t>Tổng quan về dữ liệu lớn</a:t>
            </a:r>
            <a:endParaRPr b="1" sz="22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Lược sử hình thành &amp; Khái niệm chung</a:t>
            </a:r>
            <a:endParaRPr sz="20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Xu hướng Ứng dụng thực tế dữ liệu lớn</a:t>
            </a:r>
            <a:endParaRPr sz="2000">
              <a:latin typeface="Verdana"/>
              <a:ea typeface="Verdana"/>
              <a:cs typeface="Verdana"/>
              <a:sym typeface="Verdana"/>
            </a:endParaRPr>
          </a:p>
          <a:p>
            <a:pPr indent="-344424" lvl="0" marL="457200" rtl="0" algn="l">
              <a:lnSpc>
                <a:spcPct val="100000"/>
              </a:lnSpc>
              <a:spcBef>
                <a:spcPts val="480"/>
              </a:spcBef>
              <a:spcAft>
                <a:spcPts val="0"/>
              </a:spcAft>
              <a:buSzPct val="89631"/>
              <a:buFont typeface="Noto Sans Symbols"/>
              <a:buChar char="❑"/>
            </a:pPr>
            <a:r>
              <a:rPr b="1" lang="en-US" sz="2200">
                <a:latin typeface="Verdana"/>
                <a:ea typeface="Verdana"/>
                <a:cs typeface="Verdana"/>
                <a:sym typeface="Verdana"/>
              </a:rPr>
              <a:t>Khoa học dữ liệu và thách thức</a:t>
            </a:r>
            <a:endParaRPr b="1" sz="22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4 dạng thức nghiên cứu khoa học</a:t>
            </a:r>
            <a:endParaRPr sz="20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Sự bùng nổ dữ liệu và giải pháp</a:t>
            </a:r>
            <a:endParaRPr sz="2000">
              <a:latin typeface="Verdana"/>
              <a:ea typeface="Verdana"/>
              <a:cs typeface="Verdana"/>
              <a:sym typeface="Verdana"/>
            </a:endParaRPr>
          </a:p>
          <a:p>
            <a:pPr indent="-344424" lvl="0" marL="457200" rtl="0" algn="l">
              <a:lnSpc>
                <a:spcPct val="100000"/>
              </a:lnSpc>
              <a:spcBef>
                <a:spcPts val="480"/>
              </a:spcBef>
              <a:spcAft>
                <a:spcPts val="0"/>
              </a:spcAft>
              <a:buSzPct val="89631"/>
              <a:buFont typeface="Noto Sans Symbols"/>
              <a:buChar char="❑"/>
            </a:pPr>
            <a:r>
              <a:rPr b="1" lang="en-US" sz="2200">
                <a:latin typeface="Verdana"/>
                <a:ea typeface="Verdana"/>
                <a:cs typeface="Verdana"/>
                <a:sym typeface="Verdana"/>
              </a:rPr>
              <a:t>Phương thức - Công nghệ mới để xử lý dữ liệu</a:t>
            </a:r>
            <a:endParaRPr b="1" sz="22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Thu thập (acquire) </a:t>
            </a:r>
            <a:endParaRPr sz="20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Tổ chức (organize)</a:t>
            </a:r>
            <a:endParaRPr sz="20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Phân tích (analyze) </a:t>
            </a:r>
            <a:endParaRPr sz="2000">
              <a:latin typeface="Verdana"/>
              <a:ea typeface="Verdana"/>
              <a:cs typeface="Verdana"/>
              <a:sym typeface="Verdana"/>
            </a:endParaRPr>
          </a:p>
          <a:p>
            <a:pPr indent="-334772" lvl="1" marL="914400" rtl="0" algn="l">
              <a:lnSpc>
                <a:spcPct val="100000"/>
              </a:lnSpc>
              <a:spcBef>
                <a:spcPts val="440"/>
              </a:spcBef>
              <a:spcAft>
                <a:spcPts val="0"/>
              </a:spcAft>
              <a:buSzPct val="90378"/>
              <a:buFont typeface="Noto Sans Symbols"/>
              <a:buChar char="⮚"/>
            </a:pPr>
            <a:r>
              <a:rPr lang="en-US" sz="2000">
                <a:latin typeface="Verdana"/>
                <a:ea typeface="Verdana"/>
                <a:cs typeface="Verdana"/>
                <a:sym typeface="Verdana"/>
              </a:rPr>
              <a:t>Quyết định (decide)</a:t>
            </a:r>
            <a:endParaRPr sz="2000">
              <a:latin typeface="Verdana"/>
              <a:ea typeface="Verdana"/>
              <a:cs typeface="Verdana"/>
              <a:sym typeface="Verdana"/>
            </a:endParaRPr>
          </a:p>
          <a:p>
            <a:pPr indent="-228600" lvl="0" marL="457200" rtl="0" algn="l">
              <a:lnSpc>
                <a:spcPct val="100000"/>
              </a:lnSpc>
              <a:spcBef>
                <a:spcPts val="480"/>
              </a:spcBef>
              <a:spcAft>
                <a:spcPts val="0"/>
              </a:spcAft>
              <a:buSzPct val="82162"/>
              <a:buFont typeface="Noto Sans Symbols"/>
              <a:buNone/>
            </a:pPr>
            <a:r>
              <a:t/>
            </a:r>
            <a:endParaRPr>
              <a:latin typeface="Verdana"/>
              <a:ea typeface="Verdana"/>
              <a:cs typeface="Verdana"/>
              <a:sym typeface="Verdana"/>
            </a:endParaRPr>
          </a:p>
          <a:p>
            <a:pPr indent="-228600" lvl="0" marL="457200" rtl="0" algn="l">
              <a:lnSpc>
                <a:spcPct val="100000"/>
              </a:lnSpc>
              <a:spcBef>
                <a:spcPts val="480"/>
              </a:spcBef>
              <a:spcAft>
                <a:spcPts val="0"/>
              </a:spcAft>
              <a:buSzPct val="82162"/>
              <a:buNone/>
            </a:pPr>
            <a:r>
              <a:t/>
            </a:r>
            <a:endParaRPr>
              <a:latin typeface="Verdana"/>
              <a:ea typeface="Verdana"/>
              <a:cs typeface="Verdana"/>
              <a:sym typeface="Verdana"/>
            </a:endParaRPr>
          </a:p>
        </p:txBody>
      </p:sp>
      <p:sp>
        <p:nvSpPr>
          <p:cNvPr id="207" name="Google Shape;207;p2"/>
          <p:cNvSpPr txBox="1"/>
          <p:nvPr/>
        </p:nvSpPr>
        <p:spPr>
          <a:xfrm>
            <a:off x="457200" y="1027664"/>
            <a:ext cx="8229600" cy="1143000"/>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chemeClr val="accent1"/>
              </a:buClr>
              <a:buSzPct val="113960"/>
              <a:buFont typeface="Century Gothic"/>
              <a:buNone/>
            </a:pPr>
            <a:r>
              <a:rPr b="0" i="0" lang="en-US" sz="3600" u="none" cap="none" strike="noStrike">
                <a:solidFill>
                  <a:schemeClr val="accent1"/>
                </a:solidFill>
                <a:latin typeface="Tahoma"/>
                <a:ea typeface="Tahoma"/>
                <a:cs typeface="Tahoma"/>
                <a:sym typeface="Tahoma"/>
              </a:rPr>
              <a:t>CHƯƠNG 1: Tập dữ liệu lớn</a:t>
            </a:r>
            <a:endParaRPr b="0" i="0" sz="3600" u="none" cap="none" strike="noStrike">
              <a:solidFill>
                <a:schemeClr val="accent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latin typeface="Tahoma"/>
                <a:ea typeface="Tahoma"/>
                <a:cs typeface="Tahoma"/>
                <a:sym typeface="Tahoma"/>
              </a:rPr>
              <a:t>Khoa học dữ liệu:</a:t>
            </a:r>
            <a:endParaRPr>
              <a:latin typeface="Tahoma"/>
              <a:ea typeface="Tahoma"/>
              <a:cs typeface="Tahoma"/>
              <a:sym typeface="Tahoma"/>
            </a:endParaRPr>
          </a:p>
        </p:txBody>
      </p:sp>
      <p:sp>
        <p:nvSpPr>
          <p:cNvPr id="265" name="Google Shape;265;p20"/>
          <p:cNvSpPr txBox="1"/>
          <p:nvPr>
            <p:ph idx="1" type="body"/>
          </p:nvPr>
        </p:nvSpPr>
        <p:spPr>
          <a:xfrm>
            <a:off x="1043492" y="2323652"/>
            <a:ext cx="4214307" cy="3508977"/>
          </a:xfrm>
          <a:prstGeom prst="rect">
            <a:avLst/>
          </a:prstGeom>
          <a:noFill/>
          <a:ln>
            <a:noFill/>
          </a:ln>
        </p:spPr>
        <p:txBody>
          <a:bodyPr anchorCtr="0" anchor="t" bIns="45700" lIns="91425" spcFirstLastPara="1" rIns="91425" wrap="square" tIns="45700">
            <a:normAutofit/>
          </a:bodyPr>
          <a:lstStyle/>
          <a:p>
            <a:pPr indent="-344424" lvl="0" marL="457200" rtl="0" algn="l">
              <a:lnSpc>
                <a:spcPct val="100000"/>
              </a:lnSpc>
              <a:spcBef>
                <a:spcPts val="480"/>
              </a:spcBef>
              <a:spcAft>
                <a:spcPts val="0"/>
              </a:spcAft>
              <a:buSzPts val="1824"/>
              <a:buChar char="🞇"/>
            </a:pPr>
            <a:r>
              <a:rPr lang="en-US" sz="2000">
                <a:latin typeface="Verdana"/>
                <a:ea typeface="Verdana"/>
                <a:cs typeface="Verdana"/>
                <a:sym typeface="Verdana"/>
              </a:rPr>
              <a:t>Làm khoa học dựa vào dữ liệu, nhằm tìm tri thức từ dữ liệu.</a:t>
            </a:r>
            <a:endParaRPr sz="2000">
              <a:latin typeface="Verdana"/>
              <a:ea typeface="Verdana"/>
              <a:cs typeface="Verdana"/>
              <a:sym typeface="Verdana"/>
            </a:endParaRPr>
          </a:p>
          <a:p>
            <a:pPr indent="0" lvl="0" marL="68580" rtl="0" algn="l">
              <a:lnSpc>
                <a:spcPct val="100000"/>
              </a:lnSpc>
              <a:spcBef>
                <a:spcPts val="480"/>
              </a:spcBef>
              <a:spcAft>
                <a:spcPts val="0"/>
              </a:spcAft>
              <a:buSzPts val="1824"/>
              <a:buNone/>
            </a:pPr>
            <a:r>
              <a:t/>
            </a:r>
            <a:endParaRPr sz="2000">
              <a:latin typeface="Verdana"/>
              <a:ea typeface="Verdana"/>
              <a:cs typeface="Verdana"/>
              <a:sym typeface="Verdana"/>
            </a:endParaRPr>
          </a:p>
          <a:p>
            <a:pPr indent="0" lvl="0" marL="68580" rtl="0" algn="l">
              <a:lnSpc>
                <a:spcPct val="100000"/>
              </a:lnSpc>
              <a:spcBef>
                <a:spcPts val="480"/>
              </a:spcBef>
              <a:spcAft>
                <a:spcPts val="0"/>
              </a:spcAft>
              <a:buSzPts val="1824"/>
              <a:buNone/>
            </a:pPr>
            <a:r>
              <a:t/>
            </a:r>
            <a:endParaRPr sz="2000">
              <a:latin typeface="Verdana"/>
              <a:ea typeface="Verdana"/>
              <a:cs typeface="Verdana"/>
              <a:sym typeface="Verdana"/>
            </a:endParaRPr>
          </a:p>
          <a:p>
            <a:pPr indent="-344424" lvl="0" marL="457200" rtl="0" algn="l">
              <a:lnSpc>
                <a:spcPct val="100000"/>
              </a:lnSpc>
              <a:spcBef>
                <a:spcPts val="480"/>
              </a:spcBef>
              <a:spcAft>
                <a:spcPts val="0"/>
              </a:spcAft>
              <a:buSzPts val="1824"/>
              <a:buChar char="🞇"/>
            </a:pPr>
            <a:r>
              <a:rPr lang="en-US" sz="2000">
                <a:latin typeface="Verdana"/>
                <a:ea typeface="Verdana"/>
                <a:cs typeface="Verdana"/>
                <a:sym typeface="Verdana"/>
              </a:rPr>
              <a:t>Cách truyền thống nhằm kiểm chứng các giả thiết có được từ trên tri thức đã biết.</a:t>
            </a:r>
            <a:endParaRPr sz="2000">
              <a:latin typeface="Verdana"/>
              <a:ea typeface="Verdana"/>
              <a:cs typeface="Verdana"/>
              <a:sym typeface="Verdana"/>
            </a:endParaRPr>
          </a:p>
        </p:txBody>
      </p:sp>
      <p:pic>
        <p:nvPicPr>
          <p:cNvPr descr="Screen Clipping" id="266" name="Google Shape;266;p20"/>
          <p:cNvPicPr preferRelativeResize="0"/>
          <p:nvPr/>
        </p:nvPicPr>
        <p:blipFill rotWithShape="1">
          <a:blip r:embed="rId3">
            <a:alphaModFix/>
          </a:blip>
          <a:srcRect b="0" l="0" r="0" t="0"/>
          <a:stretch/>
        </p:blipFill>
        <p:spPr>
          <a:xfrm>
            <a:off x="5410200" y="2209800"/>
            <a:ext cx="2791172" cy="1876823"/>
          </a:xfrm>
          <a:prstGeom prst="rect">
            <a:avLst/>
          </a:prstGeom>
          <a:noFill/>
          <a:ln>
            <a:noFill/>
          </a:ln>
        </p:spPr>
      </p:pic>
      <p:pic>
        <p:nvPicPr>
          <p:cNvPr descr="Screen Clipping" id="267" name="Google Shape;267;p20"/>
          <p:cNvPicPr preferRelativeResize="0"/>
          <p:nvPr/>
        </p:nvPicPr>
        <p:blipFill rotWithShape="1">
          <a:blip r:embed="rId4">
            <a:alphaModFix/>
          </a:blip>
          <a:srcRect b="0" l="0" r="0" t="0"/>
          <a:stretch/>
        </p:blipFill>
        <p:spPr>
          <a:xfrm>
            <a:off x="5410200" y="4191000"/>
            <a:ext cx="2791172" cy="16090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latin typeface="Tahoma"/>
                <a:ea typeface="Tahoma"/>
                <a:cs typeface="Tahoma"/>
                <a:sym typeface="Tahoma"/>
              </a:rPr>
              <a:t>Jim Gray (1944‐2007)</a:t>
            </a:r>
            <a:endParaRPr/>
          </a:p>
        </p:txBody>
      </p:sp>
      <p:pic>
        <p:nvPicPr>
          <p:cNvPr descr="Screen Clipping" id="273" name="Google Shape;273;p21"/>
          <p:cNvPicPr preferRelativeResize="0"/>
          <p:nvPr>
            <p:ph idx="1" type="body"/>
          </p:nvPr>
        </p:nvPicPr>
        <p:blipFill rotWithShape="1">
          <a:blip r:embed="rId3">
            <a:alphaModFix/>
          </a:blip>
          <a:srcRect b="0" l="0" r="0" t="0"/>
          <a:stretch/>
        </p:blipFill>
        <p:spPr>
          <a:xfrm>
            <a:off x="3809999" y="2159000"/>
            <a:ext cx="4648200" cy="4311680"/>
          </a:xfrm>
          <a:prstGeom prst="rect">
            <a:avLst/>
          </a:prstGeom>
          <a:noFill/>
          <a:ln>
            <a:noFill/>
          </a:ln>
        </p:spPr>
      </p:pic>
      <p:pic>
        <p:nvPicPr>
          <p:cNvPr id="274" name="Google Shape;274;p21"/>
          <p:cNvPicPr preferRelativeResize="0"/>
          <p:nvPr/>
        </p:nvPicPr>
        <p:blipFill rotWithShape="1">
          <a:blip r:embed="rId4">
            <a:alphaModFix/>
          </a:blip>
          <a:srcRect b="0" l="0" r="0" t="0"/>
          <a:stretch/>
        </p:blipFill>
        <p:spPr>
          <a:xfrm>
            <a:off x="907049" y="2320842"/>
            <a:ext cx="2648950" cy="3783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457200" y="152718"/>
            <a:ext cx="8579296"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latin typeface="Tahoma"/>
                <a:ea typeface="Tahoma"/>
                <a:cs typeface="Tahoma"/>
                <a:sym typeface="Tahoma"/>
              </a:rPr>
              <a:t>Big Data và ứng dụng</a:t>
            </a:r>
            <a:endParaRPr>
              <a:latin typeface="Tahoma"/>
              <a:ea typeface="Tahoma"/>
              <a:cs typeface="Tahoma"/>
              <a:sym typeface="Tahoma"/>
            </a:endParaRPr>
          </a:p>
        </p:txBody>
      </p:sp>
      <p:sp>
        <p:nvSpPr>
          <p:cNvPr id="280" name="Google Shape;280;p23"/>
          <p:cNvSpPr txBox="1"/>
          <p:nvPr>
            <p:ph idx="1" type="body"/>
          </p:nvPr>
        </p:nvSpPr>
        <p:spPr>
          <a:xfrm>
            <a:off x="556403" y="1735667"/>
            <a:ext cx="4176464" cy="4775199"/>
          </a:xfrm>
          <a:prstGeom prst="rect">
            <a:avLst/>
          </a:prstGeom>
          <a:noFill/>
          <a:ln>
            <a:noFill/>
          </a:ln>
        </p:spPr>
        <p:txBody>
          <a:bodyPr anchorCtr="0" anchor="t" bIns="45700" lIns="91425" spcFirstLastPara="1" rIns="91425" wrap="square" tIns="45700">
            <a:noAutofit/>
          </a:bodyPr>
          <a:lstStyle/>
          <a:p>
            <a:pPr indent="-344424" lvl="0" marL="457200" rtl="0" algn="l">
              <a:lnSpc>
                <a:spcPct val="100000"/>
              </a:lnSpc>
              <a:spcBef>
                <a:spcPts val="480"/>
              </a:spcBef>
              <a:spcAft>
                <a:spcPts val="0"/>
              </a:spcAft>
              <a:buSzPts val="1824"/>
              <a:buFont typeface="Noto Sans Symbols"/>
              <a:buChar char="❖"/>
            </a:pPr>
            <a:r>
              <a:rPr b="1" lang="en-US" sz="1400">
                <a:latin typeface="Verdana"/>
                <a:ea typeface="Verdana"/>
                <a:cs typeface="Verdana"/>
                <a:sym typeface="Verdana"/>
              </a:rPr>
              <a:t>Phát triển sản phẩm</a:t>
            </a:r>
            <a:r>
              <a:rPr lang="en-US" sz="1400">
                <a:latin typeface="Verdana"/>
                <a:ea typeface="Verdana"/>
                <a:cs typeface="Verdana"/>
                <a:sym typeface="Verdana"/>
              </a:rPr>
              <a:t> </a:t>
            </a:r>
            <a:r>
              <a:rPr b="0" lang="en-US" sz="1400">
                <a:latin typeface="Verdana"/>
                <a:ea typeface="Verdana"/>
                <a:cs typeface="Verdana"/>
                <a:sym typeface="Verdana"/>
              </a:rPr>
              <a:t>– Các mô hình dự đoán được xây dựng cho những sản phẩm mới và các dịch vụ dựa trên các đặc tính chủ chốt của quá khứ và hiện tại cùng với mô hình dựa trên mối quan hệ giữa các đặc tính và thành công về thương mại của các phương án được đưa ra.</a:t>
            </a:r>
            <a:endParaRPr b="0" sz="1400">
              <a:latin typeface="Verdana"/>
              <a:ea typeface="Verdana"/>
              <a:cs typeface="Verdana"/>
              <a:sym typeface="Verdana"/>
            </a:endParaRPr>
          </a:p>
          <a:p>
            <a:pPr indent="-344424" lvl="0" marL="457200" rtl="0" algn="l">
              <a:lnSpc>
                <a:spcPct val="100000"/>
              </a:lnSpc>
              <a:spcBef>
                <a:spcPts val="480"/>
              </a:spcBef>
              <a:spcAft>
                <a:spcPts val="0"/>
              </a:spcAft>
              <a:buSzPts val="1824"/>
              <a:buFont typeface="Noto Sans Symbols"/>
              <a:buChar char="❖"/>
            </a:pPr>
            <a:r>
              <a:rPr b="1" lang="en-US" sz="1400">
                <a:latin typeface="Verdana"/>
                <a:ea typeface="Verdana"/>
                <a:cs typeface="Verdana"/>
                <a:sym typeface="Verdana"/>
              </a:rPr>
              <a:t>Bảo trì dự đoán</a:t>
            </a:r>
            <a:r>
              <a:rPr b="0" lang="en-US" sz="1400">
                <a:latin typeface="Verdana"/>
                <a:ea typeface="Verdana"/>
                <a:cs typeface="Verdana"/>
                <a:sym typeface="Verdana"/>
              </a:rPr>
              <a:t> – Bằng cách sử dụng dữ liệu có cấu trúc để phân tích các dấu hiệu hiện tại để dự báo về các trục trặc tiềm ẩn trước khi nó xảy ra để bảo trì trước khi có sự cố kỹ thuật.</a:t>
            </a:r>
            <a:endParaRPr b="0" sz="1400">
              <a:latin typeface="Verdana"/>
              <a:ea typeface="Verdana"/>
              <a:cs typeface="Verdana"/>
              <a:sym typeface="Verdana"/>
            </a:endParaRPr>
          </a:p>
          <a:p>
            <a:pPr indent="-344424" lvl="0" marL="457200" rtl="0" algn="l">
              <a:lnSpc>
                <a:spcPct val="100000"/>
              </a:lnSpc>
              <a:spcBef>
                <a:spcPts val="480"/>
              </a:spcBef>
              <a:spcAft>
                <a:spcPts val="0"/>
              </a:spcAft>
              <a:buSzPts val="1824"/>
              <a:buFont typeface="Noto Sans Symbols"/>
              <a:buChar char="❖"/>
            </a:pPr>
            <a:r>
              <a:rPr b="1" lang="en-US" sz="1400">
                <a:latin typeface="Verdana"/>
                <a:ea typeface="Verdana"/>
                <a:cs typeface="Verdana"/>
                <a:sym typeface="Verdana"/>
              </a:rPr>
              <a:t>Trải nghiệm khách hàng</a:t>
            </a:r>
            <a:r>
              <a:rPr lang="en-US" sz="1400">
                <a:latin typeface="Verdana"/>
                <a:ea typeface="Verdana"/>
                <a:cs typeface="Verdana"/>
                <a:sym typeface="Verdana"/>
              </a:rPr>
              <a:t> </a:t>
            </a:r>
            <a:r>
              <a:rPr b="0" lang="en-US" sz="1400">
                <a:latin typeface="Verdana"/>
                <a:ea typeface="Verdana"/>
                <a:cs typeface="Verdana"/>
                <a:sym typeface="Verdana"/>
              </a:rPr>
              <a:t>– Thu thập insight bằng cách sử dụng dữ liệu từ các mạng xã hội, các lượt truy cập web, bản ghi cuộc gọi, và các nguồn khác để cải thiện trải nghiệm tương tác của khách hoàng và tối đa hóa các giá trị mà doanh nghiệp cung cấp.</a:t>
            </a:r>
            <a:endParaRPr b="0" sz="1400">
              <a:latin typeface="Verdana"/>
              <a:ea typeface="Verdana"/>
              <a:cs typeface="Verdana"/>
              <a:sym typeface="Verdana"/>
            </a:endParaRPr>
          </a:p>
        </p:txBody>
      </p:sp>
      <p:pic>
        <p:nvPicPr>
          <p:cNvPr id="281" name="Google Shape;281;p23"/>
          <p:cNvPicPr preferRelativeResize="0"/>
          <p:nvPr/>
        </p:nvPicPr>
        <p:blipFill rotWithShape="1">
          <a:blip r:embed="rId3">
            <a:alphaModFix/>
          </a:blip>
          <a:srcRect b="0" l="0" r="0" t="0"/>
          <a:stretch/>
        </p:blipFill>
        <p:spPr>
          <a:xfrm>
            <a:off x="4703232" y="2067525"/>
            <a:ext cx="3843193" cy="34866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457200" y="152718"/>
            <a:ext cx="8579296"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latin typeface="Tahoma"/>
                <a:ea typeface="Tahoma"/>
                <a:cs typeface="Tahoma"/>
                <a:sym typeface="Tahoma"/>
              </a:rPr>
              <a:t>Big Data và ứng dụng</a:t>
            </a:r>
            <a:endParaRPr>
              <a:latin typeface="Tahoma"/>
              <a:ea typeface="Tahoma"/>
              <a:cs typeface="Tahoma"/>
              <a:sym typeface="Tahoma"/>
            </a:endParaRPr>
          </a:p>
        </p:txBody>
      </p:sp>
      <p:sp>
        <p:nvSpPr>
          <p:cNvPr id="287" name="Google Shape;287;p24"/>
          <p:cNvSpPr txBox="1"/>
          <p:nvPr>
            <p:ph idx="1" type="body"/>
          </p:nvPr>
        </p:nvSpPr>
        <p:spPr>
          <a:xfrm>
            <a:off x="395536" y="1628800"/>
            <a:ext cx="8496944" cy="4848200"/>
          </a:xfrm>
          <a:prstGeom prst="rect">
            <a:avLst/>
          </a:prstGeom>
          <a:noFill/>
          <a:ln>
            <a:noFill/>
          </a:ln>
        </p:spPr>
        <p:txBody>
          <a:bodyPr anchorCtr="0" anchor="t" bIns="45700" lIns="91425" spcFirstLastPara="1" rIns="91425" wrap="square" tIns="45700">
            <a:noAutofit/>
          </a:bodyPr>
          <a:lstStyle/>
          <a:p>
            <a:pPr indent="-344424" lvl="0" marL="457200" rtl="0" algn="l">
              <a:lnSpc>
                <a:spcPct val="100000"/>
              </a:lnSpc>
              <a:spcBef>
                <a:spcPts val="480"/>
              </a:spcBef>
              <a:spcAft>
                <a:spcPts val="0"/>
              </a:spcAft>
              <a:buSzPts val="1824"/>
              <a:buFont typeface="Noto Sans Symbols"/>
              <a:buChar char="❖"/>
            </a:pPr>
            <a:r>
              <a:rPr b="1" lang="en-US" sz="1800">
                <a:latin typeface="Verdana"/>
                <a:ea typeface="Verdana"/>
                <a:cs typeface="Verdana"/>
                <a:sym typeface="Verdana"/>
              </a:rPr>
              <a:t>Gian lận và Tuân thủ</a:t>
            </a:r>
            <a:r>
              <a:rPr lang="en-US" sz="1800">
                <a:latin typeface="Verdana"/>
                <a:ea typeface="Verdana"/>
                <a:cs typeface="Verdana"/>
                <a:sym typeface="Verdana"/>
              </a:rPr>
              <a:t> – Big Data có thể giúp doanh nghiệp nhận dạng các hành vi trong dữ liệu mà có thể chỉ ra gian lận. Nó cũng cho phép một lượng lớn thông tin được tổng hợp lại và báo cáo thường xuyên để xử lý nhanh chóng và dễ dàng hơn.</a:t>
            </a:r>
            <a:endParaRPr sz="1800">
              <a:latin typeface="Verdana"/>
              <a:ea typeface="Verdana"/>
              <a:cs typeface="Verdana"/>
              <a:sym typeface="Verdana"/>
            </a:endParaRPr>
          </a:p>
          <a:p>
            <a:pPr indent="-344424" lvl="0" marL="457200" rtl="0" algn="l">
              <a:lnSpc>
                <a:spcPct val="100000"/>
              </a:lnSpc>
              <a:spcBef>
                <a:spcPts val="480"/>
              </a:spcBef>
              <a:spcAft>
                <a:spcPts val="0"/>
              </a:spcAft>
              <a:buSzPts val="1824"/>
              <a:buFont typeface="Noto Sans Symbols"/>
              <a:buChar char="❖"/>
            </a:pPr>
            <a:r>
              <a:rPr b="1" lang="en-US" sz="1800">
                <a:latin typeface="Verdana"/>
                <a:ea typeface="Verdana"/>
                <a:cs typeface="Verdana"/>
                <a:sym typeface="Verdana"/>
              </a:rPr>
              <a:t>Máy học</a:t>
            </a:r>
            <a:r>
              <a:rPr lang="en-US" sz="1800">
                <a:latin typeface="Verdana"/>
                <a:ea typeface="Verdana"/>
                <a:cs typeface="Verdana"/>
                <a:sym typeface="Verdana"/>
              </a:rPr>
              <a:t> – máy móc giờ đây có thể được dạy học thay vì lập trình thông thường và Big Data luôn sẵn sàng để huấn luyện các mô hình machine learning.</a:t>
            </a:r>
            <a:endParaRPr sz="1800">
              <a:latin typeface="Verdana"/>
              <a:ea typeface="Verdana"/>
              <a:cs typeface="Verdana"/>
              <a:sym typeface="Verdana"/>
            </a:endParaRPr>
          </a:p>
          <a:p>
            <a:pPr indent="-344424" lvl="0" marL="457200" rtl="0" algn="l">
              <a:lnSpc>
                <a:spcPct val="100000"/>
              </a:lnSpc>
              <a:spcBef>
                <a:spcPts val="480"/>
              </a:spcBef>
              <a:spcAft>
                <a:spcPts val="0"/>
              </a:spcAft>
              <a:buSzPts val="1824"/>
              <a:buFont typeface="Noto Sans Symbols"/>
              <a:buChar char="❖"/>
            </a:pPr>
            <a:r>
              <a:rPr b="1" lang="en-US" sz="1800">
                <a:latin typeface="Verdana"/>
                <a:ea typeface="Verdana"/>
                <a:cs typeface="Verdana"/>
                <a:sym typeface="Verdana"/>
              </a:rPr>
              <a:t>Hiệu quả hoạt động</a:t>
            </a:r>
            <a:r>
              <a:rPr lang="en-US" sz="1800">
                <a:latin typeface="Verdana"/>
                <a:ea typeface="Verdana"/>
                <a:cs typeface="Verdana"/>
                <a:sym typeface="Verdana"/>
              </a:rPr>
              <a:t> – Big Data cho phép phân tích và đánh giá hoạt động sản xuất cùng với phản hồi của khách hàng, các thống kê, và các nhân tố khác. Điều này có thể giảm thiểu sự ngưng trệ sản xuất và dự đoán các nhu cầu trong tương lai.</a:t>
            </a:r>
            <a:endParaRPr sz="1800">
              <a:latin typeface="Verdana"/>
              <a:ea typeface="Verdana"/>
              <a:cs typeface="Verdana"/>
              <a:sym typeface="Verdana"/>
            </a:endParaRPr>
          </a:p>
          <a:p>
            <a:pPr indent="-344424" lvl="0" marL="457200" rtl="0" algn="l">
              <a:lnSpc>
                <a:spcPct val="100000"/>
              </a:lnSpc>
              <a:spcBef>
                <a:spcPts val="480"/>
              </a:spcBef>
              <a:spcAft>
                <a:spcPts val="0"/>
              </a:spcAft>
              <a:buSzPts val="1824"/>
              <a:buFont typeface="Noto Sans Symbols"/>
              <a:buChar char="❖"/>
            </a:pPr>
            <a:r>
              <a:rPr b="1" lang="en-US" sz="1800">
                <a:latin typeface="Verdana"/>
                <a:ea typeface="Verdana"/>
                <a:cs typeface="Verdana"/>
                <a:sym typeface="Verdana"/>
              </a:rPr>
              <a:t>Đổi mới phương thức vận hành</a:t>
            </a:r>
            <a:r>
              <a:rPr lang="en-US" sz="1800">
                <a:latin typeface="Verdana"/>
                <a:ea typeface="Verdana"/>
                <a:cs typeface="Verdana"/>
                <a:sym typeface="Verdana"/>
              </a:rPr>
              <a:t> – Big Data giúp các doanh nghiệp đổi mới bằng cách nghiên cứu sự phụ thuộc lẫn nhau tồn tại giữa con người, các tổ chức, và các chủ thể. Thông tin này có thể được xử lý và những cách sử dụng insight mới có thể được tìm ra.</a:t>
            </a:r>
            <a:endParaRPr sz="18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58c595905ad1dcd_5"/>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Một số vấn đề quốc gia</a:t>
            </a:r>
            <a:endParaRPr/>
          </a:p>
        </p:txBody>
      </p:sp>
      <p:sp>
        <p:nvSpPr>
          <p:cNvPr id="293" name="Google Shape;293;g258c595905ad1dcd_5"/>
          <p:cNvSpPr txBox="1"/>
          <p:nvPr>
            <p:ph idx="1" type="body"/>
          </p:nvPr>
        </p:nvSpPr>
        <p:spPr>
          <a:xfrm>
            <a:off x="826975" y="2170675"/>
            <a:ext cx="4983300" cy="3842700"/>
          </a:xfrm>
          <a:prstGeom prst="rect">
            <a:avLst/>
          </a:prstGeom>
        </p:spPr>
        <p:txBody>
          <a:bodyPr anchorCtr="0" anchor="t" bIns="45700" lIns="91425" spcFirstLastPara="1" rIns="91425" wrap="square" tIns="45700">
            <a:normAutofit lnSpcReduction="10000"/>
          </a:bodyPr>
          <a:lstStyle/>
          <a:p>
            <a:pPr indent="-344424" lvl="0" marL="457200" rtl="0" algn="l">
              <a:spcBef>
                <a:spcPts val="480"/>
              </a:spcBef>
              <a:spcAft>
                <a:spcPts val="0"/>
              </a:spcAft>
              <a:buSzPts val="1824"/>
              <a:buChar char="🞇"/>
            </a:pPr>
            <a:r>
              <a:rPr lang="en-US"/>
              <a:t>Phòng chống thảm hoạ thiên nhiên, ảnh hưởng của  biến đổi khí hậu (river flow, flood forecasting, ocean simulation, soil erosion...) </a:t>
            </a:r>
            <a:endParaRPr/>
          </a:p>
          <a:p>
            <a:pPr indent="-344424" lvl="0" marL="457200" rtl="0" algn="l">
              <a:spcBef>
                <a:spcPts val="0"/>
              </a:spcBef>
              <a:spcAft>
                <a:spcPts val="0"/>
              </a:spcAft>
              <a:buSzPts val="1824"/>
              <a:buChar char="🞇"/>
            </a:pPr>
            <a:r>
              <a:rPr lang="en-US"/>
              <a:t> Đánh giá sự cố rủi ro của các hệ thống lớn như các lò hạt nhân, nhà máy thuỷ điện, hệ thống ngân hàng… </a:t>
            </a:r>
            <a:endParaRPr/>
          </a:p>
          <a:p>
            <a:pPr indent="-344424" lvl="0" marL="457200" rtl="0" algn="l">
              <a:spcBef>
                <a:spcPts val="0"/>
              </a:spcBef>
              <a:spcAft>
                <a:spcPts val="0"/>
              </a:spcAft>
              <a:buSzPts val="1824"/>
              <a:buChar char="🞇"/>
            </a:pPr>
            <a:r>
              <a:rPr lang="en-US"/>
              <a:t> CSE trong quốc phòng, xã hội...</a:t>
            </a:r>
            <a:endParaRPr/>
          </a:p>
        </p:txBody>
      </p:sp>
      <p:pic>
        <p:nvPicPr>
          <p:cNvPr id="294" name="Google Shape;294;g258c595905ad1dcd_5"/>
          <p:cNvPicPr preferRelativeResize="0"/>
          <p:nvPr/>
        </p:nvPicPr>
        <p:blipFill>
          <a:blip r:embed="rId3">
            <a:alphaModFix/>
          </a:blip>
          <a:stretch>
            <a:fillRect/>
          </a:stretch>
        </p:blipFill>
        <p:spPr>
          <a:xfrm>
            <a:off x="5810270" y="2504273"/>
            <a:ext cx="2793452" cy="3509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b65a7d84add4f34_31"/>
          <p:cNvSpPr txBox="1"/>
          <p:nvPr>
            <p:ph type="title"/>
          </p:nvPr>
        </p:nvSpPr>
        <p:spPr>
          <a:xfrm>
            <a:off x="1043490" y="1027664"/>
            <a:ext cx="7024800" cy="1143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Ph</a:t>
            </a:r>
            <a:r>
              <a:rPr lang="en-US"/>
              <a:t>ương thức xử lý Dữ liệu lớn</a:t>
            </a:r>
            <a:endParaRPr/>
          </a:p>
        </p:txBody>
      </p:sp>
      <p:sp>
        <p:nvSpPr>
          <p:cNvPr id="300" name="Google Shape;300;g1b65a7d84add4f34_31"/>
          <p:cNvSpPr txBox="1"/>
          <p:nvPr>
            <p:ph idx="1" type="body"/>
          </p:nvPr>
        </p:nvSpPr>
        <p:spPr>
          <a:xfrm>
            <a:off x="1043500" y="2323651"/>
            <a:ext cx="6777300" cy="1584300"/>
          </a:xfrm>
          <a:prstGeom prst="rect">
            <a:avLst/>
          </a:prstGeom>
        </p:spPr>
        <p:txBody>
          <a:bodyPr anchorCtr="0" anchor="t" bIns="45700" lIns="91425" spcFirstLastPara="1" rIns="91425" wrap="square" tIns="45700">
            <a:normAutofit fontScale="62500"/>
          </a:bodyPr>
          <a:lstStyle/>
          <a:p>
            <a:pPr indent="0" lvl="0" marL="0" rtl="0" algn="l">
              <a:spcBef>
                <a:spcPts val="480"/>
              </a:spcBef>
              <a:spcAft>
                <a:spcPts val="0"/>
              </a:spcAft>
              <a:buNone/>
            </a:pPr>
            <a:r>
              <a:rPr lang="en-US"/>
              <a:t>Dữ liệu ở dạng thô không đem lại nhiều giá trị hữu ích đối với tổ chức/doanh nghiệp. Xử lý dữ liệu là phương pháp thu thập dữ liệu thô và chuyển nó thành thông tin có thể sử dụng được. Sau khi thu thập, dữ liệu lần lượt trải qua các bước lọc, sắp xếp, xử lý, phân tích, lưu trữ và sau đó được trình bày ở định dạng có thể đọc được. Quy trình này thường được thực hiện bởi các nhà khoa học và kỹ sư dữ liệu.</a:t>
            </a:r>
            <a:endParaRPr/>
          </a:p>
        </p:txBody>
      </p:sp>
      <p:pic>
        <p:nvPicPr>
          <p:cNvPr id="301" name="Google Shape;301;g1b65a7d84add4f34_31"/>
          <p:cNvPicPr preferRelativeResize="0"/>
          <p:nvPr/>
        </p:nvPicPr>
        <p:blipFill>
          <a:blip r:embed="rId3">
            <a:alphaModFix/>
          </a:blip>
          <a:stretch>
            <a:fillRect/>
          </a:stretch>
        </p:blipFill>
        <p:spPr>
          <a:xfrm>
            <a:off x="1177149" y="3907950"/>
            <a:ext cx="6643650" cy="25883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58c595905ad1dcd_11"/>
          <p:cNvSpPr txBox="1"/>
          <p:nvPr>
            <p:ph type="title"/>
          </p:nvPr>
        </p:nvSpPr>
        <p:spPr>
          <a:xfrm>
            <a:off x="1043490" y="1027664"/>
            <a:ext cx="7024800" cy="1143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Ph</a:t>
            </a:r>
            <a:r>
              <a:rPr lang="en-US"/>
              <a:t>ương thức xử lý dữ liệu lớn</a:t>
            </a:r>
            <a:endParaRPr/>
          </a:p>
        </p:txBody>
      </p:sp>
      <p:sp>
        <p:nvSpPr>
          <p:cNvPr id="307" name="Google Shape;307;g258c595905ad1dcd_11"/>
          <p:cNvSpPr txBox="1"/>
          <p:nvPr>
            <p:ph idx="1" type="body"/>
          </p:nvPr>
        </p:nvSpPr>
        <p:spPr>
          <a:xfrm>
            <a:off x="4196975" y="4429075"/>
            <a:ext cx="4524600" cy="1977000"/>
          </a:xfrm>
          <a:prstGeom prst="rect">
            <a:avLst/>
          </a:prstGeom>
        </p:spPr>
        <p:txBody>
          <a:bodyPr anchorCtr="0" anchor="t" bIns="45700" lIns="91425" spcFirstLastPara="1" rIns="91425" wrap="square" tIns="45700">
            <a:normAutofit/>
          </a:bodyPr>
          <a:lstStyle/>
          <a:p>
            <a:pPr indent="-343380" lvl="1" marL="914400" rtl="0" algn="l">
              <a:spcBef>
                <a:spcPts val="440"/>
              </a:spcBef>
              <a:spcAft>
                <a:spcPts val="0"/>
              </a:spcAft>
              <a:buSzPts val="1808"/>
              <a:buChar char="⮚"/>
            </a:pPr>
            <a:r>
              <a:rPr lang="en-US" sz="2000">
                <a:latin typeface="Verdana"/>
                <a:ea typeface="Verdana"/>
                <a:cs typeface="Verdana"/>
                <a:sym typeface="Verdana"/>
              </a:rPr>
              <a:t>Thu thập (acquire) </a:t>
            </a:r>
            <a:endParaRPr sz="2000">
              <a:latin typeface="Verdana"/>
              <a:ea typeface="Verdana"/>
              <a:cs typeface="Verdana"/>
              <a:sym typeface="Verdana"/>
            </a:endParaRPr>
          </a:p>
          <a:p>
            <a:pPr indent="-343380" lvl="1" marL="914400" rtl="0" algn="l">
              <a:spcBef>
                <a:spcPts val="440"/>
              </a:spcBef>
              <a:spcAft>
                <a:spcPts val="0"/>
              </a:spcAft>
              <a:buSzPts val="1808"/>
              <a:buChar char="⮚"/>
            </a:pPr>
            <a:r>
              <a:rPr lang="en-US" sz="2000">
                <a:latin typeface="Verdana"/>
                <a:ea typeface="Verdana"/>
                <a:cs typeface="Verdana"/>
                <a:sym typeface="Verdana"/>
              </a:rPr>
              <a:t>Tổ chức (organize)</a:t>
            </a:r>
            <a:endParaRPr sz="2000">
              <a:latin typeface="Verdana"/>
              <a:ea typeface="Verdana"/>
              <a:cs typeface="Verdana"/>
              <a:sym typeface="Verdana"/>
            </a:endParaRPr>
          </a:p>
          <a:p>
            <a:pPr indent="-343380" lvl="1" marL="914400" rtl="0" algn="l">
              <a:spcBef>
                <a:spcPts val="440"/>
              </a:spcBef>
              <a:spcAft>
                <a:spcPts val="0"/>
              </a:spcAft>
              <a:buSzPts val="1808"/>
              <a:buChar char="⮚"/>
            </a:pPr>
            <a:r>
              <a:rPr lang="en-US" sz="2000">
                <a:latin typeface="Verdana"/>
                <a:ea typeface="Verdana"/>
                <a:cs typeface="Verdana"/>
                <a:sym typeface="Verdana"/>
              </a:rPr>
              <a:t>Phân tích (analyze) </a:t>
            </a:r>
            <a:endParaRPr sz="2000">
              <a:latin typeface="Verdana"/>
              <a:ea typeface="Verdana"/>
              <a:cs typeface="Verdana"/>
              <a:sym typeface="Verdana"/>
            </a:endParaRPr>
          </a:p>
          <a:p>
            <a:pPr indent="-343380" lvl="1" marL="914400" rtl="0" algn="l">
              <a:spcBef>
                <a:spcPts val="440"/>
              </a:spcBef>
              <a:spcAft>
                <a:spcPts val="0"/>
              </a:spcAft>
              <a:buSzPts val="1808"/>
              <a:buChar char="⮚"/>
            </a:pPr>
            <a:r>
              <a:rPr lang="en-US" sz="2000">
                <a:latin typeface="Verdana"/>
                <a:ea typeface="Verdana"/>
                <a:cs typeface="Verdana"/>
                <a:sym typeface="Verdana"/>
              </a:rPr>
              <a:t>Quyết định (decide)</a:t>
            </a:r>
            <a:endParaRPr sz="2000">
              <a:latin typeface="Verdana"/>
              <a:ea typeface="Verdana"/>
              <a:cs typeface="Verdana"/>
              <a:sym typeface="Verdana"/>
            </a:endParaRPr>
          </a:p>
        </p:txBody>
      </p:sp>
      <p:sp>
        <p:nvSpPr>
          <p:cNvPr id="308" name="Google Shape;308;g258c595905ad1dcd_11"/>
          <p:cNvSpPr txBox="1"/>
          <p:nvPr/>
        </p:nvSpPr>
        <p:spPr>
          <a:xfrm>
            <a:off x="793050" y="2170675"/>
            <a:ext cx="7557900" cy="17817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Clr>
                <a:schemeClr val="dk1"/>
              </a:buClr>
              <a:buSzPts val="1100"/>
              <a:buFont typeface="Arial"/>
              <a:buNone/>
            </a:pPr>
            <a:r>
              <a:rPr lang="en-US" sz="2000">
                <a:solidFill>
                  <a:schemeClr val="dk2"/>
                </a:solidFill>
                <a:latin typeface="Century Gothic"/>
                <a:ea typeface="Century Gothic"/>
                <a:cs typeface="Century Gothic"/>
                <a:sym typeface="Century Gothic"/>
              </a:rPr>
              <a:t>Xử lý dữ liệu đóng vai trò quan trọng trong việc xây dựng chiến lược và tăng cường lợi thế cạnh tranh của doanh nghiệp. Bằng cách chuyển đổi dữ liệu sang định dạng có thể đọc được như đồ thị, biểu đồ và tài liệu, nhân sự trong toàn tổ chức có thể hiểu và sử dụng dữ liệu hiệu quả.</a:t>
            </a:r>
            <a:endParaRPr sz="2000">
              <a:latin typeface="Century Gothic"/>
              <a:ea typeface="Century Gothic"/>
              <a:cs typeface="Century Gothic"/>
              <a:sym typeface="Century Gothic"/>
            </a:endParaRPr>
          </a:p>
        </p:txBody>
      </p:sp>
      <p:pic>
        <p:nvPicPr>
          <p:cNvPr id="309" name="Google Shape;309;g258c595905ad1dcd_11"/>
          <p:cNvPicPr preferRelativeResize="0"/>
          <p:nvPr/>
        </p:nvPicPr>
        <p:blipFill>
          <a:blip r:embed="rId3">
            <a:alphaModFix/>
          </a:blip>
          <a:stretch>
            <a:fillRect/>
          </a:stretch>
        </p:blipFill>
        <p:spPr>
          <a:xfrm>
            <a:off x="542550" y="4429050"/>
            <a:ext cx="3654426" cy="1977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58c595905ad1dcd_21"/>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Gi</a:t>
            </a:r>
            <a:r>
              <a:rPr lang="en-US"/>
              <a:t>ải pháp xử lý </a:t>
            </a:r>
            <a:endParaRPr/>
          </a:p>
        </p:txBody>
      </p:sp>
      <p:sp>
        <p:nvSpPr>
          <p:cNvPr id="315" name="Google Shape;315;g258c595905ad1dcd_21"/>
          <p:cNvSpPr txBox="1"/>
          <p:nvPr>
            <p:ph idx="1" type="body"/>
          </p:nvPr>
        </p:nvSpPr>
        <p:spPr>
          <a:xfrm>
            <a:off x="1043500" y="2170675"/>
            <a:ext cx="6777300" cy="3655200"/>
          </a:xfrm>
          <a:prstGeom prst="rect">
            <a:avLst/>
          </a:prstGeom>
        </p:spPr>
        <p:txBody>
          <a:bodyPr anchorCtr="0" anchor="t" bIns="45700" lIns="91425" spcFirstLastPara="1" rIns="91425" wrap="square" tIns="45700">
            <a:normAutofit fontScale="62500" lnSpcReduction="20000"/>
          </a:bodyPr>
          <a:lstStyle/>
          <a:p>
            <a:pPr indent="0" lvl="0" marL="0" rtl="0" algn="l">
              <a:spcBef>
                <a:spcPts val="480"/>
              </a:spcBef>
              <a:spcAft>
                <a:spcPts val="0"/>
              </a:spcAft>
              <a:buNone/>
            </a:pPr>
            <a:r>
              <a:rPr lang="en-US"/>
              <a:t>“Big data” được xử lý thông qua 4 giai đoạn: thu thập (acquire), tổ chức (organize), phân tích (analyze), quyết định (decide).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 Giai đoạn thu thập: hầu hết đã có giải pháp, ví dụ: Oracle đưa ra NoSQL Database, Google có Google Big table…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 Giai đoạn tổ chức: có thể lưu trữ dữ liệu ở dạng phân tán, song song… nhưng phổ biến nhất vẫn là Hadoop/MapReduce.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 Giai đoạn phân tích: với các dữ liệu truyền thống, các công ty lớn đều đã có giải pháp. Ví dụ: Oracle có Oracle Data warehousing, IBM có InfoSphere warehouse…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 Giai</a:t>
            </a:r>
            <a:r>
              <a:rPr lang="en-US"/>
              <a:t> đoạn quyết định: dựa vào các thông tin được phân tích sẽ đưa ra các quyết định giải pháp kinh doanh kịp thời.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b65a7d84add4f34_0"/>
          <p:cNvSpPr txBox="1"/>
          <p:nvPr>
            <p:ph type="title"/>
          </p:nvPr>
        </p:nvSpPr>
        <p:spPr>
          <a:xfrm>
            <a:off x="1043490" y="1027664"/>
            <a:ext cx="7024800" cy="1143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Xu hướng phát triển của công nghệ dữ liệu lớn.</a:t>
            </a:r>
            <a:endParaRPr/>
          </a:p>
        </p:txBody>
      </p:sp>
      <p:sp>
        <p:nvSpPr>
          <p:cNvPr id="321" name="Google Shape;321;g1b65a7d84add4f34_0"/>
          <p:cNvSpPr txBox="1"/>
          <p:nvPr>
            <p:ph idx="1" type="body"/>
          </p:nvPr>
        </p:nvSpPr>
        <p:spPr>
          <a:xfrm>
            <a:off x="720975" y="2170675"/>
            <a:ext cx="3069000" cy="41577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a:p>
            <a:pPr indent="0" lvl="0" marL="0" rtl="0" algn="l">
              <a:spcBef>
                <a:spcPts val="480"/>
              </a:spcBef>
              <a:spcAft>
                <a:spcPts val="0"/>
              </a:spcAft>
              <a:buNone/>
            </a:pPr>
            <a:r>
              <a:rPr lang="en-US"/>
              <a:t>Wikibon cũng mở rộng dự báo thị trường Big Data đến năm 2026 đạt $84 tỷ, với tỷ lệ tăng trưởng hàng năm khoảng 17% trong giai đoạn 15 năm bắt đầu từ 2011.</a:t>
            </a:r>
            <a:endParaRPr/>
          </a:p>
        </p:txBody>
      </p:sp>
      <p:pic>
        <p:nvPicPr>
          <p:cNvPr id="322" name="Google Shape;322;g1b65a7d84add4f34_0"/>
          <p:cNvPicPr preferRelativeResize="0"/>
          <p:nvPr/>
        </p:nvPicPr>
        <p:blipFill>
          <a:blip r:embed="rId3">
            <a:alphaModFix/>
          </a:blip>
          <a:stretch>
            <a:fillRect/>
          </a:stretch>
        </p:blipFill>
        <p:spPr>
          <a:xfrm>
            <a:off x="3570026" y="2681450"/>
            <a:ext cx="5022400" cy="313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b65a7d84add4f34_6"/>
          <p:cNvSpPr txBox="1"/>
          <p:nvPr>
            <p:ph type="title"/>
          </p:nvPr>
        </p:nvSpPr>
        <p:spPr>
          <a:xfrm>
            <a:off x="1043490" y="1027664"/>
            <a:ext cx="7024800" cy="1143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T</a:t>
            </a:r>
            <a:r>
              <a:rPr lang="en-US"/>
              <a:t>hị trường Big Data</a:t>
            </a:r>
            <a:endParaRPr/>
          </a:p>
        </p:txBody>
      </p:sp>
      <p:sp>
        <p:nvSpPr>
          <p:cNvPr id="328" name="Google Shape;328;g1b65a7d84add4f34_6"/>
          <p:cNvSpPr txBox="1"/>
          <p:nvPr>
            <p:ph idx="1" type="body"/>
          </p:nvPr>
        </p:nvSpPr>
        <p:spPr>
          <a:xfrm>
            <a:off x="1043500" y="2323650"/>
            <a:ext cx="6777300" cy="1302000"/>
          </a:xfrm>
          <a:prstGeom prst="rect">
            <a:avLst/>
          </a:prstGeom>
        </p:spPr>
        <p:txBody>
          <a:bodyPr anchorCtr="0" anchor="t" bIns="45700" lIns="91425" spcFirstLastPara="1" rIns="91425" wrap="square" tIns="45700">
            <a:normAutofit fontScale="77500"/>
          </a:bodyPr>
          <a:lstStyle/>
          <a:p>
            <a:pPr indent="0" lvl="0" marL="0" rtl="0" algn="l">
              <a:spcBef>
                <a:spcPts val="480"/>
              </a:spcBef>
              <a:spcAft>
                <a:spcPts val="0"/>
              </a:spcAft>
              <a:buNone/>
            </a:pPr>
            <a:r>
              <a:rPr lang="en-US"/>
              <a:t>T</a:t>
            </a:r>
            <a:r>
              <a:rPr lang="en-US"/>
              <a:t>hị trường công nghệ về Big Data tiếp tục trên đà phát triển dựa trên các tiêu chí về doanh thu liên quan đến việc bán sản phẩm, dịch vụ và việc áp dụng các công nghệ Big Data của các doanh nghiệp lớn trên thị trường.</a:t>
            </a:r>
            <a:endParaRPr/>
          </a:p>
        </p:txBody>
      </p:sp>
      <p:pic>
        <p:nvPicPr>
          <p:cNvPr id="329" name="Google Shape;329;g1b65a7d84add4f34_6"/>
          <p:cNvPicPr preferRelativeResize="0"/>
          <p:nvPr/>
        </p:nvPicPr>
        <p:blipFill>
          <a:blip r:embed="rId3">
            <a:alphaModFix/>
          </a:blip>
          <a:stretch>
            <a:fillRect/>
          </a:stretch>
        </p:blipFill>
        <p:spPr>
          <a:xfrm>
            <a:off x="546700" y="3625725"/>
            <a:ext cx="3538750" cy="2871275"/>
          </a:xfrm>
          <a:prstGeom prst="rect">
            <a:avLst/>
          </a:prstGeom>
          <a:noFill/>
          <a:ln>
            <a:noFill/>
          </a:ln>
        </p:spPr>
      </p:pic>
      <p:pic>
        <p:nvPicPr>
          <p:cNvPr id="330" name="Google Shape;330;g1b65a7d84add4f34_6"/>
          <p:cNvPicPr preferRelativeResize="0"/>
          <p:nvPr/>
        </p:nvPicPr>
        <p:blipFill>
          <a:blip r:embed="rId4">
            <a:alphaModFix/>
          </a:blip>
          <a:stretch>
            <a:fillRect/>
          </a:stretch>
        </p:blipFill>
        <p:spPr>
          <a:xfrm>
            <a:off x="4318750" y="3625725"/>
            <a:ext cx="4205276" cy="287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t>Lược sử &amp; Khái niệm chung</a:t>
            </a:r>
            <a:endParaRPr/>
          </a:p>
        </p:txBody>
      </p:sp>
      <p:sp>
        <p:nvSpPr>
          <p:cNvPr id="213" name="Google Shape;213;p18"/>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lnSpcReduction="10000"/>
          </a:bodyPr>
          <a:lstStyle/>
          <a:p>
            <a:pPr indent="-344424" lvl="0" marL="457200" rtl="0" algn="l">
              <a:lnSpc>
                <a:spcPct val="100000"/>
              </a:lnSpc>
              <a:spcBef>
                <a:spcPts val="480"/>
              </a:spcBef>
              <a:spcAft>
                <a:spcPts val="0"/>
              </a:spcAft>
              <a:buSzPts val="1824"/>
              <a:buChar char="🞇"/>
            </a:pPr>
            <a:r>
              <a:rPr lang="en-US" sz="2000">
                <a:latin typeface="Verdana"/>
                <a:ea typeface="Verdana"/>
                <a:cs typeface="Verdana"/>
                <a:sym typeface="Verdana"/>
              </a:rPr>
              <a:t>Tốc độ bùng nổ thông tin (thuật ngữ được sử dụng lần đầu tiên năm 1941, theo The Oxford English Dictionary) buộc con người phải đánh giá về kích thước dữ liệu cũng như các ứng dụng co lien quanđến dữ liệu.</a:t>
            </a:r>
            <a:endParaRPr sz="2000">
              <a:latin typeface="Verdana"/>
              <a:ea typeface="Verdana"/>
              <a:cs typeface="Verdana"/>
              <a:sym typeface="Verdana"/>
            </a:endParaRPr>
          </a:p>
          <a:p>
            <a:pPr indent="-344424" lvl="0" marL="457200" rtl="0" algn="l">
              <a:lnSpc>
                <a:spcPct val="100000"/>
              </a:lnSpc>
              <a:spcBef>
                <a:spcPts val="480"/>
              </a:spcBef>
              <a:spcAft>
                <a:spcPts val="0"/>
              </a:spcAft>
              <a:buSzPts val="1824"/>
              <a:buChar char="🞇"/>
            </a:pPr>
            <a:r>
              <a:rPr lang="en-US" sz="2000">
                <a:latin typeface="Verdana"/>
                <a:ea typeface="Verdana"/>
                <a:cs typeface="Verdana"/>
                <a:sym typeface="Verdana"/>
              </a:rPr>
              <a:t>Thuật ngữ Dữ liệu lớn được ghi nhận lần đầu tiên trong báo cáo của Michael Cox và David Ellsworth vào tháng 10/1997 trình bày trong bài viết “Application-controlled demand paging for out-of-core visualization” tại Hội nghị IEEE lần thứ 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b65a7d84add4f34_13"/>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Dự b</a:t>
            </a:r>
            <a:r>
              <a:rPr lang="en-US"/>
              <a:t>áo tương lai thị trường</a:t>
            </a:r>
            <a:endParaRPr/>
          </a:p>
        </p:txBody>
      </p:sp>
      <p:sp>
        <p:nvSpPr>
          <p:cNvPr id="336" name="Google Shape;336;g1b65a7d84add4f34_13"/>
          <p:cNvSpPr txBox="1"/>
          <p:nvPr>
            <p:ph idx="1" type="body"/>
          </p:nvPr>
        </p:nvSpPr>
        <p:spPr>
          <a:xfrm>
            <a:off x="1043500" y="5168101"/>
            <a:ext cx="6777300" cy="1385100"/>
          </a:xfrm>
          <a:prstGeom prst="rect">
            <a:avLst/>
          </a:prstGeom>
        </p:spPr>
        <p:txBody>
          <a:bodyPr anchorCtr="0" anchor="t" bIns="45700" lIns="91425" spcFirstLastPara="1" rIns="91425" wrap="square" tIns="45700">
            <a:normAutofit fontScale="77500" lnSpcReduction="20000"/>
          </a:bodyPr>
          <a:lstStyle/>
          <a:p>
            <a:pPr indent="0" lvl="0" marL="0" rtl="0" algn="l">
              <a:spcBef>
                <a:spcPts val="480"/>
              </a:spcBef>
              <a:spcAft>
                <a:spcPts val="0"/>
              </a:spcAft>
              <a:buNone/>
            </a:pPr>
            <a:r>
              <a:rPr lang="en-US"/>
              <a:t>Lợi ích từ việc ứng dụng Big Data vào việc phân tích dữ liệu, thói quen, tâm lý, nhu cầu của khách hàng để làm cơ sở cho các hoạt động kinh doanh, marketing của các doanh nghiệp trên thế giới, đã đem lại cho họ một các khoản doanh thu lớn.</a:t>
            </a:r>
            <a:endParaRPr/>
          </a:p>
        </p:txBody>
      </p:sp>
      <p:pic>
        <p:nvPicPr>
          <p:cNvPr id="337" name="Google Shape;337;g1b65a7d84add4f34_13"/>
          <p:cNvPicPr preferRelativeResize="0"/>
          <p:nvPr/>
        </p:nvPicPr>
        <p:blipFill>
          <a:blip r:embed="rId3">
            <a:alphaModFix/>
          </a:blip>
          <a:stretch>
            <a:fillRect/>
          </a:stretch>
        </p:blipFill>
        <p:spPr>
          <a:xfrm>
            <a:off x="1043500" y="2323651"/>
            <a:ext cx="4100439" cy="2844449"/>
          </a:xfrm>
          <a:prstGeom prst="rect">
            <a:avLst/>
          </a:prstGeom>
          <a:noFill/>
          <a:ln>
            <a:noFill/>
          </a:ln>
        </p:spPr>
      </p:pic>
      <p:sp>
        <p:nvSpPr>
          <p:cNvPr id="338" name="Google Shape;338;g1b65a7d84add4f34_13"/>
          <p:cNvSpPr txBox="1"/>
          <p:nvPr/>
        </p:nvSpPr>
        <p:spPr>
          <a:xfrm>
            <a:off x="5143950" y="2323650"/>
            <a:ext cx="34992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Thị trường Big Data - được đo</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bằng doanh thu liên quan đến việc bán phần cứng, phần mềm và các dịch vụ chuyên</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nghiệp</a:t>
            </a:r>
            <a:endParaRPr>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b65a7d84add4f34_20"/>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Doanh thu từ Big Data:</a:t>
            </a:r>
            <a:endParaRPr/>
          </a:p>
        </p:txBody>
      </p:sp>
      <p:pic>
        <p:nvPicPr>
          <p:cNvPr id="344" name="Google Shape;344;g1b65a7d84add4f34_20"/>
          <p:cNvPicPr preferRelativeResize="0"/>
          <p:nvPr/>
        </p:nvPicPr>
        <p:blipFill>
          <a:blip r:embed="rId3">
            <a:alphaModFix/>
          </a:blip>
          <a:stretch>
            <a:fillRect/>
          </a:stretch>
        </p:blipFill>
        <p:spPr>
          <a:xfrm>
            <a:off x="1421450" y="2323650"/>
            <a:ext cx="6023925" cy="4148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b65a7d84add4f34_26"/>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B</a:t>
            </a:r>
            <a:r>
              <a:rPr lang="en-US"/>
              <a:t>ài tập nhóm</a:t>
            </a:r>
            <a:endParaRPr/>
          </a:p>
        </p:txBody>
      </p:sp>
      <p:sp>
        <p:nvSpPr>
          <p:cNvPr id="350" name="Google Shape;350;g1b65a7d84add4f34_26"/>
          <p:cNvSpPr txBox="1"/>
          <p:nvPr>
            <p:ph idx="1" type="body"/>
          </p:nvPr>
        </p:nvSpPr>
        <p:spPr>
          <a:xfrm>
            <a:off x="1167250" y="2170674"/>
            <a:ext cx="6777300" cy="4007100"/>
          </a:xfrm>
          <a:prstGeom prst="rect">
            <a:avLst/>
          </a:prstGeom>
        </p:spPr>
        <p:txBody>
          <a:bodyPr anchorCtr="0" anchor="t" bIns="45700" lIns="91425" spcFirstLastPara="1" rIns="91425" wrap="square" tIns="45700">
            <a:normAutofit lnSpcReduction="10000"/>
          </a:bodyPr>
          <a:lstStyle/>
          <a:p>
            <a:pPr indent="0" lvl="0" marL="0" rtl="0" algn="l">
              <a:spcBef>
                <a:spcPts val="480"/>
              </a:spcBef>
              <a:spcAft>
                <a:spcPts val="0"/>
              </a:spcAft>
              <a:buNone/>
            </a:pPr>
            <a:r>
              <a:rPr lang="en-US"/>
              <a:t>T</a:t>
            </a:r>
            <a:r>
              <a:rPr lang="en-US"/>
              <a:t>ìm hiểu mô hình phát triển và các sản phẩm, dịch vụ cung cấp cho thị trường </a:t>
            </a:r>
            <a:endParaRPr/>
          </a:p>
          <a:p>
            <a:pPr indent="0" lvl="0" marL="0" rtl="0" algn="l">
              <a:spcBef>
                <a:spcPts val="480"/>
              </a:spcBef>
              <a:spcAft>
                <a:spcPts val="0"/>
              </a:spcAft>
              <a:buNone/>
            </a:pPr>
            <a:r>
              <a:rPr lang="en-US"/>
              <a:t>Big data:</a:t>
            </a:r>
            <a:endParaRPr/>
          </a:p>
          <a:p>
            <a:pPr indent="-344424" lvl="0" marL="457200" rtl="0" algn="l">
              <a:spcBef>
                <a:spcPts val="480"/>
              </a:spcBef>
              <a:spcAft>
                <a:spcPts val="0"/>
              </a:spcAft>
              <a:buSzPts val="1824"/>
              <a:buAutoNum type="arabicPeriod"/>
            </a:pPr>
            <a:r>
              <a:rPr lang="en-US"/>
              <a:t>IBM</a:t>
            </a:r>
            <a:endParaRPr/>
          </a:p>
          <a:p>
            <a:pPr indent="-344424" lvl="0" marL="457200" rtl="0" algn="l">
              <a:spcBef>
                <a:spcPts val="0"/>
              </a:spcBef>
              <a:spcAft>
                <a:spcPts val="0"/>
              </a:spcAft>
              <a:buSzPts val="1824"/>
              <a:buAutoNum type="arabicPeriod"/>
            </a:pPr>
            <a:r>
              <a:rPr lang="en-US"/>
              <a:t>HP</a:t>
            </a:r>
            <a:endParaRPr/>
          </a:p>
          <a:p>
            <a:pPr indent="-344424" lvl="0" marL="457200" rtl="0" algn="l">
              <a:spcBef>
                <a:spcPts val="0"/>
              </a:spcBef>
              <a:spcAft>
                <a:spcPts val="0"/>
              </a:spcAft>
              <a:buSzPts val="1824"/>
              <a:buAutoNum type="arabicPeriod"/>
            </a:pPr>
            <a:r>
              <a:rPr lang="en-US"/>
              <a:t>ORACLE</a:t>
            </a:r>
            <a:endParaRPr/>
          </a:p>
          <a:p>
            <a:pPr indent="-344424" lvl="0" marL="457200" rtl="0" algn="l">
              <a:spcBef>
                <a:spcPts val="0"/>
              </a:spcBef>
              <a:spcAft>
                <a:spcPts val="0"/>
              </a:spcAft>
              <a:buSzPts val="1824"/>
              <a:buAutoNum type="arabicPeriod"/>
            </a:pPr>
            <a:r>
              <a:rPr lang="en-US"/>
              <a:t>MICROSOFT</a:t>
            </a:r>
            <a:endParaRPr/>
          </a:p>
          <a:p>
            <a:pPr indent="-344424" lvl="0" marL="457200" rtl="0" algn="l">
              <a:spcBef>
                <a:spcPts val="0"/>
              </a:spcBef>
              <a:spcAft>
                <a:spcPts val="0"/>
              </a:spcAft>
              <a:buSzPts val="1824"/>
              <a:buAutoNum type="arabicPeriod"/>
            </a:pPr>
            <a:r>
              <a:rPr lang="en-US"/>
              <a:t>AMAZON </a:t>
            </a:r>
            <a:endParaRPr/>
          </a:p>
          <a:p>
            <a:pPr indent="-344424" lvl="0" marL="457200" rtl="0" algn="l">
              <a:spcBef>
                <a:spcPts val="0"/>
              </a:spcBef>
              <a:spcAft>
                <a:spcPts val="0"/>
              </a:spcAft>
              <a:buSzPts val="1824"/>
              <a:buAutoNum type="arabicPeriod"/>
            </a:pPr>
            <a:r>
              <a:rPr lang="en-US"/>
              <a:t>CISCO </a:t>
            </a:r>
            <a:endParaRPr/>
          </a:p>
          <a:p>
            <a:pPr indent="0" lvl="0" marL="0" rtl="0" algn="l">
              <a:spcBef>
                <a:spcPts val="480"/>
              </a:spcBef>
              <a:spcAft>
                <a:spcPts val="0"/>
              </a:spcAft>
              <a:buNone/>
            </a:pPr>
            <a:r>
              <a:rPr lang="en-US"/>
              <a:t>Trưởng nhóm tổ chức tìm kiếm tài liệu, phân tích - thảo luận và trình bầy slide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474133" y="709684"/>
            <a:ext cx="7594101" cy="1146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t/>
            </a:r>
            <a:endParaRPr b="1" sz="4400">
              <a:latin typeface="Tahoma"/>
              <a:ea typeface="Tahoma"/>
              <a:cs typeface="Tahoma"/>
              <a:sym typeface="Tahoma"/>
            </a:endParaRPr>
          </a:p>
        </p:txBody>
      </p:sp>
      <p:sp>
        <p:nvSpPr>
          <p:cNvPr id="356" name="Google Shape;356;p25"/>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1824"/>
              <a:buNone/>
            </a:pPr>
            <a:r>
              <a:t/>
            </a:r>
            <a:endParaRPr/>
          </a:p>
        </p:txBody>
      </p:sp>
      <p:pic>
        <p:nvPicPr>
          <p:cNvPr descr="hinh-nen-slide-ket-thuc-cam-on-bang-da-lang-nghe-773x580.jpg" id="357" name="Google Shape;357;p25"/>
          <p:cNvPicPr preferRelativeResize="0"/>
          <p:nvPr/>
        </p:nvPicPr>
        <p:blipFill rotWithShape="1">
          <a:blip r:embed="rId3">
            <a:alphaModFix/>
          </a:blip>
          <a:srcRect b="0" l="0" r="0" t="0"/>
          <a:stretch/>
        </p:blipFill>
        <p:spPr>
          <a:xfrm>
            <a:off x="491949" y="1828800"/>
            <a:ext cx="8192303" cy="4678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rPr lang="en-US">
                <a:latin typeface="Tahoma"/>
                <a:ea typeface="Tahoma"/>
                <a:cs typeface="Tahoma"/>
                <a:sym typeface="Tahoma"/>
              </a:rPr>
              <a:t>Dữ liệu lớn</a:t>
            </a:r>
            <a:r>
              <a:rPr lang="en-US">
                <a:latin typeface="Tahoma"/>
                <a:ea typeface="Tahoma"/>
                <a:cs typeface="Tahoma"/>
                <a:sym typeface="Tahoma"/>
              </a:rPr>
              <a:t> (Big d</a:t>
            </a:r>
            <a:r>
              <a:rPr lang="en-US">
                <a:latin typeface="Tahoma"/>
                <a:ea typeface="Tahoma"/>
                <a:cs typeface="Tahoma"/>
                <a:sym typeface="Tahoma"/>
              </a:rPr>
              <a:t>ata) </a:t>
            </a:r>
            <a:r>
              <a:rPr lang="en-US">
                <a:latin typeface="Tahoma"/>
                <a:ea typeface="Tahoma"/>
                <a:cs typeface="Tahoma"/>
                <a:sym typeface="Tahoma"/>
              </a:rPr>
              <a:t>là gì?</a:t>
            </a:r>
            <a:endParaRPr/>
          </a:p>
        </p:txBody>
      </p:sp>
      <p:sp>
        <p:nvSpPr>
          <p:cNvPr id="219" name="Google Shape;219;p22"/>
          <p:cNvSpPr txBox="1"/>
          <p:nvPr>
            <p:ph idx="1" type="body"/>
          </p:nvPr>
        </p:nvSpPr>
        <p:spPr>
          <a:xfrm>
            <a:off x="788565" y="2323652"/>
            <a:ext cx="4091895" cy="3508977"/>
          </a:xfrm>
          <a:prstGeom prst="rect">
            <a:avLst/>
          </a:prstGeom>
          <a:noFill/>
          <a:ln>
            <a:noFill/>
          </a:ln>
        </p:spPr>
        <p:txBody>
          <a:bodyPr anchorCtr="0" anchor="t" bIns="45700" lIns="91425" spcFirstLastPara="1" rIns="91425" wrap="square" tIns="45700">
            <a:normAutofit fontScale="92500" lnSpcReduction="10000"/>
          </a:bodyPr>
          <a:lstStyle/>
          <a:p>
            <a:pPr indent="-344424" lvl="0" marL="457200" rtl="0" algn="l">
              <a:lnSpc>
                <a:spcPct val="100000"/>
              </a:lnSpc>
              <a:spcBef>
                <a:spcPts val="480"/>
              </a:spcBef>
              <a:spcAft>
                <a:spcPts val="0"/>
              </a:spcAft>
              <a:buSzPct val="82162"/>
              <a:buChar char="🞇"/>
            </a:pPr>
            <a:r>
              <a:rPr lang="en-US">
                <a:latin typeface="Verdana"/>
                <a:ea typeface="Verdana"/>
                <a:cs typeface="Verdana"/>
                <a:sym typeface="Verdana"/>
              </a:rPr>
              <a:t>Dữ liệu lớn nói về các tập </a:t>
            </a:r>
            <a:r>
              <a:rPr b="1" lang="en-US">
                <a:latin typeface="Verdana"/>
                <a:ea typeface="Verdana"/>
                <a:cs typeface="Verdana"/>
                <a:sym typeface="Verdana"/>
              </a:rPr>
              <a:t>dữ liệu rất lớn </a:t>
            </a:r>
            <a:r>
              <a:rPr lang="en-US">
                <a:latin typeface="Verdana"/>
                <a:ea typeface="Verdana"/>
                <a:cs typeface="Verdana"/>
                <a:sym typeface="Verdana"/>
              </a:rPr>
              <a:t>và/hoặc </a:t>
            </a:r>
            <a:r>
              <a:rPr b="1" lang="en-US">
                <a:latin typeface="Verdana"/>
                <a:ea typeface="Verdana"/>
                <a:cs typeface="Verdana"/>
                <a:sym typeface="Verdana"/>
              </a:rPr>
              <a:t>rất phức tạp, vượt quá khả năng </a:t>
            </a:r>
            <a:r>
              <a:rPr lang="en-US">
                <a:latin typeface="Verdana"/>
                <a:ea typeface="Verdana"/>
                <a:cs typeface="Verdana"/>
                <a:sym typeface="Verdana"/>
              </a:rPr>
              <a:t>xử lý của các kỹ thuật IT truyền thống</a:t>
            </a:r>
            <a:endParaRPr>
              <a:latin typeface="Verdana"/>
              <a:ea typeface="Verdana"/>
              <a:cs typeface="Verdana"/>
              <a:sym typeface="Verdana"/>
            </a:endParaRPr>
          </a:p>
          <a:p>
            <a:pPr indent="0" lvl="0" marL="68580" rtl="0" algn="l">
              <a:lnSpc>
                <a:spcPct val="100000"/>
              </a:lnSpc>
              <a:spcBef>
                <a:spcPts val="480"/>
              </a:spcBef>
              <a:spcAft>
                <a:spcPts val="0"/>
              </a:spcAft>
              <a:buSzPct val="82162"/>
              <a:buNone/>
            </a:pPr>
            <a:r>
              <a:t/>
            </a:r>
            <a:endParaRPr/>
          </a:p>
          <a:p>
            <a:pPr indent="-344424" lvl="0" marL="457200" rtl="0" algn="l">
              <a:lnSpc>
                <a:spcPct val="100000"/>
              </a:lnSpc>
              <a:spcBef>
                <a:spcPts val="480"/>
              </a:spcBef>
              <a:spcAft>
                <a:spcPts val="0"/>
              </a:spcAft>
              <a:buSzPct val="82162"/>
              <a:buChar char="🞇"/>
            </a:pPr>
            <a:r>
              <a:rPr b="1" lang="en-US">
                <a:solidFill>
                  <a:srgbClr val="FF0000"/>
                </a:solidFill>
              </a:rPr>
              <a:t>Data</a:t>
            </a:r>
            <a:endParaRPr b="1">
              <a:solidFill>
                <a:srgbClr val="FF0000"/>
              </a:solidFill>
            </a:endParaRPr>
          </a:p>
          <a:p>
            <a:pPr indent="-344424" lvl="0" marL="457200" rtl="0" algn="l">
              <a:lnSpc>
                <a:spcPct val="100000"/>
              </a:lnSpc>
              <a:spcBef>
                <a:spcPts val="480"/>
              </a:spcBef>
              <a:spcAft>
                <a:spcPts val="0"/>
              </a:spcAft>
              <a:buSzPct val="82162"/>
              <a:buChar char="🞇"/>
            </a:pPr>
            <a:r>
              <a:rPr b="1" lang="en-US">
                <a:solidFill>
                  <a:srgbClr val="FF0000"/>
                </a:solidFill>
              </a:rPr>
              <a:t>information</a:t>
            </a:r>
            <a:endParaRPr b="1">
              <a:solidFill>
                <a:srgbClr val="FF0000"/>
              </a:solidFill>
            </a:endParaRPr>
          </a:p>
          <a:p>
            <a:pPr indent="-344424" lvl="0" marL="457200" rtl="0" algn="l">
              <a:lnSpc>
                <a:spcPct val="100000"/>
              </a:lnSpc>
              <a:spcBef>
                <a:spcPts val="480"/>
              </a:spcBef>
              <a:spcAft>
                <a:spcPts val="0"/>
              </a:spcAft>
              <a:buSzPct val="82162"/>
              <a:buChar char="🞇"/>
            </a:pPr>
            <a:r>
              <a:rPr b="1" lang="en-US">
                <a:solidFill>
                  <a:srgbClr val="FF0000"/>
                </a:solidFill>
              </a:rPr>
              <a:t>knowledge</a:t>
            </a:r>
            <a:endParaRPr>
              <a:solidFill>
                <a:srgbClr val="FF0000"/>
              </a:solidFill>
            </a:endParaRPr>
          </a:p>
        </p:txBody>
      </p:sp>
      <p:pic>
        <p:nvPicPr>
          <p:cNvPr id="220" name="Google Shape;220;p22"/>
          <p:cNvPicPr preferRelativeResize="0"/>
          <p:nvPr/>
        </p:nvPicPr>
        <p:blipFill rotWithShape="1">
          <a:blip r:embed="rId3">
            <a:alphaModFix/>
          </a:blip>
          <a:srcRect b="0" l="0" r="0" t="0"/>
          <a:stretch/>
        </p:blipFill>
        <p:spPr>
          <a:xfrm>
            <a:off x="5248139" y="2170675"/>
            <a:ext cx="2984138" cy="2093349"/>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4880460" y="4267200"/>
            <a:ext cx="3719513" cy="2093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58c595905ad1dcd_26"/>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Kh</a:t>
            </a:r>
            <a:r>
              <a:rPr lang="en-US"/>
              <a:t>ái niệm</a:t>
            </a:r>
            <a:endParaRPr/>
          </a:p>
        </p:txBody>
      </p:sp>
      <p:sp>
        <p:nvSpPr>
          <p:cNvPr id="227" name="Google Shape;227;g258c595905ad1dcd_26"/>
          <p:cNvSpPr txBox="1"/>
          <p:nvPr>
            <p:ph idx="1" type="body"/>
          </p:nvPr>
        </p:nvSpPr>
        <p:spPr>
          <a:xfrm>
            <a:off x="1043500" y="2323650"/>
            <a:ext cx="6777300" cy="4041900"/>
          </a:xfrm>
          <a:prstGeom prst="rect">
            <a:avLst/>
          </a:prstGeom>
        </p:spPr>
        <p:txBody>
          <a:bodyPr anchorCtr="0" anchor="t" bIns="45700" lIns="91425" spcFirstLastPara="1" rIns="91425" wrap="square" tIns="45700">
            <a:normAutofit lnSpcReduction="10000"/>
          </a:bodyPr>
          <a:lstStyle/>
          <a:p>
            <a:pPr indent="0" lvl="0" marL="0" rtl="0" algn="l">
              <a:spcBef>
                <a:spcPts val="480"/>
              </a:spcBef>
              <a:spcAft>
                <a:spcPts val="0"/>
              </a:spcAft>
              <a:buNone/>
            </a:pPr>
            <a:r>
              <a:rPr lang="en-US"/>
              <a:t>“Big data are high volume, high velocity, and/or high variety information assets that require new forms of processing to enable enhanced decision making, insight discovery and process optimization” [Gartner, </a:t>
            </a:r>
            <a:endParaRPr/>
          </a:p>
          <a:p>
            <a:pPr indent="0" lvl="0" marL="0" rtl="0" algn="l">
              <a:spcBef>
                <a:spcPts val="480"/>
              </a:spcBef>
              <a:spcAft>
                <a:spcPts val="0"/>
              </a:spcAft>
              <a:buNone/>
            </a:pPr>
            <a:r>
              <a:rPr lang="en-US"/>
              <a:t> “Big data” là những tài sản thông tin có dung lượng lớn, phát triển nhanh chóng dưới nhiều hình thức khác nhau, đòi hỏi phải có hình thức xử lý mới để đưa ra quyết định, khám phá và tối ưu hóa quy trình.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4000"/>
              <a:buNone/>
            </a:pPr>
            <a:r>
              <a:t/>
            </a:r>
            <a:endParaRPr/>
          </a:p>
        </p:txBody>
      </p:sp>
      <p:sp>
        <p:nvSpPr>
          <p:cNvPr id="233" name="Google Shape;233;p19"/>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1824"/>
              <a:buNone/>
            </a:pPr>
            <a:r>
              <a:t/>
            </a:r>
            <a:endParaRPr/>
          </a:p>
        </p:txBody>
      </p:sp>
      <p:pic>
        <p:nvPicPr>
          <p:cNvPr id="234" name="Google Shape;234;p19"/>
          <p:cNvPicPr preferRelativeResize="0"/>
          <p:nvPr/>
        </p:nvPicPr>
        <p:blipFill rotWithShape="1">
          <a:blip r:embed="rId3">
            <a:alphaModFix/>
          </a:blip>
          <a:srcRect b="0" l="0" r="0" t="0"/>
          <a:stretch/>
        </p:blipFill>
        <p:spPr>
          <a:xfrm>
            <a:off x="514350" y="1378743"/>
            <a:ext cx="8143876" cy="50601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90fe882bb112e31_0"/>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Dữ li</a:t>
            </a:r>
            <a:r>
              <a:rPr lang="en-US"/>
              <a:t>ệu lớn quanh ta</a:t>
            </a:r>
            <a:endParaRPr/>
          </a:p>
        </p:txBody>
      </p:sp>
      <p:sp>
        <p:nvSpPr>
          <p:cNvPr id="240" name="Google Shape;240;g190fe882bb112e31_0"/>
          <p:cNvSpPr txBox="1"/>
          <p:nvPr>
            <p:ph idx="1" type="body"/>
          </p:nvPr>
        </p:nvSpPr>
        <p:spPr>
          <a:xfrm>
            <a:off x="536200" y="2170675"/>
            <a:ext cx="8039400" cy="1756500"/>
          </a:xfrm>
          <a:prstGeom prst="rect">
            <a:avLst/>
          </a:prstGeom>
        </p:spPr>
        <p:txBody>
          <a:bodyPr anchorCtr="0" anchor="t" bIns="45700" lIns="91425" spcFirstLastPara="1" rIns="91425" wrap="square" tIns="45700">
            <a:normAutofit fontScale="85000"/>
          </a:bodyPr>
          <a:lstStyle/>
          <a:p>
            <a:pPr indent="-327050" lvl="0" marL="457200" rtl="0" algn="l">
              <a:spcBef>
                <a:spcPts val="480"/>
              </a:spcBef>
              <a:spcAft>
                <a:spcPts val="0"/>
              </a:spcAft>
              <a:buSzPct val="76000"/>
              <a:buChar char="🞇"/>
            </a:pPr>
            <a:r>
              <a:rPr lang="en-US"/>
              <a:t>Thư vi</a:t>
            </a:r>
            <a:r>
              <a:rPr lang="en-US"/>
              <a:t>ện Alexandra (Thế kỷ 3 trc CN) được coi là chứa toàn bộ kiến thức loài người đầu tiên… ngày nay lượng thông tin trên toàn thế giới ước tính ~ 120 exabytes.</a:t>
            </a:r>
            <a:endParaRPr/>
          </a:p>
          <a:p>
            <a:pPr indent="-327050" lvl="0" marL="457200" rtl="0" algn="l">
              <a:spcBef>
                <a:spcPts val="0"/>
              </a:spcBef>
              <a:spcAft>
                <a:spcPts val="0"/>
              </a:spcAft>
              <a:buSzPct val="76000"/>
              <a:buChar char="🞇"/>
            </a:pPr>
            <a:r>
              <a:rPr lang="en-US"/>
              <a:t>Nếu in ra đĩa CD thì ta có 5 chồng cao từ mặt đất đến mặt trăng</a:t>
            </a:r>
            <a:endParaRPr/>
          </a:p>
        </p:txBody>
      </p:sp>
      <p:pic>
        <p:nvPicPr>
          <p:cNvPr id="241" name="Google Shape;241;g190fe882bb112e31_0"/>
          <p:cNvPicPr preferRelativeResize="0"/>
          <p:nvPr/>
        </p:nvPicPr>
        <p:blipFill>
          <a:blip r:embed="rId3">
            <a:alphaModFix/>
          </a:blip>
          <a:stretch>
            <a:fillRect/>
          </a:stretch>
        </p:blipFill>
        <p:spPr>
          <a:xfrm>
            <a:off x="1343050" y="4080150"/>
            <a:ext cx="6457899" cy="224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90fe882bb112e31_5"/>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a:t>
            </a:r>
            <a:r>
              <a:rPr lang="en-US"/>
              <a:t>ượng dữ kiệu khổng lồ</a:t>
            </a:r>
            <a:endParaRPr/>
          </a:p>
        </p:txBody>
      </p:sp>
      <p:sp>
        <p:nvSpPr>
          <p:cNvPr id="247" name="Google Shape;247;g190fe882bb112e31_5"/>
          <p:cNvSpPr txBox="1"/>
          <p:nvPr>
            <p:ph idx="1" type="body"/>
          </p:nvPr>
        </p:nvSpPr>
        <p:spPr>
          <a:xfrm>
            <a:off x="674950" y="2323650"/>
            <a:ext cx="5398200" cy="3509100"/>
          </a:xfrm>
          <a:prstGeom prst="rect">
            <a:avLst/>
          </a:prstGeom>
        </p:spPr>
        <p:txBody>
          <a:bodyPr anchorCtr="0" anchor="t" bIns="45700" lIns="91425" spcFirstLastPara="1" rIns="91425" wrap="square" tIns="45700">
            <a:normAutofit fontScale="77500" lnSpcReduction="20000"/>
          </a:bodyPr>
          <a:lstStyle/>
          <a:p>
            <a:pPr indent="-318363" lvl="0" marL="457200" rtl="0" algn="l">
              <a:spcBef>
                <a:spcPts val="480"/>
              </a:spcBef>
              <a:spcAft>
                <a:spcPts val="0"/>
              </a:spcAft>
              <a:buSzPct val="76000"/>
              <a:buChar char="🞇"/>
            </a:pPr>
            <a:r>
              <a:rPr lang="en-US"/>
              <a:t>Từ c</a:t>
            </a:r>
            <a:r>
              <a:rPr lang="en-US"/>
              <a:t>ác phương tiện xã hội: lưu trữ nội dung, hành vi và ý kiến của người dùng, khách hàng, công ty.</a:t>
            </a:r>
            <a:endParaRPr/>
          </a:p>
          <a:p>
            <a:pPr indent="0" lvl="0" marL="0" rtl="0" algn="l">
              <a:spcBef>
                <a:spcPts val="480"/>
              </a:spcBef>
              <a:spcAft>
                <a:spcPts val="0"/>
              </a:spcAft>
              <a:buNone/>
            </a:pPr>
            <a:r>
              <a:t/>
            </a:r>
            <a:endParaRPr/>
          </a:p>
          <a:p>
            <a:pPr indent="-318363" lvl="0" marL="457200" rtl="0" algn="l">
              <a:spcBef>
                <a:spcPts val="480"/>
              </a:spcBef>
              <a:spcAft>
                <a:spcPts val="0"/>
              </a:spcAft>
              <a:buSzPct val="76000"/>
              <a:buChar char="🞇"/>
            </a:pPr>
            <a:r>
              <a:rPr lang="en-US"/>
              <a:t>Từ máy móc: thiết bị dân dụng, công nghiệp, cảm biến, thiết bị giám sát, web logs.</a:t>
            </a:r>
            <a:endParaRPr/>
          </a:p>
          <a:p>
            <a:pPr indent="0" lvl="0" marL="0" rtl="0" algn="l">
              <a:spcBef>
                <a:spcPts val="480"/>
              </a:spcBef>
              <a:spcAft>
                <a:spcPts val="0"/>
              </a:spcAft>
              <a:buNone/>
            </a:pPr>
            <a:r>
              <a:t/>
            </a:r>
            <a:endParaRPr/>
          </a:p>
          <a:p>
            <a:pPr indent="-318363" lvl="0" marL="457200" rtl="0" algn="l">
              <a:spcBef>
                <a:spcPts val="480"/>
              </a:spcBef>
              <a:spcAft>
                <a:spcPts val="0"/>
              </a:spcAft>
              <a:buSzPct val="76000"/>
              <a:buChar char="🞇"/>
            </a:pPr>
            <a:r>
              <a:rPr lang="en-US"/>
              <a:t>Từ giao dịch Kinh doanh: dữ liệu sản xuất, phân phối, mã Sp và giá cả…</a:t>
            </a:r>
            <a:endParaRPr/>
          </a:p>
          <a:p>
            <a:pPr indent="0" lvl="0" marL="0" rtl="0" algn="l">
              <a:spcBef>
                <a:spcPts val="480"/>
              </a:spcBef>
              <a:spcAft>
                <a:spcPts val="0"/>
              </a:spcAft>
              <a:buNone/>
            </a:pPr>
            <a:r>
              <a:t/>
            </a:r>
            <a:endParaRPr/>
          </a:p>
          <a:p>
            <a:pPr indent="-318363" lvl="0" marL="457200" rtl="0" algn="l">
              <a:spcBef>
                <a:spcPts val="480"/>
              </a:spcBef>
              <a:spcAft>
                <a:spcPts val="0"/>
              </a:spcAft>
              <a:buSzPct val="76000"/>
              <a:buChar char="🞇"/>
            </a:pPr>
            <a:r>
              <a:rPr lang="en-US"/>
              <a:t>Nhiều loại khác…</a:t>
            </a:r>
            <a:endParaRPr/>
          </a:p>
        </p:txBody>
      </p:sp>
      <p:pic>
        <p:nvPicPr>
          <p:cNvPr id="248" name="Google Shape;248;g190fe882bb112e31_5"/>
          <p:cNvPicPr preferRelativeResize="0"/>
          <p:nvPr/>
        </p:nvPicPr>
        <p:blipFill>
          <a:blip r:embed="rId3">
            <a:alphaModFix/>
          </a:blip>
          <a:stretch>
            <a:fillRect/>
          </a:stretch>
        </p:blipFill>
        <p:spPr>
          <a:xfrm>
            <a:off x="6073145" y="2170677"/>
            <a:ext cx="2530102" cy="3450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258c595905ad1dcd_17"/>
          <p:cNvPicPr preferRelativeResize="0"/>
          <p:nvPr/>
        </p:nvPicPr>
        <p:blipFill>
          <a:blip r:embed="rId3">
            <a:alphaModFix/>
          </a:blip>
          <a:stretch>
            <a:fillRect/>
          </a:stretch>
        </p:blipFill>
        <p:spPr>
          <a:xfrm>
            <a:off x="1291038" y="723148"/>
            <a:ext cx="6561925" cy="579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8c595905ad1dcd_0"/>
          <p:cNvSpPr txBox="1"/>
          <p:nvPr>
            <p:ph type="title"/>
          </p:nvPr>
        </p:nvSpPr>
        <p:spPr>
          <a:xfrm>
            <a:off x="1043490" y="1027664"/>
            <a:ext cx="70248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Xu h</a:t>
            </a:r>
            <a:r>
              <a:rPr lang="en-US"/>
              <a:t>ướng ứng dụng</a:t>
            </a:r>
            <a:endParaRPr/>
          </a:p>
        </p:txBody>
      </p:sp>
      <p:sp>
        <p:nvSpPr>
          <p:cNvPr id="259" name="Google Shape;259;g258c595905ad1dcd_0"/>
          <p:cNvSpPr txBox="1"/>
          <p:nvPr>
            <p:ph idx="1" type="body"/>
          </p:nvPr>
        </p:nvSpPr>
        <p:spPr>
          <a:xfrm>
            <a:off x="1043492" y="2323652"/>
            <a:ext cx="6777300" cy="3509100"/>
          </a:xfrm>
          <a:prstGeom prst="rect">
            <a:avLst/>
          </a:prstGeom>
        </p:spPr>
        <p:txBody>
          <a:bodyPr anchorCtr="0" anchor="t" bIns="45700" lIns="91425" spcFirstLastPara="1" rIns="91425" wrap="square" tIns="45700">
            <a:normAutofit lnSpcReduction="10000"/>
          </a:bodyPr>
          <a:lstStyle/>
          <a:p>
            <a:pPr indent="-344424" lvl="0" marL="457200" rtl="0" algn="l">
              <a:spcBef>
                <a:spcPts val="480"/>
              </a:spcBef>
              <a:spcAft>
                <a:spcPts val="0"/>
              </a:spcAft>
              <a:buSzPts val="1824"/>
              <a:buChar char="🞇"/>
            </a:pPr>
            <a:r>
              <a:rPr lang="en-US"/>
              <a:t>Phân tích dữ liệu lớn cho phép các tổ chức giải quyết các bài toán phức tạp trước kia không thể làm được  ra các quyết định và hành động tốt hơn. </a:t>
            </a:r>
            <a:endParaRPr/>
          </a:p>
          <a:p>
            <a:pPr indent="-344424" lvl="0" marL="457200" rtl="0" algn="l">
              <a:spcBef>
                <a:spcPts val="0"/>
              </a:spcBef>
              <a:spcAft>
                <a:spcPts val="0"/>
              </a:spcAft>
              <a:buSzPts val="1824"/>
              <a:buChar char="🞇"/>
            </a:pPr>
            <a:r>
              <a:rPr lang="en-US"/>
              <a:t> Các ưu thế cạnh tranh (Competitiveness advantages).</a:t>
            </a:r>
            <a:endParaRPr/>
          </a:p>
          <a:p>
            <a:pPr indent="-344424" lvl="0" marL="457200" rtl="0" algn="l">
              <a:spcBef>
                <a:spcPts val="0"/>
              </a:spcBef>
              <a:spcAft>
                <a:spcPts val="0"/>
              </a:spcAft>
              <a:buSzPts val="1824"/>
              <a:buChar char="🞇"/>
            </a:pPr>
            <a:r>
              <a:rPr lang="en-US"/>
              <a:t> Cung cấp những hiểu biết sâu (insights) về các hành vi phức tạp của xã hội con người.</a:t>
            </a:r>
            <a:endParaRPr/>
          </a:p>
          <a:p>
            <a:pPr indent="-344424" lvl="0" marL="457200" rtl="0" algn="l">
              <a:spcBef>
                <a:spcPts val="0"/>
              </a:spcBef>
              <a:spcAft>
                <a:spcPts val="0"/>
              </a:spcAft>
              <a:buSzPts val="1824"/>
              <a:buChar char="🞇"/>
            </a:pPr>
            <a:r>
              <a:rPr lang="en-US"/>
              <a:t> Đột phá (breakthrough) trong khoa học.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Bearts Studio</dc:creator>
</cp:coreProperties>
</file>