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77" r:id="rId3"/>
    <p:sldId id="280" r:id="rId4"/>
    <p:sldId id="257" r:id="rId5"/>
    <p:sldId id="259" r:id="rId6"/>
    <p:sldId id="281" r:id="rId7"/>
    <p:sldId id="279" r:id="rId8"/>
    <p:sldId id="282" r:id="rId9"/>
    <p:sldId id="284" r:id="rId10"/>
    <p:sldId id="285" r:id="rId11"/>
    <p:sldId id="286" r:id="rId12"/>
    <p:sldId id="299" r:id="rId13"/>
    <p:sldId id="300" r:id="rId14"/>
    <p:sldId id="301" r:id="rId15"/>
    <p:sldId id="302" r:id="rId16"/>
    <p:sldId id="287" r:id="rId17"/>
    <p:sldId id="289" r:id="rId18"/>
    <p:sldId id="290" r:id="rId19"/>
    <p:sldId id="291" r:id="rId20"/>
    <p:sldId id="293" r:id="rId21"/>
    <p:sldId id="294" r:id="rId22"/>
    <p:sldId id="295" r:id="rId23"/>
    <p:sldId id="296" r:id="rId24"/>
    <p:sldId id="297" r:id="rId25"/>
    <p:sldId id="298" r:id="rId26"/>
    <p:sldId id="292" r:id="rId27"/>
    <p:sldId id="267" r:id="rId28"/>
    <p:sldId id="264" r:id="rId29"/>
    <p:sldId id="265" r:id="rId30"/>
    <p:sldId id="274" r:id="rId31"/>
    <p:sldId id="276" r:id="rId32"/>
    <p:sldId id="269" r:id="rId33"/>
    <p:sldId id="270" r:id="rId34"/>
    <p:sldId id="27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81" d="100"/>
          <a:sy n="81" d="100"/>
        </p:scale>
        <p:origin x="44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96705A-11A2-4AE1-A911-D71AA7E7230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E4ED7C9-CB0F-4CF5-86EB-889D9D5CD02A}">
      <dgm:prSet phldrT="[Text]" custT="1"/>
      <dgm:spPr/>
      <dgm:t>
        <a:bodyPr/>
        <a:lstStyle/>
        <a:p>
          <a:r>
            <a:rPr lang="en-US" sz="2800">
              <a:latin typeface="Times New Roman" panose="02020603050405020304" pitchFamily="18" charset="0"/>
              <a:cs typeface="Times New Roman" panose="02020603050405020304" pitchFamily="18" charset="0"/>
            </a:rPr>
            <a:t>Kỹ nghệ phần mềm</a:t>
          </a:r>
        </a:p>
      </dgm:t>
    </dgm:pt>
    <dgm:pt modelId="{3B416D7B-4C87-4105-A282-DE39437C49C2}" type="parTrans" cxnId="{9F8F9963-FF61-430A-9FEA-7DD56FB94CD9}">
      <dgm:prSet/>
      <dgm:spPr/>
      <dgm:t>
        <a:bodyPr/>
        <a:lstStyle/>
        <a:p>
          <a:endParaRPr lang="en-US"/>
        </a:p>
      </dgm:t>
    </dgm:pt>
    <dgm:pt modelId="{4EB7F01A-C026-47D7-ABDD-312FB5238FAA}" type="sibTrans" cxnId="{9F8F9963-FF61-430A-9FEA-7DD56FB94CD9}">
      <dgm:prSet/>
      <dgm:spPr/>
      <dgm:t>
        <a:bodyPr/>
        <a:lstStyle/>
        <a:p>
          <a:endParaRPr lang="en-US"/>
        </a:p>
      </dgm:t>
    </dgm:pt>
    <dgm:pt modelId="{C34BA003-5524-407E-ACC4-EE798097F6D3}">
      <dgm:prSet phldrT="[Text]" custT="1"/>
      <dgm:spPr/>
      <dgm:t>
        <a:bodyPr/>
        <a:lstStyle/>
        <a:p>
          <a:r>
            <a:rPr lang="en-US" sz="2800">
              <a:latin typeface="Times New Roman" panose="02020603050405020304" pitchFamily="18" charset="0"/>
              <a:cs typeface="Times New Roman" panose="02020603050405020304" pitchFamily="18" charset="0"/>
            </a:rPr>
            <a:t>Phương pháp</a:t>
          </a:r>
        </a:p>
      </dgm:t>
    </dgm:pt>
    <dgm:pt modelId="{72325C81-1629-405B-BA84-B807B6A2EE6A}" type="parTrans" cxnId="{4EC9D36C-7A8D-4CB3-96CE-1B1C7C13A3B5}">
      <dgm:prSet/>
      <dgm:spPr/>
      <dgm:t>
        <a:bodyPr/>
        <a:lstStyle/>
        <a:p>
          <a:endParaRPr lang="en-US"/>
        </a:p>
      </dgm:t>
    </dgm:pt>
    <dgm:pt modelId="{A2B8FD62-C18A-47C5-B5FE-0BB43989F6D5}" type="sibTrans" cxnId="{4EC9D36C-7A8D-4CB3-96CE-1B1C7C13A3B5}">
      <dgm:prSet/>
      <dgm:spPr/>
      <dgm:t>
        <a:bodyPr/>
        <a:lstStyle/>
        <a:p>
          <a:endParaRPr lang="en-US"/>
        </a:p>
      </dgm:t>
    </dgm:pt>
    <dgm:pt modelId="{C7D85915-8EC8-45ED-AF6C-77CA1D371915}">
      <dgm:prSet phldrT="[Text]" custT="1"/>
      <dgm:spPr/>
      <dgm:t>
        <a:bodyPr/>
        <a:lstStyle/>
        <a:p>
          <a:r>
            <a:rPr lang="en-US" sz="2800">
              <a:latin typeface="Times New Roman" panose="02020603050405020304" pitchFamily="18" charset="0"/>
              <a:cs typeface="Times New Roman" panose="02020603050405020304" pitchFamily="18" charset="0"/>
            </a:rPr>
            <a:t>Công cụ</a:t>
          </a:r>
        </a:p>
      </dgm:t>
    </dgm:pt>
    <dgm:pt modelId="{DABBB8DF-B251-4C52-864A-33640E6BA0B7}" type="parTrans" cxnId="{231BCF2F-D3B2-468C-B0C5-E7E5C4E85968}">
      <dgm:prSet/>
      <dgm:spPr/>
      <dgm:t>
        <a:bodyPr/>
        <a:lstStyle/>
        <a:p>
          <a:endParaRPr lang="en-US"/>
        </a:p>
      </dgm:t>
    </dgm:pt>
    <dgm:pt modelId="{B2C878B5-147F-41AD-BCA2-8F423606570A}" type="sibTrans" cxnId="{231BCF2F-D3B2-468C-B0C5-E7E5C4E85968}">
      <dgm:prSet/>
      <dgm:spPr/>
      <dgm:t>
        <a:bodyPr/>
        <a:lstStyle/>
        <a:p>
          <a:endParaRPr lang="en-US"/>
        </a:p>
      </dgm:t>
    </dgm:pt>
    <dgm:pt modelId="{1D065AC4-5FCF-4FDA-ABBE-6F31A0747A83}">
      <dgm:prSet phldrT="[Text]" custT="1"/>
      <dgm:spPr/>
      <dgm:t>
        <a:bodyPr/>
        <a:lstStyle/>
        <a:p>
          <a:r>
            <a:rPr lang="en-US" sz="2800">
              <a:latin typeface="Times New Roman" panose="02020603050405020304" pitchFamily="18" charset="0"/>
              <a:cs typeface="Times New Roman" panose="02020603050405020304" pitchFamily="18" charset="0"/>
            </a:rPr>
            <a:t>Quy trình</a:t>
          </a:r>
        </a:p>
      </dgm:t>
    </dgm:pt>
    <dgm:pt modelId="{3CF55E60-CC7E-4CFB-AE02-8D7AA122DB38}" type="parTrans" cxnId="{2206B948-53C3-4FC9-9E8C-278BAAD1A094}">
      <dgm:prSet/>
      <dgm:spPr/>
      <dgm:t>
        <a:bodyPr/>
        <a:lstStyle/>
        <a:p>
          <a:endParaRPr lang="en-US"/>
        </a:p>
      </dgm:t>
    </dgm:pt>
    <dgm:pt modelId="{DD1A5473-71B6-4851-B11C-84C2196699D9}" type="sibTrans" cxnId="{2206B948-53C3-4FC9-9E8C-278BAAD1A094}">
      <dgm:prSet/>
      <dgm:spPr/>
      <dgm:t>
        <a:bodyPr/>
        <a:lstStyle/>
        <a:p>
          <a:endParaRPr lang="en-US"/>
        </a:p>
      </dgm:t>
    </dgm:pt>
    <dgm:pt modelId="{2DD1974D-E319-456F-B741-2A34FD8E6958}" type="pres">
      <dgm:prSet presAssocID="{9296705A-11A2-4AE1-A911-D71AA7E72305}" presName="hierChild1" presStyleCnt="0">
        <dgm:presLayoutVars>
          <dgm:orgChart val="1"/>
          <dgm:chPref val="1"/>
          <dgm:dir/>
          <dgm:animOne val="branch"/>
          <dgm:animLvl val="lvl"/>
          <dgm:resizeHandles/>
        </dgm:presLayoutVars>
      </dgm:prSet>
      <dgm:spPr/>
      <dgm:t>
        <a:bodyPr/>
        <a:lstStyle/>
        <a:p>
          <a:endParaRPr lang="en-US"/>
        </a:p>
      </dgm:t>
    </dgm:pt>
    <dgm:pt modelId="{29952168-DEE1-455C-8689-B599FF5D1C32}" type="pres">
      <dgm:prSet presAssocID="{1E4ED7C9-CB0F-4CF5-86EB-889D9D5CD02A}" presName="hierRoot1" presStyleCnt="0">
        <dgm:presLayoutVars>
          <dgm:hierBranch val="init"/>
        </dgm:presLayoutVars>
      </dgm:prSet>
      <dgm:spPr/>
    </dgm:pt>
    <dgm:pt modelId="{A2C87417-0A9A-40EC-967E-049235674CA2}" type="pres">
      <dgm:prSet presAssocID="{1E4ED7C9-CB0F-4CF5-86EB-889D9D5CD02A}" presName="rootComposite1" presStyleCnt="0"/>
      <dgm:spPr/>
    </dgm:pt>
    <dgm:pt modelId="{3B762298-B9CF-4BE2-A19B-E37AD7D9C03A}" type="pres">
      <dgm:prSet presAssocID="{1E4ED7C9-CB0F-4CF5-86EB-889D9D5CD02A}" presName="rootText1" presStyleLbl="node0" presStyleIdx="0" presStyleCnt="1" custLinFactNeighborX="793">
        <dgm:presLayoutVars>
          <dgm:chPref val="3"/>
        </dgm:presLayoutVars>
      </dgm:prSet>
      <dgm:spPr/>
      <dgm:t>
        <a:bodyPr/>
        <a:lstStyle/>
        <a:p>
          <a:endParaRPr lang="en-US"/>
        </a:p>
      </dgm:t>
    </dgm:pt>
    <dgm:pt modelId="{EFCDC798-DDE3-4227-AC6C-58B72F60F6D1}" type="pres">
      <dgm:prSet presAssocID="{1E4ED7C9-CB0F-4CF5-86EB-889D9D5CD02A}" presName="rootConnector1" presStyleLbl="node1" presStyleIdx="0" presStyleCnt="0"/>
      <dgm:spPr/>
      <dgm:t>
        <a:bodyPr/>
        <a:lstStyle/>
        <a:p>
          <a:endParaRPr lang="en-US"/>
        </a:p>
      </dgm:t>
    </dgm:pt>
    <dgm:pt modelId="{D0B9C930-7D3E-472C-87AB-C0257C2845D3}" type="pres">
      <dgm:prSet presAssocID="{1E4ED7C9-CB0F-4CF5-86EB-889D9D5CD02A}" presName="hierChild2" presStyleCnt="0"/>
      <dgm:spPr/>
    </dgm:pt>
    <dgm:pt modelId="{6AEC52C3-CB95-48CA-8669-069FE6D3F8EE}" type="pres">
      <dgm:prSet presAssocID="{72325C81-1629-405B-BA84-B807B6A2EE6A}" presName="Name37" presStyleLbl="parChTrans1D2" presStyleIdx="0" presStyleCnt="3"/>
      <dgm:spPr/>
      <dgm:t>
        <a:bodyPr/>
        <a:lstStyle/>
        <a:p>
          <a:endParaRPr lang="en-US"/>
        </a:p>
      </dgm:t>
    </dgm:pt>
    <dgm:pt modelId="{8EC48F7A-6757-4FFC-88BE-801E5623521A}" type="pres">
      <dgm:prSet presAssocID="{C34BA003-5524-407E-ACC4-EE798097F6D3}" presName="hierRoot2" presStyleCnt="0">
        <dgm:presLayoutVars>
          <dgm:hierBranch val="init"/>
        </dgm:presLayoutVars>
      </dgm:prSet>
      <dgm:spPr/>
    </dgm:pt>
    <dgm:pt modelId="{305CA184-D1AD-49D4-A4CF-6594CDFFA99E}" type="pres">
      <dgm:prSet presAssocID="{C34BA003-5524-407E-ACC4-EE798097F6D3}" presName="rootComposite" presStyleCnt="0"/>
      <dgm:spPr/>
    </dgm:pt>
    <dgm:pt modelId="{82B237F9-070E-4E47-B395-E76555EE6793}" type="pres">
      <dgm:prSet presAssocID="{C34BA003-5524-407E-ACC4-EE798097F6D3}" presName="rootText" presStyleLbl="node2" presStyleIdx="0" presStyleCnt="3">
        <dgm:presLayoutVars>
          <dgm:chPref val="3"/>
        </dgm:presLayoutVars>
      </dgm:prSet>
      <dgm:spPr/>
      <dgm:t>
        <a:bodyPr/>
        <a:lstStyle/>
        <a:p>
          <a:endParaRPr lang="en-US"/>
        </a:p>
      </dgm:t>
    </dgm:pt>
    <dgm:pt modelId="{BD859E5F-8C25-42DF-A32B-6232D05A8283}" type="pres">
      <dgm:prSet presAssocID="{C34BA003-5524-407E-ACC4-EE798097F6D3}" presName="rootConnector" presStyleLbl="node2" presStyleIdx="0" presStyleCnt="3"/>
      <dgm:spPr/>
      <dgm:t>
        <a:bodyPr/>
        <a:lstStyle/>
        <a:p>
          <a:endParaRPr lang="en-US"/>
        </a:p>
      </dgm:t>
    </dgm:pt>
    <dgm:pt modelId="{4BA7FC1F-A322-488C-A76F-3AA5D6A65E02}" type="pres">
      <dgm:prSet presAssocID="{C34BA003-5524-407E-ACC4-EE798097F6D3}" presName="hierChild4" presStyleCnt="0"/>
      <dgm:spPr/>
    </dgm:pt>
    <dgm:pt modelId="{EDCFBE3F-0555-462A-A4DE-7181ECC5FEC4}" type="pres">
      <dgm:prSet presAssocID="{C34BA003-5524-407E-ACC4-EE798097F6D3}" presName="hierChild5" presStyleCnt="0"/>
      <dgm:spPr/>
    </dgm:pt>
    <dgm:pt modelId="{BE92F8D8-F9FF-463A-BFE9-8438D20C31D4}" type="pres">
      <dgm:prSet presAssocID="{DABBB8DF-B251-4C52-864A-33640E6BA0B7}" presName="Name37" presStyleLbl="parChTrans1D2" presStyleIdx="1" presStyleCnt="3"/>
      <dgm:spPr/>
      <dgm:t>
        <a:bodyPr/>
        <a:lstStyle/>
        <a:p>
          <a:endParaRPr lang="en-US"/>
        </a:p>
      </dgm:t>
    </dgm:pt>
    <dgm:pt modelId="{29CFBE37-FC5D-4731-9FD2-A98055D5088F}" type="pres">
      <dgm:prSet presAssocID="{C7D85915-8EC8-45ED-AF6C-77CA1D371915}" presName="hierRoot2" presStyleCnt="0">
        <dgm:presLayoutVars>
          <dgm:hierBranch val="init"/>
        </dgm:presLayoutVars>
      </dgm:prSet>
      <dgm:spPr/>
    </dgm:pt>
    <dgm:pt modelId="{F118D544-29C0-4E68-B4F5-8E32D31C153C}" type="pres">
      <dgm:prSet presAssocID="{C7D85915-8EC8-45ED-AF6C-77CA1D371915}" presName="rootComposite" presStyleCnt="0"/>
      <dgm:spPr/>
    </dgm:pt>
    <dgm:pt modelId="{D101B957-C2FF-4AA3-AA0D-E1BF597BA94C}" type="pres">
      <dgm:prSet presAssocID="{C7D85915-8EC8-45ED-AF6C-77CA1D371915}" presName="rootText" presStyleLbl="node2" presStyleIdx="1" presStyleCnt="3">
        <dgm:presLayoutVars>
          <dgm:chPref val="3"/>
        </dgm:presLayoutVars>
      </dgm:prSet>
      <dgm:spPr/>
      <dgm:t>
        <a:bodyPr/>
        <a:lstStyle/>
        <a:p>
          <a:endParaRPr lang="en-US"/>
        </a:p>
      </dgm:t>
    </dgm:pt>
    <dgm:pt modelId="{3AE7B78F-F024-4F09-863D-2AF1710B51A5}" type="pres">
      <dgm:prSet presAssocID="{C7D85915-8EC8-45ED-AF6C-77CA1D371915}" presName="rootConnector" presStyleLbl="node2" presStyleIdx="1" presStyleCnt="3"/>
      <dgm:spPr/>
      <dgm:t>
        <a:bodyPr/>
        <a:lstStyle/>
        <a:p>
          <a:endParaRPr lang="en-US"/>
        </a:p>
      </dgm:t>
    </dgm:pt>
    <dgm:pt modelId="{54EDDE77-E7C8-4239-A14D-48DA0470ACAE}" type="pres">
      <dgm:prSet presAssocID="{C7D85915-8EC8-45ED-AF6C-77CA1D371915}" presName="hierChild4" presStyleCnt="0"/>
      <dgm:spPr/>
    </dgm:pt>
    <dgm:pt modelId="{75466D83-98A6-4705-8A77-257B832484BE}" type="pres">
      <dgm:prSet presAssocID="{C7D85915-8EC8-45ED-AF6C-77CA1D371915}" presName="hierChild5" presStyleCnt="0"/>
      <dgm:spPr/>
    </dgm:pt>
    <dgm:pt modelId="{85433D5B-DC0D-4DAB-B49C-0E1A0BD2A80B}" type="pres">
      <dgm:prSet presAssocID="{3CF55E60-CC7E-4CFB-AE02-8D7AA122DB38}" presName="Name37" presStyleLbl="parChTrans1D2" presStyleIdx="2" presStyleCnt="3"/>
      <dgm:spPr/>
      <dgm:t>
        <a:bodyPr/>
        <a:lstStyle/>
        <a:p>
          <a:endParaRPr lang="en-US"/>
        </a:p>
      </dgm:t>
    </dgm:pt>
    <dgm:pt modelId="{BD8D2CB8-F7E9-462C-B86B-E48AD6119ECC}" type="pres">
      <dgm:prSet presAssocID="{1D065AC4-5FCF-4FDA-ABBE-6F31A0747A83}" presName="hierRoot2" presStyleCnt="0">
        <dgm:presLayoutVars>
          <dgm:hierBranch val="init"/>
        </dgm:presLayoutVars>
      </dgm:prSet>
      <dgm:spPr/>
    </dgm:pt>
    <dgm:pt modelId="{44CA2F9E-5224-4B60-9555-60BF28703308}" type="pres">
      <dgm:prSet presAssocID="{1D065AC4-5FCF-4FDA-ABBE-6F31A0747A83}" presName="rootComposite" presStyleCnt="0"/>
      <dgm:spPr/>
    </dgm:pt>
    <dgm:pt modelId="{2BFA77DA-9067-443E-B28F-8F69F44061F2}" type="pres">
      <dgm:prSet presAssocID="{1D065AC4-5FCF-4FDA-ABBE-6F31A0747A83}" presName="rootText" presStyleLbl="node2" presStyleIdx="2" presStyleCnt="3">
        <dgm:presLayoutVars>
          <dgm:chPref val="3"/>
        </dgm:presLayoutVars>
      </dgm:prSet>
      <dgm:spPr/>
      <dgm:t>
        <a:bodyPr/>
        <a:lstStyle/>
        <a:p>
          <a:endParaRPr lang="en-US"/>
        </a:p>
      </dgm:t>
    </dgm:pt>
    <dgm:pt modelId="{EADF5592-6F04-48D6-B581-D320F444EC16}" type="pres">
      <dgm:prSet presAssocID="{1D065AC4-5FCF-4FDA-ABBE-6F31A0747A83}" presName="rootConnector" presStyleLbl="node2" presStyleIdx="2" presStyleCnt="3"/>
      <dgm:spPr/>
      <dgm:t>
        <a:bodyPr/>
        <a:lstStyle/>
        <a:p>
          <a:endParaRPr lang="en-US"/>
        </a:p>
      </dgm:t>
    </dgm:pt>
    <dgm:pt modelId="{DEC337E6-E34B-435B-B97E-ACDF49512C43}" type="pres">
      <dgm:prSet presAssocID="{1D065AC4-5FCF-4FDA-ABBE-6F31A0747A83}" presName="hierChild4" presStyleCnt="0"/>
      <dgm:spPr/>
    </dgm:pt>
    <dgm:pt modelId="{DC8FD8D5-A493-4822-B424-65D5781083DA}" type="pres">
      <dgm:prSet presAssocID="{1D065AC4-5FCF-4FDA-ABBE-6F31A0747A83}" presName="hierChild5" presStyleCnt="0"/>
      <dgm:spPr/>
    </dgm:pt>
    <dgm:pt modelId="{97B1D1C6-C19C-4FB5-80A3-54F986B47FFA}" type="pres">
      <dgm:prSet presAssocID="{1E4ED7C9-CB0F-4CF5-86EB-889D9D5CD02A}" presName="hierChild3" presStyleCnt="0"/>
      <dgm:spPr/>
    </dgm:pt>
  </dgm:ptLst>
  <dgm:cxnLst>
    <dgm:cxn modelId="{2206B948-53C3-4FC9-9E8C-278BAAD1A094}" srcId="{1E4ED7C9-CB0F-4CF5-86EB-889D9D5CD02A}" destId="{1D065AC4-5FCF-4FDA-ABBE-6F31A0747A83}" srcOrd="2" destOrd="0" parTransId="{3CF55E60-CC7E-4CFB-AE02-8D7AA122DB38}" sibTransId="{DD1A5473-71B6-4851-B11C-84C2196699D9}"/>
    <dgm:cxn modelId="{102BD7DA-FF24-4CE3-9A30-278AEC0354EB}" type="presOf" srcId="{9296705A-11A2-4AE1-A911-D71AA7E72305}" destId="{2DD1974D-E319-456F-B741-2A34FD8E6958}" srcOrd="0" destOrd="0" presId="urn:microsoft.com/office/officeart/2005/8/layout/orgChart1"/>
    <dgm:cxn modelId="{1A24AE4F-EAE2-4F95-83AC-AEB54713471F}" type="presOf" srcId="{72325C81-1629-405B-BA84-B807B6A2EE6A}" destId="{6AEC52C3-CB95-48CA-8669-069FE6D3F8EE}" srcOrd="0" destOrd="0" presId="urn:microsoft.com/office/officeart/2005/8/layout/orgChart1"/>
    <dgm:cxn modelId="{31B58004-2397-4922-AEFA-F06AE07C9980}" type="presOf" srcId="{DABBB8DF-B251-4C52-864A-33640E6BA0B7}" destId="{BE92F8D8-F9FF-463A-BFE9-8438D20C31D4}" srcOrd="0" destOrd="0" presId="urn:microsoft.com/office/officeart/2005/8/layout/orgChart1"/>
    <dgm:cxn modelId="{5CC499E1-1487-4809-BC9C-E290A96C96B9}" type="presOf" srcId="{C34BA003-5524-407E-ACC4-EE798097F6D3}" destId="{BD859E5F-8C25-42DF-A32B-6232D05A8283}" srcOrd="1" destOrd="0" presId="urn:microsoft.com/office/officeart/2005/8/layout/orgChart1"/>
    <dgm:cxn modelId="{46DC7B19-F21D-4851-9141-819400350E25}" type="presOf" srcId="{3CF55E60-CC7E-4CFB-AE02-8D7AA122DB38}" destId="{85433D5B-DC0D-4DAB-B49C-0E1A0BD2A80B}" srcOrd="0" destOrd="0" presId="urn:microsoft.com/office/officeart/2005/8/layout/orgChart1"/>
    <dgm:cxn modelId="{4EC9D36C-7A8D-4CB3-96CE-1B1C7C13A3B5}" srcId="{1E4ED7C9-CB0F-4CF5-86EB-889D9D5CD02A}" destId="{C34BA003-5524-407E-ACC4-EE798097F6D3}" srcOrd="0" destOrd="0" parTransId="{72325C81-1629-405B-BA84-B807B6A2EE6A}" sibTransId="{A2B8FD62-C18A-47C5-B5FE-0BB43989F6D5}"/>
    <dgm:cxn modelId="{18298E9C-9BB3-4945-8D3B-B92C25F45D69}" type="presOf" srcId="{C7D85915-8EC8-45ED-AF6C-77CA1D371915}" destId="{D101B957-C2FF-4AA3-AA0D-E1BF597BA94C}" srcOrd="0" destOrd="0" presId="urn:microsoft.com/office/officeart/2005/8/layout/orgChart1"/>
    <dgm:cxn modelId="{92BEA987-2E3C-4627-A150-D0E578E6BA5E}" type="presOf" srcId="{C7D85915-8EC8-45ED-AF6C-77CA1D371915}" destId="{3AE7B78F-F024-4F09-863D-2AF1710B51A5}" srcOrd="1" destOrd="0" presId="urn:microsoft.com/office/officeart/2005/8/layout/orgChart1"/>
    <dgm:cxn modelId="{0B52833F-5657-46CE-BBD6-CE947186B60A}" type="presOf" srcId="{1D065AC4-5FCF-4FDA-ABBE-6F31A0747A83}" destId="{2BFA77DA-9067-443E-B28F-8F69F44061F2}" srcOrd="0" destOrd="0" presId="urn:microsoft.com/office/officeart/2005/8/layout/orgChart1"/>
    <dgm:cxn modelId="{231BCF2F-D3B2-468C-B0C5-E7E5C4E85968}" srcId="{1E4ED7C9-CB0F-4CF5-86EB-889D9D5CD02A}" destId="{C7D85915-8EC8-45ED-AF6C-77CA1D371915}" srcOrd="1" destOrd="0" parTransId="{DABBB8DF-B251-4C52-864A-33640E6BA0B7}" sibTransId="{B2C878B5-147F-41AD-BCA2-8F423606570A}"/>
    <dgm:cxn modelId="{52352D16-F15D-4CB4-936B-BA9244ACC2A6}" type="presOf" srcId="{1E4ED7C9-CB0F-4CF5-86EB-889D9D5CD02A}" destId="{3B762298-B9CF-4BE2-A19B-E37AD7D9C03A}" srcOrd="0" destOrd="0" presId="urn:microsoft.com/office/officeart/2005/8/layout/orgChart1"/>
    <dgm:cxn modelId="{49A4EE98-5436-4065-B9DA-80941077BA20}" type="presOf" srcId="{C34BA003-5524-407E-ACC4-EE798097F6D3}" destId="{82B237F9-070E-4E47-B395-E76555EE6793}" srcOrd="0" destOrd="0" presId="urn:microsoft.com/office/officeart/2005/8/layout/orgChart1"/>
    <dgm:cxn modelId="{6B8AA1E4-9B0B-456A-9D18-73B64F34476C}" type="presOf" srcId="{1E4ED7C9-CB0F-4CF5-86EB-889D9D5CD02A}" destId="{EFCDC798-DDE3-4227-AC6C-58B72F60F6D1}" srcOrd="1" destOrd="0" presId="urn:microsoft.com/office/officeart/2005/8/layout/orgChart1"/>
    <dgm:cxn modelId="{5565D5E9-6917-43CE-90A7-B659021840B6}" type="presOf" srcId="{1D065AC4-5FCF-4FDA-ABBE-6F31A0747A83}" destId="{EADF5592-6F04-48D6-B581-D320F444EC16}" srcOrd="1" destOrd="0" presId="urn:microsoft.com/office/officeart/2005/8/layout/orgChart1"/>
    <dgm:cxn modelId="{9F8F9963-FF61-430A-9FEA-7DD56FB94CD9}" srcId="{9296705A-11A2-4AE1-A911-D71AA7E72305}" destId="{1E4ED7C9-CB0F-4CF5-86EB-889D9D5CD02A}" srcOrd="0" destOrd="0" parTransId="{3B416D7B-4C87-4105-A282-DE39437C49C2}" sibTransId="{4EB7F01A-C026-47D7-ABDD-312FB5238FAA}"/>
    <dgm:cxn modelId="{EB3ED208-F9E8-417B-9098-2C942FE95E3A}" type="presParOf" srcId="{2DD1974D-E319-456F-B741-2A34FD8E6958}" destId="{29952168-DEE1-455C-8689-B599FF5D1C32}" srcOrd="0" destOrd="0" presId="urn:microsoft.com/office/officeart/2005/8/layout/orgChart1"/>
    <dgm:cxn modelId="{03F0C152-1FCC-4A43-B395-4A04539EB139}" type="presParOf" srcId="{29952168-DEE1-455C-8689-B599FF5D1C32}" destId="{A2C87417-0A9A-40EC-967E-049235674CA2}" srcOrd="0" destOrd="0" presId="urn:microsoft.com/office/officeart/2005/8/layout/orgChart1"/>
    <dgm:cxn modelId="{21AED8AC-BEE4-457E-88FA-CAC9E0FAFDD5}" type="presParOf" srcId="{A2C87417-0A9A-40EC-967E-049235674CA2}" destId="{3B762298-B9CF-4BE2-A19B-E37AD7D9C03A}" srcOrd="0" destOrd="0" presId="urn:microsoft.com/office/officeart/2005/8/layout/orgChart1"/>
    <dgm:cxn modelId="{F3E5B2A6-232B-4611-98BA-EEC9CA7E7D0A}" type="presParOf" srcId="{A2C87417-0A9A-40EC-967E-049235674CA2}" destId="{EFCDC798-DDE3-4227-AC6C-58B72F60F6D1}" srcOrd="1" destOrd="0" presId="urn:microsoft.com/office/officeart/2005/8/layout/orgChart1"/>
    <dgm:cxn modelId="{581D5FCE-22D4-403E-B93D-97054DCD40AD}" type="presParOf" srcId="{29952168-DEE1-455C-8689-B599FF5D1C32}" destId="{D0B9C930-7D3E-472C-87AB-C0257C2845D3}" srcOrd="1" destOrd="0" presId="urn:microsoft.com/office/officeart/2005/8/layout/orgChart1"/>
    <dgm:cxn modelId="{0296F715-8906-4A13-BEA4-1199E35A45CE}" type="presParOf" srcId="{D0B9C930-7D3E-472C-87AB-C0257C2845D3}" destId="{6AEC52C3-CB95-48CA-8669-069FE6D3F8EE}" srcOrd="0" destOrd="0" presId="urn:microsoft.com/office/officeart/2005/8/layout/orgChart1"/>
    <dgm:cxn modelId="{66A418EE-097F-4316-A6C1-2B60C1ACF08E}" type="presParOf" srcId="{D0B9C930-7D3E-472C-87AB-C0257C2845D3}" destId="{8EC48F7A-6757-4FFC-88BE-801E5623521A}" srcOrd="1" destOrd="0" presId="urn:microsoft.com/office/officeart/2005/8/layout/orgChart1"/>
    <dgm:cxn modelId="{3F0870A4-5128-42EC-9F39-D4FA52DC74BA}" type="presParOf" srcId="{8EC48F7A-6757-4FFC-88BE-801E5623521A}" destId="{305CA184-D1AD-49D4-A4CF-6594CDFFA99E}" srcOrd="0" destOrd="0" presId="urn:microsoft.com/office/officeart/2005/8/layout/orgChart1"/>
    <dgm:cxn modelId="{88AA9D79-C293-4DED-BEA6-EFB99EC4A13A}" type="presParOf" srcId="{305CA184-D1AD-49D4-A4CF-6594CDFFA99E}" destId="{82B237F9-070E-4E47-B395-E76555EE6793}" srcOrd="0" destOrd="0" presId="urn:microsoft.com/office/officeart/2005/8/layout/orgChart1"/>
    <dgm:cxn modelId="{8CE84CF9-26AE-4A5D-BFE2-5CF7E5C3A8F8}" type="presParOf" srcId="{305CA184-D1AD-49D4-A4CF-6594CDFFA99E}" destId="{BD859E5F-8C25-42DF-A32B-6232D05A8283}" srcOrd="1" destOrd="0" presId="urn:microsoft.com/office/officeart/2005/8/layout/orgChart1"/>
    <dgm:cxn modelId="{9E513A68-AB66-4287-B070-29AB7920080D}" type="presParOf" srcId="{8EC48F7A-6757-4FFC-88BE-801E5623521A}" destId="{4BA7FC1F-A322-488C-A76F-3AA5D6A65E02}" srcOrd="1" destOrd="0" presId="urn:microsoft.com/office/officeart/2005/8/layout/orgChart1"/>
    <dgm:cxn modelId="{4D137E7B-060D-4B63-B314-C110A0641E08}" type="presParOf" srcId="{8EC48F7A-6757-4FFC-88BE-801E5623521A}" destId="{EDCFBE3F-0555-462A-A4DE-7181ECC5FEC4}" srcOrd="2" destOrd="0" presId="urn:microsoft.com/office/officeart/2005/8/layout/orgChart1"/>
    <dgm:cxn modelId="{4539408D-E923-4542-A7B9-83421EDC8C37}" type="presParOf" srcId="{D0B9C930-7D3E-472C-87AB-C0257C2845D3}" destId="{BE92F8D8-F9FF-463A-BFE9-8438D20C31D4}" srcOrd="2" destOrd="0" presId="urn:microsoft.com/office/officeart/2005/8/layout/orgChart1"/>
    <dgm:cxn modelId="{BC10B65A-2B08-4C65-BD34-41DBB9FB0BEB}" type="presParOf" srcId="{D0B9C930-7D3E-472C-87AB-C0257C2845D3}" destId="{29CFBE37-FC5D-4731-9FD2-A98055D5088F}" srcOrd="3" destOrd="0" presId="urn:microsoft.com/office/officeart/2005/8/layout/orgChart1"/>
    <dgm:cxn modelId="{761DC2C8-9E66-400F-B6E1-FB9D84186DD8}" type="presParOf" srcId="{29CFBE37-FC5D-4731-9FD2-A98055D5088F}" destId="{F118D544-29C0-4E68-B4F5-8E32D31C153C}" srcOrd="0" destOrd="0" presId="urn:microsoft.com/office/officeart/2005/8/layout/orgChart1"/>
    <dgm:cxn modelId="{572C8B55-AB40-4295-8017-6956683E5B69}" type="presParOf" srcId="{F118D544-29C0-4E68-B4F5-8E32D31C153C}" destId="{D101B957-C2FF-4AA3-AA0D-E1BF597BA94C}" srcOrd="0" destOrd="0" presId="urn:microsoft.com/office/officeart/2005/8/layout/orgChart1"/>
    <dgm:cxn modelId="{AEB58404-D45E-446F-9F10-B618A8A84595}" type="presParOf" srcId="{F118D544-29C0-4E68-B4F5-8E32D31C153C}" destId="{3AE7B78F-F024-4F09-863D-2AF1710B51A5}" srcOrd="1" destOrd="0" presId="urn:microsoft.com/office/officeart/2005/8/layout/orgChart1"/>
    <dgm:cxn modelId="{73BB24F2-75A7-4920-87AA-55706507ECC9}" type="presParOf" srcId="{29CFBE37-FC5D-4731-9FD2-A98055D5088F}" destId="{54EDDE77-E7C8-4239-A14D-48DA0470ACAE}" srcOrd="1" destOrd="0" presId="urn:microsoft.com/office/officeart/2005/8/layout/orgChart1"/>
    <dgm:cxn modelId="{9EE9C8BF-F5F8-48B9-94BB-42D17E351726}" type="presParOf" srcId="{29CFBE37-FC5D-4731-9FD2-A98055D5088F}" destId="{75466D83-98A6-4705-8A77-257B832484BE}" srcOrd="2" destOrd="0" presId="urn:microsoft.com/office/officeart/2005/8/layout/orgChart1"/>
    <dgm:cxn modelId="{FE585878-91A2-454A-BCC5-06E12A21F838}" type="presParOf" srcId="{D0B9C930-7D3E-472C-87AB-C0257C2845D3}" destId="{85433D5B-DC0D-4DAB-B49C-0E1A0BD2A80B}" srcOrd="4" destOrd="0" presId="urn:microsoft.com/office/officeart/2005/8/layout/orgChart1"/>
    <dgm:cxn modelId="{235EA7DB-53FC-4B63-BDF2-C7F02C6BF5FA}" type="presParOf" srcId="{D0B9C930-7D3E-472C-87AB-C0257C2845D3}" destId="{BD8D2CB8-F7E9-462C-B86B-E48AD6119ECC}" srcOrd="5" destOrd="0" presId="urn:microsoft.com/office/officeart/2005/8/layout/orgChart1"/>
    <dgm:cxn modelId="{B4CA50BA-E7CA-4082-BCF0-48E8E9AB6499}" type="presParOf" srcId="{BD8D2CB8-F7E9-462C-B86B-E48AD6119ECC}" destId="{44CA2F9E-5224-4B60-9555-60BF28703308}" srcOrd="0" destOrd="0" presId="urn:microsoft.com/office/officeart/2005/8/layout/orgChart1"/>
    <dgm:cxn modelId="{273A0521-DC48-4109-AA8F-637D40B4C5F4}" type="presParOf" srcId="{44CA2F9E-5224-4B60-9555-60BF28703308}" destId="{2BFA77DA-9067-443E-B28F-8F69F44061F2}" srcOrd="0" destOrd="0" presId="urn:microsoft.com/office/officeart/2005/8/layout/orgChart1"/>
    <dgm:cxn modelId="{7AD4E88A-60E4-45B7-B276-3C0FC20574C9}" type="presParOf" srcId="{44CA2F9E-5224-4B60-9555-60BF28703308}" destId="{EADF5592-6F04-48D6-B581-D320F444EC16}" srcOrd="1" destOrd="0" presId="urn:microsoft.com/office/officeart/2005/8/layout/orgChart1"/>
    <dgm:cxn modelId="{BB8996F3-C7CB-4A59-8D85-572E91D8DA91}" type="presParOf" srcId="{BD8D2CB8-F7E9-462C-B86B-E48AD6119ECC}" destId="{DEC337E6-E34B-435B-B97E-ACDF49512C43}" srcOrd="1" destOrd="0" presId="urn:microsoft.com/office/officeart/2005/8/layout/orgChart1"/>
    <dgm:cxn modelId="{80B76572-BC7F-4A9D-9EA8-EDB9FB190E97}" type="presParOf" srcId="{BD8D2CB8-F7E9-462C-B86B-E48AD6119ECC}" destId="{DC8FD8D5-A493-4822-B424-65D5781083DA}" srcOrd="2" destOrd="0" presId="urn:microsoft.com/office/officeart/2005/8/layout/orgChart1"/>
    <dgm:cxn modelId="{0149918A-BA4F-4F7E-8BE0-0F4BB13C5D4B}" type="presParOf" srcId="{29952168-DEE1-455C-8689-B599FF5D1C32}" destId="{97B1D1C6-C19C-4FB5-80A3-54F986B47FF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33D5B-DC0D-4DAB-B49C-0E1A0BD2A80B}">
      <dsp:nvSpPr>
        <dsp:cNvPr id="0" name=""/>
        <dsp:cNvSpPr/>
      </dsp:nvSpPr>
      <dsp:spPr>
        <a:xfrm>
          <a:off x="4082843" y="2459823"/>
          <a:ext cx="2856465" cy="499020"/>
        </a:xfrm>
        <a:custGeom>
          <a:avLst/>
          <a:gdLst/>
          <a:ahLst/>
          <a:cxnLst/>
          <a:rect l="0" t="0" r="0" b="0"/>
          <a:pathLst>
            <a:path>
              <a:moveTo>
                <a:pt x="0" y="0"/>
              </a:moveTo>
              <a:lnTo>
                <a:pt x="0" y="249510"/>
              </a:lnTo>
              <a:lnTo>
                <a:pt x="2856465" y="249510"/>
              </a:lnTo>
              <a:lnTo>
                <a:pt x="2856465" y="49902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92F8D8-F9FF-463A-BFE9-8438D20C31D4}">
      <dsp:nvSpPr>
        <dsp:cNvPr id="0" name=""/>
        <dsp:cNvSpPr/>
      </dsp:nvSpPr>
      <dsp:spPr>
        <a:xfrm>
          <a:off x="4018280" y="2459823"/>
          <a:ext cx="91440" cy="499020"/>
        </a:xfrm>
        <a:custGeom>
          <a:avLst/>
          <a:gdLst/>
          <a:ahLst/>
          <a:cxnLst/>
          <a:rect l="0" t="0" r="0" b="0"/>
          <a:pathLst>
            <a:path>
              <a:moveTo>
                <a:pt x="64563" y="0"/>
              </a:moveTo>
              <a:lnTo>
                <a:pt x="64563" y="249510"/>
              </a:lnTo>
              <a:lnTo>
                <a:pt x="45720" y="249510"/>
              </a:lnTo>
              <a:lnTo>
                <a:pt x="45720" y="49902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EC52C3-CB95-48CA-8669-069FE6D3F8EE}">
      <dsp:nvSpPr>
        <dsp:cNvPr id="0" name=""/>
        <dsp:cNvSpPr/>
      </dsp:nvSpPr>
      <dsp:spPr>
        <a:xfrm>
          <a:off x="1188690" y="2459823"/>
          <a:ext cx="2894153" cy="499020"/>
        </a:xfrm>
        <a:custGeom>
          <a:avLst/>
          <a:gdLst/>
          <a:ahLst/>
          <a:cxnLst/>
          <a:rect l="0" t="0" r="0" b="0"/>
          <a:pathLst>
            <a:path>
              <a:moveTo>
                <a:pt x="2894153" y="0"/>
              </a:moveTo>
              <a:lnTo>
                <a:pt x="2894153" y="249510"/>
              </a:lnTo>
              <a:lnTo>
                <a:pt x="0" y="249510"/>
              </a:lnTo>
              <a:lnTo>
                <a:pt x="0" y="49902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762298-B9CF-4BE2-A19B-E37AD7D9C03A}">
      <dsp:nvSpPr>
        <dsp:cNvPr id="0" name=""/>
        <dsp:cNvSpPr/>
      </dsp:nvSpPr>
      <dsp:spPr>
        <a:xfrm>
          <a:off x="2894699" y="1271678"/>
          <a:ext cx="2376289" cy="118814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a:latin typeface="Times New Roman" panose="02020603050405020304" pitchFamily="18" charset="0"/>
              <a:cs typeface="Times New Roman" panose="02020603050405020304" pitchFamily="18" charset="0"/>
            </a:rPr>
            <a:t>Kỹ nghệ phần mềm</a:t>
          </a:r>
        </a:p>
      </dsp:txBody>
      <dsp:txXfrm>
        <a:off x="2894699" y="1271678"/>
        <a:ext cx="2376289" cy="1188144"/>
      </dsp:txXfrm>
    </dsp:sp>
    <dsp:sp modelId="{82B237F9-070E-4E47-B395-E76555EE6793}">
      <dsp:nvSpPr>
        <dsp:cNvPr id="0" name=""/>
        <dsp:cNvSpPr/>
      </dsp:nvSpPr>
      <dsp:spPr>
        <a:xfrm>
          <a:off x="545" y="2958843"/>
          <a:ext cx="2376289" cy="118814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a:latin typeface="Times New Roman" panose="02020603050405020304" pitchFamily="18" charset="0"/>
              <a:cs typeface="Times New Roman" panose="02020603050405020304" pitchFamily="18" charset="0"/>
            </a:rPr>
            <a:t>Phương pháp</a:t>
          </a:r>
        </a:p>
      </dsp:txBody>
      <dsp:txXfrm>
        <a:off x="545" y="2958843"/>
        <a:ext cx="2376289" cy="1188144"/>
      </dsp:txXfrm>
    </dsp:sp>
    <dsp:sp modelId="{D101B957-C2FF-4AA3-AA0D-E1BF597BA94C}">
      <dsp:nvSpPr>
        <dsp:cNvPr id="0" name=""/>
        <dsp:cNvSpPr/>
      </dsp:nvSpPr>
      <dsp:spPr>
        <a:xfrm>
          <a:off x="2875855" y="2958843"/>
          <a:ext cx="2376289" cy="118814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a:latin typeface="Times New Roman" panose="02020603050405020304" pitchFamily="18" charset="0"/>
              <a:cs typeface="Times New Roman" panose="02020603050405020304" pitchFamily="18" charset="0"/>
            </a:rPr>
            <a:t>Công cụ</a:t>
          </a:r>
        </a:p>
      </dsp:txBody>
      <dsp:txXfrm>
        <a:off x="2875855" y="2958843"/>
        <a:ext cx="2376289" cy="1188144"/>
      </dsp:txXfrm>
    </dsp:sp>
    <dsp:sp modelId="{2BFA77DA-9067-443E-B28F-8F69F44061F2}">
      <dsp:nvSpPr>
        <dsp:cNvPr id="0" name=""/>
        <dsp:cNvSpPr/>
      </dsp:nvSpPr>
      <dsp:spPr>
        <a:xfrm>
          <a:off x="5751165" y="2958843"/>
          <a:ext cx="2376289" cy="118814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a:latin typeface="Times New Roman" panose="02020603050405020304" pitchFamily="18" charset="0"/>
              <a:cs typeface="Times New Roman" panose="02020603050405020304" pitchFamily="18" charset="0"/>
            </a:rPr>
            <a:t>Quy trình</a:t>
          </a:r>
        </a:p>
      </dsp:txBody>
      <dsp:txXfrm>
        <a:off x="5751165" y="2958843"/>
        <a:ext cx="2376289" cy="118814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99D6EC-4DB1-47C9-B39F-3A3D86FA78D3}" type="datetimeFigureOut">
              <a:rPr lang="en-US" smtClean="0"/>
              <a:t>04/24/2022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C1B58-054F-4F02-BEC2-71384B5D8685}" type="slidenum">
              <a:rPr lang="en-US" smtClean="0"/>
              <a:t>‹#›</a:t>
            </a:fld>
            <a:endParaRPr lang="en-US"/>
          </a:p>
        </p:txBody>
      </p:sp>
    </p:spTree>
    <p:extLst>
      <p:ext uri="{BB962C8B-B14F-4D97-AF65-F5344CB8AC3E}">
        <p14:creationId xmlns:p14="http://schemas.microsoft.com/office/powerpoint/2010/main" val="755411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0A6342-9152-4CAA-944E-0A8A09393182}" type="datetime1">
              <a:rPr lang="en-US" smtClean="0"/>
              <a:t>04/24/2022</a:t>
            </a:fld>
            <a:endParaRPr lang="en-US" dirty="0"/>
          </a:p>
        </p:txBody>
      </p:sp>
      <p:sp>
        <p:nvSpPr>
          <p:cNvPr id="5" name="Footer Placeholder 4"/>
          <p:cNvSpPr>
            <a:spLocks noGrp="1"/>
          </p:cNvSpPr>
          <p:nvPr>
            <p:ph type="ftr" sz="quarter" idx="11"/>
          </p:nvPr>
        </p:nvSpPr>
        <p:spPr/>
        <p:txBody>
          <a:bodyPr/>
          <a:lstStyle/>
          <a:p>
            <a:r>
              <a:rPr lang="vi-VN"/>
              <a:t>Chương 1. Giới thiệu chung về kỹ nghệ phần mềm</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F72B4D-F6FF-47E3-A627-E86B9CBCB014}" type="datetime1">
              <a:rPr lang="en-US" smtClean="0"/>
              <a:t>04/24/2022</a:t>
            </a:fld>
            <a:endParaRPr lang="en-US" dirty="0"/>
          </a:p>
        </p:txBody>
      </p:sp>
      <p:sp>
        <p:nvSpPr>
          <p:cNvPr id="5" name="Footer Placeholder 4"/>
          <p:cNvSpPr>
            <a:spLocks noGrp="1"/>
          </p:cNvSpPr>
          <p:nvPr>
            <p:ph type="ftr" sz="quarter" idx="11"/>
          </p:nvPr>
        </p:nvSpPr>
        <p:spPr/>
        <p:txBody>
          <a:bodyPr/>
          <a:lstStyle/>
          <a:p>
            <a:r>
              <a:rPr lang="vi-VN"/>
              <a:t>Chương 1. Giới thiệu chung về kỹ nghệ phần mềm</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CA59F3-1FA3-4874-9217-813DB5BFCEDF}" type="datetime1">
              <a:rPr lang="en-US" smtClean="0"/>
              <a:t>04/24/2022</a:t>
            </a:fld>
            <a:endParaRPr lang="en-US" dirty="0"/>
          </a:p>
        </p:txBody>
      </p:sp>
      <p:sp>
        <p:nvSpPr>
          <p:cNvPr id="5" name="Footer Placeholder 4"/>
          <p:cNvSpPr>
            <a:spLocks noGrp="1"/>
          </p:cNvSpPr>
          <p:nvPr>
            <p:ph type="ftr" sz="quarter" idx="11"/>
          </p:nvPr>
        </p:nvSpPr>
        <p:spPr/>
        <p:txBody>
          <a:bodyPr/>
          <a:lstStyle/>
          <a:p>
            <a:r>
              <a:rPr lang="vi-VN"/>
              <a:t>Chương 1. Giới thiệu chung về kỹ nghệ phần mềm</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D9118C-85B6-453D-BA5D-5784377DAF45}" type="datetime1">
              <a:rPr lang="en-US" smtClean="0"/>
              <a:t>04/24/2022</a:t>
            </a:fld>
            <a:endParaRPr lang="en-US" dirty="0"/>
          </a:p>
        </p:txBody>
      </p:sp>
      <p:sp>
        <p:nvSpPr>
          <p:cNvPr id="6" name="Footer Placeholder 5"/>
          <p:cNvSpPr>
            <a:spLocks noGrp="1"/>
          </p:cNvSpPr>
          <p:nvPr>
            <p:ph type="ftr" sz="quarter" idx="11"/>
          </p:nvPr>
        </p:nvSpPr>
        <p:spPr/>
        <p:txBody>
          <a:bodyPr/>
          <a:lstStyle/>
          <a:p>
            <a:r>
              <a:rPr lang="vi-VN"/>
              <a:t>Chương 1. Giới thiệu chung về kỹ nghệ phần mềm</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F8467A0-996A-49DA-A4C0-FC41C506FD8F}" type="datetime1">
              <a:rPr lang="en-US" smtClean="0"/>
              <a:t>04/24/2022</a:t>
            </a:fld>
            <a:endParaRPr lang="en-US" dirty="0"/>
          </a:p>
        </p:txBody>
      </p:sp>
      <p:sp>
        <p:nvSpPr>
          <p:cNvPr id="6" name="Footer Placeholder 5"/>
          <p:cNvSpPr>
            <a:spLocks noGrp="1"/>
          </p:cNvSpPr>
          <p:nvPr>
            <p:ph type="ftr" sz="quarter" idx="11"/>
          </p:nvPr>
        </p:nvSpPr>
        <p:spPr/>
        <p:txBody>
          <a:bodyPr/>
          <a:lstStyle/>
          <a:p>
            <a:r>
              <a:rPr lang="vi-VN"/>
              <a:t>Chương 1. Giới thiệu chung về kỹ nghệ phần mềm</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4CB02BE-DC4E-4836-98BF-94C937586AF3}" type="datetime1">
              <a:rPr lang="en-US" smtClean="0"/>
              <a:t>04/24/2022</a:t>
            </a:fld>
            <a:endParaRPr lang="en-US" dirty="0"/>
          </a:p>
        </p:txBody>
      </p:sp>
      <p:sp>
        <p:nvSpPr>
          <p:cNvPr id="6" name="Footer Placeholder 5"/>
          <p:cNvSpPr>
            <a:spLocks noGrp="1"/>
          </p:cNvSpPr>
          <p:nvPr>
            <p:ph type="ftr" sz="quarter" idx="11"/>
          </p:nvPr>
        </p:nvSpPr>
        <p:spPr/>
        <p:txBody>
          <a:bodyPr/>
          <a:lstStyle/>
          <a:p>
            <a:r>
              <a:rPr lang="vi-VN"/>
              <a:t>Chương 1. Giới thiệu chung về kỹ nghệ phần mềm</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BA60E-9288-4A15-8D14-D5F01D24917F}" type="datetime1">
              <a:rPr lang="en-US" smtClean="0"/>
              <a:t>04/24/2022</a:t>
            </a:fld>
            <a:endParaRPr lang="en-US" dirty="0"/>
          </a:p>
        </p:txBody>
      </p:sp>
      <p:sp>
        <p:nvSpPr>
          <p:cNvPr id="5" name="Footer Placeholder 4"/>
          <p:cNvSpPr>
            <a:spLocks noGrp="1"/>
          </p:cNvSpPr>
          <p:nvPr>
            <p:ph type="ftr" sz="quarter" idx="11"/>
          </p:nvPr>
        </p:nvSpPr>
        <p:spPr/>
        <p:txBody>
          <a:bodyPr/>
          <a:lstStyle/>
          <a:p>
            <a:r>
              <a:rPr lang="vi-VN"/>
              <a:t>Chương 1. Giới thiệu chung về kỹ nghệ phần mềm</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AEC2A1-FE41-4DAA-85A7-7E36A0218192}" type="datetime1">
              <a:rPr lang="en-US" smtClean="0"/>
              <a:t>04/24/2022</a:t>
            </a:fld>
            <a:endParaRPr lang="en-US" dirty="0"/>
          </a:p>
        </p:txBody>
      </p:sp>
      <p:sp>
        <p:nvSpPr>
          <p:cNvPr id="5" name="Footer Placeholder 4"/>
          <p:cNvSpPr>
            <a:spLocks noGrp="1"/>
          </p:cNvSpPr>
          <p:nvPr>
            <p:ph type="ftr" sz="quarter" idx="11"/>
          </p:nvPr>
        </p:nvSpPr>
        <p:spPr/>
        <p:txBody>
          <a:bodyPr/>
          <a:lstStyle/>
          <a:p>
            <a:r>
              <a:rPr lang="vi-VN"/>
              <a:t>Chương 1. Giới thiệu chung về kỹ nghệ phần mềm</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4C2A9-9EE9-4A35-A7F6-E510B720CBA1}" type="datetime1">
              <a:rPr lang="en-US" smtClean="0"/>
              <a:t>04/24/2022</a:t>
            </a:fld>
            <a:endParaRPr lang="en-US" dirty="0"/>
          </a:p>
        </p:txBody>
      </p:sp>
      <p:sp>
        <p:nvSpPr>
          <p:cNvPr id="5" name="Footer Placeholder 4"/>
          <p:cNvSpPr>
            <a:spLocks noGrp="1"/>
          </p:cNvSpPr>
          <p:nvPr>
            <p:ph type="ftr" sz="quarter" idx="11"/>
          </p:nvPr>
        </p:nvSpPr>
        <p:spPr/>
        <p:txBody>
          <a:bodyPr/>
          <a:lstStyle/>
          <a:p>
            <a:r>
              <a:rPr lang="vi-VN"/>
              <a:t>Chương 1. Giới thiệu chung về kỹ nghệ phần mềm</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A89CC8-427E-41B5-A432-AC4D900DB1D8}" type="datetime1">
              <a:rPr lang="en-US" smtClean="0"/>
              <a:t>04/24/2022</a:t>
            </a:fld>
            <a:endParaRPr lang="en-US" dirty="0"/>
          </a:p>
        </p:txBody>
      </p:sp>
      <p:sp>
        <p:nvSpPr>
          <p:cNvPr id="5" name="Footer Placeholder 4"/>
          <p:cNvSpPr>
            <a:spLocks noGrp="1"/>
          </p:cNvSpPr>
          <p:nvPr>
            <p:ph type="ftr" sz="quarter" idx="11"/>
          </p:nvPr>
        </p:nvSpPr>
        <p:spPr/>
        <p:txBody>
          <a:bodyPr/>
          <a:lstStyle/>
          <a:p>
            <a:r>
              <a:rPr lang="vi-VN"/>
              <a:t>Chương 1. Giới thiệu chung về kỹ nghệ phần mềm</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4325DA-BE85-4CD0-9FF3-32C2E5CD01C1}" type="datetime1">
              <a:rPr lang="en-US" smtClean="0"/>
              <a:t>04/24/2022</a:t>
            </a:fld>
            <a:endParaRPr lang="en-US" dirty="0"/>
          </a:p>
        </p:txBody>
      </p:sp>
      <p:sp>
        <p:nvSpPr>
          <p:cNvPr id="6" name="Footer Placeholder 5"/>
          <p:cNvSpPr>
            <a:spLocks noGrp="1"/>
          </p:cNvSpPr>
          <p:nvPr>
            <p:ph type="ftr" sz="quarter" idx="11"/>
          </p:nvPr>
        </p:nvSpPr>
        <p:spPr/>
        <p:txBody>
          <a:bodyPr/>
          <a:lstStyle/>
          <a:p>
            <a:r>
              <a:rPr lang="vi-VN"/>
              <a:t>Chương 1. Giới thiệu chung về kỹ nghệ phần mềm</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1C37B8-E70C-4F6A-870D-E5D77BC69D16}" type="datetime1">
              <a:rPr lang="en-US" smtClean="0"/>
              <a:t>04/24/2022</a:t>
            </a:fld>
            <a:endParaRPr lang="en-US" dirty="0"/>
          </a:p>
        </p:txBody>
      </p:sp>
      <p:sp>
        <p:nvSpPr>
          <p:cNvPr id="8" name="Footer Placeholder 7"/>
          <p:cNvSpPr>
            <a:spLocks noGrp="1"/>
          </p:cNvSpPr>
          <p:nvPr>
            <p:ph type="ftr" sz="quarter" idx="11"/>
          </p:nvPr>
        </p:nvSpPr>
        <p:spPr/>
        <p:txBody>
          <a:bodyPr/>
          <a:lstStyle/>
          <a:p>
            <a:r>
              <a:rPr lang="vi-VN"/>
              <a:t>Chương 1. Giới thiệu chung về kỹ nghệ phần mềm</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7EB5B0-F3D2-4978-BC4D-C140E490EA85}" type="datetime1">
              <a:rPr lang="en-US" smtClean="0"/>
              <a:t>04/24/2022</a:t>
            </a:fld>
            <a:endParaRPr lang="en-US" dirty="0"/>
          </a:p>
        </p:txBody>
      </p:sp>
      <p:sp>
        <p:nvSpPr>
          <p:cNvPr id="4" name="Footer Placeholder 3"/>
          <p:cNvSpPr>
            <a:spLocks noGrp="1"/>
          </p:cNvSpPr>
          <p:nvPr>
            <p:ph type="ftr" sz="quarter" idx="11"/>
          </p:nvPr>
        </p:nvSpPr>
        <p:spPr/>
        <p:txBody>
          <a:bodyPr/>
          <a:lstStyle/>
          <a:p>
            <a:r>
              <a:rPr lang="vi-VN"/>
              <a:t>Chương 1. Giới thiệu chung về kỹ nghệ phần mềm</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99B46-A57A-42C1-9552-06404857A883}" type="datetime1">
              <a:rPr lang="en-US" smtClean="0"/>
              <a:t>04/24/2022</a:t>
            </a:fld>
            <a:endParaRPr lang="en-US" dirty="0"/>
          </a:p>
        </p:txBody>
      </p:sp>
      <p:sp>
        <p:nvSpPr>
          <p:cNvPr id="3" name="Footer Placeholder 2"/>
          <p:cNvSpPr>
            <a:spLocks noGrp="1"/>
          </p:cNvSpPr>
          <p:nvPr>
            <p:ph type="ftr" sz="quarter" idx="11"/>
          </p:nvPr>
        </p:nvSpPr>
        <p:spPr/>
        <p:txBody>
          <a:bodyPr/>
          <a:lstStyle/>
          <a:p>
            <a:r>
              <a:rPr lang="vi-VN"/>
              <a:t>Chương 1. Giới thiệu chung về kỹ nghệ phần mềm</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3DCFEC-8F9F-4DCC-9D1F-C06EE44538A6}" type="datetime1">
              <a:rPr lang="en-US" smtClean="0"/>
              <a:t>04/24/2022</a:t>
            </a:fld>
            <a:endParaRPr lang="en-US" dirty="0"/>
          </a:p>
        </p:txBody>
      </p:sp>
      <p:sp>
        <p:nvSpPr>
          <p:cNvPr id="6" name="Footer Placeholder 5"/>
          <p:cNvSpPr>
            <a:spLocks noGrp="1"/>
          </p:cNvSpPr>
          <p:nvPr>
            <p:ph type="ftr" sz="quarter" idx="11"/>
          </p:nvPr>
        </p:nvSpPr>
        <p:spPr/>
        <p:txBody>
          <a:bodyPr/>
          <a:lstStyle/>
          <a:p>
            <a:r>
              <a:rPr lang="vi-VN"/>
              <a:t>Chương 1. Giới thiệu chung về kỹ nghệ phần mềm</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B02657-E838-482F-A40C-420EA5704193}" type="datetime1">
              <a:rPr lang="en-US" smtClean="0"/>
              <a:t>04/24/2022</a:t>
            </a:fld>
            <a:endParaRPr lang="en-US" dirty="0"/>
          </a:p>
        </p:txBody>
      </p:sp>
      <p:sp>
        <p:nvSpPr>
          <p:cNvPr id="6" name="Footer Placeholder 5"/>
          <p:cNvSpPr>
            <a:spLocks noGrp="1"/>
          </p:cNvSpPr>
          <p:nvPr>
            <p:ph type="ftr" sz="quarter" idx="11"/>
          </p:nvPr>
        </p:nvSpPr>
        <p:spPr/>
        <p:txBody>
          <a:bodyPr/>
          <a:lstStyle/>
          <a:p>
            <a:r>
              <a:rPr lang="vi-VN"/>
              <a:t>Chương 1. Giới thiệu chung về kỹ nghệ phần mềm</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62CC2-E484-40FC-ABD2-68D0381ED56C}" type="datetime1">
              <a:rPr lang="en-US" smtClean="0"/>
              <a:t>04/24/2022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vi-VN"/>
              <a:t>Chương 1. Giới thiệu chung về kỹ nghệ phần mềm</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6554" y="0"/>
            <a:ext cx="8915399" cy="2262781"/>
          </a:xfrm>
        </p:spPr>
        <p:txBody>
          <a:bodyPr/>
          <a:lstStyle/>
          <a:p>
            <a:pPr algn="ctr"/>
            <a:r>
              <a:rPr lang="en-US" dirty="0">
                <a:latin typeface="Times New Roman" panose="02020603050405020304" pitchFamily="18" charset="0"/>
                <a:cs typeface="Times New Roman" panose="02020603050405020304" pitchFamily="18" charset="0"/>
              </a:rPr>
              <a:t>KỸ NGHỆ PHẦN MỀM</a:t>
            </a:r>
          </a:p>
        </p:txBody>
      </p:sp>
      <p:sp>
        <p:nvSpPr>
          <p:cNvPr id="3" name="Subtitle 2"/>
          <p:cNvSpPr>
            <a:spLocks noGrp="1"/>
          </p:cNvSpPr>
          <p:nvPr>
            <p:ph type="subTitle" idx="1"/>
          </p:nvPr>
        </p:nvSpPr>
        <p:spPr>
          <a:xfrm>
            <a:off x="2166554" y="4032078"/>
            <a:ext cx="8915399" cy="1126283"/>
          </a:xfrm>
        </p:spPr>
        <p:txBody>
          <a:bodyPr/>
          <a:lstStyle/>
          <a:p>
            <a:pPr algn="ctr"/>
            <a:r>
              <a:rPr lang="en-US" sz="2400" b="1">
                <a:latin typeface="Times New Roman" panose="02020603050405020304" pitchFamily="18" charset="0"/>
                <a:cs typeface="Times New Roman" panose="02020603050405020304" pitchFamily="18" charset="0"/>
              </a:rPr>
              <a:t>Khoa CNTT</a:t>
            </a:r>
          </a:p>
          <a:p>
            <a:pPr algn="ctr"/>
            <a:r>
              <a:rPr lang="en-US" sz="2400" b="1">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ĐH </a:t>
            </a:r>
            <a:r>
              <a:rPr lang="en-US" sz="2400" b="1" dirty="0" err="1">
                <a:latin typeface="Times New Roman" panose="02020603050405020304" pitchFamily="18" charset="0"/>
                <a:cs typeface="Times New Roman" panose="02020603050405020304" pitchFamily="18" charset="0"/>
              </a:rPr>
              <a:t>Kinh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doanh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Công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Nội</a:t>
            </a:r>
            <a:endParaRPr lang="en-US" sz="24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14EFE47B-02F3-4B69-9B34-666F4970F481}"/>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6" name="Date Placeholder 5">
            <a:extLst>
              <a:ext uri="{FF2B5EF4-FFF2-40B4-BE49-F238E27FC236}">
                <a16:creationId xmlns="" xmlns:a16="http://schemas.microsoft.com/office/drawing/2014/main" id="{5BC8C8DB-29D9-4095-8717-905454142EC5}"/>
              </a:ext>
            </a:extLst>
          </p:cNvPr>
          <p:cNvSpPr>
            <a:spLocks noGrp="1"/>
          </p:cNvSpPr>
          <p:nvPr>
            <p:ph type="dt" sz="half" idx="10"/>
          </p:nvPr>
        </p:nvSpPr>
        <p:spPr/>
        <p:txBody>
          <a:bodyPr/>
          <a:lstStyle/>
          <a:p>
            <a:fld id="{774FAA32-EDF5-43AF-B5A4-74690E04AC01}" type="datetime1">
              <a:rPr lang="en-US" smtClean="0"/>
              <a:t>04/24/2022</a:t>
            </a:fld>
            <a:endParaRPr lang="en-US" dirty="0"/>
          </a:p>
        </p:txBody>
      </p:sp>
    </p:spTree>
    <p:extLst>
      <p:ext uri="{BB962C8B-B14F-4D97-AF65-F5344CB8AC3E}">
        <p14:creationId xmlns:p14="http://schemas.microsoft.com/office/powerpoint/2010/main" val="3936396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2F4A8227-C832-40C0-B6A9-57F2460E9AEF}"/>
              </a:ext>
            </a:extLst>
          </p:cNvPr>
          <p:cNvSpPr>
            <a:spLocks noGrp="1"/>
          </p:cNvSpPr>
          <p:nvPr>
            <p:ph type="title"/>
          </p:nvPr>
        </p:nvSpPr>
        <p:spPr>
          <a:xfrm>
            <a:off x="2592925" y="614171"/>
            <a:ext cx="8911687" cy="1280890"/>
          </a:xfrm>
        </p:spPr>
        <p:txBody>
          <a:bodyPr/>
          <a:lstStyle/>
          <a:p>
            <a:r>
              <a:rPr lang="en-US" sz="3600">
                <a:solidFill>
                  <a:schemeClr val="accent1"/>
                </a:solidFill>
                <a:latin typeface="Arial" panose="020B0604020202020204" pitchFamily="34" charset="0"/>
                <a:cs typeface="Arial" panose="020B0604020202020204" pitchFamily="34" charset="0"/>
              </a:rPr>
              <a:t>1.1. Giới thiệu về phần mềm (Software)</a:t>
            </a:r>
            <a:br>
              <a:rPr lang="en-US" sz="3600">
                <a:solidFill>
                  <a:schemeClr val="accent1"/>
                </a:solidFill>
                <a:latin typeface="Arial" panose="020B0604020202020204" pitchFamily="34" charset="0"/>
                <a:cs typeface="Arial" panose="020B0604020202020204" pitchFamily="34" charset="0"/>
              </a:rPr>
            </a:br>
            <a:endParaRPr lang="en-US"/>
          </a:p>
        </p:txBody>
      </p:sp>
      <p:sp>
        <p:nvSpPr>
          <p:cNvPr id="6" name="Content Placeholder 2">
            <a:extLst>
              <a:ext uri="{FF2B5EF4-FFF2-40B4-BE49-F238E27FC236}">
                <a16:creationId xmlns="" xmlns:a16="http://schemas.microsoft.com/office/drawing/2014/main" id="{09C351FC-6705-43B4-9ED1-92041E95818A}"/>
              </a:ext>
            </a:extLst>
          </p:cNvPr>
          <p:cNvSpPr>
            <a:spLocks noGrp="1"/>
          </p:cNvSpPr>
          <p:nvPr>
            <p:ph idx="1"/>
          </p:nvPr>
        </p:nvSpPr>
        <p:spPr>
          <a:xfrm>
            <a:off x="2589212" y="1436914"/>
            <a:ext cx="8915400" cy="3494259"/>
          </a:xfrm>
        </p:spPr>
        <p:txBody>
          <a:bodyPr>
            <a:normAutofit/>
          </a:bodyPr>
          <a:lstStyle/>
          <a:p>
            <a:pPr algn="just"/>
            <a:r>
              <a:rPr lang="en-US" sz="2800" b="1" dirty="0">
                <a:latin typeface="Times New Roman" panose="02020603050405020304" pitchFamily="18" charset="0"/>
                <a:cs typeface="Times New Roman" panose="02020603050405020304" pitchFamily="18" charset="0"/>
              </a:rPr>
              <a:t>1.1.2 </a:t>
            </a:r>
            <a:r>
              <a:rPr lang="en-US" sz="2800" b="1" dirty="0" err="1">
                <a:latin typeface="Times New Roman" panose="02020603050405020304" pitchFamily="18" charset="0"/>
                <a:cs typeface="Times New Roman" panose="02020603050405020304" pitchFamily="18" charset="0"/>
              </a:rPr>
              <a:t>Đặc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trưng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phần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mềm</a:t>
            </a:r>
            <a:r>
              <a:rPr lang="en-US" sz="2800" b="1" dirty="0">
                <a:latin typeface="Times New Roman" panose="02020603050405020304" pitchFamily="18" charset="0"/>
                <a:cs typeface="Times New Roman" panose="02020603050405020304" pitchFamily="18" charset="0"/>
              </a:rPr>
              <a:t> (5)</a:t>
            </a: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nhóm</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nhau</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nhanh</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nhóm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tỷ</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viên</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(1 </a:t>
            </a:r>
            <a:r>
              <a:rPr lang="en-US" sz="2800" dirty="0" err="1">
                <a:latin typeface="Times New Roman" panose="02020603050405020304" pitchFamily="18" charset="0"/>
                <a:cs typeface="Times New Roman" panose="02020603050405020304" pitchFamily="18" charset="0"/>
              </a:rPr>
              <a:t>người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giỏi</a:t>
            </a:r>
            <a:r>
              <a:rPr lang="en-US" sz="2800" dirty="0">
                <a:latin typeface="Times New Roman" panose="02020603050405020304" pitchFamily="18" charset="0"/>
                <a:cs typeface="Times New Roman" panose="02020603050405020304" pitchFamily="18" charset="0"/>
              </a:rPr>
              <a:t>&gt; 5 </a:t>
            </a:r>
            <a:r>
              <a:rPr lang="en-US" sz="2800" dirty="0" err="1">
                <a:latin typeface="Times New Roman" panose="02020603050405020304" pitchFamily="18" charset="0"/>
                <a:cs typeface="Times New Roman" panose="02020603050405020304" pitchFamily="18" charset="0"/>
              </a:rPr>
              <a:t>người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bình</a:t>
            </a:r>
            <a:r>
              <a:rPr lang="en-US" sz="2800" dirty="0">
                <a:latin typeface="Times New Roman" panose="02020603050405020304" pitchFamily="18" charset="0"/>
                <a:cs typeface="Times New Roman" panose="02020603050405020304" pitchFamily="18" charset="0"/>
              </a:rPr>
              <a:t>)</a:t>
            </a:r>
          </a:p>
        </p:txBody>
      </p:sp>
      <p:sp>
        <p:nvSpPr>
          <p:cNvPr id="2" name="Arrow: Right 1">
            <a:extLst>
              <a:ext uri="{FF2B5EF4-FFF2-40B4-BE49-F238E27FC236}">
                <a16:creationId xmlns="" xmlns:a16="http://schemas.microsoft.com/office/drawing/2014/main" id="{56E79E4C-C372-437A-898D-39A1DCD452B9}"/>
              </a:ext>
            </a:extLst>
          </p:cNvPr>
          <p:cNvSpPr/>
          <p:nvPr/>
        </p:nvSpPr>
        <p:spPr>
          <a:xfrm>
            <a:off x="1145451" y="5158409"/>
            <a:ext cx="1739348" cy="1182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Vấn đề</a:t>
            </a:r>
          </a:p>
        </p:txBody>
      </p:sp>
      <p:sp>
        <p:nvSpPr>
          <p:cNvPr id="3" name="TextBox 2">
            <a:extLst>
              <a:ext uri="{FF2B5EF4-FFF2-40B4-BE49-F238E27FC236}">
                <a16:creationId xmlns="" xmlns:a16="http://schemas.microsoft.com/office/drawing/2014/main" id="{2D73D8A1-EC6A-404B-B665-52785C72F295}"/>
              </a:ext>
            </a:extLst>
          </p:cNvPr>
          <p:cNvSpPr txBox="1"/>
          <p:nvPr/>
        </p:nvSpPr>
        <p:spPr>
          <a:xfrm>
            <a:off x="3180522" y="5039139"/>
            <a:ext cx="8438321" cy="1569660"/>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Trao đổi thông tin lớn (10000 mail/ngày)</a:t>
            </a:r>
          </a:p>
          <a:p>
            <a:pPr marL="285750" indent="-285750" algn="just">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Khó kiểm soát và đồng bộ</a:t>
            </a:r>
          </a:p>
          <a:p>
            <a:pPr marL="285750" indent="-285750" algn="just">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Khó tăng tốc = cách thêm người</a:t>
            </a:r>
          </a:p>
          <a:p>
            <a:pPr marL="285750" indent="-285750" algn="just">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Cá nhân ảnh hướng lớn lên kết quả nhóm </a:t>
            </a:r>
          </a:p>
        </p:txBody>
      </p:sp>
      <p:pic>
        <p:nvPicPr>
          <p:cNvPr id="7" name="Picture 6">
            <a:extLst>
              <a:ext uri="{FF2B5EF4-FFF2-40B4-BE49-F238E27FC236}">
                <a16:creationId xmlns="" xmlns:a16="http://schemas.microsoft.com/office/drawing/2014/main" id="{3A7625A7-B7EB-483E-8115-B831266E0634}"/>
              </a:ext>
            </a:extLst>
          </p:cNvPr>
          <p:cNvPicPr>
            <a:picLocks noChangeAspect="1"/>
          </p:cNvPicPr>
          <p:nvPr/>
        </p:nvPicPr>
        <p:blipFill>
          <a:blip r:embed="rId2"/>
          <a:stretch>
            <a:fillRect/>
          </a:stretch>
        </p:blipFill>
        <p:spPr>
          <a:xfrm>
            <a:off x="9243909" y="4506555"/>
            <a:ext cx="2260704" cy="2102243"/>
          </a:xfrm>
          <a:prstGeom prst="rect">
            <a:avLst/>
          </a:prstGeom>
        </p:spPr>
      </p:pic>
      <p:sp>
        <p:nvSpPr>
          <p:cNvPr id="9" name="Slide Number Placeholder 8">
            <a:extLst>
              <a:ext uri="{FF2B5EF4-FFF2-40B4-BE49-F238E27FC236}">
                <a16:creationId xmlns="" xmlns:a16="http://schemas.microsoft.com/office/drawing/2014/main" id="{F8A6E69B-0197-482A-8EBC-258060C77680}"/>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10" name="Date Placeholder 9">
            <a:extLst>
              <a:ext uri="{FF2B5EF4-FFF2-40B4-BE49-F238E27FC236}">
                <a16:creationId xmlns="" xmlns:a16="http://schemas.microsoft.com/office/drawing/2014/main" id="{2EEF583A-FB0E-4585-ADDD-F46CD1ED1132}"/>
              </a:ext>
            </a:extLst>
          </p:cNvPr>
          <p:cNvSpPr>
            <a:spLocks noGrp="1"/>
          </p:cNvSpPr>
          <p:nvPr>
            <p:ph type="dt" sz="half" idx="10"/>
          </p:nvPr>
        </p:nvSpPr>
        <p:spPr/>
        <p:txBody>
          <a:bodyPr/>
          <a:lstStyle/>
          <a:p>
            <a:fld id="{44A4174E-0DE5-475D-A1EC-BC06A9A6B906}" type="datetime1">
              <a:rPr lang="en-US" smtClean="0"/>
              <a:t>04/24/2022</a:t>
            </a:fld>
            <a:endParaRPr lang="en-US" dirty="0"/>
          </a:p>
        </p:txBody>
      </p:sp>
    </p:spTree>
    <p:extLst>
      <p:ext uri="{BB962C8B-B14F-4D97-AF65-F5344CB8AC3E}">
        <p14:creationId xmlns:p14="http://schemas.microsoft.com/office/powerpoint/2010/main" val="2207987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2F4A8227-C832-40C0-B6A9-57F2460E9AEF}"/>
              </a:ext>
            </a:extLst>
          </p:cNvPr>
          <p:cNvSpPr>
            <a:spLocks noGrp="1"/>
          </p:cNvSpPr>
          <p:nvPr>
            <p:ph type="title"/>
          </p:nvPr>
        </p:nvSpPr>
        <p:spPr>
          <a:xfrm>
            <a:off x="2592925" y="614171"/>
            <a:ext cx="8911687" cy="1280890"/>
          </a:xfrm>
        </p:spPr>
        <p:txBody>
          <a:bodyPr/>
          <a:lstStyle/>
          <a:p>
            <a:r>
              <a:rPr lang="en-US" sz="3600" b="1">
                <a:latin typeface="Times New Roman" panose="02020603050405020304" pitchFamily="18" charset="0"/>
                <a:cs typeface="Times New Roman" panose="02020603050405020304" pitchFamily="18" charset="0"/>
              </a:rPr>
              <a:t>1.1.3 Sự tiến hóa phần mềm (1)</a:t>
            </a:r>
            <a:br>
              <a:rPr lang="en-US" sz="3600" b="1">
                <a:latin typeface="Times New Roman" panose="02020603050405020304" pitchFamily="18" charset="0"/>
                <a:cs typeface="Times New Roman" panose="02020603050405020304" pitchFamily="18" charset="0"/>
              </a:rPr>
            </a:br>
            <a:endParaRPr lang="en-US" b="1"/>
          </a:p>
        </p:txBody>
      </p:sp>
      <p:sp>
        <p:nvSpPr>
          <p:cNvPr id="6" name="Content Placeholder 2">
            <a:extLst>
              <a:ext uri="{FF2B5EF4-FFF2-40B4-BE49-F238E27FC236}">
                <a16:creationId xmlns="" xmlns:a16="http://schemas.microsoft.com/office/drawing/2014/main" id="{09C351FC-6705-43B4-9ED1-92041E95818A}"/>
              </a:ext>
            </a:extLst>
          </p:cNvPr>
          <p:cNvSpPr>
            <a:spLocks noGrp="1"/>
          </p:cNvSpPr>
          <p:nvPr>
            <p:ph idx="1"/>
          </p:nvPr>
        </p:nvSpPr>
        <p:spPr>
          <a:xfrm>
            <a:off x="2589212" y="1436914"/>
            <a:ext cx="8915400" cy="3777622"/>
          </a:xfrm>
        </p:spPr>
        <p:txBody>
          <a:bodyPr>
            <a:normAutofit lnSpcReduction="10000"/>
          </a:bodyPr>
          <a:lstStyle/>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mềm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hóa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cứng</a:t>
            </a:r>
            <a:r>
              <a:rPr lang="en-US" sz="2800" dirty="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Về</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mô</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phức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tạp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tốc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độ</a:t>
            </a:r>
            <a:endParaRPr lang="en-US" sz="26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Về</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chức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mức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hoàn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thiện</a:t>
            </a:r>
            <a:endParaRPr lang="en-US" sz="2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ngừng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tăng</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Khó</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khăn</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a:t>
            </a:r>
          </a:p>
        </p:txBody>
      </p:sp>
      <p:sp>
        <p:nvSpPr>
          <p:cNvPr id="8" name="Slide Number Placeholder 7">
            <a:extLst>
              <a:ext uri="{FF2B5EF4-FFF2-40B4-BE49-F238E27FC236}">
                <a16:creationId xmlns="" xmlns:a16="http://schemas.microsoft.com/office/drawing/2014/main" id="{D56619AC-30B7-477E-A33E-94C8D823ED8F}"/>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9" name="Date Placeholder 8">
            <a:extLst>
              <a:ext uri="{FF2B5EF4-FFF2-40B4-BE49-F238E27FC236}">
                <a16:creationId xmlns="" xmlns:a16="http://schemas.microsoft.com/office/drawing/2014/main" id="{1EEA1BC8-6DB4-4DC9-B8A8-BD14FFBE68B5}"/>
              </a:ext>
            </a:extLst>
          </p:cNvPr>
          <p:cNvSpPr>
            <a:spLocks noGrp="1"/>
          </p:cNvSpPr>
          <p:nvPr>
            <p:ph type="dt" sz="half" idx="10"/>
          </p:nvPr>
        </p:nvSpPr>
        <p:spPr/>
        <p:txBody>
          <a:bodyPr/>
          <a:lstStyle/>
          <a:p>
            <a:fld id="{2C6A1E1E-9444-4804-8E4F-B01E566307E3}" type="datetime1">
              <a:rPr lang="en-US" smtClean="0"/>
              <a:t>04/24/2022</a:t>
            </a:fld>
            <a:endParaRPr lang="en-US" dirty="0"/>
          </a:p>
        </p:txBody>
      </p:sp>
    </p:spTree>
    <p:extLst>
      <p:ext uri="{BB962C8B-B14F-4D97-AF65-F5344CB8AC3E}">
        <p14:creationId xmlns:p14="http://schemas.microsoft.com/office/powerpoint/2010/main" val="2630493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2F4A8227-C832-40C0-B6A9-57F2460E9AEF}"/>
              </a:ext>
            </a:extLst>
          </p:cNvPr>
          <p:cNvSpPr>
            <a:spLocks noGrp="1"/>
          </p:cNvSpPr>
          <p:nvPr>
            <p:ph type="title"/>
          </p:nvPr>
        </p:nvSpPr>
        <p:spPr>
          <a:xfrm>
            <a:off x="2592925" y="614171"/>
            <a:ext cx="8911687" cy="1280890"/>
          </a:xfrm>
        </p:spPr>
        <p:txBody>
          <a:bodyPr/>
          <a:lstStyle/>
          <a:p>
            <a:r>
              <a:rPr lang="en-US" sz="3600" b="1">
                <a:latin typeface="Times New Roman" panose="02020603050405020304" pitchFamily="18" charset="0"/>
                <a:cs typeface="Times New Roman" panose="02020603050405020304" pitchFamily="18" charset="0"/>
              </a:rPr>
              <a:t>1.1.3 Sự tiến hóa phần mềm (2)</a:t>
            </a:r>
            <a:br>
              <a:rPr lang="en-US" sz="3600" b="1">
                <a:latin typeface="Times New Roman" panose="02020603050405020304" pitchFamily="18" charset="0"/>
                <a:cs typeface="Times New Roman" panose="02020603050405020304" pitchFamily="18" charset="0"/>
              </a:rPr>
            </a:br>
            <a:endParaRPr lang="en-US" b="1"/>
          </a:p>
        </p:txBody>
      </p:sp>
      <p:sp>
        <p:nvSpPr>
          <p:cNvPr id="6" name="Content Placeholder 2">
            <a:extLst>
              <a:ext uri="{FF2B5EF4-FFF2-40B4-BE49-F238E27FC236}">
                <a16:creationId xmlns="" xmlns:a16="http://schemas.microsoft.com/office/drawing/2014/main" id="{09C351FC-6705-43B4-9ED1-92041E95818A}"/>
              </a:ext>
            </a:extLst>
          </p:cNvPr>
          <p:cNvSpPr>
            <a:spLocks noGrp="1"/>
          </p:cNvSpPr>
          <p:nvPr>
            <p:ph idx="1"/>
          </p:nvPr>
        </p:nvSpPr>
        <p:spPr>
          <a:xfrm>
            <a:off x="2589212" y="1436914"/>
            <a:ext cx="8915400" cy="3777622"/>
          </a:xfrm>
        </p:spPr>
        <p:txBody>
          <a:bodyPr>
            <a:normAutofit fontScale="85000" lnSpcReduction="20000"/>
          </a:bodyPr>
          <a:lstStyle/>
          <a:p>
            <a:pPr marL="0" indent="0" algn="just">
              <a:buNone/>
            </a:pPr>
            <a:r>
              <a:rPr lang="en-US" sz="2800" b="1" dirty="0" err="1">
                <a:solidFill>
                  <a:srgbClr val="0070C0"/>
                </a:solidFill>
                <a:latin typeface="Times New Roman" panose="02020603050405020304" pitchFamily="18" charset="0"/>
                <a:cs typeface="Times New Roman" panose="02020603050405020304" pitchFamily="18" charset="0"/>
              </a:rPr>
              <a:t>Giai</a:t>
            </a:r>
            <a:r>
              <a:rPr lang="en-US" sz="2800" b="1" dirty="0">
                <a:solidFill>
                  <a:srgbClr val="0070C0"/>
                </a:solidFill>
                <a:latin typeface="Times New Roman" panose="02020603050405020304" pitchFamily="18" charset="0"/>
                <a:cs typeface="Times New Roman" panose="02020603050405020304" pitchFamily="18" charset="0"/>
              </a:rPr>
              <a:t> </a:t>
            </a:r>
            <a:r>
              <a:rPr lang="en-US" sz="2800" b="1" dirty="0" err="1">
                <a:solidFill>
                  <a:srgbClr val="0070C0"/>
                </a:solidFill>
                <a:latin typeface="Times New Roman" panose="02020603050405020304" pitchFamily="18" charset="0"/>
                <a:cs typeface="Times New Roman" panose="02020603050405020304" pitchFamily="18" charset="0"/>
              </a:rPr>
              <a:t>đoạn</a:t>
            </a:r>
            <a:r>
              <a:rPr lang="en-US" sz="2800" b="1" dirty="0">
                <a:solidFill>
                  <a:srgbClr val="0070C0"/>
                </a:solidFill>
                <a:latin typeface="Times New Roman" panose="02020603050405020304" pitchFamily="18" charset="0"/>
                <a:cs typeface="Times New Roman" panose="02020603050405020304" pitchFamily="18" charset="0"/>
              </a:rPr>
              <a:t> 1: 1950- 1960</a:t>
            </a: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Chương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nhỏ</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chuyên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Xử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lô</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Ngôn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máy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máy</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Tiêu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a:t>
            </a:r>
          </a:p>
          <a:p>
            <a:pPr marL="0" indent="0" algn="just">
              <a:buNone/>
            </a:pP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nhanh</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Giải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nhớ</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Bóng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chậm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nhớ</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nhỏ</a:t>
            </a:r>
            <a:r>
              <a:rPr lang="en-US" sz="2800" dirty="0">
                <a:latin typeface="Times New Roman" panose="02020603050405020304" pitchFamily="18" charset="0"/>
                <a:cs typeface="Times New Roman" panose="02020603050405020304" pitchFamily="18" charset="0"/>
              </a:rPr>
              <a:t>)</a:t>
            </a:r>
          </a:p>
          <a:p>
            <a:pPr marL="0" indent="0" algn="just">
              <a:buNone/>
            </a:pPr>
            <a:r>
              <a:rPr lang="en-US" sz="2800" dirty="0">
                <a:latin typeface="Times New Roman" panose="02020603050405020304" pitchFamily="18" charset="0"/>
                <a:cs typeface="Times New Roman" panose="02020603050405020304" pitchFamily="18" charset="0"/>
              </a:rPr>
              <a:t>	</a:t>
            </a:r>
          </a:p>
        </p:txBody>
      </p:sp>
      <p:sp>
        <p:nvSpPr>
          <p:cNvPr id="3" name="Slide Number Placeholder 2">
            <a:extLst>
              <a:ext uri="{FF2B5EF4-FFF2-40B4-BE49-F238E27FC236}">
                <a16:creationId xmlns="" xmlns:a16="http://schemas.microsoft.com/office/drawing/2014/main" id="{C014FF59-0316-4D4B-B57E-4AB2763CF994}"/>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Date Placeholder 3">
            <a:extLst>
              <a:ext uri="{FF2B5EF4-FFF2-40B4-BE49-F238E27FC236}">
                <a16:creationId xmlns="" xmlns:a16="http://schemas.microsoft.com/office/drawing/2014/main" id="{4A8E792D-FB85-4258-9715-8FB1CBA658B4}"/>
              </a:ext>
            </a:extLst>
          </p:cNvPr>
          <p:cNvSpPr>
            <a:spLocks noGrp="1"/>
          </p:cNvSpPr>
          <p:nvPr>
            <p:ph type="dt" sz="half" idx="10"/>
          </p:nvPr>
        </p:nvSpPr>
        <p:spPr/>
        <p:txBody>
          <a:bodyPr/>
          <a:lstStyle/>
          <a:p>
            <a:fld id="{35F39EC0-0E54-4762-83A1-4814B766CF0A}" type="datetime1">
              <a:rPr lang="en-US" smtClean="0"/>
              <a:t>04/24/2022</a:t>
            </a:fld>
            <a:endParaRPr lang="en-US" dirty="0"/>
          </a:p>
        </p:txBody>
      </p:sp>
    </p:spTree>
    <p:extLst>
      <p:ext uri="{BB962C8B-B14F-4D97-AF65-F5344CB8AC3E}">
        <p14:creationId xmlns:p14="http://schemas.microsoft.com/office/powerpoint/2010/main" val="419140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2F4A8227-C832-40C0-B6A9-57F2460E9AEF}"/>
              </a:ext>
            </a:extLst>
          </p:cNvPr>
          <p:cNvSpPr>
            <a:spLocks noGrp="1"/>
          </p:cNvSpPr>
          <p:nvPr>
            <p:ph type="title"/>
          </p:nvPr>
        </p:nvSpPr>
        <p:spPr>
          <a:xfrm>
            <a:off x="2592925" y="614171"/>
            <a:ext cx="8911687" cy="1280890"/>
          </a:xfrm>
        </p:spPr>
        <p:txBody>
          <a:bodyPr/>
          <a:lstStyle/>
          <a:p>
            <a:r>
              <a:rPr lang="en-US" sz="3600" b="1">
                <a:latin typeface="Times New Roman" panose="02020603050405020304" pitchFamily="18" charset="0"/>
                <a:cs typeface="Times New Roman" panose="02020603050405020304" pitchFamily="18" charset="0"/>
              </a:rPr>
              <a:t>1.1.3 Sự tiến hóa phần mềm (3)</a:t>
            </a:r>
            <a:br>
              <a:rPr lang="en-US" sz="3600" b="1">
                <a:latin typeface="Times New Roman" panose="02020603050405020304" pitchFamily="18" charset="0"/>
                <a:cs typeface="Times New Roman" panose="02020603050405020304" pitchFamily="18" charset="0"/>
              </a:rPr>
            </a:br>
            <a:endParaRPr lang="en-US" b="1"/>
          </a:p>
        </p:txBody>
      </p:sp>
      <p:sp>
        <p:nvSpPr>
          <p:cNvPr id="6" name="Content Placeholder 2">
            <a:extLst>
              <a:ext uri="{FF2B5EF4-FFF2-40B4-BE49-F238E27FC236}">
                <a16:creationId xmlns="" xmlns:a16="http://schemas.microsoft.com/office/drawing/2014/main" id="{09C351FC-6705-43B4-9ED1-92041E95818A}"/>
              </a:ext>
            </a:extLst>
          </p:cNvPr>
          <p:cNvSpPr>
            <a:spLocks noGrp="1"/>
          </p:cNvSpPr>
          <p:nvPr>
            <p:ph idx="1"/>
          </p:nvPr>
        </p:nvSpPr>
        <p:spPr>
          <a:xfrm>
            <a:off x="2589212" y="1436914"/>
            <a:ext cx="8915400" cy="5324104"/>
          </a:xfrm>
        </p:spPr>
        <p:txBody>
          <a:bodyPr>
            <a:noAutofit/>
          </a:bodyPr>
          <a:lstStyle/>
          <a:p>
            <a:pPr marL="0" indent="0" algn="just">
              <a:buNone/>
            </a:pPr>
            <a:r>
              <a:rPr lang="en-US" sz="2400" b="1" dirty="0" err="1">
                <a:solidFill>
                  <a:srgbClr val="0070C0"/>
                </a:solidFill>
                <a:latin typeface="Times New Roman" panose="02020603050405020304" pitchFamily="18" charset="0"/>
                <a:cs typeface="Times New Roman" panose="02020603050405020304" pitchFamily="18" charset="0"/>
              </a:rPr>
              <a:t>Giai</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đoạn</a:t>
            </a:r>
            <a:r>
              <a:rPr lang="en-US" sz="2400" b="1" dirty="0">
                <a:solidFill>
                  <a:srgbClr val="0070C0"/>
                </a:solidFill>
                <a:latin typeface="Times New Roman" panose="02020603050405020304" pitchFamily="18" charset="0"/>
                <a:cs typeface="Times New Roman" panose="02020603050405020304" pitchFamily="18" charset="0"/>
              </a:rPr>
              <a:t> 2: </a:t>
            </a:r>
            <a:r>
              <a:rPr lang="en-US" sz="2400" b="1" dirty="0" err="1">
                <a:solidFill>
                  <a:srgbClr val="0070C0"/>
                </a:solidFill>
                <a:latin typeface="Times New Roman" panose="02020603050405020304" pitchFamily="18" charset="0"/>
                <a:cs typeface="Times New Roman" panose="02020603050405020304" pitchFamily="18" charset="0"/>
              </a:rPr>
              <a:t>Giữa</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thập</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kỷ</a:t>
            </a:r>
            <a:r>
              <a:rPr lang="en-US" sz="2400" b="1" dirty="0">
                <a:solidFill>
                  <a:srgbClr val="0070C0"/>
                </a:solidFill>
                <a:latin typeface="Times New Roman" panose="02020603050405020304" pitchFamily="18" charset="0"/>
                <a:cs typeface="Times New Roman" panose="02020603050405020304" pitchFamily="18" charset="0"/>
              </a:rPr>
              <a:t> 70</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tuyến</a:t>
            </a:r>
            <a:r>
              <a:rPr lang="en-US" sz="2400" dirty="0">
                <a:latin typeface="Times New Roman" panose="02020603050405020304" pitchFamily="18" charset="0"/>
                <a:cs typeface="Times New Roman" panose="02020603050405020304" pitchFamily="18" charset="0"/>
              </a:rPr>
              <a:t> CSDL</a:t>
            </a:r>
          </a:p>
          <a:p>
            <a:pPr algn="just">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Ngôn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PL1, </a:t>
            </a:r>
            <a:r>
              <a:rPr lang="en-US" sz="2400" dirty="0" err="1">
                <a:latin typeface="Times New Roman" panose="02020603050405020304" pitchFamily="18" charset="0"/>
                <a:cs typeface="Times New Roman" panose="02020603050405020304" pitchFamily="18" charset="0"/>
              </a:rPr>
              <a:t>Algol</a:t>
            </a:r>
            <a:r>
              <a:rPr lang="en-US" sz="2400" dirty="0">
                <a:latin typeface="Times New Roman" panose="02020603050405020304" pitchFamily="18" charset="0"/>
                <a:cs typeface="Times New Roman" panose="02020603050405020304" pitchFamily="18" charset="0"/>
              </a:rPr>
              <a:t> 60, Fortran, COBOL</a:t>
            </a:r>
          </a:p>
          <a:p>
            <a:pPr algn="just">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nhanh</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lớn</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dùng</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nhớ</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a:t>
            </a:r>
            <a:r>
              <a:rPr lang="en-US" sz="2400" dirty="0">
                <a:latin typeface="Times New Roman" panose="02020603050405020304" pitchFamily="18" charset="0"/>
                <a:cs typeface="Times New Roman" panose="02020603050405020304" pitchFamily="18" charset="0"/>
              </a:rPr>
              <a:t>), CSDL</a:t>
            </a:r>
          </a:p>
          <a:p>
            <a:pPr algn="just">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a:t>
            </a:r>
            <a:r>
              <a:rPr lang="en-US" sz="2400" dirty="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	</a:t>
            </a:r>
          </a:p>
        </p:txBody>
      </p:sp>
      <p:sp>
        <p:nvSpPr>
          <p:cNvPr id="3" name="Slide Number Placeholder 2">
            <a:extLst>
              <a:ext uri="{FF2B5EF4-FFF2-40B4-BE49-F238E27FC236}">
                <a16:creationId xmlns="" xmlns:a16="http://schemas.microsoft.com/office/drawing/2014/main" id="{7C63AEDF-F89B-4DB1-A9FF-D2DCD71EEE7D}"/>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4" name="Date Placeholder 3">
            <a:extLst>
              <a:ext uri="{FF2B5EF4-FFF2-40B4-BE49-F238E27FC236}">
                <a16:creationId xmlns="" xmlns:a16="http://schemas.microsoft.com/office/drawing/2014/main" id="{CAA09D3C-2B9D-4D7C-85CB-C3BD4AAD3BD8}"/>
              </a:ext>
            </a:extLst>
          </p:cNvPr>
          <p:cNvSpPr>
            <a:spLocks noGrp="1"/>
          </p:cNvSpPr>
          <p:nvPr>
            <p:ph type="dt" sz="half" idx="10"/>
          </p:nvPr>
        </p:nvSpPr>
        <p:spPr/>
        <p:txBody>
          <a:bodyPr/>
          <a:lstStyle/>
          <a:p>
            <a:fld id="{341D56D2-4E40-47E1-A8CC-017A0AE3567F}" type="datetime1">
              <a:rPr lang="en-US" smtClean="0"/>
              <a:t>04/24/2022</a:t>
            </a:fld>
            <a:endParaRPr lang="en-US" dirty="0"/>
          </a:p>
        </p:txBody>
      </p:sp>
    </p:spTree>
    <p:extLst>
      <p:ext uri="{BB962C8B-B14F-4D97-AF65-F5344CB8AC3E}">
        <p14:creationId xmlns:p14="http://schemas.microsoft.com/office/powerpoint/2010/main" val="1801376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2F4A8227-C832-40C0-B6A9-57F2460E9AEF}"/>
              </a:ext>
            </a:extLst>
          </p:cNvPr>
          <p:cNvSpPr>
            <a:spLocks noGrp="1"/>
          </p:cNvSpPr>
          <p:nvPr>
            <p:ph type="title"/>
          </p:nvPr>
        </p:nvSpPr>
        <p:spPr>
          <a:xfrm>
            <a:off x="2592925" y="614171"/>
            <a:ext cx="8911687" cy="1280890"/>
          </a:xfrm>
        </p:spPr>
        <p:txBody>
          <a:bodyPr/>
          <a:lstStyle/>
          <a:p>
            <a:r>
              <a:rPr lang="en-US" sz="3600" b="1">
                <a:latin typeface="Times New Roman" panose="02020603050405020304" pitchFamily="18" charset="0"/>
                <a:cs typeface="Times New Roman" panose="02020603050405020304" pitchFamily="18" charset="0"/>
              </a:rPr>
              <a:t>1.1.3 Sự tiến hóa phần mềm (4)</a:t>
            </a:r>
            <a:br>
              <a:rPr lang="en-US" sz="3600" b="1">
                <a:latin typeface="Times New Roman" panose="02020603050405020304" pitchFamily="18" charset="0"/>
                <a:cs typeface="Times New Roman" panose="02020603050405020304" pitchFamily="18" charset="0"/>
              </a:rPr>
            </a:br>
            <a:endParaRPr lang="en-US" b="1"/>
          </a:p>
        </p:txBody>
      </p:sp>
      <p:sp>
        <p:nvSpPr>
          <p:cNvPr id="6" name="Content Placeholder 2">
            <a:extLst>
              <a:ext uri="{FF2B5EF4-FFF2-40B4-BE49-F238E27FC236}">
                <a16:creationId xmlns="" xmlns:a16="http://schemas.microsoft.com/office/drawing/2014/main" id="{09C351FC-6705-43B4-9ED1-92041E95818A}"/>
              </a:ext>
            </a:extLst>
          </p:cNvPr>
          <p:cNvSpPr>
            <a:spLocks noGrp="1"/>
          </p:cNvSpPr>
          <p:nvPr>
            <p:ph idx="1"/>
          </p:nvPr>
        </p:nvSpPr>
        <p:spPr>
          <a:xfrm>
            <a:off x="2589212" y="1436914"/>
            <a:ext cx="8915400" cy="5213268"/>
          </a:xfrm>
        </p:spPr>
        <p:txBody>
          <a:bodyPr>
            <a:noAutofit/>
          </a:bodyPr>
          <a:lstStyle/>
          <a:p>
            <a:pPr marL="0" indent="0" algn="just">
              <a:buNone/>
            </a:pPr>
            <a:r>
              <a:rPr lang="en-US" sz="2800" b="1" dirty="0" err="1">
                <a:solidFill>
                  <a:srgbClr val="0070C0"/>
                </a:solidFill>
                <a:latin typeface="Times New Roman" panose="02020603050405020304" pitchFamily="18" charset="0"/>
                <a:cs typeface="Times New Roman" panose="02020603050405020304" pitchFamily="18" charset="0"/>
              </a:rPr>
              <a:t>Giai</a:t>
            </a:r>
            <a:r>
              <a:rPr lang="en-US" sz="2800" b="1" dirty="0">
                <a:solidFill>
                  <a:srgbClr val="0070C0"/>
                </a:solidFill>
                <a:latin typeface="Times New Roman" panose="02020603050405020304" pitchFamily="18" charset="0"/>
                <a:cs typeface="Times New Roman" panose="02020603050405020304" pitchFamily="18" charset="0"/>
              </a:rPr>
              <a:t> </a:t>
            </a:r>
            <a:r>
              <a:rPr lang="en-US" sz="2800" b="1" dirty="0" err="1">
                <a:solidFill>
                  <a:srgbClr val="0070C0"/>
                </a:solidFill>
                <a:latin typeface="Times New Roman" panose="02020603050405020304" pitchFamily="18" charset="0"/>
                <a:cs typeface="Times New Roman" panose="02020603050405020304" pitchFamily="18" charset="0"/>
              </a:rPr>
              <a:t>đoạn</a:t>
            </a:r>
            <a:r>
              <a:rPr lang="en-US" sz="2800" b="1" dirty="0">
                <a:solidFill>
                  <a:srgbClr val="0070C0"/>
                </a:solidFill>
                <a:latin typeface="Times New Roman" panose="02020603050405020304" pitchFamily="18" charset="0"/>
                <a:cs typeface="Times New Roman" panose="02020603050405020304" pitchFamily="18" charset="0"/>
              </a:rPr>
              <a:t> 3:-&gt; 1990</a:t>
            </a: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mềm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lớn</a:t>
            </a:r>
            <a:r>
              <a:rPr lang="en-US" sz="2800" dirty="0">
                <a:latin typeface="Times New Roman" panose="02020603050405020304" pitchFamily="18" charset="0"/>
                <a:cs typeface="Times New Roman" panose="02020603050405020304" pitchFamily="18" charset="0"/>
              </a:rPr>
              <a:t>, chia </a:t>
            </a:r>
            <a:r>
              <a:rPr lang="en-US" sz="2800" dirty="0" err="1">
                <a:latin typeface="Times New Roman" panose="02020603050405020304" pitchFamily="18" charset="0"/>
                <a:cs typeface="Times New Roman" panose="02020603050405020304" pitchFamily="18" charset="0"/>
              </a:rPr>
              <a:t>sẻ</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Ra </a:t>
            </a:r>
            <a:r>
              <a:rPr lang="en-US" sz="2800" dirty="0" err="1">
                <a:latin typeface="Times New Roman" panose="02020603050405020304" pitchFamily="18" charset="0"/>
                <a:cs typeface="Times New Roman" panose="02020603050405020304" pitchFamily="18" charset="0"/>
              </a:rPr>
              <a:t>đời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mềm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nhúng</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Xử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âm</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thanh</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ảnh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tán</a:t>
            </a:r>
            <a:r>
              <a:rPr lang="en-US" sz="2800" dirty="0">
                <a:latin typeface="Times New Roman" panose="02020603050405020304" pitchFamily="18" charset="0"/>
                <a:cs typeface="Times New Roman" panose="02020603050405020304" pitchFamily="18" charset="0"/>
              </a:rPr>
              <a:t>, song </a:t>
            </a:r>
            <a:r>
              <a:rPr lang="en-US" sz="2800" dirty="0" err="1">
                <a:latin typeface="Times New Roman" panose="02020603050405020304" pitchFamily="18" charset="0"/>
                <a:cs typeface="Times New Roman" panose="02020603050405020304" pitchFamily="18" charset="0"/>
              </a:rPr>
              <a:t>song</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Truy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phát</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triển</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Ngôn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Bậc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hướng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logic</a:t>
            </a: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Tiêu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cậy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dễ</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lớn</a:t>
            </a:r>
            <a:r>
              <a:rPr lang="en-US" sz="2800" dirty="0">
                <a:latin typeface="Times New Roman" panose="02020603050405020304" pitchFamily="18" charset="0"/>
                <a:cs typeface="Times New Roman" panose="02020603050405020304" pitchFamily="18" charset="0"/>
              </a:rPr>
              <a:t>, vi </a:t>
            </a:r>
            <a:r>
              <a:rPr lang="en-US" sz="2800" dirty="0" err="1">
                <a:latin typeface="Times New Roman" panose="02020603050405020304" pitchFamily="18" charset="0"/>
                <a:cs typeface="Times New Roman" panose="02020603050405020304" pitchFamily="18" charset="0"/>
              </a:rPr>
              <a:t>mạch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cấu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mạng</a:t>
            </a:r>
            <a:r>
              <a:rPr lang="en-US" sz="2800" dirty="0" smtClean="0">
                <a:latin typeface="Times New Roman" panose="02020603050405020304" pitchFamily="18" charset="0"/>
                <a:cs typeface="Times New Roman" panose="02020603050405020304" pitchFamily="18" charset="0"/>
              </a:rPr>
              <a:t>, internet</a:t>
            </a:r>
            <a:r>
              <a:rPr lang="en-US" sz="2800" dirty="0">
                <a:latin typeface="Times New Roman" panose="02020603050405020304" pitchFamily="18" charset="0"/>
                <a:cs typeface="Times New Roman" panose="02020603050405020304" pitchFamily="18" charset="0"/>
              </a:rPr>
              <a:t>, CSDL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a:t>
            </a:r>
          </a:p>
        </p:txBody>
      </p:sp>
      <p:sp>
        <p:nvSpPr>
          <p:cNvPr id="3" name="Slide Number Placeholder 2">
            <a:extLst>
              <a:ext uri="{FF2B5EF4-FFF2-40B4-BE49-F238E27FC236}">
                <a16:creationId xmlns="" xmlns:a16="http://schemas.microsoft.com/office/drawing/2014/main" id="{251FE500-F717-40D2-9A2A-F7F9D00428F8}"/>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4" name="Date Placeholder 3">
            <a:extLst>
              <a:ext uri="{FF2B5EF4-FFF2-40B4-BE49-F238E27FC236}">
                <a16:creationId xmlns="" xmlns:a16="http://schemas.microsoft.com/office/drawing/2014/main" id="{79E2B647-1025-44B9-A5B4-C770026C4F00}"/>
              </a:ext>
            </a:extLst>
          </p:cNvPr>
          <p:cNvSpPr>
            <a:spLocks noGrp="1"/>
          </p:cNvSpPr>
          <p:nvPr>
            <p:ph type="dt" sz="half" idx="10"/>
          </p:nvPr>
        </p:nvSpPr>
        <p:spPr/>
        <p:txBody>
          <a:bodyPr/>
          <a:lstStyle/>
          <a:p>
            <a:fld id="{074F0BB8-434F-4A69-BA29-602F2B36E1F1}" type="datetime1">
              <a:rPr lang="en-US" smtClean="0"/>
              <a:t>04/24/2022</a:t>
            </a:fld>
            <a:endParaRPr lang="en-US" dirty="0"/>
          </a:p>
        </p:txBody>
      </p:sp>
    </p:spTree>
    <p:extLst>
      <p:ext uri="{BB962C8B-B14F-4D97-AF65-F5344CB8AC3E}">
        <p14:creationId xmlns:p14="http://schemas.microsoft.com/office/powerpoint/2010/main" val="373184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2F4A8227-C832-40C0-B6A9-57F2460E9AEF}"/>
              </a:ext>
            </a:extLst>
          </p:cNvPr>
          <p:cNvSpPr>
            <a:spLocks noGrp="1"/>
          </p:cNvSpPr>
          <p:nvPr>
            <p:ph type="title"/>
          </p:nvPr>
        </p:nvSpPr>
        <p:spPr>
          <a:xfrm>
            <a:off x="2592925" y="614171"/>
            <a:ext cx="8911687" cy="1280890"/>
          </a:xfrm>
        </p:spPr>
        <p:txBody>
          <a:bodyPr/>
          <a:lstStyle/>
          <a:p>
            <a:r>
              <a:rPr lang="en-US" sz="3600" b="1">
                <a:latin typeface="Times New Roman" panose="02020603050405020304" pitchFamily="18" charset="0"/>
                <a:cs typeface="Times New Roman" panose="02020603050405020304" pitchFamily="18" charset="0"/>
              </a:rPr>
              <a:t>1.1.3 Sự tiến hóa phần mềm (5)</a:t>
            </a:r>
            <a:br>
              <a:rPr lang="en-US" sz="3600" b="1">
                <a:latin typeface="Times New Roman" panose="02020603050405020304" pitchFamily="18" charset="0"/>
                <a:cs typeface="Times New Roman" panose="02020603050405020304" pitchFamily="18" charset="0"/>
              </a:rPr>
            </a:br>
            <a:endParaRPr lang="en-US" b="1"/>
          </a:p>
        </p:txBody>
      </p:sp>
      <p:sp>
        <p:nvSpPr>
          <p:cNvPr id="6" name="Content Placeholder 2">
            <a:extLst>
              <a:ext uri="{FF2B5EF4-FFF2-40B4-BE49-F238E27FC236}">
                <a16:creationId xmlns="" xmlns:a16="http://schemas.microsoft.com/office/drawing/2014/main" id="{09C351FC-6705-43B4-9ED1-92041E95818A}"/>
              </a:ext>
            </a:extLst>
          </p:cNvPr>
          <p:cNvSpPr>
            <a:spLocks noGrp="1"/>
          </p:cNvSpPr>
          <p:nvPr>
            <p:ph idx="1"/>
          </p:nvPr>
        </p:nvSpPr>
        <p:spPr>
          <a:xfrm>
            <a:off x="2589212" y="1436913"/>
            <a:ext cx="8915400" cy="4950031"/>
          </a:xfrm>
        </p:spPr>
        <p:txBody>
          <a:bodyPr>
            <a:noAutofit/>
          </a:bodyPr>
          <a:lstStyle/>
          <a:p>
            <a:pPr marL="0" indent="0" algn="just">
              <a:buNone/>
            </a:pPr>
            <a:r>
              <a:rPr lang="en-US" sz="2800" b="1" dirty="0" err="1">
                <a:solidFill>
                  <a:srgbClr val="0070C0"/>
                </a:solidFill>
                <a:latin typeface="Times New Roman" panose="02020603050405020304" pitchFamily="18" charset="0"/>
                <a:cs typeface="Times New Roman" panose="02020603050405020304" pitchFamily="18" charset="0"/>
              </a:rPr>
              <a:t>Giai</a:t>
            </a:r>
            <a:r>
              <a:rPr lang="en-US" sz="2800" b="1" dirty="0">
                <a:solidFill>
                  <a:srgbClr val="0070C0"/>
                </a:solidFill>
                <a:latin typeface="Times New Roman" panose="02020603050405020304" pitchFamily="18" charset="0"/>
                <a:cs typeface="Times New Roman" panose="02020603050405020304" pitchFamily="18" charset="0"/>
              </a:rPr>
              <a:t> </a:t>
            </a:r>
            <a:r>
              <a:rPr lang="en-US" sz="2800" b="1" dirty="0" err="1">
                <a:solidFill>
                  <a:srgbClr val="0070C0"/>
                </a:solidFill>
                <a:latin typeface="Times New Roman" panose="02020603050405020304" pitchFamily="18" charset="0"/>
                <a:cs typeface="Times New Roman" panose="02020603050405020304" pitchFamily="18" charset="0"/>
              </a:rPr>
              <a:t>đoạn</a:t>
            </a:r>
            <a:r>
              <a:rPr lang="en-US" sz="2800" b="1" dirty="0">
                <a:solidFill>
                  <a:srgbClr val="0070C0"/>
                </a:solidFill>
                <a:latin typeface="Times New Roman" panose="02020603050405020304" pitchFamily="18" charset="0"/>
                <a:cs typeface="Times New Roman" panose="02020603050405020304" pitchFamily="18" charset="0"/>
              </a:rPr>
              <a:t> 4: </a:t>
            </a:r>
            <a:r>
              <a:rPr lang="en-US" sz="2800" b="1" dirty="0" err="1">
                <a:solidFill>
                  <a:srgbClr val="0070C0"/>
                </a:solidFill>
                <a:latin typeface="Times New Roman" panose="02020603050405020304" pitchFamily="18" charset="0"/>
                <a:cs typeface="Times New Roman" panose="02020603050405020304" pitchFamily="18" charset="0"/>
              </a:rPr>
              <a:t>Từ</a:t>
            </a:r>
            <a:r>
              <a:rPr lang="en-US" sz="2800" b="1" dirty="0">
                <a:solidFill>
                  <a:srgbClr val="0070C0"/>
                </a:solidFill>
                <a:latin typeface="Times New Roman" panose="02020603050405020304" pitchFamily="18" charset="0"/>
                <a:cs typeface="Times New Roman" panose="02020603050405020304" pitchFamily="18" charset="0"/>
              </a:rPr>
              <a:t> 1990 </a:t>
            </a:r>
            <a:r>
              <a:rPr lang="en-US" sz="2800" b="1" dirty="0" err="1">
                <a:solidFill>
                  <a:srgbClr val="0070C0"/>
                </a:solidFill>
                <a:latin typeface="Times New Roman" panose="02020603050405020304" pitchFamily="18" charset="0"/>
                <a:cs typeface="Times New Roman" panose="02020603050405020304" pitchFamily="18" charset="0"/>
              </a:rPr>
              <a:t>đến</a:t>
            </a:r>
            <a:r>
              <a:rPr lang="en-US" sz="2800" b="1" dirty="0">
                <a:solidFill>
                  <a:srgbClr val="0070C0"/>
                </a:solidFill>
                <a:latin typeface="Times New Roman" panose="02020603050405020304" pitchFamily="18" charset="0"/>
                <a:cs typeface="Times New Roman" panose="02020603050405020304" pitchFamily="18" charset="0"/>
              </a:rPr>
              <a:t> nay</a:t>
            </a: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mềm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tinh</a:t>
            </a:r>
            <a:r>
              <a:rPr lang="en-US" sz="2800" dirty="0">
                <a:latin typeface="Times New Roman" panose="02020603050405020304" pitchFamily="18" charset="0"/>
                <a:cs typeface="Times New Roman" panose="02020603050405020304" pitchFamily="18" charset="0"/>
              </a:rPr>
              <a:t> vi, tin </a:t>
            </a:r>
            <a:r>
              <a:rPr lang="en-US" sz="2800" dirty="0" err="1">
                <a:latin typeface="Times New Roman" panose="02020603050405020304" pitchFamily="18" charset="0"/>
                <a:cs typeface="Times New Roman" panose="02020603050405020304" pitchFamily="18" charset="0"/>
              </a:rPr>
              <a:t>cậy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hướng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người</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dùng</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chuyên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trí</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tuệ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mềm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nhúng</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web service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rộng</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rãi</a:t>
            </a:r>
            <a:r>
              <a:rPr lang="en-US" sz="2800" dirty="0" smtClean="0">
                <a:latin typeface="Times New Roman" panose="02020603050405020304" pitchFamily="18" charset="0"/>
                <a:cs typeface="Times New Roman" panose="02020603050405020304" pitchFamily="18" charset="0"/>
              </a:rPr>
              <a:t>, internet </a:t>
            </a:r>
            <a:r>
              <a:rPr lang="en-US" sz="2800" dirty="0" err="1">
                <a:latin typeface="Times New Roman" panose="02020603050405020304" pitchFamily="18" charset="0"/>
                <a:cs typeface="Times New Roman" panose="02020603050405020304" pitchFamily="18" charset="0"/>
              </a:rPr>
              <a:t>mở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rộng</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CSDL </a:t>
            </a:r>
            <a:r>
              <a:rPr lang="en-US" sz="2800" dirty="0" err="1">
                <a:latin typeface="Times New Roman" panose="02020603050405020304" pitchFamily="18" charset="0"/>
                <a:cs typeface="Times New Roman" panose="02020603050405020304" pitchFamily="18" charset="0"/>
              </a:rPr>
              <a:t>hướng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phát</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triển</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Ngôn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hướng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a:t>
            </a:r>
            <a:r>
              <a:rPr lang="en-US" sz="2800" dirty="0">
                <a:latin typeface="Times New Roman" panose="02020603050405020304" pitchFamily="18" charset="0"/>
                <a:cs typeface="Times New Roman" panose="02020603050405020304" pitchFamily="18" charset="0"/>
              </a:rPr>
              <a:t> 4, visual</a:t>
            </a: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Tiêu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tinh</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vi, </a:t>
            </a:r>
            <a:r>
              <a:rPr lang="en-US" sz="2800" dirty="0">
                <a:latin typeface="Times New Roman" panose="02020603050405020304" pitchFamily="18" charset="0"/>
                <a:cs typeface="Times New Roman" panose="02020603050405020304" pitchFamily="18" charset="0"/>
              </a:rPr>
              <a:t>t</a:t>
            </a:r>
            <a:r>
              <a:rPr lang="en-US" sz="2800" dirty="0" smtClean="0">
                <a:latin typeface="Times New Roman" panose="02020603050405020304" pitchFamily="18" charset="0"/>
                <a:cs typeface="Times New Roman" panose="02020603050405020304" pitchFamily="18" charset="0"/>
              </a:rPr>
              <a:t>in </a:t>
            </a:r>
            <a:r>
              <a:rPr lang="en-US" sz="2800" dirty="0" err="1" smtClean="0">
                <a:latin typeface="Times New Roman" panose="02020603050405020304" pitchFamily="18" charset="0"/>
                <a:cs typeface="Times New Roman" panose="02020603050405020304" pitchFamily="18" charset="0"/>
              </a:rPr>
              <a:t>cậy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dễ</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a:t>
            </a:r>
            <a:r>
              <a:rPr lang="en-US" sz="28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nghệ</a:t>
            </a:r>
            <a:r>
              <a:rPr lang="en-US" sz="2800" dirty="0">
                <a:latin typeface="Times New Roman" panose="02020603050405020304" pitchFamily="18" charset="0"/>
                <a:cs typeface="Times New Roman" panose="02020603050405020304" pitchFamily="18" charset="0"/>
              </a:rPr>
              <a:t>: Vi </a:t>
            </a:r>
            <a:r>
              <a:rPr lang="en-US" sz="2800" dirty="0" err="1">
                <a:latin typeface="Times New Roman" panose="02020603050405020304" pitchFamily="18" charset="0"/>
                <a:cs typeface="Times New Roman" panose="02020603050405020304" pitchFamily="18" charset="0"/>
              </a:rPr>
              <a:t>mạch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siêu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internet,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hướng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web</a:t>
            </a:r>
          </a:p>
          <a:p>
            <a:pPr algn="just">
              <a:buFont typeface="Wingdings" panose="05000000000000000000" pitchFamily="2" charset="2"/>
              <a:buChar char="q"/>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a:t>
            </a:r>
          </a:p>
        </p:txBody>
      </p:sp>
      <p:sp>
        <p:nvSpPr>
          <p:cNvPr id="3" name="Slide Number Placeholder 2">
            <a:extLst>
              <a:ext uri="{FF2B5EF4-FFF2-40B4-BE49-F238E27FC236}">
                <a16:creationId xmlns="" xmlns:a16="http://schemas.microsoft.com/office/drawing/2014/main" id="{A0282078-F454-4E7F-B056-AAC809E4C937}"/>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4" name="Date Placeholder 3">
            <a:extLst>
              <a:ext uri="{FF2B5EF4-FFF2-40B4-BE49-F238E27FC236}">
                <a16:creationId xmlns="" xmlns:a16="http://schemas.microsoft.com/office/drawing/2014/main" id="{3ABCD0A7-11C8-4A54-8124-4D6EC841B274}"/>
              </a:ext>
            </a:extLst>
          </p:cNvPr>
          <p:cNvSpPr>
            <a:spLocks noGrp="1"/>
          </p:cNvSpPr>
          <p:nvPr>
            <p:ph type="dt" sz="half" idx="10"/>
          </p:nvPr>
        </p:nvSpPr>
        <p:spPr/>
        <p:txBody>
          <a:bodyPr/>
          <a:lstStyle/>
          <a:p>
            <a:fld id="{BF6C9165-CBF1-45AD-B84A-752B5BF5A446}" type="datetime1">
              <a:rPr lang="en-US" smtClean="0"/>
              <a:t>04/24/2022</a:t>
            </a:fld>
            <a:endParaRPr lang="en-US" dirty="0"/>
          </a:p>
        </p:txBody>
      </p:sp>
    </p:spTree>
    <p:extLst>
      <p:ext uri="{BB962C8B-B14F-4D97-AF65-F5344CB8AC3E}">
        <p14:creationId xmlns:p14="http://schemas.microsoft.com/office/powerpoint/2010/main" val="1703658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2F4A8227-C832-40C0-B6A9-57F2460E9AEF}"/>
              </a:ext>
            </a:extLst>
          </p:cNvPr>
          <p:cNvSpPr>
            <a:spLocks noGrp="1"/>
          </p:cNvSpPr>
          <p:nvPr>
            <p:ph type="title"/>
          </p:nvPr>
        </p:nvSpPr>
        <p:spPr>
          <a:xfrm>
            <a:off x="2592925" y="614171"/>
            <a:ext cx="8911687" cy="1280890"/>
          </a:xfrm>
        </p:spPr>
        <p:txBody>
          <a:bodyPr/>
          <a:lstStyle/>
          <a:p>
            <a:r>
              <a:rPr lang="en-US" sz="3600">
                <a:solidFill>
                  <a:srgbClr val="C00000"/>
                </a:solidFill>
                <a:latin typeface="Times New Roman" panose="02020603050405020304" pitchFamily="18" charset="0"/>
                <a:cs typeface="Times New Roman" panose="02020603050405020304" pitchFamily="18" charset="0"/>
              </a:rPr>
              <a:t>1.1.4 Phân loại phần mềm </a:t>
            </a:r>
            <a:br>
              <a:rPr lang="en-US" sz="3600">
                <a:solidFill>
                  <a:srgbClr val="C00000"/>
                </a:solidFill>
                <a:latin typeface="Times New Roman" panose="02020603050405020304" pitchFamily="18" charset="0"/>
                <a:cs typeface="Times New Roman" panose="02020603050405020304" pitchFamily="18" charset="0"/>
              </a:rPr>
            </a:br>
            <a:endParaRPr lang="en-US"/>
          </a:p>
        </p:txBody>
      </p:sp>
      <p:sp>
        <p:nvSpPr>
          <p:cNvPr id="6" name="Content Placeholder 2">
            <a:extLst>
              <a:ext uri="{FF2B5EF4-FFF2-40B4-BE49-F238E27FC236}">
                <a16:creationId xmlns="" xmlns:a16="http://schemas.microsoft.com/office/drawing/2014/main" id="{09C351FC-6705-43B4-9ED1-92041E95818A}"/>
              </a:ext>
            </a:extLst>
          </p:cNvPr>
          <p:cNvSpPr>
            <a:spLocks noGrp="1"/>
          </p:cNvSpPr>
          <p:nvPr>
            <p:ph idx="1"/>
          </p:nvPr>
        </p:nvSpPr>
        <p:spPr>
          <a:xfrm>
            <a:off x="2678664" y="1267869"/>
            <a:ext cx="8915400" cy="3777622"/>
          </a:xfrm>
        </p:spPr>
        <p:txBody>
          <a:bodyPr>
            <a:normAutofit/>
          </a:bodyPr>
          <a:lstStyle/>
          <a:p>
            <a:pPr marL="0" indent="0" algn="just">
              <a:buNone/>
            </a:pPr>
            <a:r>
              <a:rPr lang="en-US" sz="2800">
                <a:latin typeface="Times New Roman" panose="02020603050405020304" pitchFamily="18" charset="0"/>
                <a:cs typeface="Times New Roman" panose="02020603050405020304" pitchFamily="18" charset="0"/>
              </a:rPr>
              <a:t>	Có 3 cách phân loại:</a:t>
            </a:r>
          </a:p>
          <a:p>
            <a:pPr marL="0" indent="0" algn="just">
              <a:buNone/>
            </a:pPr>
            <a:r>
              <a:rPr lang="en-US" sz="2800">
                <a:latin typeface="Times New Roman" panose="02020603050405020304" pitchFamily="18" charset="0"/>
                <a:cs typeface="Times New Roman" panose="02020603050405020304" pitchFamily="18" charset="0"/>
              </a:rPr>
              <a:t>	1. Theo mức độ hoàn thiện</a:t>
            </a:r>
          </a:p>
          <a:p>
            <a:pPr marL="0" indent="0" algn="just">
              <a:buNone/>
            </a:pPr>
            <a:r>
              <a:rPr lang="en-US" sz="2800">
                <a:latin typeface="Times New Roman" panose="02020603050405020304" pitchFamily="18" charset="0"/>
                <a:cs typeface="Times New Roman" panose="02020603050405020304" pitchFamily="18" charset="0"/>
              </a:rPr>
              <a:t>	2. Theo chức năng thực hiện</a:t>
            </a:r>
          </a:p>
          <a:p>
            <a:pPr marL="0" indent="0" algn="just">
              <a:buNone/>
            </a:pPr>
            <a:r>
              <a:rPr lang="en-US" sz="2800">
                <a:latin typeface="Times New Roman" panose="02020603050405020304" pitchFamily="18" charset="0"/>
                <a:cs typeface="Times New Roman" panose="02020603050405020304" pitchFamily="18" charset="0"/>
              </a:rPr>
              <a:t>	3. Theo lĩnh vực ứng dụng	</a:t>
            </a:r>
          </a:p>
        </p:txBody>
      </p:sp>
      <p:grpSp>
        <p:nvGrpSpPr>
          <p:cNvPr id="9" name="Group 8">
            <a:extLst>
              <a:ext uri="{FF2B5EF4-FFF2-40B4-BE49-F238E27FC236}">
                <a16:creationId xmlns="" xmlns:a16="http://schemas.microsoft.com/office/drawing/2014/main" id="{085D38FC-B931-4F1A-820A-3DDEABF4696B}"/>
              </a:ext>
            </a:extLst>
          </p:cNvPr>
          <p:cNvGrpSpPr/>
          <p:nvPr/>
        </p:nvGrpSpPr>
        <p:grpSpPr>
          <a:xfrm>
            <a:off x="7820436" y="1689651"/>
            <a:ext cx="4204253" cy="3478697"/>
            <a:chOff x="7611715" y="3137257"/>
            <a:chExt cx="4204253" cy="3478697"/>
          </a:xfrm>
        </p:grpSpPr>
        <p:sp>
          <p:nvSpPr>
            <p:cNvPr id="2" name="Oval 1">
              <a:extLst>
                <a:ext uri="{FF2B5EF4-FFF2-40B4-BE49-F238E27FC236}">
                  <a16:creationId xmlns="" xmlns:a16="http://schemas.microsoft.com/office/drawing/2014/main" id="{234177D2-5C4A-4610-A467-EC578DD1203D}"/>
                </a:ext>
              </a:extLst>
            </p:cNvPr>
            <p:cNvSpPr/>
            <p:nvPr/>
          </p:nvSpPr>
          <p:spPr>
            <a:xfrm>
              <a:off x="8878954" y="3137257"/>
              <a:ext cx="1630018" cy="93427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latin typeface=".VnArabiaH" panose="020B7200000000000000" pitchFamily="34" charset="0"/>
                </a:rPr>
                <a:t>1</a:t>
              </a:r>
            </a:p>
          </p:txBody>
        </p:sp>
        <p:grpSp>
          <p:nvGrpSpPr>
            <p:cNvPr id="4" name="Group 3">
              <a:extLst>
                <a:ext uri="{FF2B5EF4-FFF2-40B4-BE49-F238E27FC236}">
                  <a16:creationId xmlns="" xmlns:a16="http://schemas.microsoft.com/office/drawing/2014/main" id="{16658871-722C-4213-A7E8-E98BDC0245FD}"/>
                </a:ext>
              </a:extLst>
            </p:cNvPr>
            <p:cNvGrpSpPr/>
            <p:nvPr/>
          </p:nvGrpSpPr>
          <p:grpSpPr>
            <a:xfrm>
              <a:off x="7611715" y="4071536"/>
              <a:ext cx="4204253" cy="2544418"/>
              <a:chOff x="7611715" y="4071536"/>
              <a:chExt cx="4204253" cy="2544418"/>
            </a:xfrm>
          </p:grpSpPr>
          <p:sp>
            <p:nvSpPr>
              <p:cNvPr id="7" name="Oval 6">
                <a:extLst>
                  <a:ext uri="{FF2B5EF4-FFF2-40B4-BE49-F238E27FC236}">
                    <a16:creationId xmlns="" xmlns:a16="http://schemas.microsoft.com/office/drawing/2014/main" id="{E4CDC9C3-691A-414E-BBC3-0260DAFCE9F3}"/>
                  </a:ext>
                </a:extLst>
              </p:cNvPr>
              <p:cNvSpPr/>
              <p:nvPr/>
            </p:nvSpPr>
            <p:spPr>
              <a:xfrm>
                <a:off x="10185950" y="5681675"/>
                <a:ext cx="1630018" cy="934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latin typeface=".VnArabiaH" panose="020B7200000000000000" pitchFamily="34" charset="0"/>
                  </a:rPr>
                  <a:t>3</a:t>
                </a:r>
              </a:p>
            </p:txBody>
          </p:sp>
          <p:sp>
            <p:nvSpPr>
              <p:cNvPr id="8" name="Oval 7">
                <a:extLst>
                  <a:ext uri="{FF2B5EF4-FFF2-40B4-BE49-F238E27FC236}">
                    <a16:creationId xmlns="" xmlns:a16="http://schemas.microsoft.com/office/drawing/2014/main" id="{BC178E69-388E-4CB1-8CCD-6B4011813EF0}"/>
                  </a:ext>
                </a:extLst>
              </p:cNvPr>
              <p:cNvSpPr/>
              <p:nvPr/>
            </p:nvSpPr>
            <p:spPr>
              <a:xfrm>
                <a:off x="7611715" y="5681675"/>
                <a:ext cx="1630018" cy="93427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VnArabiaH" panose="020B7200000000000000" pitchFamily="34" charset="0"/>
                  </a:rPr>
                  <a:t>2</a:t>
                </a:r>
              </a:p>
            </p:txBody>
          </p:sp>
          <p:sp>
            <p:nvSpPr>
              <p:cNvPr id="3" name="Isosceles Triangle 2">
                <a:extLst>
                  <a:ext uri="{FF2B5EF4-FFF2-40B4-BE49-F238E27FC236}">
                    <a16:creationId xmlns="" xmlns:a16="http://schemas.microsoft.com/office/drawing/2014/main" id="{A8BDDA0E-05C0-43CE-9088-86DD0D49C0F3}"/>
                  </a:ext>
                </a:extLst>
              </p:cNvPr>
              <p:cNvSpPr/>
              <p:nvPr/>
            </p:nvSpPr>
            <p:spPr>
              <a:xfrm>
                <a:off x="8622265" y="4071536"/>
                <a:ext cx="2236304" cy="1610139"/>
              </a:xfrm>
              <a:prstGeom prst="triangl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accent1"/>
                    </a:solidFill>
                    <a:latin typeface="Arial" panose="020B0604020202020204" pitchFamily="34" charset="0"/>
                    <a:cs typeface="Arial" panose="020B0604020202020204" pitchFamily="34" charset="0"/>
                  </a:rPr>
                  <a:t>SOFT-</a:t>
                </a:r>
              </a:p>
              <a:p>
                <a:pPr algn="ctr"/>
                <a:r>
                  <a:rPr lang="en-US" b="1">
                    <a:solidFill>
                      <a:schemeClr val="accent1"/>
                    </a:solidFill>
                    <a:latin typeface="Arial" panose="020B0604020202020204" pitchFamily="34" charset="0"/>
                    <a:cs typeface="Arial" panose="020B0604020202020204" pitchFamily="34" charset="0"/>
                  </a:rPr>
                  <a:t>WARE</a:t>
                </a:r>
                <a:endParaRPr lang="en-US" b="1"/>
              </a:p>
            </p:txBody>
          </p:sp>
        </p:grpSp>
      </p:grpSp>
      <p:sp>
        <p:nvSpPr>
          <p:cNvPr id="11" name="Slide Number Placeholder 10">
            <a:extLst>
              <a:ext uri="{FF2B5EF4-FFF2-40B4-BE49-F238E27FC236}">
                <a16:creationId xmlns="" xmlns:a16="http://schemas.microsoft.com/office/drawing/2014/main" id="{8E92A8E3-80D7-4D35-8F5F-6FD3AAB2327E}"/>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12" name="Date Placeholder 11">
            <a:extLst>
              <a:ext uri="{FF2B5EF4-FFF2-40B4-BE49-F238E27FC236}">
                <a16:creationId xmlns="" xmlns:a16="http://schemas.microsoft.com/office/drawing/2014/main" id="{DD4460C2-EAA2-44A7-AB0C-7238363FBE19}"/>
              </a:ext>
            </a:extLst>
          </p:cNvPr>
          <p:cNvSpPr>
            <a:spLocks noGrp="1"/>
          </p:cNvSpPr>
          <p:nvPr>
            <p:ph type="dt" sz="half" idx="10"/>
          </p:nvPr>
        </p:nvSpPr>
        <p:spPr/>
        <p:txBody>
          <a:bodyPr/>
          <a:lstStyle/>
          <a:p>
            <a:fld id="{A9F73ACF-C70B-4EC2-B996-8352079110AC}" type="datetime1">
              <a:rPr lang="en-US" smtClean="0"/>
              <a:t>04/24/2022</a:t>
            </a:fld>
            <a:endParaRPr lang="en-US" dirty="0"/>
          </a:p>
        </p:txBody>
      </p:sp>
    </p:spTree>
    <p:extLst>
      <p:ext uri="{BB962C8B-B14F-4D97-AF65-F5344CB8AC3E}">
        <p14:creationId xmlns:p14="http://schemas.microsoft.com/office/powerpoint/2010/main" val="1101603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2F4A8227-C832-40C0-B6A9-57F2460E9AEF}"/>
              </a:ext>
            </a:extLst>
          </p:cNvPr>
          <p:cNvSpPr>
            <a:spLocks noGrp="1"/>
          </p:cNvSpPr>
          <p:nvPr>
            <p:ph type="title"/>
          </p:nvPr>
        </p:nvSpPr>
        <p:spPr>
          <a:xfrm>
            <a:off x="2592925" y="614171"/>
            <a:ext cx="8911687" cy="1280890"/>
          </a:xfrm>
        </p:spPr>
        <p:txBody>
          <a:bodyPr>
            <a:normAutofit/>
          </a:bodyPr>
          <a:lstStyle/>
          <a:p>
            <a:r>
              <a:rPr lang="en-US" sz="3600">
                <a:solidFill>
                  <a:srgbClr val="C00000"/>
                </a:solidFill>
                <a:latin typeface="Times New Roman" panose="02020603050405020304" pitchFamily="18" charset="0"/>
                <a:cs typeface="Times New Roman" panose="02020603050405020304" pitchFamily="18" charset="0"/>
              </a:rPr>
              <a:t>Phân loại phần mềm theo mức độ hoàn thiện </a:t>
            </a:r>
            <a:r>
              <a:rPr lang="en-US" sz="3600">
                <a:latin typeface="Times New Roman" panose="02020603050405020304" pitchFamily="18" charset="0"/>
                <a:cs typeface="Times New Roman" panose="02020603050405020304" pitchFamily="18" charset="0"/>
              </a:rPr>
              <a:t/>
            </a:r>
            <a:br>
              <a:rPr lang="en-US" sz="3600">
                <a:latin typeface="Times New Roman" panose="02020603050405020304" pitchFamily="18" charset="0"/>
                <a:cs typeface="Times New Roman" panose="02020603050405020304" pitchFamily="18" charset="0"/>
              </a:rPr>
            </a:br>
            <a:endParaRPr lang="en-US"/>
          </a:p>
        </p:txBody>
      </p:sp>
      <p:sp>
        <p:nvSpPr>
          <p:cNvPr id="6" name="Content Placeholder 2">
            <a:extLst>
              <a:ext uri="{FF2B5EF4-FFF2-40B4-BE49-F238E27FC236}">
                <a16:creationId xmlns="" xmlns:a16="http://schemas.microsoft.com/office/drawing/2014/main" id="{09C351FC-6705-43B4-9ED1-92041E95818A}"/>
              </a:ext>
            </a:extLst>
          </p:cNvPr>
          <p:cNvSpPr>
            <a:spLocks noGrp="1"/>
          </p:cNvSpPr>
          <p:nvPr>
            <p:ph idx="1"/>
          </p:nvPr>
        </p:nvSpPr>
        <p:spPr>
          <a:xfrm>
            <a:off x="1680477" y="1333854"/>
            <a:ext cx="10393479" cy="3770161"/>
          </a:xfrm>
        </p:spPr>
        <p:txBody>
          <a:bodyPr>
            <a:noAutofit/>
          </a:bodyPr>
          <a:lstStyle/>
          <a:p>
            <a:pPr algn="just">
              <a:buFont typeface="Wingdings" panose="05000000000000000000" pitchFamily="2" charset="2"/>
              <a:buChar char="q"/>
            </a:pPr>
            <a:r>
              <a:rPr lang="en-US" sz="2800" b="1" dirty="0" err="1">
                <a:latin typeface="Times New Roman" panose="02020603050405020304" pitchFamily="18" charset="0"/>
                <a:cs typeface="Times New Roman" panose="02020603050405020304" pitchFamily="18" charset="0"/>
              </a:rPr>
              <a:t>Chương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trình</a:t>
            </a:r>
            <a:endParaRPr lang="en-US" sz="2800" b="1" dirty="0">
              <a:latin typeface="Times New Roman" panose="02020603050405020304" pitchFamily="18" charset="0"/>
              <a:cs typeface="Times New Roman" panose="02020603050405020304" pitchFamily="18" charset="0"/>
            </a:endParaRPr>
          </a:p>
          <a:p>
            <a:pPr marL="0" indent="0" algn="just">
              <a:buNone/>
            </a:pP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người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viết</a:t>
            </a:r>
            <a:r>
              <a:rPr lang="en-US" sz="2800" dirty="0">
                <a:latin typeface="Times New Roman" panose="02020603050405020304" pitchFamily="18" charset="0"/>
                <a:cs typeface="Times New Roman" panose="02020603050405020304" pitchFamily="18" charset="0"/>
              </a:rPr>
              <a:t>, 1 </a:t>
            </a:r>
            <a:r>
              <a:rPr lang="en-US" sz="2800" dirty="0" err="1">
                <a:latin typeface="Times New Roman" panose="02020603050405020304" pitchFamily="18" charset="0"/>
                <a:cs typeface="Times New Roman" panose="02020603050405020304" pitchFamily="18" charset="0"/>
              </a:rPr>
              <a:t>người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Mục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(dung 1 </a:t>
            </a:r>
            <a:r>
              <a:rPr lang="en-US" sz="2800" dirty="0" err="1">
                <a:latin typeface="Times New Roman" panose="02020603050405020304" pitchFamily="18" charset="0"/>
                <a:cs typeface="Times New Roman" panose="02020603050405020304" pitchFamily="18" charset="0"/>
              </a:rPr>
              <a:t>lần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triệt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b="1" dirty="0" err="1">
                <a:latin typeface="Times New Roman" panose="02020603050405020304" pitchFamily="18" charset="0"/>
                <a:cs typeface="Times New Roman" panose="02020603050405020304" pitchFamily="18" charset="0"/>
              </a:rPr>
              <a:t>Sản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phẩm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phần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mềm</a:t>
            </a:r>
            <a:endParaRPr lang="en-US" sz="2800" b="1"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người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người</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an </a:t>
            </a:r>
            <a:r>
              <a:rPr lang="en-US" sz="2800" dirty="0" err="1">
                <a:latin typeface="Times New Roman" panose="02020603050405020304" pitchFamily="18" charset="0"/>
                <a:cs typeface="Times New Roman" panose="02020603050405020304" pitchFamily="18" charset="0"/>
              </a:rPr>
              <a:t>toàn</a:t>
            </a:r>
            <a:r>
              <a:rPr lang="en-US" sz="2800" dirty="0">
                <a:latin typeface="Times New Roman" panose="02020603050405020304" pitchFamily="18" charset="0"/>
                <a:cs typeface="Times New Roman" panose="02020603050405020304" pitchFamily="18" charset="0"/>
              </a:rPr>
              <a:t>, an </a:t>
            </a:r>
            <a:r>
              <a:rPr lang="en-US" sz="2800" dirty="0" err="1">
                <a:latin typeface="Times New Roman" panose="02020603050405020304" pitchFamily="18" charset="0"/>
                <a:cs typeface="Times New Roman" panose="02020603050405020304" pitchFamily="18" charset="0"/>
              </a:rPr>
              <a:t>ninh</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800" dirty="0" err="1">
                <a:latin typeface="Times New Roman" panose="02020603050405020304" pitchFamily="18" charset="0"/>
                <a:cs typeface="Times New Roman" panose="02020603050405020304" pitchFamily="18" charset="0"/>
              </a:rPr>
              <a:t>Kinh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nghiệm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nhỏ</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phẩm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lớn</a:t>
            </a: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a:t>
            </a:r>
          </a:p>
        </p:txBody>
      </p:sp>
      <p:sp>
        <p:nvSpPr>
          <p:cNvPr id="7" name="Slide Number Placeholder 6">
            <a:extLst>
              <a:ext uri="{FF2B5EF4-FFF2-40B4-BE49-F238E27FC236}">
                <a16:creationId xmlns="" xmlns:a16="http://schemas.microsoft.com/office/drawing/2014/main" id="{5C936F12-6C97-4A36-9841-6173E14D7B85}"/>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8" name="Date Placeholder 7">
            <a:extLst>
              <a:ext uri="{FF2B5EF4-FFF2-40B4-BE49-F238E27FC236}">
                <a16:creationId xmlns="" xmlns:a16="http://schemas.microsoft.com/office/drawing/2014/main" id="{BFB9C104-BA77-4C77-BEA3-598D551EB18D}"/>
              </a:ext>
            </a:extLst>
          </p:cNvPr>
          <p:cNvSpPr>
            <a:spLocks noGrp="1"/>
          </p:cNvSpPr>
          <p:nvPr>
            <p:ph type="dt" sz="half" idx="10"/>
          </p:nvPr>
        </p:nvSpPr>
        <p:spPr/>
        <p:txBody>
          <a:bodyPr/>
          <a:lstStyle/>
          <a:p>
            <a:fld id="{E6302BD6-9465-4BB3-8554-D6D6B21C86C9}" type="datetime1">
              <a:rPr lang="en-US" smtClean="0"/>
              <a:t>04/24/2022</a:t>
            </a:fld>
            <a:endParaRPr lang="en-US" dirty="0"/>
          </a:p>
        </p:txBody>
      </p:sp>
    </p:spTree>
    <p:extLst>
      <p:ext uri="{BB962C8B-B14F-4D97-AF65-F5344CB8AC3E}">
        <p14:creationId xmlns:p14="http://schemas.microsoft.com/office/powerpoint/2010/main" val="3557324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2F4A8227-C832-40C0-B6A9-57F2460E9AEF}"/>
              </a:ext>
            </a:extLst>
          </p:cNvPr>
          <p:cNvSpPr>
            <a:spLocks noGrp="1"/>
          </p:cNvSpPr>
          <p:nvPr>
            <p:ph type="title"/>
          </p:nvPr>
        </p:nvSpPr>
        <p:spPr>
          <a:xfrm>
            <a:off x="2592925" y="614171"/>
            <a:ext cx="8911687" cy="1280890"/>
          </a:xfrm>
        </p:spPr>
        <p:txBody>
          <a:bodyPr>
            <a:normAutofit/>
          </a:bodyPr>
          <a:lstStyle/>
          <a:p>
            <a:r>
              <a:rPr lang="en-US" sz="3600">
                <a:solidFill>
                  <a:srgbClr val="C00000"/>
                </a:solidFill>
                <a:latin typeface="Times New Roman" panose="02020603050405020304" pitchFamily="18" charset="0"/>
                <a:cs typeface="Times New Roman" panose="02020603050405020304" pitchFamily="18" charset="0"/>
              </a:rPr>
              <a:t>Phân loại phần mềm theo mức độ hoàn thiện </a:t>
            </a:r>
            <a:endParaRPr lang="en-US"/>
          </a:p>
        </p:txBody>
      </p:sp>
      <p:sp>
        <p:nvSpPr>
          <p:cNvPr id="6" name="Content Placeholder 2">
            <a:extLst>
              <a:ext uri="{FF2B5EF4-FFF2-40B4-BE49-F238E27FC236}">
                <a16:creationId xmlns="" xmlns:a16="http://schemas.microsoft.com/office/drawing/2014/main" id="{09C351FC-6705-43B4-9ED1-92041E95818A}"/>
              </a:ext>
            </a:extLst>
          </p:cNvPr>
          <p:cNvSpPr>
            <a:spLocks noGrp="1"/>
          </p:cNvSpPr>
          <p:nvPr>
            <p:ph idx="1"/>
          </p:nvPr>
        </p:nvSpPr>
        <p:spPr>
          <a:xfrm>
            <a:off x="1680477" y="1350787"/>
            <a:ext cx="10393479" cy="3770161"/>
          </a:xfrm>
        </p:spPr>
        <p:txBody>
          <a:bodyPr>
            <a:noAutofit/>
          </a:bodyPr>
          <a:lstStyle/>
          <a:p>
            <a:pPr marL="0" indent="0">
              <a:buNone/>
            </a:pPr>
            <a:endParaRPr lang="en-US" sz="2000">
              <a:solidFill>
                <a:srgbClr val="0070C0"/>
              </a:solidFill>
              <a:latin typeface="Times New Roman" panose="02020603050405020304" pitchFamily="18" charset="0"/>
              <a:cs typeface="Times New Roman" panose="02020603050405020304" pitchFamily="18" charset="0"/>
            </a:endParaRPr>
          </a:p>
          <a:p>
            <a:pPr marL="0" indent="0">
              <a:buNone/>
            </a:pPr>
            <a:endParaRPr lang="en-US" sz="2000" b="1">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 xmlns:a16="http://schemas.microsoft.com/office/drawing/2014/main" id="{6A16CC5B-A3EB-4C36-81AF-6644AA29737C}"/>
              </a:ext>
            </a:extLst>
          </p:cNvPr>
          <p:cNvPicPr>
            <a:picLocks noChangeAspect="1"/>
          </p:cNvPicPr>
          <p:nvPr/>
        </p:nvPicPr>
        <p:blipFill>
          <a:blip r:embed="rId2"/>
          <a:stretch>
            <a:fillRect/>
          </a:stretch>
        </p:blipFill>
        <p:spPr>
          <a:xfrm>
            <a:off x="2592925" y="1895061"/>
            <a:ext cx="8267927" cy="3227449"/>
          </a:xfrm>
          <a:prstGeom prst="rect">
            <a:avLst/>
          </a:prstGeom>
        </p:spPr>
      </p:pic>
      <p:sp>
        <p:nvSpPr>
          <p:cNvPr id="2" name="TextBox 1">
            <a:extLst>
              <a:ext uri="{FF2B5EF4-FFF2-40B4-BE49-F238E27FC236}">
                <a16:creationId xmlns="" xmlns:a16="http://schemas.microsoft.com/office/drawing/2014/main" id="{EE02C396-9845-49C9-B74F-DB50BB44BACD}"/>
              </a:ext>
            </a:extLst>
          </p:cNvPr>
          <p:cNvSpPr txBox="1"/>
          <p:nvPr/>
        </p:nvSpPr>
        <p:spPr>
          <a:xfrm>
            <a:off x="2454965" y="5524146"/>
            <a:ext cx="8030818" cy="954107"/>
          </a:xfrm>
          <a:prstGeom prst="rect">
            <a:avLst/>
          </a:prstGeom>
          <a:noFill/>
        </p:spPr>
        <p:txBody>
          <a:bodyPr wrap="square" rtlCol="0">
            <a:spAutoFit/>
          </a:bodyPr>
          <a:lstStyle/>
          <a:p>
            <a:pPr algn="just"/>
            <a:r>
              <a:rPr lang="en-US" sz="2800">
                <a:latin typeface="Times New Roman" panose="02020603050405020304" pitchFamily="18" charset="0"/>
                <a:cs typeface="Times New Roman" panose="02020603050405020304" pitchFamily="18" charset="0"/>
              </a:rPr>
              <a:t>Tính phức tạp nhanh (9 lần) từ:</a:t>
            </a:r>
          </a:p>
          <a:p>
            <a:pPr algn="just"/>
            <a:r>
              <a:rPr lang="en-US" sz="2800">
                <a:latin typeface="Times New Roman" panose="02020603050405020304" pitchFamily="18" charset="0"/>
                <a:cs typeface="Times New Roman" panose="02020603050405020304" pitchFamily="18" charset="0"/>
              </a:rPr>
              <a:t>Chương trình -&gt;Sản phẩm -&gt; Hệ thống </a:t>
            </a:r>
          </a:p>
        </p:txBody>
      </p:sp>
      <p:sp>
        <p:nvSpPr>
          <p:cNvPr id="8" name="Slide Number Placeholder 7">
            <a:extLst>
              <a:ext uri="{FF2B5EF4-FFF2-40B4-BE49-F238E27FC236}">
                <a16:creationId xmlns="" xmlns:a16="http://schemas.microsoft.com/office/drawing/2014/main" id="{EE9ED51B-5CAD-4240-B7A9-3AD014DAC86C}"/>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9" name="Date Placeholder 8">
            <a:extLst>
              <a:ext uri="{FF2B5EF4-FFF2-40B4-BE49-F238E27FC236}">
                <a16:creationId xmlns="" xmlns:a16="http://schemas.microsoft.com/office/drawing/2014/main" id="{67DB2933-AD41-46F0-B8B6-83C56A5334C5}"/>
              </a:ext>
            </a:extLst>
          </p:cNvPr>
          <p:cNvSpPr>
            <a:spLocks noGrp="1"/>
          </p:cNvSpPr>
          <p:nvPr>
            <p:ph type="dt" sz="half" idx="10"/>
          </p:nvPr>
        </p:nvSpPr>
        <p:spPr/>
        <p:txBody>
          <a:bodyPr/>
          <a:lstStyle/>
          <a:p>
            <a:fld id="{1CF46E51-F49D-4A9E-AAC1-9A919AA520AB}" type="datetime1">
              <a:rPr lang="en-US" smtClean="0"/>
              <a:t>04/24/2022</a:t>
            </a:fld>
            <a:endParaRPr lang="en-US" dirty="0"/>
          </a:p>
        </p:txBody>
      </p:sp>
    </p:spTree>
    <p:extLst>
      <p:ext uri="{BB962C8B-B14F-4D97-AF65-F5344CB8AC3E}">
        <p14:creationId xmlns:p14="http://schemas.microsoft.com/office/powerpoint/2010/main" val="3213453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2F4A8227-C832-40C0-B6A9-57F2460E9AEF}"/>
              </a:ext>
            </a:extLst>
          </p:cNvPr>
          <p:cNvSpPr>
            <a:spLocks noGrp="1"/>
          </p:cNvSpPr>
          <p:nvPr>
            <p:ph type="title"/>
          </p:nvPr>
        </p:nvSpPr>
        <p:spPr>
          <a:xfrm>
            <a:off x="2592925" y="614171"/>
            <a:ext cx="8911687" cy="1280890"/>
          </a:xfrm>
        </p:spPr>
        <p:txBody>
          <a:bodyPr/>
          <a:lstStyle/>
          <a:p>
            <a:r>
              <a:rPr lang="en-US" sz="3600">
                <a:latin typeface="Times New Roman" panose="02020603050405020304" pitchFamily="18" charset="0"/>
                <a:cs typeface="Times New Roman" panose="02020603050405020304" pitchFamily="18" charset="0"/>
              </a:rPr>
              <a:t> </a:t>
            </a:r>
            <a:r>
              <a:rPr lang="en-US" sz="3600">
                <a:solidFill>
                  <a:srgbClr val="C00000"/>
                </a:solidFill>
                <a:latin typeface="Times New Roman" panose="02020603050405020304" pitchFamily="18" charset="0"/>
                <a:cs typeface="Times New Roman" panose="02020603050405020304" pitchFamily="18" charset="0"/>
              </a:rPr>
              <a:t>Phân loại theo chức năng</a:t>
            </a:r>
            <a:r>
              <a:rPr lang="en-US" sz="3600">
                <a:latin typeface="Times New Roman" panose="02020603050405020304" pitchFamily="18" charset="0"/>
                <a:cs typeface="Times New Roman" panose="02020603050405020304" pitchFamily="18" charset="0"/>
              </a:rPr>
              <a:t/>
            </a:r>
            <a:br>
              <a:rPr lang="en-US" sz="3600">
                <a:latin typeface="Times New Roman" panose="02020603050405020304" pitchFamily="18" charset="0"/>
                <a:cs typeface="Times New Roman" panose="02020603050405020304" pitchFamily="18" charset="0"/>
              </a:rPr>
            </a:br>
            <a:endParaRPr lang="en-US"/>
          </a:p>
        </p:txBody>
      </p:sp>
      <p:sp>
        <p:nvSpPr>
          <p:cNvPr id="6" name="Content Placeholder 2">
            <a:extLst>
              <a:ext uri="{FF2B5EF4-FFF2-40B4-BE49-F238E27FC236}">
                <a16:creationId xmlns="" xmlns:a16="http://schemas.microsoft.com/office/drawing/2014/main" id="{09C351FC-6705-43B4-9ED1-92041E95818A}"/>
              </a:ext>
            </a:extLst>
          </p:cNvPr>
          <p:cNvSpPr>
            <a:spLocks noGrp="1"/>
          </p:cNvSpPr>
          <p:nvPr>
            <p:ph idx="1"/>
          </p:nvPr>
        </p:nvSpPr>
        <p:spPr>
          <a:xfrm>
            <a:off x="1680477" y="1333854"/>
            <a:ext cx="10393479" cy="5427164"/>
          </a:xfrm>
        </p:spPr>
        <p:txBody>
          <a:bodyPr>
            <a:noAutofit/>
          </a:bodyPr>
          <a:lstStyle/>
          <a:p>
            <a:pPr marL="0" indent="0" algn="just">
              <a:buNone/>
            </a:pPr>
            <a:r>
              <a:rPr lang="en-US" sz="2800" dirty="0">
                <a:solidFill>
                  <a:srgbClr val="0070C0"/>
                </a:solidFill>
                <a:latin typeface="Times New Roman" panose="02020603050405020304" pitchFamily="18" charset="0"/>
                <a:cs typeface="Times New Roman" panose="02020603050405020304" pitchFamily="18" charset="0"/>
              </a:rPr>
              <a:t>1. </a:t>
            </a:r>
            <a:r>
              <a:rPr lang="en-US" sz="2800" dirty="0" err="1">
                <a:solidFill>
                  <a:srgbClr val="0070C0"/>
                </a:solidFill>
                <a:latin typeface="Times New Roman" panose="02020603050405020304" pitchFamily="18" charset="0"/>
                <a:cs typeface="Times New Roman" panose="02020603050405020304" pitchFamily="18" charset="0"/>
              </a:rPr>
              <a:t>Phần</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mềm</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hệ</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thống</a:t>
            </a:r>
            <a:r>
              <a:rPr lang="en-US" sz="2800" dirty="0">
                <a:solidFill>
                  <a:srgbClr val="0070C0"/>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Điều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máy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(OS)</a:t>
            </a: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Trợ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giúp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tổ</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tệp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nén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dọn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đĩa</a:t>
            </a:r>
            <a:r>
              <a:rPr lang="en-US" sz="2800" dirty="0">
                <a:latin typeface="Times New Roman" panose="02020603050405020304" pitchFamily="18" charset="0"/>
                <a:cs typeface="Times New Roman" panose="02020603050405020304" pitchFamily="18" charset="0"/>
              </a:rPr>
              <a:t>…)</a:t>
            </a:r>
          </a:p>
          <a:p>
            <a:pPr marL="0" indent="0" algn="just">
              <a:buNone/>
            </a:pPr>
            <a:r>
              <a:rPr lang="en-US" sz="2800" dirty="0">
                <a:solidFill>
                  <a:srgbClr val="0070C0"/>
                </a:solidFill>
                <a:latin typeface="Times New Roman" panose="02020603050405020304" pitchFamily="18" charset="0"/>
                <a:cs typeface="Times New Roman" panose="02020603050405020304" pitchFamily="18" charset="0"/>
              </a:rPr>
              <a:t>2. </a:t>
            </a:r>
            <a:r>
              <a:rPr lang="en-US" sz="2800" dirty="0" err="1">
                <a:solidFill>
                  <a:srgbClr val="0070C0"/>
                </a:solidFill>
                <a:latin typeface="Times New Roman" panose="02020603050405020304" pitchFamily="18" charset="0"/>
                <a:cs typeface="Times New Roman" panose="02020603050405020304" pitchFamily="18" charset="0"/>
              </a:rPr>
              <a:t>Phần</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mềm</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nghiệp</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vụ</a:t>
            </a:r>
            <a:r>
              <a:rPr lang="en-US" sz="2800" dirty="0">
                <a:solidFill>
                  <a:srgbClr val="0070C0"/>
                </a:solidFill>
                <a:latin typeface="Times New Roman" panose="02020603050405020304" pitchFamily="18" charset="0"/>
                <a:cs typeface="Times New Roman" panose="02020603050405020304" pitchFamily="18" charset="0"/>
              </a:rPr>
              <a:t> (1)</a:t>
            </a: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Trợ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giúp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nghiệp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dạng</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loại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làm</a:t>
            </a:r>
            <a:r>
              <a:rPr lang="en-US" sz="2800" dirty="0">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phẩm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đặt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hàng</a:t>
            </a:r>
            <a:endParaRPr lang="en-US" sz="2600" dirty="0">
              <a:latin typeface="Times New Roman" panose="02020603050405020304" pitchFamily="18" charset="0"/>
              <a:cs typeface="Times New Roman" panose="02020603050405020304" pitchFamily="18" charset="0"/>
            </a:endParaRPr>
          </a:p>
          <a:p>
            <a:pPr lvl="2" algn="just">
              <a:buFontTx/>
              <a:buChar char="-"/>
            </a:pP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(HTTT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a:t>
            </a:r>
          </a:p>
          <a:p>
            <a:pPr lvl="2" algn="just">
              <a:buFontTx/>
              <a:buChar char="-"/>
            </a:pP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AA7C2F1D-DB96-46B5-8356-9B4054FDEBA7}"/>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8" name="Date Placeholder 7">
            <a:extLst>
              <a:ext uri="{FF2B5EF4-FFF2-40B4-BE49-F238E27FC236}">
                <a16:creationId xmlns="" xmlns:a16="http://schemas.microsoft.com/office/drawing/2014/main" id="{1E331536-FB87-4061-8265-341F49EAEA09}"/>
              </a:ext>
            </a:extLst>
          </p:cNvPr>
          <p:cNvSpPr>
            <a:spLocks noGrp="1"/>
          </p:cNvSpPr>
          <p:nvPr>
            <p:ph type="dt" sz="half" idx="10"/>
          </p:nvPr>
        </p:nvSpPr>
        <p:spPr/>
        <p:txBody>
          <a:bodyPr/>
          <a:lstStyle/>
          <a:p>
            <a:fld id="{9A48F669-2782-4B39-B3FC-DD8FC522571D}" type="datetime1">
              <a:rPr lang="en-US" smtClean="0"/>
              <a:t>04/24/2022</a:t>
            </a:fld>
            <a:endParaRPr lang="en-US" dirty="0"/>
          </a:p>
        </p:txBody>
      </p:sp>
    </p:spTree>
    <p:extLst>
      <p:ext uri="{BB962C8B-B14F-4D97-AF65-F5344CB8AC3E}">
        <p14:creationId xmlns:p14="http://schemas.microsoft.com/office/powerpoint/2010/main" val="1051853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accent1"/>
                </a:solidFill>
                <a:latin typeface="Arial" panose="020B0604020202020204" pitchFamily="34" charset="0"/>
                <a:cs typeface="Arial" panose="020B0604020202020204" pitchFamily="34" charset="0"/>
              </a:rPr>
              <a:t>Chương</a:t>
            </a:r>
            <a:r>
              <a:rPr lang="en-US" b="1" dirty="0">
                <a:solidFill>
                  <a:schemeClr val="accent1"/>
                </a:solidFill>
                <a:latin typeface="Arial" panose="020B0604020202020204" pitchFamily="34" charset="0"/>
                <a:cs typeface="Arial" panose="020B0604020202020204" pitchFamily="34" charset="0"/>
              </a:rPr>
              <a:t> 1. </a:t>
            </a:r>
            <a:r>
              <a:rPr lang="en-US" b="1" dirty="0" err="1">
                <a:solidFill>
                  <a:schemeClr val="accent1"/>
                </a:solidFill>
                <a:latin typeface="Arial" panose="020B0604020202020204" pitchFamily="34" charset="0"/>
                <a:cs typeface="Arial" panose="020B0604020202020204" pitchFamily="34" charset="0"/>
              </a:rPr>
              <a:t>Giới</a:t>
            </a:r>
            <a:r>
              <a:rPr lang="en-US" b="1" dirty="0">
                <a:solidFill>
                  <a:schemeClr val="accent1"/>
                </a:solidFill>
                <a:latin typeface="Arial" panose="020B0604020202020204" pitchFamily="34" charset="0"/>
                <a:cs typeface="Arial" panose="020B0604020202020204" pitchFamily="34" charset="0"/>
              </a:rPr>
              <a:t> </a:t>
            </a:r>
            <a:r>
              <a:rPr lang="en-US" b="1" dirty="0" err="1">
                <a:solidFill>
                  <a:schemeClr val="accent1"/>
                </a:solidFill>
                <a:latin typeface="Arial" panose="020B0604020202020204" pitchFamily="34" charset="0"/>
                <a:cs typeface="Arial" panose="020B0604020202020204" pitchFamily="34" charset="0"/>
              </a:rPr>
              <a:t>thiệu</a:t>
            </a:r>
            <a:r>
              <a:rPr lang="en-US" b="1" dirty="0">
                <a:solidFill>
                  <a:schemeClr val="accent1"/>
                </a:solidFill>
                <a:latin typeface="Arial" panose="020B0604020202020204" pitchFamily="34" charset="0"/>
                <a:cs typeface="Arial" panose="020B0604020202020204" pitchFamily="34" charset="0"/>
              </a:rPr>
              <a:t> </a:t>
            </a:r>
            <a:r>
              <a:rPr lang="en-US" b="1" dirty="0" err="1">
                <a:solidFill>
                  <a:schemeClr val="accent1"/>
                </a:solidFill>
                <a:latin typeface="Arial" panose="020B0604020202020204" pitchFamily="34" charset="0"/>
                <a:cs typeface="Arial" panose="020B0604020202020204" pitchFamily="34" charset="0"/>
              </a:rPr>
              <a:t>chung</a:t>
            </a:r>
            <a:r>
              <a:rPr lang="en-US" b="1" dirty="0">
                <a:solidFill>
                  <a:schemeClr val="accent1"/>
                </a:solidFill>
                <a:latin typeface="Arial" panose="020B0604020202020204" pitchFamily="34" charset="0"/>
                <a:cs typeface="Arial" panose="020B0604020202020204" pitchFamily="34" charset="0"/>
              </a:rPr>
              <a:t> </a:t>
            </a:r>
            <a:r>
              <a:rPr lang="en-US" b="1" dirty="0" err="1">
                <a:solidFill>
                  <a:schemeClr val="accent1"/>
                </a:solidFill>
                <a:latin typeface="Arial" panose="020B0604020202020204" pitchFamily="34" charset="0"/>
                <a:cs typeface="Arial" panose="020B0604020202020204" pitchFamily="34" charset="0"/>
              </a:rPr>
              <a:t>về</a:t>
            </a:r>
            <a:r>
              <a:rPr lang="en-US" b="1" dirty="0">
                <a:solidFill>
                  <a:schemeClr val="accent1"/>
                </a:solidFill>
                <a:latin typeface="Arial" panose="020B0604020202020204" pitchFamily="34" charset="0"/>
                <a:cs typeface="Arial" panose="020B0604020202020204" pitchFamily="34" charset="0"/>
              </a:rPr>
              <a:t> </a:t>
            </a:r>
            <a:r>
              <a:rPr lang="en-US" b="1" dirty="0" err="1">
                <a:solidFill>
                  <a:schemeClr val="accent1"/>
                </a:solidFill>
                <a:latin typeface="Arial" panose="020B0604020202020204" pitchFamily="34" charset="0"/>
                <a:cs typeface="Arial" panose="020B0604020202020204" pitchFamily="34" charset="0"/>
              </a:rPr>
              <a:t>kỹ</a:t>
            </a:r>
            <a:r>
              <a:rPr lang="en-US" b="1" dirty="0">
                <a:solidFill>
                  <a:schemeClr val="accent1"/>
                </a:solidFill>
                <a:latin typeface="Arial" panose="020B0604020202020204" pitchFamily="34" charset="0"/>
                <a:cs typeface="Arial" panose="020B0604020202020204" pitchFamily="34" charset="0"/>
              </a:rPr>
              <a:t> </a:t>
            </a:r>
            <a:r>
              <a:rPr lang="en-US" b="1" dirty="0" err="1">
                <a:solidFill>
                  <a:schemeClr val="accent1"/>
                </a:solidFill>
                <a:latin typeface="Arial" panose="020B0604020202020204" pitchFamily="34" charset="0"/>
                <a:cs typeface="Arial" panose="020B0604020202020204" pitchFamily="34" charset="0"/>
              </a:rPr>
              <a:t>nghệ</a:t>
            </a:r>
            <a:r>
              <a:rPr lang="en-US" b="1" dirty="0">
                <a:solidFill>
                  <a:schemeClr val="accent1"/>
                </a:solidFill>
                <a:latin typeface="Arial" panose="020B0604020202020204" pitchFamily="34" charset="0"/>
                <a:cs typeface="Arial" panose="020B0604020202020204" pitchFamily="34" charset="0"/>
              </a:rPr>
              <a:t> </a:t>
            </a:r>
            <a:r>
              <a:rPr lang="en-US" b="1" dirty="0" err="1">
                <a:solidFill>
                  <a:schemeClr val="accent1"/>
                </a:solidFill>
                <a:latin typeface="Arial" panose="020B0604020202020204" pitchFamily="34" charset="0"/>
                <a:cs typeface="Arial" panose="020B0604020202020204" pitchFamily="34" charset="0"/>
              </a:rPr>
              <a:t>phần</a:t>
            </a:r>
            <a:r>
              <a:rPr lang="en-US" b="1" dirty="0">
                <a:solidFill>
                  <a:schemeClr val="accent1"/>
                </a:solidFill>
                <a:latin typeface="Arial" panose="020B0604020202020204" pitchFamily="34" charset="0"/>
                <a:cs typeface="Arial" panose="020B0604020202020204" pitchFamily="34" charset="0"/>
              </a:rPr>
              <a:t> </a:t>
            </a:r>
            <a:r>
              <a:rPr lang="en-US" b="1" dirty="0" err="1">
                <a:solidFill>
                  <a:schemeClr val="accent1"/>
                </a:solidFill>
                <a:latin typeface="Arial" panose="020B0604020202020204" pitchFamily="34" charset="0"/>
                <a:cs typeface="Arial" panose="020B0604020202020204" pitchFamily="34" charset="0"/>
              </a:rPr>
              <a:t>mềm</a:t>
            </a:r>
            <a:endParaRPr lang="en-US" b="1" dirty="0">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sz="3200" dirty="0">
                <a:solidFill>
                  <a:schemeClr val="accent1"/>
                </a:solidFill>
                <a:latin typeface="Arial" panose="020B0604020202020204" pitchFamily="34" charset="0"/>
                <a:cs typeface="Arial" panose="020B0604020202020204" pitchFamily="34" charset="0"/>
              </a:rPr>
              <a:t>1.1. </a:t>
            </a:r>
            <a:r>
              <a:rPr lang="en-US" sz="3200" dirty="0" err="1">
                <a:solidFill>
                  <a:schemeClr val="accent1"/>
                </a:solidFill>
                <a:latin typeface="Arial" panose="020B0604020202020204" pitchFamily="34" charset="0"/>
                <a:cs typeface="Arial" panose="020B0604020202020204" pitchFamily="34" charset="0"/>
              </a:rPr>
              <a:t>Giới</a:t>
            </a:r>
            <a:r>
              <a:rPr lang="en-US" sz="3200" dirty="0">
                <a:solidFill>
                  <a:schemeClr val="accent1"/>
                </a:solidFill>
                <a:latin typeface="Arial" panose="020B0604020202020204" pitchFamily="34" charset="0"/>
                <a:cs typeface="Arial" panose="020B0604020202020204" pitchFamily="34" charset="0"/>
              </a:rPr>
              <a:t> </a:t>
            </a:r>
            <a:r>
              <a:rPr lang="en-US" sz="3200" dirty="0" err="1">
                <a:solidFill>
                  <a:schemeClr val="accent1"/>
                </a:solidFill>
                <a:latin typeface="Arial" panose="020B0604020202020204" pitchFamily="34" charset="0"/>
                <a:cs typeface="Arial" panose="020B0604020202020204" pitchFamily="34" charset="0"/>
              </a:rPr>
              <a:t>thiệu</a:t>
            </a:r>
            <a:r>
              <a:rPr lang="en-US" sz="3200" dirty="0">
                <a:solidFill>
                  <a:schemeClr val="accent1"/>
                </a:solidFill>
                <a:latin typeface="Arial" panose="020B0604020202020204" pitchFamily="34" charset="0"/>
                <a:cs typeface="Arial" panose="020B0604020202020204" pitchFamily="34" charset="0"/>
              </a:rPr>
              <a:t> </a:t>
            </a:r>
            <a:r>
              <a:rPr lang="en-US" sz="3200" dirty="0" err="1">
                <a:solidFill>
                  <a:schemeClr val="accent1"/>
                </a:solidFill>
                <a:latin typeface="Arial" panose="020B0604020202020204" pitchFamily="34" charset="0"/>
                <a:cs typeface="Arial" panose="020B0604020202020204" pitchFamily="34" charset="0"/>
              </a:rPr>
              <a:t>về</a:t>
            </a:r>
            <a:r>
              <a:rPr lang="en-US" sz="3200" dirty="0">
                <a:solidFill>
                  <a:schemeClr val="accent1"/>
                </a:solidFill>
                <a:latin typeface="Arial" panose="020B0604020202020204" pitchFamily="34" charset="0"/>
                <a:cs typeface="Arial" panose="020B0604020202020204" pitchFamily="34" charset="0"/>
              </a:rPr>
              <a:t> </a:t>
            </a:r>
            <a:r>
              <a:rPr lang="en-US" sz="3200" err="1">
                <a:solidFill>
                  <a:schemeClr val="accent1"/>
                </a:solidFill>
                <a:latin typeface="Arial" panose="020B0604020202020204" pitchFamily="34" charset="0"/>
                <a:cs typeface="Arial" panose="020B0604020202020204" pitchFamily="34" charset="0"/>
              </a:rPr>
              <a:t>phần</a:t>
            </a:r>
            <a:r>
              <a:rPr lang="en-US" sz="3200">
                <a:solidFill>
                  <a:schemeClr val="accent1"/>
                </a:solidFill>
                <a:latin typeface="Arial" panose="020B0604020202020204" pitchFamily="34" charset="0"/>
                <a:cs typeface="Arial" panose="020B0604020202020204" pitchFamily="34" charset="0"/>
              </a:rPr>
              <a:t> mềm (Software)</a:t>
            </a:r>
            <a:endParaRPr lang="en-US" sz="3200" dirty="0">
              <a:solidFill>
                <a:schemeClr val="accent1"/>
              </a:solidFill>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a:t>
            </a:r>
          </a:p>
        </p:txBody>
      </p:sp>
      <p:pic>
        <p:nvPicPr>
          <p:cNvPr id="6" name="Picture 5">
            <a:extLst>
              <a:ext uri="{FF2B5EF4-FFF2-40B4-BE49-F238E27FC236}">
                <a16:creationId xmlns="" xmlns:a16="http://schemas.microsoft.com/office/drawing/2014/main" id="{82ADD701-F217-4B24-92A9-BBD8B9A111D0}"/>
              </a:ext>
            </a:extLst>
          </p:cNvPr>
          <p:cNvPicPr>
            <a:picLocks noChangeAspect="1"/>
          </p:cNvPicPr>
          <p:nvPr/>
        </p:nvPicPr>
        <p:blipFill>
          <a:blip r:embed="rId2"/>
          <a:stretch>
            <a:fillRect/>
          </a:stretch>
        </p:blipFill>
        <p:spPr>
          <a:xfrm>
            <a:off x="8835543" y="3005138"/>
            <a:ext cx="3126613" cy="1947863"/>
          </a:xfrm>
          <a:prstGeom prst="rect">
            <a:avLst/>
          </a:prstGeom>
        </p:spPr>
      </p:pic>
      <p:sp>
        <p:nvSpPr>
          <p:cNvPr id="8" name="TextBox 7">
            <a:extLst>
              <a:ext uri="{FF2B5EF4-FFF2-40B4-BE49-F238E27FC236}">
                <a16:creationId xmlns="" xmlns:a16="http://schemas.microsoft.com/office/drawing/2014/main" id="{965C2BED-A583-4770-9622-1D92C61B6349}"/>
              </a:ext>
            </a:extLst>
          </p:cNvPr>
          <p:cNvSpPr txBox="1"/>
          <p:nvPr/>
        </p:nvSpPr>
        <p:spPr>
          <a:xfrm>
            <a:off x="2589212" y="3048899"/>
            <a:ext cx="6047892" cy="3323987"/>
          </a:xfrm>
          <a:prstGeom prst="rect">
            <a:avLst/>
          </a:prstGeom>
          <a:solidFill>
            <a:schemeClr val="bg1"/>
          </a:solidFill>
        </p:spPr>
        <p:txBody>
          <a:bodyPr wrap="square" rtlCol="0">
            <a:spAutoFit/>
          </a:bodyPr>
          <a:lstStyle/>
          <a:p>
            <a:pPr marL="457200" indent="-457200" algn="just">
              <a:buFont typeface="Wingdings" panose="05000000000000000000" pitchFamily="2" charset="2"/>
              <a:buChar char="v"/>
            </a:pPr>
            <a:r>
              <a:rPr lang="en-US" sz="3000" b="1">
                <a:latin typeface="Times New Roman" panose="02020603050405020304" pitchFamily="18" charset="0"/>
                <a:cs typeface="Times New Roman" panose="02020603050405020304" pitchFamily="18" charset="0"/>
              </a:rPr>
              <a:t>1.1.1 Khái niệm phần mềm:</a:t>
            </a:r>
          </a:p>
          <a:p>
            <a:pPr algn="just"/>
            <a:r>
              <a:rPr lang="en-US" sz="3000">
                <a:latin typeface="Times New Roman" panose="02020603050405020304" pitchFamily="18" charset="0"/>
                <a:cs typeface="Times New Roman" panose="02020603050405020304" pitchFamily="18" charset="0"/>
              </a:rPr>
              <a:t>Là chương trình máy tính và các tài liệu liên quan.</a:t>
            </a:r>
          </a:p>
          <a:p>
            <a:pPr algn="just"/>
            <a:r>
              <a:rPr lang="en-US" sz="3000">
                <a:latin typeface="Times New Roman" panose="02020603050405020304" pitchFamily="18" charset="0"/>
                <a:cs typeface="Times New Roman" panose="02020603050405020304" pitchFamily="18" charset="0"/>
              </a:rPr>
              <a:t>=&gt; Sản phẩm phần mềm có thể được phát triển cho một khách hàng cụ thể hoặc có thể được phát triển trong một thị trường chung.</a:t>
            </a:r>
          </a:p>
        </p:txBody>
      </p:sp>
      <p:sp>
        <p:nvSpPr>
          <p:cNvPr id="5" name="Slide Number Placeholder 4">
            <a:extLst>
              <a:ext uri="{FF2B5EF4-FFF2-40B4-BE49-F238E27FC236}">
                <a16:creationId xmlns="" xmlns:a16="http://schemas.microsoft.com/office/drawing/2014/main" id="{130C5712-3ED4-443A-8EC1-FBE457C4331F}"/>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7" name="Date Placeholder 6">
            <a:extLst>
              <a:ext uri="{FF2B5EF4-FFF2-40B4-BE49-F238E27FC236}">
                <a16:creationId xmlns="" xmlns:a16="http://schemas.microsoft.com/office/drawing/2014/main" id="{AC698BF7-2A80-44A8-B5C1-49C6A1190842}"/>
              </a:ext>
            </a:extLst>
          </p:cNvPr>
          <p:cNvSpPr>
            <a:spLocks noGrp="1"/>
          </p:cNvSpPr>
          <p:nvPr>
            <p:ph type="dt" sz="half" idx="10"/>
          </p:nvPr>
        </p:nvSpPr>
        <p:spPr/>
        <p:txBody>
          <a:bodyPr/>
          <a:lstStyle/>
          <a:p>
            <a:fld id="{4768E45C-9DD8-4474-818B-41E5694092A9}" type="datetime1">
              <a:rPr lang="en-US" smtClean="0"/>
              <a:t>04/24/2022</a:t>
            </a:fld>
            <a:endParaRPr lang="en-US" dirty="0"/>
          </a:p>
        </p:txBody>
      </p:sp>
    </p:spTree>
    <p:extLst>
      <p:ext uri="{BB962C8B-B14F-4D97-AF65-F5344CB8AC3E}">
        <p14:creationId xmlns:p14="http://schemas.microsoft.com/office/powerpoint/2010/main" val="2081112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2F4A8227-C832-40C0-B6A9-57F2460E9AEF}"/>
              </a:ext>
            </a:extLst>
          </p:cNvPr>
          <p:cNvSpPr>
            <a:spLocks noGrp="1"/>
          </p:cNvSpPr>
          <p:nvPr>
            <p:ph type="title"/>
          </p:nvPr>
        </p:nvSpPr>
        <p:spPr>
          <a:xfrm>
            <a:off x="2592925" y="614171"/>
            <a:ext cx="8911687" cy="1280890"/>
          </a:xfrm>
        </p:spPr>
        <p:txBody>
          <a:bodyPr/>
          <a:lstStyle/>
          <a:p>
            <a:r>
              <a:rPr lang="en-US" sz="3600">
                <a:solidFill>
                  <a:srgbClr val="C00000"/>
                </a:solidFill>
                <a:latin typeface="Times New Roman" panose="02020603050405020304" pitchFamily="18" charset="0"/>
                <a:cs typeface="Times New Roman" panose="02020603050405020304" pitchFamily="18" charset="0"/>
              </a:rPr>
              <a:t>Phân loại theo chức năng</a:t>
            </a:r>
            <a:r>
              <a:rPr lang="en-US" sz="3600">
                <a:latin typeface="Times New Roman" panose="02020603050405020304" pitchFamily="18" charset="0"/>
                <a:cs typeface="Times New Roman" panose="02020603050405020304" pitchFamily="18" charset="0"/>
              </a:rPr>
              <a:t/>
            </a:r>
            <a:br>
              <a:rPr lang="en-US" sz="3600">
                <a:latin typeface="Times New Roman" panose="02020603050405020304" pitchFamily="18" charset="0"/>
                <a:cs typeface="Times New Roman" panose="02020603050405020304" pitchFamily="18" charset="0"/>
              </a:rPr>
            </a:br>
            <a:endParaRPr lang="en-US"/>
          </a:p>
        </p:txBody>
      </p:sp>
      <p:sp>
        <p:nvSpPr>
          <p:cNvPr id="6" name="Content Placeholder 2">
            <a:extLst>
              <a:ext uri="{FF2B5EF4-FFF2-40B4-BE49-F238E27FC236}">
                <a16:creationId xmlns="" xmlns:a16="http://schemas.microsoft.com/office/drawing/2014/main" id="{09C351FC-6705-43B4-9ED1-92041E95818A}"/>
              </a:ext>
            </a:extLst>
          </p:cNvPr>
          <p:cNvSpPr>
            <a:spLocks noGrp="1"/>
          </p:cNvSpPr>
          <p:nvPr>
            <p:ph idx="1"/>
          </p:nvPr>
        </p:nvSpPr>
        <p:spPr>
          <a:xfrm>
            <a:off x="1680477" y="1333854"/>
            <a:ext cx="10393479" cy="3770161"/>
          </a:xfrm>
        </p:spPr>
        <p:txBody>
          <a:bodyPr>
            <a:noAutofit/>
          </a:bodyPr>
          <a:lstStyle/>
          <a:p>
            <a:pPr marL="0" indent="0" algn="just">
              <a:buNone/>
            </a:pPr>
            <a:r>
              <a:rPr lang="en-US" sz="2800">
                <a:solidFill>
                  <a:srgbClr val="0070C0"/>
                </a:solidFill>
                <a:latin typeface="Times New Roman" panose="02020603050405020304" pitchFamily="18" charset="0"/>
                <a:cs typeface="Times New Roman" panose="02020603050405020304" pitchFamily="18" charset="0"/>
              </a:rPr>
              <a:t>2. Phần mềm nghiệp vụ (2)</a:t>
            </a:r>
          </a:p>
          <a:p>
            <a:pPr lvl="1" algn="just">
              <a:buFont typeface="Arial" panose="020B0604020202020204" pitchFamily="34" charset="0"/>
              <a:buChar char="•"/>
            </a:pPr>
            <a:r>
              <a:rPr lang="en-US" sz="2600">
                <a:latin typeface="Times New Roman" panose="02020603050405020304" pitchFamily="18" charset="0"/>
                <a:cs typeface="Times New Roman" panose="02020603050405020304" pitchFamily="18" charset="0"/>
              </a:rPr>
              <a:t>	Sản phẩm chung (software pakages)</a:t>
            </a:r>
          </a:p>
          <a:p>
            <a:pPr lvl="2" algn="just">
              <a:buFontTx/>
              <a:buChar char="-"/>
            </a:pPr>
            <a:r>
              <a:rPr lang="en-US" sz="2400">
                <a:latin typeface="Times New Roman" panose="02020603050405020304" pitchFamily="18" charset="0"/>
                <a:cs typeface="Times New Roman" panose="02020603050405020304" pitchFamily="18" charset="0"/>
              </a:rPr>
              <a:t>Bán rộng rãi (office)</a:t>
            </a:r>
          </a:p>
          <a:p>
            <a:pPr lvl="2" algn="just">
              <a:buFontTx/>
              <a:buChar char="-"/>
            </a:pPr>
            <a:r>
              <a:rPr lang="en-US" sz="2400">
                <a:latin typeface="Times New Roman" panose="02020603050405020304" pitchFamily="18" charset="0"/>
                <a:cs typeface="Times New Roman" panose="02020603050405020304" pitchFamily="18" charset="0"/>
              </a:rPr>
              <a:t>Thỏa mãn yêu cầu chung số lớn người dùng</a:t>
            </a:r>
          </a:p>
          <a:p>
            <a:pPr marL="914400" lvl="2" indent="0" algn="just">
              <a:buNone/>
            </a:pPr>
            <a:endParaRPr lang="en-US" sz="240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46ABC9E5-06B2-456B-8502-C1E8264BF9D1}"/>
              </a:ext>
            </a:extLst>
          </p:cNvPr>
          <p:cNvSpPr txBox="1"/>
          <p:nvPr/>
        </p:nvSpPr>
        <p:spPr>
          <a:xfrm>
            <a:off x="2179646" y="3700375"/>
            <a:ext cx="8911687" cy="954107"/>
          </a:xfrm>
          <a:prstGeom prst="rect">
            <a:avLst/>
          </a:prstGeom>
          <a:noFill/>
        </p:spPr>
        <p:txBody>
          <a:bodyPr wrap="square" rtlCol="0">
            <a:spAutoFit/>
          </a:bodyPr>
          <a:lstStyle/>
          <a:p>
            <a:pPr marL="285750" indent="-285750">
              <a:buFont typeface="Wingdings" panose="05000000000000000000" pitchFamily="2" charset="2"/>
              <a:buChar char="v"/>
            </a:pPr>
            <a:r>
              <a:rPr lang="en-US" sz="2800">
                <a:latin typeface="Times New Roman" panose="02020603050405020304" pitchFamily="18" charset="0"/>
                <a:cs typeface="Times New Roman" panose="02020603050405020304" pitchFamily="18" charset="0"/>
              </a:rPr>
              <a:t>Mỗi loại có cách thức tiếp cận riêng, nhất là ở 1 số các bước -&gt; chi phí thời gian khác nhau</a:t>
            </a:r>
            <a:endParaRPr lang="en-US" sz="2800"/>
          </a:p>
        </p:txBody>
      </p:sp>
      <p:sp>
        <p:nvSpPr>
          <p:cNvPr id="7" name="Slide Number Placeholder 6">
            <a:extLst>
              <a:ext uri="{FF2B5EF4-FFF2-40B4-BE49-F238E27FC236}">
                <a16:creationId xmlns="" xmlns:a16="http://schemas.microsoft.com/office/drawing/2014/main" id="{22537382-E5BA-41A4-A146-FE434831F034}"/>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8" name="Date Placeholder 7">
            <a:extLst>
              <a:ext uri="{FF2B5EF4-FFF2-40B4-BE49-F238E27FC236}">
                <a16:creationId xmlns="" xmlns:a16="http://schemas.microsoft.com/office/drawing/2014/main" id="{9902D2D9-87CB-4B93-9F90-DB14C9D00D37}"/>
              </a:ext>
            </a:extLst>
          </p:cNvPr>
          <p:cNvSpPr>
            <a:spLocks noGrp="1"/>
          </p:cNvSpPr>
          <p:nvPr>
            <p:ph type="dt" sz="half" idx="10"/>
          </p:nvPr>
        </p:nvSpPr>
        <p:spPr/>
        <p:txBody>
          <a:bodyPr/>
          <a:lstStyle/>
          <a:p>
            <a:fld id="{3C7314E8-6581-4563-9A3E-D5F3F773CE5F}" type="datetime1">
              <a:rPr lang="en-US" smtClean="0"/>
              <a:t>04/24/2022</a:t>
            </a:fld>
            <a:endParaRPr lang="en-US" dirty="0"/>
          </a:p>
        </p:txBody>
      </p:sp>
    </p:spTree>
    <p:extLst>
      <p:ext uri="{BB962C8B-B14F-4D97-AF65-F5344CB8AC3E}">
        <p14:creationId xmlns:p14="http://schemas.microsoft.com/office/powerpoint/2010/main" val="2265359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2F4A8227-C832-40C0-B6A9-57F2460E9AEF}"/>
              </a:ext>
            </a:extLst>
          </p:cNvPr>
          <p:cNvSpPr>
            <a:spLocks noGrp="1"/>
          </p:cNvSpPr>
          <p:nvPr>
            <p:ph type="title"/>
          </p:nvPr>
        </p:nvSpPr>
        <p:spPr>
          <a:xfrm>
            <a:off x="2592925" y="614171"/>
            <a:ext cx="8911687" cy="1280890"/>
          </a:xfrm>
        </p:spPr>
        <p:txBody>
          <a:bodyPr/>
          <a:lstStyle/>
          <a:p>
            <a:r>
              <a:rPr lang="en-US" sz="3600">
                <a:solidFill>
                  <a:srgbClr val="C00000"/>
                </a:solidFill>
                <a:latin typeface="Times New Roman" panose="02020603050405020304" pitchFamily="18" charset="0"/>
                <a:cs typeface="Times New Roman" panose="02020603050405020304" pitchFamily="18" charset="0"/>
              </a:rPr>
              <a:t>Phân loại theo chức năng</a:t>
            </a:r>
            <a:r>
              <a:rPr lang="en-US" sz="3600">
                <a:latin typeface="Times New Roman" panose="02020603050405020304" pitchFamily="18" charset="0"/>
                <a:cs typeface="Times New Roman" panose="02020603050405020304" pitchFamily="18" charset="0"/>
              </a:rPr>
              <a:t/>
            </a:r>
            <a:br>
              <a:rPr lang="en-US" sz="3600">
                <a:latin typeface="Times New Roman" panose="02020603050405020304" pitchFamily="18" charset="0"/>
                <a:cs typeface="Times New Roman" panose="02020603050405020304" pitchFamily="18" charset="0"/>
              </a:rPr>
            </a:br>
            <a:endParaRPr lang="en-US"/>
          </a:p>
        </p:txBody>
      </p:sp>
      <p:sp>
        <p:nvSpPr>
          <p:cNvPr id="6" name="Content Placeholder 2">
            <a:extLst>
              <a:ext uri="{FF2B5EF4-FFF2-40B4-BE49-F238E27FC236}">
                <a16:creationId xmlns="" xmlns:a16="http://schemas.microsoft.com/office/drawing/2014/main" id="{09C351FC-6705-43B4-9ED1-92041E95818A}"/>
              </a:ext>
            </a:extLst>
          </p:cNvPr>
          <p:cNvSpPr>
            <a:spLocks noGrp="1"/>
          </p:cNvSpPr>
          <p:nvPr>
            <p:ph idx="1"/>
          </p:nvPr>
        </p:nvSpPr>
        <p:spPr>
          <a:xfrm>
            <a:off x="1680477" y="1333854"/>
            <a:ext cx="10393479" cy="3770161"/>
          </a:xfrm>
        </p:spPr>
        <p:txBody>
          <a:bodyPr>
            <a:noAutofit/>
          </a:bodyPr>
          <a:lstStyle/>
          <a:p>
            <a:pPr marL="0" indent="0" algn="just">
              <a:buNone/>
            </a:pPr>
            <a:r>
              <a:rPr lang="en-US" sz="2800">
                <a:solidFill>
                  <a:srgbClr val="0070C0"/>
                </a:solidFill>
                <a:latin typeface="Times New Roman" panose="02020603050405020304" pitchFamily="18" charset="0"/>
                <a:cs typeface="Times New Roman" panose="02020603050405020304" pitchFamily="18" charset="0"/>
              </a:rPr>
              <a:t>3. Phần mềm công cụ</a:t>
            </a:r>
          </a:p>
          <a:p>
            <a:pPr algn="just">
              <a:buFont typeface="Wingdings" panose="05000000000000000000" pitchFamily="2" charset="2"/>
              <a:buChar char="q"/>
            </a:pPr>
            <a:r>
              <a:rPr lang="en-US" sz="2800">
                <a:latin typeface="Times New Roman" panose="02020603050405020304" pitchFamily="18" charset="0"/>
                <a:cs typeface="Times New Roman" panose="02020603050405020304" pitchFamily="18" charset="0"/>
              </a:rPr>
              <a:t> Trợ giúp cho quá trình phát triển phần mềm</a:t>
            </a:r>
          </a:p>
          <a:p>
            <a:pPr algn="just">
              <a:buFont typeface="Wingdings" panose="05000000000000000000" pitchFamily="2" charset="2"/>
              <a:buChar char="q"/>
            </a:pPr>
            <a:r>
              <a:rPr lang="en-US" sz="2800">
                <a:latin typeface="Times New Roman" panose="02020603050405020304" pitchFamily="18" charset="0"/>
                <a:cs typeface="Times New Roman" panose="02020603050405020304" pitchFamily="18" charset="0"/>
              </a:rPr>
              <a:t>Các ngôn ngữ lập trình (soạn thảo, dịch, gỡ rối,…)</a:t>
            </a:r>
          </a:p>
          <a:p>
            <a:pPr algn="just">
              <a:buFont typeface="Wingdings" panose="05000000000000000000" pitchFamily="2" charset="2"/>
              <a:buChar char="q"/>
            </a:pPr>
            <a:r>
              <a:rPr lang="en-US" sz="2800">
                <a:latin typeface="Times New Roman" panose="02020603050405020304" pitchFamily="18" charset="0"/>
                <a:cs typeface="Times New Roman" panose="02020603050405020304" pitchFamily="18" charset="0"/>
              </a:rPr>
              <a:t>Công cụ trợ giúp 1, nhiều giai đoạn phát triển (phân tích, thiết kế, quản lý dự án, kiểm thử…)</a:t>
            </a:r>
          </a:p>
        </p:txBody>
      </p:sp>
      <p:sp>
        <p:nvSpPr>
          <p:cNvPr id="3" name="Slide Number Placeholder 2">
            <a:extLst>
              <a:ext uri="{FF2B5EF4-FFF2-40B4-BE49-F238E27FC236}">
                <a16:creationId xmlns="" xmlns:a16="http://schemas.microsoft.com/office/drawing/2014/main" id="{8AF76C3F-3733-464B-9872-61A1B0D7E9D8}"/>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4" name="Date Placeholder 3">
            <a:extLst>
              <a:ext uri="{FF2B5EF4-FFF2-40B4-BE49-F238E27FC236}">
                <a16:creationId xmlns="" xmlns:a16="http://schemas.microsoft.com/office/drawing/2014/main" id="{93A1CCA0-5C6E-411F-A50A-3D291E72FE8E}"/>
              </a:ext>
            </a:extLst>
          </p:cNvPr>
          <p:cNvSpPr>
            <a:spLocks noGrp="1"/>
          </p:cNvSpPr>
          <p:nvPr>
            <p:ph type="dt" sz="half" idx="10"/>
          </p:nvPr>
        </p:nvSpPr>
        <p:spPr/>
        <p:txBody>
          <a:bodyPr/>
          <a:lstStyle/>
          <a:p>
            <a:fld id="{704349A6-DDDE-4907-BC68-1B330655080A}" type="datetime1">
              <a:rPr lang="en-US" smtClean="0"/>
              <a:t>04/24/2022</a:t>
            </a:fld>
            <a:endParaRPr lang="en-US" dirty="0"/>
          </a:p>
        </p:txBody>
      </p:sp>
    </p:spTree>
    <p:extLst>
      <p:ext uri="{BB962C8B-B14F-4D97-AF65-F5344CB8AC3E}">
        <p14:creationId xmlns:p14="http://schemas.microsoft.com/office/powerpoint/2010/main" val="178113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2F4A8227-C832-40C0-B6A9-57F2460E9AEF}"/>
              </a:ext>
            </a:extLst>
          </p:cNvPr>
          <p:cNvSpPr>
            <a:spLocks noGrp="1"/>
          </p:cNvSpPr>
          <p:nvPr>
            <p:ph type="title"/>
          </p:nvPr>
        </p:nvSpPr>
        <p:spPr>
          <a:xfrm>
            <a:off x="2592925" y="614171"/>
            <a:ext cx="8911687" cy="1280890"/>
          </a:xfrm>
        </p:spPr>
        <p:txBody>
          <a:bodyPr/>
          <a:lstStyle/>
          <a:p>
            <a:r>
              <a:rPr lang="en-US" sz="3600">
                <a:solidFill>
                  <a:srgbClr val="C00000"/>
                </a:solidFill>
                <a:latin typeface="Times New Roman" panose="02020603050405020304" pitchFamily="18" charset="0"/>
                <a:cs typeface="Times New Roman" panose="02020603050405020304" pitchFamily="18" charset="0"/>
              </a:rPr>
              <a:t>Phân loại theo lĩnh vực ứng dụng</a:t>
            </a:r>
            <a:r>
              <a:rPr lang="en-US" sz="3600">
                <a:latin typeface="Times New Roman" panose="02020603050405020304" pitchFamily="18" charset="0"/>
                <a:cs typeface="Times New Roman" panose="02020603050405020304" pitchFamily="18" charset="0"/>
              </a:rPr>
              <a:t/>
            </a:r>
            <a:br>
              <a:rPr lang="en-US" sz="3600">
                <a:latin typeface="Times New Roman" panose="02020603050405020304" pitchFamily="18" charset="0"/>
                <a:cs typeface="Times New Roman" panose="02020603050405020304" pitchFamily="18" charset="0"/>
              </a:rPr>
            </a:br>
            <a:endParaRPr lang="en-US"/>
          </a:p>
        </p:txBody>
      </p:sp>
      <p:sp>
        <p:nvSpPr>
          <p:cNvPr id="6" name="Content Placeholder 2">
            <a:extLst>
              <a:ext uri="{FF2B5EF4-FFF2-40B4-BE49-F238E27FC236}">
                <a16:creationId xmlns="" xmlns:a16="http://schemas.microsoft.com/office/drawing/2014/main" id="{09C351FC-6705-43B4-9ED1-92041E95818A}"/>
              </a:ext>
            </a:extLst>
          </p:cNvPr>
          <p:cNvSpPr>
            <a:spLocks noGrp="1"/>
          </p:cNvSpPr>
          <p:nvPr>
            <p:ph idx="1"/>
          </p:nvPr>
        </p:nvSpPr>
        <p:spPr>
          <a:xfrm>
            <a:off x="1680477" y="1312589"/>
            <a:ext cx="10393479" cy="5188244"/>
          </a:xfrm>
        </p:spPr>
        <p:txBody>
          <a:bodyPr>
            <a:noAutofit/>
          </a:bodyPr>
          <a:lstStyle/>
          <a:p>
            <a:pPr marL="0" indent="0" algn="just">
              <a:buNone/>
            </a:pPr>
            <a:r>
              <a:rPr lang="en-US" sz="2800" dirty="0">
                <a:solidFill>
                  <a:srgbClr val="0070C0"/>
                </a:solidFill>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Phần</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mềm</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hệ</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thống</a:t>
            </a:r>
            <a:endParaRPr lang="en-US" sz="2800" dirty="0">
              <a:solidFill>
                <a:srgbClr val="0070C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Phục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Tương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cứng</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Phục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người</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dùng</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solidFill>
                  <a:srgbClr val="0070C0"/>
                </a:solidFill>
                <a:latin typeface="Times New Roman" panose="02020603050405020304" pitchFamily="18" charset="0"/>
                <a:cs typeface="Times New Roman" panose="02020603050405020304" pitchFamily="18" charset="0"/>
              </a:rPr>
              <a:t>2. </a:t>
            </a:r>
            <a:r>
              <a:rPr lang="en-US" sz="2800" dirty="0" err="1">
                <a:solidFill>
                  <a:srgbClr val="0070C0"/>
                </a:solidFill>
                <a:latin typeface="Times New Roman" panose="02020603050405020304" pitchFamily="18" charset="0"/>
                <a:cs typeface="Times New Roman" panose="02020603050405020304" pitchFamily="18" charset="0"/>
              </a:rPr>
              <a:t>Phần</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mềm</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thời</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gian</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thực</a:t>
            </a:r>
            <a:endParaRPr lang="en-US" sz="2800" dirty="0">
              <a:solidFill>
                <a:srgbClr val="0070C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Thu </a:t>
            </a:r>
            <a:r>
              <a:rPr lang="en-US" sz="2800" dirty="0" err="1">
                <a:latin typeface="Times New Roman" panose="02020603050405020304" pitchFamily="18" charset="0"/>
                <a:cs typeface="Times New Roman" panose="02020603050405020304" pitchFamily="18" charset="0"/>
              </a:rPr>
              <a:t>thập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xử</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lí</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giới</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thực</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Đáp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chặt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gian</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Thu </a:t>
            </a:r>
            <a:r>
              <a:rPr lang="en-US" sz="2800" dirty="0" err="1">
                <a:latin typeface="Times New Roman" panose="02020603050405020304" pitchFamily="18" charset="0"/>
                <a:cs typeface="Times New Roman" panose="02020603050405020304" pitchFamily="18" charset="0"/>
              </a:rPr>
              <a:t>thập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p>
          <a:p>
            <a:pPr marL="0" indent="0" algn="just">
              <a:buNone/>
            </a:pPr>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3939A432-C535-424A-A8F3-6A7717ADD5AA}"/>
              </a:ext>
            </a:extLst>
          </p:cNvPr>
          <p:cNvSpPr txBox="1"/>
          <p:nvPr/>
        </p:nvSpPr>
        <p:spPr>
          <a:xfrm>
            <a:off x="5635488" y="5289722"/>
            <a:ext cx="3041374" cy="954107"/>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Kiểm soát, điều khiển, điều phối</a:t>
            </a:r>
          </a:p>
        </p:txBody>
      </p:sp>
      <p:sp>
        <p:nvSpPr>
          <p:cNvPr id="7" name="Slide Number Placeholder 6">
            <a:extLst>
              <a:ext uri="{FF2B5EF4-FFF2-40B4-BE49-F238E27FC236}">
                <a16:creationId xmlns="" xmlns:a16="http://schemas.microsoft.com/office/drawing/2014/main" id="{A218BED1-6B90-49E1-A0BE-99A647A20AF0}"/>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8" name="Date Placeholder 7">
            <a:extLst>
              <a:ext uri="{FF2B5EF4-FFF2-40B4-BE49-F238E27FC236}">
                <a16:creationId xmlns="" xmlns:a16="http://schemas.microsoft.com/office/drawing/2014/main" id="{2DA9BAFE-0E1C-4051-87FC-4B6E415CBFB2}"/>
              </a:ext>
            </a:extLst>
          </p:cNvPr>
          <p:cNvSpPr>
            <a:spLocks noGrp="1"/>
          </p:cNvSpPr>
          <p:nvPr>
            <p:ph type="dt" sz="half" idx="10"/>
          </p:nvPr>
        </p:nvSpPr>
        <p:spPr/>
        <p:txBody>
          <a:bodyPr/>
          <a:lstStyle/>
          <a:p>
            <a:fld id="{2CABF6F8-062D-497E-AD88-E55B5ADB4D6E}" type="datetime1">
              <a:rPr lang="en-US" smtClean="0"/>
              <a:t>04/24/2022</a:t>
            </a:fld>
            <a:endParaRPr lang="en-US" dirty="0"/>
          </a:p>
        </p:txBody>
      </p:sp>
    </p:spTree>
    <p:extLst>
      <p:ext uri="{BB962C8B-B14F-4D97-AF65-F5344CB8AC3E}">
        <p14:creationId xmlns:p14="http://schemas.microsoft.com/office/powerpoint/2010/main" val="3175420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2F4A8227-C832-40C0-B6A9-57F2460E9AEF}"/>
              </a:ext>
            </a:extLst>
          </p:cNvPr>
          <p:cNvSpPr>
            <a:spLocks noGrp="1"/>
          </p:cNvSpPr>
          <p:nvPr>
            <p:ph type="title"/>
          </p:nvPr>
        </p:nvSpPr>
        <p:spPr>
          <a:xfrm>
            <a:off x="2592925" y="614171"/>
            <a:ext cx="8911687" cy="1280890"/>
          </a:xfrm>
        </p:spPr>
        <p:txBody>
          <a:bodyPr/>
          <a:lstStyle/>
          <a:p>
            <a:r>
              <a:rPr lang="en-US" sz="3600">
                <a:solidFill>
                  <a:srgbClr val="C00000"/>
                </a:solidFill>
                <a:latin typeface="Times New Roman" panose="02020603050405020304" pitchFamily="18" charset="0"/>
                <a:cs typeface="Times New Roman" panose="02020603050405020304" pitchFamily="18" charset="0"/>
              </a:rPr>
              <a:t>Phân loại theo lĩnh vực ứng dụng</a:t>
            </a:r>
            <a:r>
              <a:rPr lang="en-US" sz="3600">
                <a:latin typeface="Times New Roman" panose="02020603050405020304" pitchFamily="18" charset="0"/>
                <a:cs typeface="Times New Roman" panose="02020603050405020304" pitchFamily="18" charset="0"/>
              </a:rPr>
              <a:t/>
            </a:r>
            <a:br>
              <a:rPr lang="en-US" sz="3600">
                <a:latin typeface="Times New Roman" panose="02020603050405020304" pitchFamily="18" charset="0"/>
                <a:cs typeface="Times New Roman" panose="02020603050405020304" pitchFamily="18" charset="0"/>
              </a:rPr>
            </a:br>
            <a:endParaRPr lang="en-US"/>
          </a:p>
        </p:txBody>
      </p:sp>
      <p:sp>
        <p:nvSpPr>
          <p:cNvPr id="6" name="Content Placeholder 2">
            <a:extLst>
              <a:ext uri="{FF2B5EF4-FFF2-40B4-BE49-F238E27FC236}">
                <a16:creationId xmlns="" xmlns:a16="http://schemas.microsoft.com/office/drawing/2014/main" id="{09C351FC-6705-43B4-9ED1-92041E95818A}"/>
              </a:ext>
            </a:extLst>
          </p:cNvPr>
          <p:cNvSpPr>
            <a:spLocks noGrp="1"/>
          </p:cNvSpPr>
          <p:nvPr>
            <p:ph idx="1"/>
          </p:nvPr>
        </p:nvSpPr>
        <p:spPr>
          <a:xfrm>
            <a:off x="1680477" y="1312589"/>
            <a:ext cx="10393479" cy="3770161"/>
          </a:xfrm>
        </p:spPr>
        <p:txBody>
          <a:bodyPr>
            <a:noAutofit/>
          </a:bodyPr>
          <a:lstStyle/>
          <a:p>
            <a:pPr marL="0" indent="0" algn="just">
              <a:buNone/>
            </a:pPr>
            <a:r>
              <a:rPr lang="en-US" sz="2800" dirty="0">
                <a:latin typeface="Times New Roman" panose="02020603050405020304" pitchFamily="18" charset="0"/>
                <a:cs typeface="Times New Roman" panose="02020603050405020304" pitchFamily="18" charset="0"/>
              </a:rPr>
              <a:t>3. </a:t>
            </a:r>
            <a:r>
              <a:rPr lang="en-US" sz="2800" dirty="0" err="1">
                <a:solidFill>
                  <a:srgbClr val="0070C0"/>
                </a:solidFill>
                <a:latin typeface="Times New Roman" panose="02020603050405020304" pitchFamily="18" charset="0"/>
                <a:cs typeface="Times New Roman" panose="02020603050405020304" pitchFamily="18" charset="0"/>
              </a:rPr>
              <a:t>Phần</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mềm</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nghiệp</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vụ</a:t>
            </a:r>
            <a:r>
              <a:rPr lang="en-US" sz="2800" dirty="0">
                <a:solidFill>
                  <a:srgbClr val="0070C0"/>
                </a:solidFill>
                <a:latin typeface="Times New Roman" panose="02020603050405020304" pitchFamily="18" charset="0"/>
                <a:cs typeface="Times New Roman" panose="02020603050405020304" pitchFamily="18" charset="0"/>
              </a:rPr>
              <a:t> (business software)</a:t>
            </a: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Xử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lí</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nghiệp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gắn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CSDL, </a:t>
            </a:r>
            <a:r>
              <a:rPr lang="en-US" sz="2800" dirty="0" err="1">
                <a:latin typeface="Times New Roman" panose="02020603050405020304" pitchFamily="18" charset="0"/>
                <a:cs typeface="Times New Roman" panose="02020603050405020304" pitchFamily="18" charset="0"/>
              </a:rPr>
              <a:t>xử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hàng</a:t>
            </a:r>
            <a:r>
              <a:rPr lang="en-US" sz="28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Lĩnh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vũ</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trụ</a:t>
            </a:r>
            <a:r>
              <a:rPr lang="en-US" sz="2800" dirty="0">
                <a:latin typeface="Times New Roman" panose="02020603050405020304" pitchFamily="18" charset="0"/>
                <a:cs typeface="Times New Roman" panose="02020603050405020304" pitchFamily="18" charset="0"/>
              </a:rPr>
              <a:t>)</a:t>
            </a:r>
          </a:p>
          <a:p>
            <a:pPr marL="0" indent="0" algn="just">
              <a:buNone/>
            </a:pPr>
            <a:r>
              <a:rPr lang="en-US" sz="2800" dirty="0">
                <a:solidFill>
                  <a:srgbClr val="0070C0"/>
                </a:solidFill>
                <a:latin typeface="Times New Roman" panose="02020603050405020304" pitchFamily="18" charset="0"/>
                <a:cs typeface="Times New Roman" panose="02020603050405020304" pitchFamily="18" charset="0"/>
              </a:rPr>
              <a:t>4. </a:t>
            </a:r>
            <a:r>
              <a:rPr lang="en-US" sz="2800" dirty="0" err="1">
                <a:solidFill>
                  <a:srgbClr val="0070C0"/>
                </a:solidFill>
                <a:latin typeface="Times New Roman" panose="02020603050405020304" pitchFamily="18" charset="0"/>
                <a:cs typeface="Times New Roman" panose="02020603050405020304" pitchFamily="18" charset="0"/>
              </a:rPr>
              <a:t>Phần</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mềm</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khoa</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học</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kỹ</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thuật</a:t>
            </a:r>
            <a:r>
              <a:rPr lang="en-US" sz="2800" dirty="0">
                <a:solidFill>
                  <a:srgbClr val="0070C0"/>
                </a:solidFill>
                <a:latin typeface="Times New Roman" panose="02020603050405020304" pitchFamily="18" charset="0"/>
                <a:cs typeface="Times New Roman" panose="02020603050405020304" pitchFamily="18" charset="0"/>
              </a:rPr>
              <a:t> (scientific </a:t>
            </a:r>
            <a:r>
              <a:rPr lang="en-US" sz="2800" dirty="0" err="1">
                <a:solidFill>
                  <a:srgbClr val="0070C0"/>
                </a:solidFill>
                <a:latin typeface="Times New Roman" panose="02020603050405020304" pitchFamily="18" charset="0"/>
                <a:cs typeface="Times New Roman" panose="02020603050405020304" pitchFamily="18" charset="0"/>
              </a:rPr>
              <a:t>softwares</a:t>
            </a:r>
            <a:r>
              <a:rPr lang="en-US" sz="2800" dirty="0">
                <a:solidFill>
                  <a:srgbClr val="0070C0"/>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tạp</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vật</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phỏng</a:t>
            </a:r>
            <a:r>
              <a:rPr lang="en-US" sz="28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cao</a:t>
            </a: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DDFFBE7C-B03C-42EC-B097-2638BD01F457}"/>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7" name="Date Placeholder 6">
            <a:extLst>
              <a:ext uri="{FF2B5EF4-FFF2-40B4-BE49-F238E27FC236}">
                <a16:creationId xmlns="" xmlns:a16="http://schemas.microsoft.com/office/drawing/2014/main" id="{8BC53D61-F247-4914-B2C1-CF3CD5B09BCB}"/>
              </a:ext>
            </a:extLst>
          </p:cNvPr>
          <p:cNvSpPr>
            <a:spLocks noGrp="1"/>
          </p:cNvSpPr>
          <p:nvPr>
            <p:ph type="dt" sz="half" idx="10"/>
          </p:nvPr>
        </p:nvSpPr>
        <p:spPr/>
        <p:txBody>
          <a:bodyPr/>
          <a:lstStyle/>
          <a:p>
            <a:fld id="{2CBFDB58-0D46-4A32-B3C7-E263BD964203}" type="datetime1">
              <a:rPr lang="en-US" smtClean="0"/>
              <a:t>04/24/2022</a:t>
            </a:fld>
            <a:endParaRPr lang="en-US" dirty="0"/>
          </a:p>
        </p:txBody>
      </p:sp>
    </p:spTree>
    <p:extLst>
      <p:ext uri="{BB962C8B-B14F-4D97-AF65-F5344CB8AC3E}">
        <p14:creationId xmlns:p14="http://schemas.microsoft.com/office/powerpoint/2010/main" val="1366627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2F4A8227-C832-40C0-B6A9-57F2460E9AEF}"/>
              </a:ext>
            </a:extLst>
          </p:cNvPr>
          <p:cNvSpPr>
            <a:spLocks noGrp="1"/>
          </p:cNvSpPr>
          <p:nvPr>
            <p:ph type="title"/>
          </p:nvPr>
        </p:nvSpPr>
        <p:spPr>
          <a:xfrm>
            <a:off x="2592925" y="614171"/>
            <a:ext cx="8911687" cy="1280890"/>
          </a:xfrm>
        </p:spPr>
        <p:txBody>
          <a:bodyPr/>
          <a:lstStyle/>
          <a:p>
            <a:r>
              <a:rPr lang="en-US" sz="3600">
                <a:solidFill>
                  <a:srgbClr val="C00000"/>
                </a:solidFill>
                <a:latin typeface="Times New Roman" panose="02020603050405020304" pitchFamily="18" charset="0"/>
                <a:cs typeface="Times New Roman" panose="02020603050405020304" pitchFamily="18" charset="0"/>
              </a:rPr>
              <a:t>Phân loại theo lĩnh vực ứng dụng</a:t>
            </a:r>
            <a:r>
              <a:rPr lang="en-US" sz="3600">
                <a:latin typeface="Times New Roman" panose="02020603050405020304" pitchFamily="18" charset="0"/>
                <a:cs typeface="Times New Roman" panose="02020603050405020304" pitchFamily="18" charset="0"/>
              </a:rPr>
              <a:t/>
            </a:r>
            <a:br>
              <a:rPr lang="en-US" sz="3600">
                <a:latin typeface="Times New Roman" panose="02020603050405020304" pitchFamily="18" charset="0"/>
                <a:cs typeface="Times New Roman" panose="02020603050405020304" pitchFamily="18" charset="0"/>
              </a:rPr>
            </a:br>
            <a:endParaRPr lang="en-US"/>
          </a:p>
        </p:txBody>
      </p:sp>
      <p:sp>
        <p:nvSpPr>
          <p:cNvPr id="6" name="Content Placeholder 2">
            <a:extLst>
              <a:ext uri="{FF2B5EF4-FFF2-40B4-BE49-F238E27FC236}">
                <a16:creationId xmlns="" xmlns:a16="http://schemas.microsoft.com/office/drawing/2014/main" id="{09C351FC-6705-43B4-9ED1-92041E95818A}"/>
              </a:ext>
            </a:extLst>
          </p:cNvPr>
          <p:cNvSpPr>
            <a:spLocks noGrp="1"/>
          </p:cNvSpPr>
          <p:nvPr>
            <p:ph idx="1"/>
          </p:nvPr>
        </p:nvSpPr>
        <p:spPr>
          <a:xfrm>
            <a:off x="1680477" y="1312589"/>
            <a:ext cx="10393479" cy="4506320"/>
          </a:xfrm>
        </p:spPr>
        <p:txBody>
          <a:bodyPr>
            <a:noAutofit/>
          </a:bodyPr>
          <a:lstStyle/>
          <a:p>
            <a:pPr marL="0" indent="0" algn="just">
              <a:buNone/>
            </a:pPr>
            <a:r>
              <a:rPr lang="en-US" sz="2800" dirty="0">
                <a:solidFill>
                  <a:srgbClr val="0070C0"/>
                </a:solidFill>
                <a:latin typeface="Times New Roman" panose="02020603050405020304" pitchFamily="18" charset="0"/>
                <a:cs typeface="Times New Roman" panose="02020603050405020304" pitchFamily="18" charset="0"/>
              </a:rPr>
              <a:t>5. </a:t>
            </a:r>
            <a:r>
              <a:rPr lang="en-US" sz="2800" dirty="0" err="1">
                <a:solidFill>
                  <a:srgbClr val="0070C0"/>
                </a:solidFill>
                <a:latin typeface="Times New Roman" panose="02020603050405020304" pitchFamily="18" charset="0"/>
                <a:cs typeface="Times New Roman" panose="02020603050405020304" pitchFamily="18" charset="0"/>
              </a:rPr>
              <a:t>Phần</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mềm</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nhúng</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smtClean="0">
                <a:solidFill>
                  <a:srgbClr val="0070C0"/>
                </a:solidFill>
                <a:latin typeface="Times New Roman" panose="02020603050405020304" pitchFamily="18" charset="0"/>
                <a:cs typeface="Times New Roman" panose="02020603050405020304" pitchFamily="18" charset="0"/>
              </a:rPr>
              <a:t>embed </a:t>
            </a:r>
            <a:r>
              <a:rPr lang="en-US" sz="2800" dirty="0">
                <a:solidFill>
                  <a:srgbClr val="0070C0"/>
                </a:solidFill>
                <a:latin typeface="Times New Roman" panose="02020603050405020304" pitchFamily="18" charset="0"/>
                <a:cs typeface="Times New Roman" panose="02020603050405020304" pitchFamily="18" charset="0"/>
              </a:rPr>
              <a:t>software)</a:t>
            </a: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khởi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phẩm</a:t>
            </a:r>
            <a:r>
              <a:rPr lang="en-US" sz="28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solidFill>
                  <a:srgbClr val="0070C0"/>
                </a:solidFill>
                <a:latin typeface="Times New Roman" panose="02020603050405020304" pitchFamily="18" charset="0"/>
                <a:cs typeface="Times New Roman" panose="02020603050405020304" pitchFamily="18" charset="0"/>
              </a:rPr>
              <a:t>6. </a:t>
            </a:r>
            <a:r>
              <a:rPr lang="en-US" sz="2800" dirty="0" err="1">
                <a:solidFill>
                  <a:srgbClr val="0070C0"/>
                </a:solidFill>
                <a:latin typeface="Times New Roman" panose="02020603050405020304" pitchFamily="18" charset="0"/>
                <a:cs typeface="Times New Roman" panose="02020603050405020304" pitchFamily="18" charset="0"/>
              </a:rPr>
              <a:t>Phần</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mềm</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máy</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tính</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các</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nhân</a:t>
            </a:r>
            <a:endParaRPr lang="en-US" sz="2800" dirty="0">
              <a:solidFill>
                <a:srgbClr val="0070C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nghiệp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nhỏ</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trí</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triển</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cao</a:t>
            </a:r>
            <a:r>
              <a:rPr lang="en-US" sz="2800" dirty="0">
                <a:latin typeface="Times New Roman" panose="02020603050405020304" pitchFamily="18" charset="0"/>
                <a:cs typeface="Times New Roman" panose="02020603050405020304" pitchFamily="18" charset="0"/>
              </a:rPr>
              <a:t> </a:t>
            </a:r>
          </a:p>
        </p:txBody>
      </p:sp>
      <p:sp>
        <p:nvSpPr>
          <p:cNvPr id="3" name="Slide Number Placeholder 2">
            <a:extLst>
              <a:ext uri="{FF2B5EF4-FFF2-40B4-BE49-F238E27FC236}">
                <a16:creationId xmlns="" xmlns:a16="http://schemas.microsoft.com/office/drawing/2014/main" id="{33AF585D-FE8C-4D54-B99A-9C2D22AF5F28}"/>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4" name="Date Placeholder 3">
            <a:extLst>
              <a:ext uri="{FF2B5EF4-FFF2-40B4-BE49-F238E27FC236}">
                <a16:creationId xmlns="" xmlns:a16="http://schemas.microsoft.com/office/drawing/2014/main" id="{A6148A4C-433A-452D-B38D-FC11BE70812D}"/>
              </a:ext>
            </a:extLst>
          </p:cNvPr>
          <p:cNvSpPr>
            <a:spLocks noGrp="1"/>
          </p:cNvSpPr>
          <p:nvPr>
            <p:ph type="dt" sz="half" idx="10"/>
          </p:nvPr>
        </p:nvSpPr>
        <p:spPr/>
        <p:txBody>
          <a:bodyPr/>
          <a:lstStyle/>
          <a:p>
            <a:fld id="{D736F480-3ADE-46F0-BDDA-7117B9F477F9}" type="datetime1">
              <a:rPr lang="en-US" smtClean="0"/>
              <a:t>04/24/2022</a:t>
            </a:fld>
            <a:endParaRPr lang="en-US" dirty="0"/>
          </a:p>
        </p:txBody>
      </p:sp>
    </p:spTree>
    <p:extLst>
      <p:ext uri="{BB962C8B-B14F-4D97-AF65-F5344CB8AC3E}">
        <p14:creationId xmlns:p14="http://schemas.microsoft.com/office/powerpoint/2010/main" val="498055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2F4A8227-C832-40C0-B6A9-57F2460E9AEF}"/>
              </a:ext>
            </a:extLst>
          </p:cNvPr>
          <p:cNvSpPr>
            <a:spLocks noGrp="1"/>
          </p:cNvSpPr>
          <p:nvPr>
            <p:ph type="title"/>
          </p:nvPr>
        </p:nvSpPr>
        <p:spPr>
          <a:xfrm>
            <a:off x="2592925" y="614171"/>
            <a:ext cx="8911687" cy="1280890"/>
          </a:xfrm>
        </p:spPr>
        <p:txBody>
          <a:bodyPr/>
          <a:lstStyle/>
          <a:p>
            <a:r>
              <a:rPr lang="en-US" sz="3600">
                <a:solidFill>
                  <a:srgbClr val="C00000"/>
                </a:solidFill>
                <a:latin typeface="Times New Roman" panose="02020603050405020304" pitchFamily="18" charset="0"/>
                <a:cs typeface="Times New Roman" panose="02020603050405020304" pitchFamily="18" charset="0"/>
              </a:rPr>
              <a:t>Phân loại theo lĩnh vực ứng dụng</a:t>
            </a:r>
            <a:r>
              <a:rPr lang="en-US" sz="3600">
                <a:latin typeface="Times New Roman" panose="02020603050405020304" pitchFamily="18" charset="0"/>
                <a:cs typeface="Times New Roman" panose="02020603050405020304" pitchFamily="18" charset="0"/>
              </a:rPr>
              <a:t/>
            </a:r>
            <a:br>
              <a:rPr lang="en-US" sz="3600">
                <a:latin typeface="Times New Roman" panose="02020603050405020304" pitchFamily="18" charset="0"/>
                <a:cs typeface="Times New Roman" panose="02020603050405020304" pitchFamily="18" charset="0"/>
              </a:rPr>
            </a:br>
            <a:endParaRPr lang="en-US"/>
          </a:p>
        </p:txBody>
      </p:sp>
      <p:sp>
        <p:nvSpPr>
          <p:cNvPr id="6" name="Content Placeholder 2">
            <a:extLst>
              <a:ext uri="{FF2B5EF4-FFF2-40B4-BE49-F238E27FC236}">
                <a16:creationId xmlns="" xmlns:a16="http://schemas.microsoft.com/office/drawing/2014/main" id="{09C351FC-6705-43B4-9ED1-92041E95818A}"/>
              </a:ext>
            </a:extLst>
          </p:cNvPr>
          <p:cNvSpPr>
            <a:spLocks noGrp="1"/>
          </p:cNvSpPr>
          <p:nvPr>
            <p:ph idx="1"/>
          </p:nvPr>
        </p:nvSpPr>
        <p:spPr>
          <a:xfrm>
            <a:off x="1680477" y="1312589"/>
            <a:ext cx="10393479" cy="3770161"/>
          </a:xfrm>
        </p:spPr>
        <p:txBody>
          <a:bodyPr>
            <a:noAutofit/>
          </a:bodyPr>
          <a:lstStyle/>
          <a:p>
            <a:pPr marL="0" indent="0">
              <a:buNone/>
            </a:pPr>
            <a:r>
              <a:rPr lang="en-US" sz="2800">
                <a:solidFill>
                  <a:srgbClr val="0070C0"/>
                </a:solidFill>
                <a:latin typeface="Times New Roman" panose="02020603050405020304" pitchFamily="18" charset="0"/>
                <a:cs typeface="Times New Roman" panose="02020603050405020304" pitchFamily="18" charset="0"/>
              </a:rPr>
              <a:t>7. Phần mềm trí tuệ nhân tạo (Intelligent Softwares).</a:t>
            </a:r>
          </a:p>
          <a:p>
            <a:pPr marL="0" indent="0">
              <a:buNone/>
            </a:pPr>
            <a:r>
              <a:rPr lang="en-US" sz="2800">
                <a:solidFill>
                  <a:schemeClr val="tx1"/>
                </a:solidFill>
                <a:latin typeface="Times New Roman" panose="02020603050405020304" pitchFamily="18" charset="0"/>
                <a:cs typeface="Times New Roman" panose="02020603050405020304" pitchFamily="18" charset="0"/>
              </a:rPr>
              <a:t>Dùng các thuật toán phi sô (logic): suy luận, tìm kiếm</a:t>
            </a:r>
          </a:p>
          <a:p>
            <a:pPr marL="0" indent="0">
              <a:buNone/>
            </a:pPr>
            <a:r>
              <a:rPr lang="en-US" sz="2800">
                <a:solidFill>
                  <a:schemeClr val="tx1"/>
                </a:solidFill>
                <a:latin typeface="Times New Roman" panose="02020603050405020304" pitchFamily="18" charset="0"/>
                <a:cs typeface="Times New Roman" panose="02020603050405020304" pitchFamily="18" charset="0"/>
              </a:rPr>
              <a:t>Hệ chuyên gia, nhận dạng, trò chơi…</a:t>
            </a:r>
          </a:p>
          <a:p>
            <a:pPr marL="0" indent="0">
              <a:buNone/>
            </a:pPr>
            <a:r>
              <a:rPr lang="en-US" sz="2800">
                <a:solidFill>
                  <a:srgbClr val="0070C0"/>
                </a:solidFill>
                <a:latin typeface="Times New Roman" panose="02020603050405020304" pitchFamily="18" charset="0"/>
                <a:cs typeface="Times New Roman" panose="02020603050405020304" pitchFamily="18" charset="0"/>
              </a:rPr>
              <a:t>8</a:t>
            </a:r>
            <a:r>
              <a:rPr lang="en-US" sz="2800">
                <a:solidFill>
                  <a:schemeClr val="tx1"/>
                </a:solidFill>
                <a:latin typeface="Times New Roman" panose="02020603050405020304" pitchFamily="18" charset="0"/>
                <a:cs typeface="Times New Roman" panose="02020603050405020304" pitchFamily="18" charset="0"/>
              </a:rPr>
              <a:t>. </a:t>
            </a:r>
            <a:r>
              <a:rPr lang="en-US" sz="2800">
                <a:solidFill>
                  <a:srgbClr val="0070C0"/>
                </a:solidFill>
                <a:latin typeface="Times New Roman" panose="02020603050405020304" pitchFamily="18" charset="0"/>
                <a:cs typeface="Times New Roman" panose="02020603050405020304" pitchFamily="18" charset="0"/>
              </a:rPr>
              <a:t>Phần mềm dựa trên nền web (Web-based Softwares)</a:t>
            </a:r>
          </a:p>
          <a:p>
            <a:pPr marL="0" indent="0">
              <a:buNone/>
            </a:pPr>
            <a:r>
              <a:rPr lang="en-US" sz="2800">
                <a:solidFill>
                  <a:schemeClr val="tx1"/>
                </a:solidFill>
                <a:latin typeface="Times New Roman" panose="02020603050405020304" pitchFamily="18" charset="0"/>
                <a:cs typeface="Times New Roman" panose="02020603050405020304" pitchFamily="18" charset="0"/>
              </a:rPr>
              <a:t>Cung cấp dịch vụ khai thác thông tin trên web.</a:t>
            </a:r>
          </a:p>
          <a:p>
            <a:pPr marL="0" indent="0" algn="just">
              <a:buNone/>
            </a:pPr>
            <a:r>
              <a:rPr lang="en-US" sz="2800">
                <a:solidFill>
                  <a:schemeClr val="tx1"/>
                </a:solidFill>
                <a:latin typeface="Times New Roman" panose="02020603050405020304" pitchFamily="18" charset="0"/>
                <a:cs typeface="Times New Roman" panose="02020603050405020304" pitchFamily="18" charset="0"/>
              </a:rPr>
              <a:t>Chương trình khai thác là chung (browser)</a:t>
            </a:r>
          </a:p>
          <a:p>
            <a:pPr marL="0" indent="0">
              <a:buNone/>
            </a:pPr>
            <a:endParaRPr lang="en-US" sz="280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 xmlns:a16="http://schemas.microsoft.com/office/drawing/2014/main" id="{D03AFEA2-C281-49A7-AC83-3A5BB30F86AA}"/>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4" name="Date Placeholder 3">
            <a:extLst>
              <a:ext uri="{FF2B5EF4-FFF2-40B4-BE49-F238E27FC236}">
                <a16:creationId xmlns="" xmlns:a16="http://schemas.microsoft.com/office/drawing/2014/main" id="{850E0130-5A3D-4BB6-937E-0810F49025CB}"/>
              </a:ext>
            </a:extLst>
          </p:cNvPr>
          <p:cNvSpPr>
            <a:spLocks noGrp="1"/>
          </p:cNvSpPr>
          <p:nvPr>
            <p:ph type="dt" sz="half" idx="10"/>
          </p:nvPr>
        </p:nvSpPr>
        <p:spPr/>
        <p:txBody>
          <a:bodyPr/>
          <a:lstStyle/>
          <a:p>
            <a:fld id="{23A61528-8B35-472D-B70C-D720510A03A3}" type="datetime1">
              <a:rPr lang="en-US" smtClean="0"/>
              <a:t>04/24/2022</a:t>
            </a:fld>
            <a:endParaRPr lang="en-US" dirty="0"/>
          </a:p>
        </p:txBody>
      </p:sp>
    </p:spTree>
    <p:extLst>
      <p:ext uri="{BB962C8B-B14F-4D97-AF65-F5344CB8AC3E}">
        <p14:creationId xmlns:p14="http://schemas.microsoft.com/office/powerpoint/2010/main" val="3792922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2F4A8227-C832-40C0-B6A9-57F2460E9AEF}"/>
              </a:ext>
            </a:extLst>
          </p:cNvPr>
          <p:cNvSpPr>
            <a:spLocks noGrp="1"/>
          </p:cNvSpPr>
          <p:nvPr>
            <p:ph type="title"/>
          </p:nvPr>
        </p:nvSpPr>
        <p:spPr>
          <a:xfrm>
            <a:off x="2592925" y="614171"/>
            <a:ext cx="8911687" cy="1280890"/>
          </a:xfrm>
        </p:spPr>
        <p:txBody>
          <a:bodyPr/>
          <a:lstStyle/>
          <a:p>
            <a:r>
              <a:rPr lang="en-US" b="1">
                <a:solidFill>
                  <a:schemeClr val="accent1"/>
                </a:solidFill>
                <a:latin typeface="Times New Roman" panose="02020603050405020304" pitchFamily="18" charset="0"/>
                <a:cs typeface="Times New Roman" panose="02020603050405020304" pitchFamily="18" charset="0"/>
              </a:rPr>
              <a:t>1.1.5 Các tiêu chuẩn đánh giá phần mềm </a:t>
            </a:r>
            <a:r>
              <a:rPr lang="en-US" sz="3600">
                <a:latin typeface="Times New Roman" panose="02020603050405020304" pitchFamily="18" charset="0"/>
                <a:cs typeface="Times New Roman" panose="02020603050405020304" pitchFamily="18" charset="0"/>
              </a:rPr>
              <a:t/>
            </a:r>
            <a:br>
              <a:rPr lang="en-US" sz="3600">
                <a:latin typeface="Times New Roman" panose="02020603050405020304" pitchFamily="18" charset="0"/>
                <a:cs typeface="Times New Roman" panose="02020603050405020304" pitchFamily="18" charset="0"/>
              </a:rPr>
            </a:br>
            <a:endParaRPr lang="en-US"/>
          </a:p>
        </p:txBody>
      </p:sp>
      <p:sp>
        <p:nvSpPr>
          <p:cNvPr id="6" name="Content Placeholder 2">
            <a:extLst>
              <a:ext uri="{FF2B5EF4-FFF2-40B4-BE49-F238E27FC236}">
                <a16:creationId xmlns="" xmlns:a16="http://schemas.microsoft.com/office/drawing/2014/main" id="{09C351FC-6705-43B4-9ED1-92041E95818A}"/>
              </a:ext>
            </a:extLst>
          </p:cNvPr>
          <p:cNvSpPr>
            <a:spLocks noGrp="1"/>
          </p:cNvSpPr>
          <p:nvPr>
            <p:ph idx="1"/>
          </p:nvPr>
        </p:nvSpPr>
        <p:spPr>
          <a:xfrm>
            <a:off x="1680477" y="1333854"/>
            <a:ext cx="10393479" cy="4443491"/>
          </a:xfrm>
        </p:spPr>
        <p:txBody>
          <a:bodyPr>
            <a:noAutofit/>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b="1" dirty="0" err="1">
                <a:latin typeface="Times New Roman" panose="02020603050405020304" pitchFamily="18" charset="0"/>
                <a:cs typeface="Times New Roman" panose="02020603050405020304" pitchFamily="18" charset="0"/>
              </a:rPr>
              <a:t>Phần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mềm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tốt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có</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thể</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nhìn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nhận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từ</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hai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phía</a:t>
            </a:r>
            <a:r>
              <a:rPr lang="en-US" sz="28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800" b="1" dirty="0" err="1">
                <a:latin typeface="Times New Roman" panose="02020603050405020304" pitchFamily="18" charset="0"/>
                <a:cs typeface="Times New Roman" panose="02020603050405020304" pitchFamily="18" charset="0"/>
              </a:rPr>
              <a:t>Người</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dùng</a:t>
            </a:r>
            <a:r>
              <a:rPr lang="en-US" sz="2800" b="1" dirty="0">
                <a:latin typeface="Times New Roman" panose="02020603050405020304" pitchFamily="18" charset="0"/>
                <a:cs typeface="Times New Roman" panose="02020603050405020304" pitchFamily="18" charset="0"/>
              </a:rPr>
              <a:t>:</a:t>
            </a:r>
          </a:p>
          <a:p>
            <a:pPr marL="0" indent="0">
              <a:buNone/>
            </a:pP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nghiệp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vụ</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Dễ</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tinh</a:t>
            </a:r>
            <a:r>
              <a:rPr lang="en-US" sz="2800" dirty="0">
                <a:latin typeface="Times New Roman" panose="02020603050405020304" pitchFamily="18" charset="0"/>
                <a:cs typeface="Times New Roman" panose="02020603050405020304" pitchFamily="18" charset="0"/>
              </a:rPr>
              <a:t> vi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minh)</a:t>
            </a:r>
          </a:p>
          <a:p>
            <a:pPr marL="0" indent="0">
              <a:buNone/>
            </a:pPr>
            <a:r>
              <a:rPr lang="en-US" sz="2800" dirty="0">
                <a:latin typeface="Times New Roman" panose="02020603050405020304" pitchFamily="18" charset="0"/>
                <a:cs typeface="Times New Roman" panose="02020603050405020304" pitchFamily="18" charset="0"/>
              </a:rPr>
              <a:t>	- Tin </a:t>
            </a:r>
            <a:r>
              <a:rPr lang="en-US" sz="2800" dirty="0" err="1">
                <a:latin typeface="Times New Roman" panose="02020603050405020304" pitchFamily="18" charset="0"/>
                <a:cs typeface="Times New Roman" panose="02020603050405020304" pitchFamily="18" charset="0"/>
              </a:rPr>
              <a:t>cậy</a:t>
            </a:r>
            <a:r>
              <a:rPr lang="en-US" sz="2800" dirty="0">
                <a:latin typeface="Times New Roman" panose="02020603050405020304" pitchFamily="18" charset="0"/>
                <a:cs typeface="Times New Roman" panose="02020603050405020304" pitchFamily="18" charset="0"/>
              </a:rPr>
              <a:t>, an </a:t>
            </a:r>
            <a:r>
              <a:rPr lang="en-US" sz="2800" dirty="0" err="1">
                <a:latin typeface="Times New Roman" panose="02020603050405020304" pitchFamily="18" charset="0"/>
                <a:cs typeface="Times New Roman" panose="02020603050405020304" pitchFamily="18" charset="0"/>
              </a:rPr>
              <a:t>toàn</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800" b="1" dirty="0" err="1">
                <a:latin typeface="Times New Roman" panose="02020603050405020304" pitchFamily="18" charset="0"/>
                <a:cs typeface="Times New Roman" panose="02020603050405020304" pitchFamily="18" charset="0"/>
              </a:rPr>
              <a:t>Nhà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triển</a:t>
            </a:r>
            <a:endParaRPr lang="en-US" sz="2800" b="1"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Dễ</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 xmlns:a16="http://schemas.microsoft.com/office/drawing/2014/main" id="{7C4C2B2C-60C9-4AD4-B0A3-AE0B8B3846CF}"/>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8" name="Date Placeholder 7">
            <a:extLst>
              <a:ext uri="{FF2B5EF4-FFF2-40B4-BE49-F238E27FC236}">
                <a16:creationId xmlns="" xmlns:a16="http://schemas.microsoft.com/office/drawing/2014/main" id="{5D465990-2445-4913-B69D-59E578314313}"/>
              </a:ext>
            </a:extLst>
          </p:cNvPr>
          <p:cNvSpPr>
            <a:spLocks noGrp="1"/>
          </p:cNvSpPr>
          <p:nvPr>
            <p:ph type="dt" sz="half" idx="10"/>
          </p:nvPr>
        </p:nvSpPr>
        <p:spPr/>
        <p:txBody>
          <a:bodyPr/>
          <a:lstStyle/>
          <a:p>
            <a:fld id="{E145623E-D004-4B1B-9E5D-DCD7FC7BAC68}" type="datetime1">
              <a:rPr lang="en-US" smtClean="0"/>
              <a:t>04/24/2022</a:t>
            </a:fld>
            <a:endParaRPr lang="en-US" dirty="0"/>
          </a:p>
        </p:txBody>
      </p:sp>
    </p:spTree>
    <p:extLst>
      <p:ext uri="{BB962C8B-B14F-4D97-AF65-F5344CB8AC3E}">
        <p14:creationId xmlns:p14="http://schemas.microsoft.com/office/powerpoint/2010/main" val="3604560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8861" y="624110"/>
            <a:ext cx="9685751" cy="1280890"/>
          </a:xfrm>
        </p:spPr>
        <p:txBody>
          <a:bodyPr/>
          <a:lstStyle/>
          <a:p>
            <a:pPr algn="ctr"/>
            <a:r>
              <a:rPr lang="en-US" b="1">
                <a:solidFill>
                  <a:schemeClr val="accent1"/>
                </a:solidFill>
                <a:latin typeface="Times New Roman" panose="02020603050405020304" pitchFamily="18" charset="0"/>
                <a:cs typeface="Times New Roman" panose="02020603050405020304" pitchFamily="18" charset="0"/>
              </a:rPr>
              <a:t>1.2 Giới thiệu về kỹ </a:t>
            </a:r>
            <a:r>
              <a:rPr lang="en-US" b="1" dirty="0" err="1">
                <a:solidFill>
                  <a:schemeClr val="accent1"/>
                </a:solidFill>
                <a:latin typeface="Times New Roman" panose="02020603050405020304" pitchFamily="18" charset="0"/>
                <a:cs typeface="Times New Roman" panose="02020603050405020304" pitchFamily="18" charset="0"/>
              </a:rPr>
              <a:t>nghệ</a:t>
            </a:r>
            <a:r>
              <a:rPr lang="en-US" b="1" dirty="0">
                <a:solidFill>
                  <a:schemeClr val="accent1"/>
                </a:solidFill>
                <a:latin typeface="Times New Roman" panose="02020603050405020304" pitchFamily="18" charset="0"/>
                <a:cs typeface="Times New Roman" panose="02020603050405020304" pitchFamily="18" charset="0"/>
              </a:rPr>
              <a:t> </a:t>
            </a:r>
            <a:r>
              <a:rPr lang="en-US" b="1" err="1">
                <a:solidFill>
                  <a:schemeClr val="accent1"/>
                </a:solidFill>
                <a:latin typeface="Times New Roman" panose="02020603050405020304" pitchFamily="18" charset="0"/>
                <a:cs typeface="Times New Roman" panose="02020603050405020304" pitchFamily="18" charset="0"/>
              </a:rPr>
              <a:t>phần</a:t>
            </a:r>
            <a:r>
              <a:rPr lang="en-US" b="1">
                <a:solidFill>
                  <a:schemeClr val="accent1"/>
                </a:solidFill>
                <a:latin typeface="Times New Roman" panose="02020603050405020304" pitchFamily="18" charset="0"/>
                <a:cs typeface="Times New Roman" panose="02020603050405020304" pitchFamily="18" charset="0"/>
              </a:rPr>
              <a:t> mềm (Software Engineering)</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2AC2C150-8F56-4FC2-886F-2BF654212E16}"/>
              </a:ext>
            </a:extLst>
          </p:cNvPr>
          <p:cNvSpPr txBox="1"/>
          <p:nvPr/>
        </p:nvSpPr>
        <p:spPr>
          <a:xfrm>
            <a:off x="2149504" y="1639957"/>
            <a:ext cx="8712899" cy="1815882"/>
          </a:xfrm>
          <a:prstGeom prst="rect">
            <a:avLst/>
          </a:prstGeom>
          <a:noFill/>
        </p:spPr>
        <p:txBody>
          <a:bodyPr wrap="square" rtlCol="0">
            <a:spAutoFit/>
          </a:bodyPr>
          <a:lstStyle/>
          <a:p>
            <a:pPr marL="285750" indent="-285750">
              <a:buFont typeface="Wingdings" panose="05000000000000000000" pitchFamily="2" charset="2"/>
              <a:buChar char="v"/>
            </a:pPr>
            <a:r>
              <a:rPr lang="en-US" sz="2800">
                <a:latin typeface="Times New Roman" panose="02020603050405020304" pitchFamily="18" charset="0"/>
                <a:cs typeface="Times New Roman" panose="02020603050405020304" pitchFamily="18" charset="0"/>
              </a:rPr>
              <a:t>Khái niệm:</a:t>
            </a:r>
          </a:p>
          <a:p>
            <a:pPr marL="457200" indent="-457200" algn="jus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 Kỹ nghệ phần mềm là ngành khoa học nghiên cứu về việc xây dựng các phần mềm </a:t>
            </a:r>
            <a:r>
              <a:rPr lang="en-US" sz="2800">
                <a:solidFill>
                  <a:schemeClr val="accent1">
                    <a:lumMod val="60000"/>
                    <a:lumOff val="40000"/>
                  </a:schemeClr>
                </a:solidFill>
                <a:latin typeface="Times New Roman" panose="02020603050405020304" pitchFamily="18" charset="0"/>
                <a:cs typeface="Times New Roman" panose="02020603050405020304" pitchFamily="18" charset="0"/>
              </a:rPr>
              <a:t>có chất lượng </a:t>
            </a:r>
            <a:r>
              <a:rPr lang="en-US" sz="2800">
                <a:latin typeface="Times New Roman" panose="02020603050405020304" pitchFamily="18" charset="0"/>
                <a:cs typeface="Times New Roman" panose="02020603050405020304" pitchFamily="18" charset="0"/>
              </a:rPr>
              <a:t>trong </a:t>
            </a:r>
            <a:r>
              <a:rPr lang="en-US" sz="2800">
                <a:solidFill>
                  <a:srgbClr val="00B050"/>
                </a:solidFill>
                <a:latin typeface="Times New Roman" panose="02020603050405020304" pitchFamily="18" charset="0"/>
                <a:cs typeface="Times New Roman" panose="02020603050405020304" pitchFamily="18" charset="0"/>
              </a:rPr>
              <a:t>thời gian </a:t>
            </a:r>
            <a:r>
              <a:rPr lang="en-US" sz="2800">
                <a:latin typeface="Times New Roman" panose="02020603050405020304" pitchFamily="18" charset="0"/>
                <a:cs typeface="Times New Roman" panose="02020603050405020304" pitchFamily="18" charset="0"/>
              </a:rPr>
              <a:t>và </a:t>
            </a:r>
            <a:r>
              <a:rPr lang="en-US" sz="2800">
                <a:solidFill>
                  <a:schemeClr val="accent2">
                    <a:lumMod val="60000"/>
                    <a:lumOff val="40000"/>
                  </a:schemeClr>
                </a:solidFill>
                <a:latin typeface="Times New Roman" panose="02020603050405020304" pitchFamily="18" charset="0"/>
                <a:cs typeface="Times New Roman" panose="02020603050405020304" pitchFamily="18" charset="0"/>
              </a:rPr>
              <a:t>chi phí </a:t>
            </a:r>
            <a:r>
              <a:rPr lang="en-US" sz="2800">
                <a:latin typeface="Times New Roman" panose="02020603050405020304" pitchFamily="18" charset="0"/>
                <a:cs typeface="Times New Roman" panose="02020603050405020304" pitchFamily="18" charset="0"/>
              </a:rPr>
              <a:t>hợp lý  </a:t>
            </a:r>
          </a:p>
        </p:txBody>
      </p:sp>
      <p:graphicFrame>
        <p:nvGraphicFramePr>
          <p:cNvPr id="7" name="Diagram 6">
            <a:extLst>
              <a:ext uri="{FF2B5EF4-FFF2-40B4-BE49-F238E27FC236}">
                <a16:creationId xmlns="" xmlns:a16="http://schemas.microsoft.com/office/drawing/2014/main" id="{40926169-CCA3-4FD7-8306-9CA7E59B53F7}"/>
              </a:ext>
            </a:extLst>
          </p:cNvPr>
          <p:cNvGraphicFramePr/>
          <p:nvPr>
            <p:extLst>
              <p:ext uri="{D42A27DB-BD31-4B8C-83A1-F6EECF244321}">
                <p14:modId xmlns:p14="http://schemas.microsoft.com/office/powerpoint/2010/main" val="3433291749"/>
              </p:ext>
            </p:extLst>
          </p:nvPr>
        </p:nvGraphicFramePr>
        <p:xfrm>
          <a:off x="3531580" y="202077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 xmlns:a16="http://schemas.microsoft.com/office/drawing/2014/main" id="{1EFE5481-BD3F-4351-A8DC-BE3459A2A65C}"/>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8" name="Date Placeholder 7">
            <a:extLst>
              <a:ext uri="{FF2B5EF4-FFF2-40B4-BE49-F238E27FC236}">
                <a16:creationId xmlns="" xmlns:a16="http://schemas.microsoft.com/office/drawing/2014/main" id="{F4986431-871D-4134-A85C-CDC965CF8D01}"/>
              </a:ext>
            </a:extLst>
          </p:cNvPr>
          <p:cNvSpPr>
            <a:spLocks noGrp="1"/>
          </p:cNvSpPr>
          <p:nvPr>
            <p:ph type="dt" sz="half" idx="10"/>
          </p:nvPr>
        </p:nvSpPr>
        <p:spPr/>
        <p:txBody>
          <a:bodyPr/>
          <a:lstStyle/>
          <a:p>
            <a:fld id="{2C14B850-F108-4970-B452-C5BDB6FAD311}" type="datetime1">
              <a:rPr lang="en-US" smtClean="0"/>
              <a:t>04/24/2022</a:t>
            </a:fld>
            <a:endParaRPr lang="en-US" dirty="0"/>
          </a:p>
        </p:txBody>
      </p:sp>
    </p:spTree>
    <p:extLst>
      <p:ext uri="{BB962C8B-B14F-4D97-AF65-F5344CB8AC3E}">
        <p14:creationId xmlns:p14="http://schemas.microsoft.com/office/powerpoint/2010/main" val="1033696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accent1"/>
                </a:solidFill>
                <a:latin typeface="Times New Roman" panose="02020603050405020304" pitchFamily="18" charset="0"/>
                <a:cs typeface="Times New Roman" panose="02020603050405020304" pitchFamily="18" charset="0"/>
              </a:rPr>
              <a:t>Chất</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lượng</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phần</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mềm</a:t>
            </a:r>
            <a:endParaRPr lang="en-US" b="1" dirty="0">
              <a:solidFill>
                <a:schemeClr val="accent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5303519" y="1753185"/>
            <a:ext cx="5963115" cy="3781157"/>
          </a:xfrm>
          <a:prstGeom prst="rect">
            <a:avLst/>
          </a:prstGeom>
        </p:spPr>
      </p:pic>
      <p:sp>
        <p:nvSpPr>
          <p:cNvPr id="5" name="TextBox 4"/>
          <p:cNvSpPr txBox="1"/>
          <p:nvPr/>
        </p:nvSpPr>
        <p:spPr>
          <a:xfrm>
            <a:off x="1491174" y="1264555"/>
            <a:ext cx="4614203" cy="4524315"/>
          </a:xfrm>
          <a:prstGeom prst="rect">
            <a:avLst/>
          </a:prstGeom>
          <a:noFill/>
        </p:spPr>
        <p:txBody>
          <a:bodyPr wrap="square" rtlCol="0">
            <a:spAutoFit/>
          </a:bodyPr>
          <a:lstStyle/>
          <a:p>
            <a:pPr marL="342900" indent="-342900">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đắn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Đầy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đủ</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nhiên</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CPU</a:t>
            </a:r>
          </a:p>
          <a:p>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nhớ</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endParaRPr lang="en-US" sz="2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DF2BCACB-9724-4855-B611-97E28B77F14F}"/>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7" name="Date Placeholder 6">
            <a:extLst>
              <a:ext uri="{FF2B5EF4-FFF2-40B4-BE49-F238E27FC236}">
                <a16:creationId xmlns="" xmlns:a16="http://schemas.microsoft.com/office/drawing/2014/main" id="{B819B796-0891-4017-800C-3CAC4B72EB35}"/>
              </a:ext>
            </a:extLst>
          </p:cNvPr>
          <p:cNvSpPr>
            <a:spLocks noGrp="1"/>
          </p:cNvSpPr>
          <p:nvPr>
            <p:ph type="dt" sz="half" idx="10"/>
          </p:nvPr>
        </p:nvSpPr>
        <p:spPr/>
        <p:txBody>
          <a:bodyPr/>
          <a:lstStyle/>
          <a:p>
            <a:fld id="{AA6704A3-612D-4BE7-A460-847FDF86754D}" type="datetime1">
              <a:rPr lang="en-US" smtClean="0"/>
              <a:t>04/24/2022</a:t>
            </a:fld>
            <a:endParaRPr lang="en-US" dirty="0"/>
          </a:p>
        </p:txBody>
      </p:sp>
    </p:spTree>
    <p:extLst>
      <p:ext uri="{BB962C8B-B14F-4D97-AF65-F5344CB8AC3E}">
        <p14:creationId xmlns:p14="http://schemas.microsoft.com/office/powerpoint/2010/main" val="491301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65922"/>
            <a:ext cx="8915400" cy="1239078"/>
          </a:xfrm>
        </p:spPr>
        <p:txBody>
          <a:bodyPr/>
          <a:lstStyle/>
          <a:p>
            <a:pPr algn="ctr"/>
            <a:r>
              <a:rPr lang="en-US" b="1" dirty="0" err="1">
                <a:solidFill>
                  <a:schemeClr val="accent1"/>
                </a:solidFill>
                <a:latin typeface="Times New Roman" panose="02020603050405020304" pitchFamily="18" charset="0"/>
                <a:cs typeface="Times New Roman" panose="02020603050405020304" pitchFamily="18" charset="0"/>
              </a:rPr>
              <a:t>Chất</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lượng</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phần</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mềm</a:t>
            </a:r>
            <a:endParaRPr lang="en-US" dirty="0"/>
          </a:p>
        </p:txBody>
      </p:sp>
      <p:sp>
        <p:nvSpPr>
          <p:cNvPr id="3" name="Content Placeholder 2"/>
          <p:cNvSpPr>
            <a:spLocks noGrp="1"/>
          </p:cNvSpPr>
          <p:nvPr>
            <p:ph idx="1"/>
          </p:nvPr>
        </p:nvSpPr>
        <p:spPr>
          <a:xfrm>
            <a:off x="2589212" y="2133600"/>
            <a:ext cx="8915400" cy="1832113"/>
          </a:xfrm>
          <a:solidFill>
            <a:schemeClr val="accent2">
              <a:lumMod val="20000"/>
              <a:lumOff val="80000"/>
            </a:schemeClr>
          </a:solidFill>
        </p:spPr>
        <p:txBody>
          <a:bodyPr>
            <a:normAutofit/>
          </a:bodyPr>
          <a:lstStyle/>
          <a:p>
            <a:pPr>
              <a:buFont typeface="Wingdings" panose="05000000000000000000" pitchFamily="2" charset="2"/>
              <a:buChar char="v"/>
            </a:pPr>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thích</a:t>
            </a:r>
            <a:r>
              <a:rPr lang="en-US" sz="3200" dirty="0">
                <a:latin typeface="Times New Roman" panose="02020603050405020304" pitchFamily="18" charset="0"/>
                <a:cs typeface="Times New Roman" panose="02020603050405020304" pitchFamily="18" charset="0"/>
              </a:rPr>
              <a:t>:</a:t>
            </a:r>
          </a:p>
          <a:p>
            <a:pPr marL="0" indent="0">
              <a:buNone/>
            </a:pPr>
            <a:r>
              <a:rPr lang="en-US" sz="3200" dirty="0">
                <a:latin typeface="Times New Roman" panose="02020603050405020304" pitchFamily="18" charset="0"/>
                <a:cs typeface="Times New Roman" panose="02020603050405020304" pitchFamily="18" charset="0"/>
              </a:rPr>
              <a:t>	- Import/Export </a:t>
            </a:r>
            <a:r>
              <a:rPr lang="en-US" sz="3200" dirty="0" err="1">
                <a:latin typeface="Times New Roman" panose="02020603050405020304" pitchFamily="18" charset="0"/>
                <a:cs typeface="Times New Roman" panose="02020603050405020304" pitchFamily="18" charset="0"/>
              </a:rPr>
              <a:t>dữ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 </a:t>
            </a:r>
            <a:r>
              <a:rPr lang="en-US" sz="3200" err="1">
                <a:latin typeface="Times New Roman" panose="02020603050405020304" pitchFamily="18" charset="0"/>
                <a:cs typeface="Times New Roman" panose="02020603050405020304" pitchFamily="18" charset="0"/>
              </a:rPr>
              <a:t>Tương</a:t>
            </a:r>
            <a:r>
              <a:rPr lang="en-US" sz="3200">
                <a:latin typeface="Times New Roman" panose="02020603050405020304" pitchFamily="18" charset="0"/>
                <a:cs typeface="Times New Roman" panose="02020603050405020304" pitchFamily="18" charset="0"/>
              </a:rPr>
              <a:t> tác</a:t>
            </a:r>
            <a:endParaRPr 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19307CB4-8233-4B4E-A3BB-AEF5D8072DE6}"/>
              </a:ext>
            </a:extLst>
          </p:cNvPr>
          <p:cNvSpPr txBox="1"/>
          <p:nvPr/>
        </p:nvSpPr>
        <p:spPr>
          <a:xfrm>
            <a:off x="2589211" y="4307709"/>
            <a:ext cx="8989875" cy="1569660"/>
          </a:xfrm>
          <a:prstGeom prst="rect">
            <a:avLst/>
          </a:prstGeom>
          <a:solidFill>
            <a:schemeClr val="accent6">
              <a:lumMod val="20000"/>
              <a:lumOff val="80000"/>
            </a:schemeClr>
          </a:solidFill>
        </p:spPr>
        <p:txBody>
          <a:bodyPr wrap="square">
            <a:spAutoFit/>
          </a:bodyPr>
          <a:lstStyle/>
          <a:p>
            <a:pPr marL="457200" indent="-457200">
              <a:buFont typeface="Wingdings" panose="05000000000000000000" pitchFamily="2" charset="2"/>
              <a:buChar char="v"/>
            </a:pPr>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hóa</a:t>
            </a:r>
            <a:r>
              <a:rPr lang="en-US" sz="3200" dirty="0">
                <a:latin typeface="Times New Roman" panose="02020603050405020304" pitchFamily="18" charset="0"/>
                <a:cs typeface="Times New Roman" panose="02020603050405020304" pitchFamily="18" charset="0"/>
              </a:rPr>
              <a:t> (update):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trọng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tâm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xem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xét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mềm</a:t>
            </a:r>
            <a:endParaRPr lang="en-US" sz="32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31BF146-8789-49FA-BF9F-8F39693C8144}"/>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7" name="Date Placeholder 6">
            <a:extLst>
              <a:ext uri="{FF2B5EF4-FFF2-40B4-BE49-F238E27FC236}">
                <a16:creationId xmlns="" xmlns:a16="http://schemas.microsoft.com/office/drawing/2014/main" id="{AFF736D2-8FC0-44B1-9A90-5F5F932CF3B5}"/>
              </a:ext>
            </a:extLst>
          </p:cNvPr>
          <p:cNvSpPr>
            <a:spLocks noGrp="1"/>
          </p:cNvSpPr>
          <p:nvPr>
            <p:ph type="dt" sz="half" idx="10"/>
          </p:nvPr>
        </p:nvSpPr>
        <p:spPr/>
        <p:txBody>
          <a:bodyPr/>
          <a:lstStyle/>
          <a:p>
            <a:fld id="{35819C97-3D37-4B6A-92B1-D02B1C099D40}" type="datetime1">
              <a:rPr lang="en-US" smtClean="0"/>
              <a:t>04/24/2022</a:t>
            </a:fld>
            <a:endParaRPr lang="en-US" dirty="0"/>
          </a:p>
        </p:txBody>
      </p:sp>
    </p:spTree>
    <p:extLst>
      <p:ext uri="{BB962C8B-B14F-4D97-AF65-F5344CB8AC3E}">
        <p14:creationId xmlns:p14="http://schemas.microsoft.com/office/powerpoint/2010/main" val="3777794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C3AA08-135C-447B-AABC-AD13AB07F702}"/>
              </a:ext>
            </a:extLst>
          </p:cNvPr>
          <p:cNvSpPr>
            <a:spLocks noGrp="1"/>
          </p:cNvSpPr>
          <p:nvPr>
            <p:ph type="title"/>
          </p:nvPr>
        </p:nvSpPr>
        <p:spPr/>
        <p:txBody>
          <a:bodyPr/>
          <a:lstStyle/>
          <a:p>
            <a:pPr marL="457200" indent="-457200" algn="just">
              <a:buFont typeface="Wingdings" panose="05000000000000000000" pitchFamily="2" charset="2"/>
              <a:buChar char="v"/>
            </a:pPr>
            <a:r>
              <a:rPr lang="en-US" sz="3600" b="1" dirty="0">
                <a:latin typeface="Times New Roman" panose="02020603050405020304" pitchFamily="18" charset="0"/>
                <a:cs typeface="Times New Roman" panose="02020603050405020304" pitchFamily="18" charset="0"/>
              </a:rPr>
              <a:t>1.1.1 </a:t>
            </a:r>
            <a:r>
              <a:rPr lang="en-US" sz="3600" b="1" dirty="0" err="1">
                <a:latin typeface="Times New Roman" panose="02020603050405020304" pitchFamily="18" charset="0"/>
                <a:cs typeface="Times New Roman" panose="02020603050405020304" pitchFamily="18" charset="0"/>
              </a:rPr>
              <a:t>Khái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niệm</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phần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mềm</a:t>
            </a:r>
            <a:r>
              <a:rPr lang="en-US" sz="36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 xmlns:a16="http://schemas.microsoft.com/office/drawing/2014/main" id="{718F224B-4E13-4740-85BC-FC155E78528A}"/>
              </a:ext>
            </a:extLst>
          </p:cNvPr>
          <p:cNvSpPr>
            <a:spLocks noGrp="1"/>
          </p:cNvSpPr>
          <p:nvPr>
            <p:ph idx="1"/>
          </p:nvPr>
        </p:nvSpPr>
        <p:spPr>
          <a:xfrm>
            <a:off x="2676297" y="1415142"/>
            <a:ext cx="8915400" cy="5442857"/>
          </a:xfrm>
        </p:spPr>
        <p:txBody>
          <a:bodyPr>
            <a:noAutofit/>
          </a:bodyPr>
          <a:lstStyle/>
          <a:p>
            <a:pPr marL="0" indent="0">
              <a:buNone/>
            </a:pPr>
            <a:r>
              <a:rPr lang="en-US" sz="2400" dirty="0" err="1">
                <a:solidFill>
                  <a:schemeClr val="tx1"/>
                </a:solidFill>
                <a:latin typeface="Times New Roman" panose="02020603050405020304" pitchFamily="18" charset="0"/>
                <a:cs typeface="Times New Roman" panose="02020603050405020304" pitchFamily="18" charset="0"/>
              </a:rPr>
              <a:t>Phần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mềm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gồm</a:t>
            </a:r>
            <a:r>
              <a:rPr lang="en-US" sz="2400" dirty="0">
                <a:solidFill>
                  <a:schemeClr val="tx1"/>
                </a:solidFill>
                <a:latin typeface="Times New Roman" panose="02020603050405020304" pitchFamily="18" charset="0"/>
                <a:cs typeface="Times New Roman" panose="02020603050405020304" pitchFamily="18" charset="0"/>
              </a:rPr>
              <a:t> 3 </a:t>
            </a:r>
            <a:r>
              <a:rPr lang="en-US" sz="2400" dirty="0" err="1">
                <a:solidFill>
                  <a:schemeClr val="tx1"/>
                </a:solidFill>
                <a:latin typeface="Times New Roman" panose="02020603050405020304" pitchFamily="18" charset="0"/>
                <a:cs typeface="Times New Roman" panose="02020603050405020304" pitchFamily="18" charset="0"/>
              </a:rPr>
              <a:t>phần</a:t>
            </a:r>
            <a:r>
              <a:rPr lang="en-US" sz="2400" dirty="0">
                <a:solidFill>
                  <a:schemeClr val="tx1"/>
                </a:solidFill>
                <a:latin typeface="Times New Roman" panose="02020603050405020304" pitchFamily="18" charset="0"/>
                <a:cs typeface="Times New Roman" panose="02020603050405020304" pitchFamily="18" charset="0"/>
              </a:rPr>
              <a:t>: </a:t>
            </a:r>
          </a:p>
          <a:p>
            <a:pPr>
              <a:buAutoNum type="arabicPeriod"/>
            </a:pPr>
            <a:r>
              <a:rPr lang="en-US" sz="2400" dirty="0" err="1">
                <a:solidFill>
                  <a:schemeClr val="tx1"/>
                </a:solidFill>
                <a:latin typeface="Times New Roman" panose="02020603050405020304" pitchFamily="18" charset="0"/>
                <a:cs typeface="Times New Roman" panose="02020603050405020304" pitchFamily="18" charset="0"/>
              </a:rPr>
              <a:t>Chương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trình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máy</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latin typeface="Times New Roman" panose="02020603050405020304" pitchFamily="18" charset="0"/>
                <a:cs typeface="Times New Roman" panose="02020603050405020304" pitchFamily="18" charset="0"/>
              </a:rPr>
              <a:t> - </a:t>
            </a:r>
            <a:r>
              <a:rPr lang="en-US" sz="2400" dirty="0" err="1">
                <a:solidFill>
                  <a:schemeClr val="tx1"/>
                </a:solidFill>
                <a:latin typeface="Times New Roman" panose="02020603050405020304" pitchFamily="18" charset="0"/>
                <a:cs typeface="Times New Roman" panose="02020603050405020304" pitchFamily="18" charset="0"/>
              </a:rPr>
              <a:t>Mã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nguồn</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latin typeface="Times New Roman" panose="02020603050405020304" pitchFamily="18" charset="0"/>
                <a:cs typeface="Times New Roman" panose="02020603050405020304" pitchFamily="18" charset="0"/>
              </a:rPr>
              <a:t> - </a:t>
            </a:r>
            <a:r>
              <a:rPr lang="en-US" sz="2400" dirty="0" err="1">
                <a:solidFill>
                  <a:schemeClr val="tx1"/>
                </a:solidFill>
                <a:latin typeface="Times New Roman" panose="02020603050405020304" pitchFamily="18" charset="0"/>
                <a:cs typeface="Times New Roman" panose="02020603050405020304" pitchFamily="18" charset="0"/>
              </a:rPr>
              <a:t>Mã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máy</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latin typeface="Times New Roman" panose="02020603050405020304" pitchFamily="18" charset="0"/>
                <a:cs typeface="Times New Roman" panose="02020603050405020304" pitchFamily="18" charset="0"/>
              </a:rPr>
              <a:t>2. </a:t>
            </a:r>
            <a:r>
              <a:rPr lang="en-US" sz="2400" dirty="0" err="1">
                <a:solidFill>
                  <a:schemeClr val="tx1"/>
                </a:solidFill>
                <a:latin typeface="Times New Roman" panose="02020603050405020304" pitchFamily="18" charset="0"/>
                <a:cs typeface="Times New Roman" panose="02020603050405020304" pitchFamily="18" charset="0"/>
              </a:rPr>
              <a:t>Các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cấu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trúc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dữ</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liệu</a:t>
            </a:r>
            <a:r>
              <a:rPr lang="en-US" sz="2400" dirty="0">
                <a:solidFill>
                  <a:schemeClr val="tx1"/>
                </a:solidFill>
                <a:latin typeface="Times New Roman" panose="02020603050405020304" pitchFamily="18" charset="0"/>
                <a:cs typeface="Times New Roman" panose="02020603050405020304" pitchFamily="18" charset="0"/>
              </a:rPr>
              <a:t>:</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 </a:t>
            </a:r>
            <a:r>
              <a:rPr lang="en-US" sz="2400" dirty="0" err="1">
                <a:solidFill>
                  <a:schemeClr val="tx1"/>
                </a:solidFill>
                <a:latin typeface="Times New Roman" panose="02020603050405020304" pitchFamily="18" charset="0"/>
                <a:cs typeface="Times New Roman" panose="02020603050405020304" pitchFamily="18" charset="0"/>
              </a:rPr>
              <a:t>Cấu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trúc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làm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việc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bộ</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nhớ</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trong</a:t>
            </a:r>
            <a:r>
              <a:rPr lang="en-US" sz="2400" dirty="0">
                <a:solidFill>
                  <a:schemeClr val="tx1"/>
                </a:solidFill>
                <a:latin typeface="Times New Roman" panose="02020603050405020304" pitchFamily="18" charset="0"/>
                <a:cs typeface="Times New Roman" panose="02020603050405020304" pitchFamily="18" charset="0"/>
              </a:rPr>
              <a:t>)</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 </a:t>
            </a:r>
            <a:r>
              <a:rPr lang="en-US" sz="2400" dirty="0" err="1">
                <a:solidFill>
                  <a:schemeClr val="tx1"/>
                </a:solidFill>
                <a:latin typeface="Times New Roman" panose="02020603050405020304" pitchFamily="18" charset="0"/>
                <a:cs typeface="Times New Roman" panose="02020603050405020304" pitchFamily="18" charset="0"/>
              </a:rPr>
              <a:t>Cấu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trúc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dữ</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liệu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bộ</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nhớ</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ngoài</a:t>
            </a:r>
            <a:r>
              <a:rPr lang="en-US" sz="2400" dirty="0">
                <a:solidFill>
                  <a:schemeClr val="tx1"/>
                </a:solidFill>
                <a:latin typeface="Times New Roman" panose="02020603050405020304" pitchFamily="18" charset="0"/>
                <a:cs typeface="Times New Roman" panose="02020603050405020304" pitchFamily="18" charset="0"/>
              </a:rPr>
              <a:t>)</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3.Các </a:t>
            </a:r>
            <a:r>
              <a:rPr lang="en-US" sz="2400" dirty="0" err="1">
                <a:solidFill>
                  <a:schemeClr val="tx1"/>
                </a:solidFill>
                <a:latin typeface="Times New Roman" panose="02020603050405020304" pitchFamily="18" charset="0"/>
                <a:cs typeface="Times New Roman" panose="02020603050405020304" pitchFamily="18" charset="0"/>
              </a:rPr>
              <a:t>tài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liệu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liên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quan</a:t>
            </a:r>
            <a:endParaRPr lang="en-US" sz="2400" dirty="0">
              <a:solidFill>
                <a:schemeClr val="tx1"/>
              </a:solidFill>
              <a:latin typeface="Times New Roman" panose="02020603050405020304" pitchFamily="18" charset="0"/>
              <a:cs typeface="Times New Roman" panose="02020603050405020304" pitchFamily="18" charset="0"/>
            </a:endParaRPr>
          </a:p>
          <a:p>
            <a:pPr>
              <a:buFontTx/>
              <a:buChar char="-"/>
            </a:pPr>
            <a:r>
              <a:rPr lang="en-US" sz="2400" dirty="0" err="1">
                <a:solidFill>
                  <a:schemeClr val="tx1"/>
                </a:solidFill>
                <a:latin typeface="Times New Roman" panose="02020603050405020304" pitchFamily="18" charset="0"/>
                <a:cs typeface="Times New Roman" panose="02020603050405020304" pitchFamily="18" charset="0"/>
              </a:rPr>
              <a:t>Hướng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dẫn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sử</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dụng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người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dùng</a:t>
            </a:r>
            <a:r>
              <a:rPr lang="en-US" sz="2400" dirty="0">
                <a:solidFill>
                  <a:schemeClr val="tx1"/>
                </a:solidFill>
                <a:latin typeface="Times New Roman" panose="02020603050405020304" pitchFamily="18" charset="0"/>
                <a:cs typeface="Times New Roman" panose="02020603050405020304" pitchFamily="18" charset="0"/>
              </a:rPr>
              <a:t>)</a:t>
            </a:r>
          </a:p>
          <a:p>
            <a:pPr>
              <a:buFontTx/>
              <a:buChar char="-"/>
            </a:pPr>
            <a:r>
              <a:rPr lang="en-US" sz="2400" dirty="0" err="1">
                <a:solidFill>
                  <a:schemeClr val="tx1"/>
                </a:solidFill>
                <a:latin typeface="Times New Roman" panose="02020603050405020304" pitchFamily="18" charset="0"/>
                <a:cs typeface="Times New Roman" panose="02020603050405020304" pitchFamily="18" charset="0"/>
              </a:rPr>
              <a:t>Tham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khảo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kỹ</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thuật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người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bảo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trì</a:t>
            </a:r>
            <a:r>
              <a:rPr lang="en-US" sz="2400" dirty="0">
                <a:solidFill>
                  <a:schemeClr val="tx1"/>
                </a:solidFill>
                <a:latin typeface="Times New Roman" panose="02020603050405020304" pitchFamily="18" charset="0"/>
                <a:cs typeface="Times New Roman" panose="02020603050405020304" pitchFamily="18" charset="0"/>
              </a:rPr>
              <a:t>)</a:t>
            </a:r>
          </a:p>
          <a:p>
            <a:pPr>
              <a:buFontTx/>
              <a:buChar char="-"/>
            </a:pPr>
            <a:r>
              <a:rPr lang="en-US" sz="2400" dirty="0" err="1">
                <a:solidFill>
                  <a:schemeClr val="tx1"/>
                </a:solidFill>
                <a:latin typeface="Times New Roman" panose="02020603050405020304" pitchFamily="18" charset="0"/>
                <a:cs typeface="Times New Roman" panose="02020603050405020304" pitchFamily="18" charset="0"/>
              </a:rPr>
              <a:t>Tài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liệu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phát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triển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phát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triển</a:t>
            </a:r>
            <a:r>
              <a:rPr lang="en-US" sz="2400" dirty="0">
                <a:solidFill>
                  <a:schemeClr val="tx1"/>
                </a:solidFill>
                <a:latin typeface="Times New Roman" panose="02020603050405020304" pitchFamily="18" charset="0"/>
                <a:cs typeface="Times New Roman" panose="02020603050405020304" pitchFamily="18" charset="0"/>
              </a:rPr>
              <a:t>)</a:t>
            </a:r>
          </a:p>
        </p:txBody>
      </p:sp>
      <p:sp>
        <p:nvSpPr>
          <p:cNvPr id="5" name="Slide Number Placeholder 4">
            <a:extLst>
              <a:ext uri="{FF2B5EF4-FFF2-40B4-BE49-F238E27FC236}">
                <a16:creationId xmlns="" xmlns:a16="http://schemas.microsoft.com/office/drawing/2014/main" id="{96981A28-64F3-4A26-84EA-F025518F0C7F}"/>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6" name="Date Placeholder 5">
            <a:extLst>
              <a:ext uri="{FF2B5EF4-FFF2-40B4-BE49-F238E27FC236}">
                <a16:creationId xmlns="" xmlns:a16="http://schemas.microsoft.com/office/drawing/2014/main" id="{86E494B9-816C-448C-B69F-AB4BCEE4DEA9}"/>
              </a:ext>
            </a:extLst>
          </p:cNvPr>
          <p:cNvSpPr>
            <a:spLocks noGrp="1"/>
          </p:cNvSpPr>
          <p:nvPr>
            <p:ph type="dt" sz="half" idx="10"/>
          </p:nvPr>
        </p:nvSpPr>
        <p:spPr/>
        <p:txBody>
          <a:bodyPr/>
          <a:lstStyle/>
          <a:p>
            <a:fld id="{6692F9EC-3F62-47BF-A8DB-86F3B4E72574}" type="datetime1">
              <a:rPr lang="en-US" smtClean="0"/>
              <a:t>04/24/2022</a:t>
            </a:fld>
            <a:endParaRPr lang="en-US" dirty="0"/>
          </a:p>
        </p:txBody>
      </p:sp>
    </p:spTree>
    <p:extLst>
      <p:ext uri="{BB962C8B-B14F-4D97-AF65-F5344CB8AC3E}">
        <p14:creationId xmlns:p14="http://schemas.microsoft.com/office/powerpoint/2010/main" val="3907790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F33738AD-7C8E-410F-B6BF-D225400849A6}"/>
              </a:ext>
            </a:extLst>
          </p:cNvPr>
          <p:cNvSpPr>
            <a:spLocks noGrp="1"/>
          </p:cNvSpPr>
          <p:nvPr>
            <p:ph type="title"/>
          </p:nvPr>
        </p:nvSpPr>
        <p:spPr>
          <a:xfrm>
            <a:off x="2343909" y="574178"/>
            <a:ext cx="8912225" cy="1281112"/>
          </a:xfrm>
        </p:spPr>
        <p:txBody>
          <a:bodyPr>
            <a:normAutofit/>
          </a:bodyPr>
          <a:lstStyle/>
          <a:p>
            <a:pPr algn="ctr"/>
            <a:r>
              <a:rPr lang="en-US" b="1" dirty="0" err="1">
                <a:solidFill>
                  <a:schemeClr val="accent1"/>
                </a:solidFill>
                <a:latin typeface="Times New Roman" panose="02020603050405020304" pitchFamily="18" charset="0"/>
                <a:cs typeface="Times New Roman" panose="02020603050405020304" pitchFamily="18" charset="0"/>
              </a:rPr>
              <a:t>Chất</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lượng</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phần</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mềm</a:t>
            </a:r>
            <a:endParaRPr lang="en-US" dirty="0"/>
          </a:p>
        </p:txBody>
      </p:sp>
      <p:sp>
        <p:nvSpPr>
          <p:cNvPr id="5" name="TextBox 4">
            <a:extLst>
              <a:ext uri="{FF2B5EF4-FFF2-40B4-BE49-F238E27FC236}">
                <a16:creationId xmlns="" xmlns:a16="http://schemas.microsoft.com/office/drawing/2014/main" id="{0D3A6757-A2DB-4D00-9FD0-0DAF56DC4796}"/>
              </a:ext>
            </a:extLst>
          </p:cNvPr>
          <p:cNvSpPr txBox="1"/>
          <p:nvPr/>
        </p:nvSpPr>
        <p:spPr>
          <a:xfrm>
            <a:off x="1669772" y="1855290"/>
            <a:ext cx="10306879" cy="1077218"/>
          </a:xfrm>
          <a:prstGeom prst="rect">
            <a:avLst/>
          </a:prstGeom>
          <a:solidFill>
            <a:schemeClr val="bg2">
              <a:lumMod val="90000"/>
            </a:schemeClr>
          </a:solidFill>
        </p:spPr>
        <p:txBody>
          <a:bodyPr wrap="square" rtlCol="0">
            <a:spAutoFit/>
          </a:bodyPr>
          <a:lstStyle/>
          <a:p>
            <a:pPr marL="285750" indent="-285750" algn="just">
              <a:buFont typeface="Wingdings" panose="05000000000000000000" pitchFamily="2" charset="2"/>
              <a:buChar char="v"/>
            </a:pPr>
            <a:r>
              <a:rPr lang="en-US" sz="3200">
                <a:latin typeface="Times New Roman" panose="02020603050405020304" pitchFamily="18" charset="0"/>
                <a:cs typeface="Times New Roman" panose="02020603050405020304" pitchFamily="18" charset="0"/>
              </a:rPr>
              <a:t>Tính dễ kiểm tra: Việc kiểm tra các thành phần phù hợp với yêu cầu phần mềm là dễ dàng nhất có thể được</a:t>
            </a:r>
          </a:p>
        </p:txBody>
      </p:sp>
      <p:sp>
        <p:nvSpPr>
          <p:cNvPr id="6" name="TextBox 5">
            <a:extLst>
              <a:ext uri="{FF2B5EF4-FFF2-40B4-BE49-F238E27FC236}">
                <a16:creationId xmlns="" xmlns:a16="http://schemas.microsoft.com/office/drawing/2014/main" id="{63309308-4B1A-4B5D-9B08-C1F01635B06B}"/>
              </a:ext>
            </a:extLst>
          </p:cNvPr>
          <p:cNvSpPr txBox="1"/>
          <p:nvPr/>
        </p:nvSpPr>
        <p:spPr>
          <a:xfrm>
            <a:off x="1679712" y="3575571"/>
            <a:ext cx="10287000" cy="1569660"/>
          </a:xfrm>
          <a:prstGeom prst="rect">
            <a:avLst/>
          </a:prstGeom>
          <a:solidFill>
            <a:schemeClr val="accent1">
              <a:lumMod val="20000"/>
              <a:lumOff val="80000"/>
            </a:schemeClr>
          </a:solidFill>
        </p:spPr>
        <p:txBody>
          <a:bodyPr wrap="square" rtlCol="0">
            <a:spAutoFit/>
          </a:bodyPr>
          <a:lstStyle/>
          <a:p>
            <a:pPr marL="285750" indent="-285750" algn="just">
              <a:buFont typeface="Wingdings" panose="05000000000000000000" pitchFamily="2" charset="2"/>
              <a:buChar char="v"/>
            </a:pPr>
            <a:r>
              <a:rPr lang="en-US" sz="3200">
                <a:latin typeface="Times New Roman" panose="02020603050405020304" pitchFamily="18" charset="0"/>
                <a:cs typeface="Times New Roman" panose="02020603050405020304" pitchFamily="18" charset="0"/>
              </a:rPr>
              <a:t>Tính dễ sửa lỗi: Khi có sự không phù hợp (so với yêu cầu) trong quá trình kiểm tra một thành phần, việc phát hiện chính xác “vị trí lỗi” và sửa lỗi là nhanh nhất có thể được</a:t>
            </a:r>
          </a:p>
        </p:txBody>
      </p:sp>
      <p:sp>
        <p:nvSpPr>
          <p:cNvPr id="3" name="Slide Number Placeholder 2">
            <a:extLst>
              <a:ext uri="{FF2B5EF4-FFF2-40B4-BE49-F238E27FC236}">
                <a16:creationId xmlns="" xmlns:a16="http://schemas.microsoft.com/office/drawing/2014/main" id="{84A83717-ED30-41EE-82C8-749E95F73110}"/>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7" name="Date Placeholder 6">
            <a:extLst>
              <a:ext uri="{FF2B5EF4-FFF2-40B4-BE49-F238E27FC236}">
                <a16:creationId xmlns="" xmlns:a16="http://schemas.microsoft.com/office/drawing/2014/main" id="{D2097F11-A8C5-4770-9231-88E40C552616}"/>
              </a:ext>
            </a:extLst>
          </p:cNvPr>
          <p:cNvSpPr>
            <a:spLocks noGrp="1"/>
          </p:cNvSpPr>
          <p:nvPr>
            <p:ph type="dt" sz="half" idx="10"/>
          </p:nvPr>
        </p:nvSpPr>
        <p:spPr/>
        <p:txBody>
          <a:bodyPr/>
          <a:lstStyle/>
          <a:p>
            <a:fld id="{D70E6DB4-9C2D-4E87-9343-745AF0437106}" type="datetime1">
              <a:rPr lang="en-US" smtClean="0"/>
              <a:t>04/24/2022</a:t>
            </a:fld>
            <a:endParaRPr lang="en-US" dirty="0"/>
          </a:p>
        </p:txBody>
      </p:sp>
    </p:spTree>
    <p:extLst>
      <p:ext uri="{BB962C8B-B14F-4D97-AF65-F5344CB8AC3E}">
        <p14:creationId xmlns:p14="http://schemas.microsoft.com/office/powerpoint/2010/main" val="2825528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F33738AD-7C8E-410F-B6BF-D225400849A6}"/>
              </a:ext>
            </a:extLst>
          </p:cNvPr>
          <p:cNvSpPr>
            <a:spLocks noGrp="1"/>
          </p:cNvSpPr>
          <p:nvPr>
            <p:ph type="title"/>
          </p:nvPr>
        </p:nvSpPr>
        <p:spPr>
          <a:xfrm>
            <a:off x="2343909" y="574178"/>
            <a:ext cx="8912225" cy="1281112"/>
          </a:xfrm>
        </p:spPr>
        <p:txBody>
          <a:bodyPr>
            <a:normAutofit/>
          </a:bodyPr>
          <a:lstStyle/>
          <a:p>
            <a:pPr algn="ctr"/>
            <a:r>
              <a:rPr lang="en-US" b="1" dirty="0" err="1">
                <a:solidFill>
                  <a:schemeClr val="accent1"/>
                </a:solidFill>
                <a:latin typeface="Times New Roman" panose="02020603050405020304" pitchFamily="18" charset="0"/>
                <a:cs typeface="Times New Roman" panose="02020603050405020304" pitchFamily="18" charset="0"/>
              </a:rPr>
              <a:t>Chất</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lượng</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phần</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mềm</a:t>
            </a:r>
            <a:endParaRPr lang="en-US" dirty="0"/>
          </a:p>
        </p:txBody>
      </p:sp>
      <p:sp>
        <p:nvSpPr>
          <p:cNvPr id="7" name="TextBox 6">
            <a:extLst>
              <a:ext uri="{FF2B5EF4-FFF2-40B4-BE49-F238E27FC236}">
                <a16:creationId xmlns="" xmlns:a16="http://schemas.microsoft.com/office/drawing/2014/main" id="{AA4280A0-C9FF-40EF-AC44-F8EE55CC19E0}"/>
              </a:ext>
            </a:extLst>
          </p:cNvPr>
          <p:cNvSpPr txBox="1"/>
          <p:nvPr/>
        </p:nvSpPr>
        <p:spPr>
          <a:xfrm>
            <a:off x="1725267" y="1783717"/>
            <a:ext cx="10287000" cy="2062103"/>
          </a:xfrm>
          <a:prstGeom prst="rect">
            <a:avLst/>
          </a:prstGeom>
          <a:solidFill>
            <a:schemeClr val="accent6">
              <a:lumMod val="40000"/>
              <a:lumOff val="60000"/>
            </a:schemeClr>
          </a:solidFill>
        </p:spPr>
        <p:txBody>
          <a:bodyPr wrap="square" rtlCol="0">
            <a:spAutoFit/>
          </a:bodyPr>
          <a:lstStyle/>
          <a:p>
            <a:pPr marL="285750" indent="-285750" algn="just">
              <a:buFont typeface="Wingdings" panose="05000000000000000000" pitchFamily="2" charset="2"/>
              <a:buChar char="v"/>
            </a:pPr>
            <a:r>
              <a:rPr lang="en-US" sz="3200">
                <a:latin typeface="Times New Roman" panose="02020603050405020304" pitchFamily="18" charset="0"/>
                <a:cs typeface="Times New Roman" panose="02020603050405020304" pitchFamily="18" charset="0"/>
              </a:rPr>
              <a:t>Tính dễ bảo trì: Khi cần nâng cấp, cải tiến một thành phần (theo yêu cầu mới), việc cập nhật phần mềm là nhanh, chính xác nhất có thể được và đặc biệt là cố gắng hạn chế ảnh hưởng đến các thành phần khác.</a:t>
            </a:r>
          </a:p>
        </p:txBody>
      </p:sp>
      <p:sp>
        <p:nvSpPr>
          <p:cNvPr id="8" name="TextBox 7">
            <a:extLst>
              <a:ext uri="{FF2B5EF4-FFF2-40B4-BE49-F238E27FC236}">
                <a16:creationId xmlns="" xmlns:a16="http://schemas.microsoft.com/office/drawing/2014/main" id="{8C1DFCA2-DBB8-4E95-ADE4-37F27785B4C5}"/>
              </a:ext>
            </a:extLst>
          </p:cNvPr>
          <p:cNvSpPr txBox="1"/>
          <p:nvPr/>
        </p:nvSpPr>
        <p:spPr>
          <a:xfrm>
            <a:off x="1725267" y="4489144"/>
            <a:ext cx="10235649" cy="1569660"/>
          </a:xfrm>
          <a:prstGeom prst="rect">
            <a:avLst/>
          </a:prstGeom>
          <a:solidFill>
            <a:schemeClr val="accent2">
              <a:lumMod val="20000"/>
              <a:lumOff val="80000"/>
            </a:schemeClr>
          </a:solidFill>
        </p:spPr>
        <p:txBody>
          <a:bodyPr wrap="square" rtlCol="0">
            <a:spAutoFit/>
          </a:bodyPr>
          <a:lstStyle/>
          <a:p>
            <a:pPr marL="285750" indent="-285750" algn="just">
              <a:buFont typeface="Wingdings" panose="05000000000000000000" pitchFamily="2" charset="2"/>
              <a:buChar char="v"/>
            </a:pPr>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dùng</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mềm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lĩnh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a:t>
            </a:r>
          </a:p>
        </p:txBody>
      </p:sp>
      <p:sp>
        <p:nvSpPr>
          <p:cNvPr id="3" name="Slide Number Placeholder 2">
            <a:extLst>
              <a:ext uri="{FF2B5EF4-FFF2-40B4-BE49-F238E27FC236}">
                <a16:creationId xmlns="" xmlns:a16="http://schemas.microsoft.com/office/drawing/2014/main" id="{F422EF0C-3E10-4A79-80C7-8029EEF21E70}"/>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5" name="Date Placeholder 4">
            <a:extLst>
              <a:ext uri="{FF2B5EF4-FFF2-40B4-BE49-F238E27FC236}">
                <a16:creationId xmlns="" xmlns:a16="http://schemas.microsoft.com/office/drawing/2014/main" id="{F68EAC24-28EC-4C38-8865-9E69919EF7CE}"/>
              </a:ext>
            </a:extLst>
          </p:cNvPr>
          <p:cNvSpPr>
            <a:spLocks noGrp="1"/>
          </p:cNvSpPr>
          <p:nvPr>
            <p:ph type="dt" sz="half" idx="10"/>
          </p:nvPr>
        </p:nvSpPr>
        <p:spPr/>
        <p:txBody>
          <a:bodyPr/>
          <a:lstStyle/>
          <a:p>
            <a:fld id="{2C39F6DE-BE64-4A6F-9101-C7A0845E9BA7}" type="datetime1">
              <a:rPr lang="en-US" smtClean="0"/>
              <a:t>04/24/2022</a:t>
            </a:fld>
            <a:endParaRPr lang="en-US" dirty="0"/>
          </a:p>
        </p:txBody>
      </p:sp>
    </p:spTree>
    <p:extLst>
      <p:ext uri="{BB962C8B-B14F-4D97-AF65-F5344CB8AC3E}">
        <p14:creationId xmlns:p14="http://schemas.microsoft.com/office/powerpoint/2010/main" val="2707285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accent1"/>
                </a:solidFill>
                <a:latin typeface="Times New Roman" panose="02020603050405020304" pitchFamily="18" charset="0"/>
                <a:cs typeface="Times New Roman" panose="02020603050405020304" pitchFamily="18" charset="0"/>
              </a:rPr>
              <a:t>Một số mô hình tiến trình phần </a:t>
            </a:r>
            <a:r>
              <a:rPr lang="en-US" b="1" dirty="0" err="1">
                <a:solidFill>
                  <a:schemeClr val="accent1"/>
                </a:solidFill>
                <a:latin typeface="Times New Roman" panose="02020603050405020304" pitchFamily="18" charset="0"/>
                <a:cs typeface="Times New Roman" panose="02020603050405020304" pitchFamily="18" charset="0"/>
              </a:rPr>
              <a:t>mềm</a:t>
            </a:r>
            <a:endParaRPr lang="en-US" b="1" dirty="0">
              <a:solidFill>
                <a:schemeClr val="accent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838653" y="2071714"/>
            <a:ext cx="7558860" cy="4048429"/>
          </a:xfrm>
          <a:prstGeom prst="rect">
            <a:avLst/>
          </a:prstGeom>
        </p:spPr>
      </p:pic>
      <p:sp>
        <p:nvSpPr>
          <p:cNvPr id="5" name="TextBox 4"/>
          <p:cNvSpPr txBox="1"/>
          <p:nvPr/>
        </p:nvSpPr>
        <p:spPr>
          <a:xfrm>
            <a:off x="2091351" y="1520982"/>
            <a:ext cx="4526732" cy="369332"/>
          </a:xfrm>
          <a:prstGeom prst="rect">
            <a:avLst/>
          </a:prstGeom>
          <a:noFill/>
        </p:spPr>
        <p:txBody>
          <a:bodyPr wrap="square" rtlCol="0">
            <a:spAutoFit/>
          </a:bodyPr>
          <a:lstStyle/>
          <a:p>
            <a:pPr algn="just"/>
            <a:r>
              <a:rPr lang="en-US" b="1"/>
              <a:t>Mô hình thác </a:t>
            </a:r>
            <a:r>
              <a:rPr lang="en-US" b="1" dirty="0" err="1"/>
              <a:t>nước</a:t>
            </a:r>
            <a:endParaRPr lang="en-US" b="1" dirty="0"/>
          </a:p>
        </p:txBody>
      </p:sp>
      <p:sp>
        <p:nvSpPr>
          <p:cNvPr id="6" name="Slide Number Placeholder 5">
            <a:extLst>
              <a:ext uri="{FF2B5EF4-FFF2-40B4-BE49-F238E27FC236}">
                <a16:creationId xmlns="" xmlns:a16="http://schemas.microsoft.com/office/drawing/2014/main" id="{C685752C-86BC-400F-875E-7ED12991C49D}"/>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7" name="Date Placeholder 6">
            <a:extLst>
              <a:ext uri="{FF2B5EF4-FFF2-40B4-BE49-F238E27FC236}">
                <a16:creationId xmlns="" xmlns:a16="http://schemas.microsoft.com/office/drawing/2014/main" id="{DECCE1CA-AA54-4F1F-8FD1-BCD8E917DB05}"/>
              </a:ext>
            </a:extLst>
          </p:cNvPr>
          <p:cNvSpPr>
            <a:spLocks noGrp="1"/>
          </p:cNvSpPr>
          <p:nvPr>
            <p:ph type="dt" sz="half" idx="10"/>
          </p:nvPr>
        </p:nvSpPr>
        <p:spPr/>
        <p:txBody>
          <a:bodyPr/>
          <a:lstStyle/>
          <a:p>
            <a:fld id="{2D4BA32C-55EB-478A-973F-276209E0C885}" type="datetime1">
              <a:rPr lang="en-US" smtClean="0"/>
              <a:t>04/24/2022</a:t>
            </a:fld>
            <a:endParaRPr lang="en-US" dirty="0"/>
          </a:p>
        </p:txBody>
      </p:sp>
    </p:spTree>
    <p:extLst>
      <p:ext uri="{BB962C8B-B14F-4D97-AF65-F5344CB8AC3E}">
        <p14:creationId xmlns:p14="http://schemas.microsoft.com/office/powerpoint/2010/main" val="936773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prototype- </a:t>
            </a:r>
            <a:r>
              <a:rPr lang="en-US" b="1" dirty="0" err="1" smtClean="0">
                <a:latin typeface="Times New Roman" panose="02020603050405020304" pitchFamily="18" charset="0"/>
                <a:cs typeface="Times New Roman" panose="02020603050405020304" pitchFamily="18" charset="0"/>
              </a:rPr>
              <a:t>Mô</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hình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bản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mẫu</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437232" y="1559518"/>
            <a:ext cx="7696622" cy="4570919"/>
          </a:xfrm>
          <a:prstGeom prst="rect">
            <a:avLst/>
          </a:prstGeom>
        </p:spPr>
      </p:pic>
      <p:sp>
        <p:nvSpPr>
          <p:cNvPr id="5" name="Slide Number Placeholder 4">
            <a:extLst>
              <a:ext uri="{FF2B5EF4-FFF2-40B4-BE49-F238E27FC236}">
                <a16:creationId xmlns="" xmlns:a16="http://schemas.microsoft.com/office/drawing/2014/main" id="{B3A201A5-650B-4F1E-B0D0-216F00D1EFD3}"/>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
        <p:nvSpPr>
          <p:cNvPr id="6" name="Date Placeholder 5">
            <a:extLst>
              <a:ext uri="{FF2B5EF4-FFF2-40B4-BE49-F238E27FC236}">
                <a16:creationId xmlns="" xmlns:a16="http://schemas.microsoft.com/office/drawing/2014/main" id="{5F444CB5-AC67-48D9-B5AC-E21CB5E4A899}"/>
              </a:ext>
            </a:extLst>
          </p:cNvPr>
          <p:cNvSpPr>
            <a:spLocks noGrp="1"/>
          </p:cNvSpPr>
          <p:nvPr>
            <p:ph type="dt" sz="half" idx="10"/>
          </p:nvPr>
        </p:nvSpPr>
        <p:spPr/>
        <p:txBody>
          <a:bodyPr/>
          <a:lstStyle/>
          <a:p>
            <a:fld id="{95FA3F62-C3E5-4B7E-BC6D-BB7B5A2E61E8}" type="datetime1">
              <a:rPr lang="en-US" smtClean="0"/>
              <a:t>04/24/2022</a:t>
            </a:fld>
            <a:endParaRPr lang="en-US" dirty="0"/>
          </a:p>
        </p:txBody>
      </p:sp>
    </p:spTree>
    <p:extLst>
      <p:ext uri="{BB962C8B-B14F-4D97-AF65-F5344CB8AC3E}">
        <p14:creationId xmlns:p14="http://schemas.microsoft.com/office/powerpoint/2010/main" val="466347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34914"/>
            <a:ext cx="8911687" cy="717993"/>
          </a:xfrm>
        </p:spPr>
        <p:txBody>
          <a:bodyPr/>
          <a:lstStyle/>
          <a:p>
            <a:r>
              <a:rPr lang="en-US" b="1">
                <a:latin typeface="Times New Roman" panose="02020603050405020304" pitchFamily="18" charset="0"/>
                <a:cs typeface="Times New Roman" panose="02020603050405020304" pitchFamily="18" charset="0"/>
              </a:rPr>
              <a:t>Mô hình </a:t>
            </a:r>
            <a:r>
              <a:rPr lang="en-US" b="1">
                <a:solidFill>
                  <a:schemeClr val="tx1"/>
                </a:solidFill>
                <a:latin typeface="Times New Roman" panose="02020603050405020304" pitchFamily="18" charset="0"/>
                <a:cs typeface="Times New Roman" panose="02020603050405020304" pitchFamily="18" charset="0"/>
              </a:rPr>
              <a:t>xoắn </a:t>
            </a:r>
            <a:r>
              <a:rPr lang="en-US" b="1" dirty="0" err="1">
                <a:solidFill>
                  <a:schemeClr val="tx1"/>
                </a:solidFill>
                <a:latin typeface="Times New Roman" panose="02020603050405020304" pitchFamily="18" charset="0"/>
                <a:cs typeface="Times New Roman" panose="02020603050405020304" pitchFamily="18" charset="0"/>
              </a:rPr>
              <a:t>ốc</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592925" y="1651819"/>
            <a:ext cx="7219134" cy="4954307"/>
          </a:xfrm>
          <a:prstGeom prst="rect">
            <a:avLst/>
          </a:prstGeom>
        </p:spPr>
      </p:pic>
      <p:sp>
        <p:nvSpPr>
          <p:cNvPr id="5" name="Slide Number Placeholder 4">
            <a:extLst>
              <a:ext uri="{FF2B5EF4-FFF2-40B4-BE49-F238E27FC236}">
                <a16:creationId xmlns="" xmlns:a16="http://schemas.microsoft.com/office/drawing/2014/main" id="{E6A805E0-611E-4AE5-BEFE-8F039C85E16B}"/>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
        <p:nvSpPr>
          <p:cNvPr id="6" name="Date Placeholder 5">
            <a:extLst>
              <a:ext uri="{FF2B5EF4-FFF2-40B4-BE49-F238E27FC236}">
                <a16:creationId xmlns="" xmlns:a16="http://schemas.microsoft.com/office/drawing/2014/main" id="{D24A73BE-4EF7-4069-9DBE-6A11100B7B65}"/>
              </a:ext>
            </a:extLst>
          </p:cNvPr>
          <p:cNvSpPr>
            <a:spLocks noGrp="1"/>
          </p:cNvSpPr>
          <p:nvPr>
            <p:ph type="dt" sz="half" idx="10"/>
          </p:nvPr>
        </p:nvSpPr>
        <p:spPr/>
        <p:txBody>
          <a:bodyPr/>
          <a:lstStyle/>
          <a:p>
            <a:fld id="{02AD431F-CEE7-4930-A8F3-924C38BBD996}" type="datetime1">
              <a:rPr lang="en-US" smtClean="0"/>
              <a:t>04/24/2022</a:t>
            </a:fld>
            <a:endParaRPr lang="en-US" dirty="0"/>
          </a:p>
        </p:txBody>
      </p:sp>
    </p:spTree>
    <p:extLst>
      <p:ext uri="{BB962C8B-B14F-4D97-AF65-F5344CB8AC3E}">
        <p14:creationId xmlns:p14="http://schemas.microsoft.com/office/powerpoint/2010/main" val="2917765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18251"/>
          </a:xfrm>
        </p:spPr>
        <p:txBody>
          <a:bodyPr>
            <a:normAutofit/>
          </a:bodyPr>
          <a:lstStyle/>
          <a:p>
            <a:pPr marL="457200" indent="-457200">
              <a:buFont typeface="Wingdings" panose="05000000000000000000" pitchFamily="2" charset="2"/>
              <a:buChar char="v"/>
            </a:pPr>
            <a:r>
              <a:rPr lang="en-US" sz="3600" b="1">
                <a:latin typeface="Times New Roman" panose="02020603050405020304" pitchFamily="18" charset="0"/>
                <a:cs typeface="Times New Roman" panose="02020603050405020304" pitchFamily="18" charset="0"/>
              </a:rPr>
              <a:t>1.1.1 Khái niệm phần mềm</a:t>
            </a:r>
          </a:p>
        </p:txBody>
      </p:sp>
      <p:sp>
        <p:nvSpPr>
          <p:cNvPr id="3" name="Content Placeholder 2"/>
          <p:cNvSpPr>
            <a:spLocks noGrp="1"/>
          </p:cNvSpPr>
          <p:nvPr>
            <p:ph idx="1"/>
          </p:nvPr>
        </p:nvSpPr>
        <p:spPr/>
        <p:txBody>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a:t>
            </a:r>
          </a:p>
        </p:txBody>
      </p:sp>
      <p:sp>
        <p:nvSpPr>
          <p:cNvPr id="6" name="Slide Number Placeholder 5">
            <a:extLst>
              <a:ext uri="{FF2B5EF4-FFF2-40B4-BE49-F238E27FC236}">
                <a16:creationId xmlns="" xmlns:a16="http://schemas.microsoft.com/office/drawing/2014/main" id="{3F275AE1-3221-46C1-AFEB-3286D8161BA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7" name="Date Placeholder 6">
            <a:extLst>
              <a:ext uri="{FF2B5EF4-FFF2-40B4-BE49-F238E27FC236}">
                <a16:creationId xmlns="" xmlns:a16="http://schemas.microsoft.com/office/drawing/2014/main" id="{43083396-517E-4582-8A2C-49135F239824}"/>
              </a:ext>
            </a:extLst>
          </p:cNvPr>
          <p:cNvSpPr>
            <a:spLocks noGrp="1"/>
          </p:cNvSpPr>
          <p:nvPr>
            <p:ph type="dt" sz="half" idx="10"/>
          </p:nvPr>
        </p:nvSpPr>
        <p:spPr/>
        <p:txBody>
          <a:bodyPr/>
          <a:lstStyle/>
          <a:p>
            <a:fld id="{7C5299EF-5A55-4F11-A9D9-DB26151BAD56}" type="datetime1">
              <a:rPr lang="en-US" smtClean="0"/>
              <a:t>04/24/2022</a:t>
            </a:fld>
            <a:endParaRPr lang="en-US" dirty="0"/>
          </a:p>
        </p:txBody>
      </p:sp>
      <p:sp>
        <p:nvSpPr>
          <p:cNvPr id="8" name="TextBox 7">
            <a:extLst>
              <a:ext uri="{FF2B5EF4-FFF2-40B4-BE49-F238E27FC236}">
                <a16:creationId xmlns="" xmlns:a16="http://schemas.microsoft.com/office/drawing/2014/main" id="{C062A5B2-7B74-471E-8933-7BC34186D39D}"/>
              </a:ext>
            </a:extLst>
          </p:cNvPr>
          <p:cNvSpPr txBox="1"/>
          <p:nvPr/>
        </p:nvSpPr>
        <p:spPr>
          <a:xfrm>
            <a:off x="1969259" y="1542361"/>
            <a:ext cx="9214558" cy="2246769"/>
          </a:xfrm>
          <a:prstGeom prst="rect">
            <a:avLst/>
          </a:prstGeom>
          <a:noFill/>
        </p:spPr>
        <p:txBody>
          <a:bodyPr wrap="square" rtlCol="0">
            <a:spAutoFit/>
          </a:bodyPr>
          <a:lstStyle/>
          <a:p>
            <a:pPr marL="285750" indent="-285750" algn="just">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 Dưới góc nhìn của người sử dụng</a:t>
            </a:r>
          </a:p>
          <a:p>
            <a:pPr algn="just"/>
            <a:r>
              <a:rPr lang="en-US" sz="2800">
                <a:latin typeface="Times New Roman" panose="02020603050405020304" pitchFamily="18" charset="0"/>
                <a:cs typeface="Times New Roman" panose="02020603050405020304" pitchFamily="18" charset="0"/>
              </a:rPr>
              <a:t> - </a:t>
            </a:r>
            <a:r>
              <a:rPr lang="en-US" sz="2800" b="1">
                <a:latin typeface="Times New Roman" panose="02020603050405020304" pitchFamily="18" charset="0"/>
                <a:cs typeface="Times New Roman" panose="02020603050405020304" pitchFamily="18" charset="0"/>
              </a:rPr>
              <a:t>Phần mềm  là c</a:t>
            </a:r>
            <a:r>
              <a:rPr lang="en-US" sz="2800">
                <a:latin typeface="Times New Roman" panose="02020603050405020304" pitchFamily="18" charset="0"/>
                <a:cs typeface="Times New Roman" panose="02020603050405020304" pitchFamily="18" charset="0"/>
              </a:rPr>
              <a:t>hương trình thực thi được trên máy tính hoặc các thiết bị chuyên dụng khác, nhằm </a:t>
            </a:r>
            <a:r>
              <a:rPr lang="en-US" sz="2800" u="sng">
                <a:latin typeface="Times New Roman" panose="02020603050405020304" pitchFamily="18" charset="0"/>
                <a:cs typeface="Times New Roman" panose="02020603050405020304" pitchFamily="18" charset="0"/>
              </a:rPr>
              <a:t>hỗ trợ </a:t>
            </a:r>
            <a:r>
              <a:rPr lang="en-US" sz="2800">
                <a:latin typeface="Times New Roman" panose="02020603050405020304" pitchFamily="18" charset="0"/>
                <a:cs typeface="Times New Roman" panose="02020603050405020304" pitchFamily="18" charset="0"/>
              </a:rPr>
              <a:t>cho các nhà chuyên môn trong từng lĩnh vực chuyên ngành thực hiện </a:t>
            </a:r>
            <a:r>
              <a:rPr lang="en-US" sz="2800" u="sng">
                <a:latin typeface="Times New Roman" panose="02020603050405020304" pitchFamily="18" charset="0"/>
                <a:cs typeface="Times New Roman" panose="02020603050405020304" pitchFamily="18" charset="0"/>
              </a:rPr>
              <a:t>tốt hơn </a:t>
            </a:r>
            <a:r>
              <a:rPr lang="en-US" sz="2800">
                <a:latin typeface="Times New Roman" panose="02020603050405020304" pitchFamily="18" charset="0"/>
                <a:cs typeface="Times New Roman" panose="02020603050405020304" pitchFamily="18" charset="0"/>
              </a:rPr>
              <a:t>các thao tác nghiệp vụ của mình </a:t>
            </a:r>
          </a:p>
        </p:txBody>
      </p:sp>
    </p:spTree>
    <p:extLst>
      <p:ext uri="{BB962C8B-B14F-4D97-AF65-F5344CB8AC3E}">
        <p14:creationId xmlns:p14="http://schemas.microsoft.com/office/powerpoint/2010/main" val="218388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v"/>
            </a:pPr>
            <a:r>
              <a:rPr lang="en-US" sz="3600" b="1">
                <a:latin typeface="Times New Roman" panose="02020603050405020304" pitchFamily="18" charset="0"/>
                <a:cs typeface="Times New Roman" panose="02020603050405020304" pitchFamily="18" charset="0"/>
              </a:rPr>
              <a:t>1.1.1 Khái niệm phần mềm</a:t>
            </a:r>
          </a:p>
        </p:txBody>
      </p:sp>
      <p:sp>
        <p:nvSpPr>
          <p:cNvPr id="5" name="Slide Number Placeholder 4">
            <a:extLst>
              <a:ext uri="{FF2B5EF4-FFF2-40B4-BE49-F238E27FC236}">
                <a16:creationId xmlns="" xmlns:a16="http://schemas.microsoft.com/office/drawing/2014/main" id="{0BE5EBD6-AAFA-4470-86D0-71D19E729671}"/>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Date Placeholder 5">
            <a:extLst>
              <a:ext uri="{FF2B5EF4-FFF2-40B4-BE49-F238E27FC236}">
                <a16:creationId xmlns="" xmlns:a16="http://schemas.microsoft.com/office/drawing/2014/main" id="{4F4EC979-1E65-4752-B781-02EDF095D8B0}"/>
              </a:ext>
            </a:extLst>
          </p:cNvPr>
          <p:cNvSpPr>
            <a:spLocks noGrp="1"/>
          </p:cNvSpPr>
          <p:nvPr>
            <p:ph type="dt" sz="half" idx="10"/>
          </p:nvPr>
        </p:nvSpPr>
        <p:spPr/>
        <p:txBody>
          <a:bodyPr/>
          <a:lstStyle/>
          <a:p>
            <a:fld id="{DF95F9C7-391B-481B-8F02-927651A55128}" type="datetime1">
              <a:rPr lang="en-US" smtClean="0"/>
              <a:t>04/24/2022</a:t>
            </a:fld>
            <a:endParaRPr lang="en-US" dirty="0"/>
          </a:p>
        </p:txBody>
      </p:sp>
      <p:sp>
        <p:nvSpPr>
          <p:cNvPr id="8" name="TextBox 7">
            <a:extLst>
              <a:ext uri="{FF2B5EF4-FFF2-40B4-BE49-F238E27FC236}">
                <a16:creationId xmlns="" xmlns:a16="http://schemas.microsoft.com/office/drawing/2014/main" id="{FE0D7EA2-702B-4635-B23E-6E4AAAE9C4BE}"/>
              </a:ext>
            </a:extLst>
          </p:cNvPr>
          <p:cNvSpPr txBox="1"/>
          <p:nvPr/>
        </p:nvSpPr>
        <p:spPr>
          <a:xfrm>
            <a:off x="2236424" y="1630496"/>
            <a:ext cx="8780443" cy="3539430"/>
          </a:xfrm>
          <a:prstGeom prst="rect">
            <a:avLst/>
          </a:prstGeom>
          <a:noFill/>
        </p:spPr>
        <p:txBody>
          <a:bodyPr wrap="square" rtlCol="0">
            <a:spAutoFit/>
          </a:bodyPr>
          <a:lstStyle/>
          <a:p>
            <a:pPr marL="285750" indent="-285750" algn="just">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Phần mềm dưới góc nhìn của chuyên viên Tin học.</a:t>
            </a:r>
          </a:p>
          <a:p>
            <a:pPr algn="just"/>
            <a:r>
              <a:rPr lang="en-US" sz="2800">
                <a:latin typeface="Times New Roman" panose="02020603050405020304" pitchFamily="18" charset="0"/>
                <a:cs typeface="Times New Roman" panose="02020603050405020304" pitchFamily="18" charset="0"/>
              </a:rPr>
              <a:t>	Đây là hệ thống bao gồm 3 thành phần cơ bản:</a:t>
            </a:r>
          </a:p>
          <a:p>
            <a:pPr algn="just"/>
            <a:r>
              <a:rPr lang="en-US" sz="2800">
                <a:latin typeface="Times New Roman" panose="02020603050405020304" pitchFamily="18" charset="0"/>
                <a:cs typeface="Times New Roman" panose="02020603050405020304" pitchFamily="18" charset="0"/>
              </a:rPr>
              <a:t>		+ Thành phần giao tiếp</a:t>
            </a:r>
          </a:p>
          <a:p>
            <a:pPr algn="just"/>
            <a:r>
              <a:rPr lang="en-US" sz="2800">
                <a:latin typeface="Times New Roman" panose="02020603050405020304" pitchFamily="18" charset="0"/>
                <a:cs typeface="Times New Roman" panose="02020603050405020304" pitchFamily="18" charset="0"/>
              </a:rPr>
              <a:t>		+ Thành phần xử lý</a:t>
            </a:r>
          </a:p>
          <a:p>
            <a:pPr algn="just"/>
            <a:r>
              <a:rPr lang="en-US" sz="2800">
                <a:latin typeface="Times New Roman" panose="02020603050405020304" pitchFamily="18" charset="0"/>
                <a:cs typeface="Times New Roman" panose="02020603050405020304" pitchFamily="18" charset="0"/>
              </a:rPr>
              <a:t>		+ Thành phần lưu trữ</a:t>
            </a:r>
          </a:p>
          <a:p>
            <a:pPr algn="just"/>
            <a:r>
              <a:rPr lang="en-US" sz="2800">
                <a:latin typeface="Times New Roman" panose="02020603050405020304" pitchFamily="18" charset="0"/>
                <a:cs typeface="Times New Roman" panose="02020603050405020304" pitchFamily="18" charset="0"/>
              </a:rPr>
              <a:t>	Cần được xây dựng để thực hiện theo yêu cầu của người 	sử dụng</a:t>
            </a:r>
          </a:p>
          <a:p>
            <a:pPr algn="just"/>
            <a:r>
              <a:rPr lang="en-US" sz="28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2967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C3AA08-135C-447B-AABC-AD13AB07F702}"/>
              </a:ext>
            </a:extLst>
          </p:cNvPr>
          <p:cNvSpPr>
            <a:spLocks noGrp="1"/>
          </p:cNvSpPr>
          <p:nvPr>
            <p:ph type="title"/>
          </p:nvPr>
        </p:nvSpPr>
        <p:spPr>
          <a:xfrm>
            <a:off x="2592925" y="614171"/>
            <a:ext cx="8911687" cy="1280890"/>
          </a:xfrm>
        </p:spPr>
        <p:txBody>
          <a:bodyPr/>
          <a:lstStyle/>
          <a:p>
            <a:r>
              <a:rPr lang="en-US" sz="3600">
                <a:solidFill>
                  <a:schemeClr val="accent1"/>
                </a:solidFill>
                <a:latin typeface="Arial" panose="020B0604020202020204" pitchFamily="34" charset="0"/>
                <a:cs typeface="Arial" panose="020B0604020202020204" pitchFamily="34" charset="0"/>
              </a:rPr>
              <a:t>1.1. Giới thiệu về phần mềm (Software)</a:t>
            </a:r>
            <a:br>
              <a:rPr lang="en-US" sz="3600">
                <a:solidFill>
                  <a:schemeClr val="accent1"/>
                </a:solidFill>
                <a:latin typeface="Arial" panose="020B0604020202020204" pitchFamily="34" charset="0"/>
                <a:cs typeface="Arial" panose="020B0604020202020204" pitchFamily="34" charset="0"/>
              </a:rPr>
            </a:br>
            <a:endParaRPr lang="en-US"/>
          </a:p>
        </p:txBody>
      </p:sp>
      <p:sp>
        <p:nvSpPr>
          <p:cNvPr id="3" name="Content Placeholder 2">
            <a:extLst>
              <a:ext uri="{FF2B5EF4-FFF2-40B4-BE49-F238E27FC236}">
                <a16:creationId xmlns="" xmlns:a16="http://schemas.microsoft.com/office/drawing/2014/main" id="{718F224B-4E13-4740-85BC-FC155E78528A}"/>
              </a:ext>
            </a:extLst>
          </p:cNvPr>
          <p:cNvSpPr>
            <a:spLocks noGrp="1"/>
          </p:cNvSpPr>
          <p:nvPr>
            <p:ph idx="1"/>
          </p:nvPr>
        </p:nvSpPr>
        <p:spPr>
          <a:xfrm>
            <a:off x="2699657" y="1264555"/>
            <a:ext cx="9307286" cy="3777622"/>
          </a:xfrm>
        </p:spPr>
        <p:txBody>
          <a:bodyPr>
            <a:normAutofit/>
          </a:bodyPr>
          <a:lstStyle/>
          <a:p>
            <a:pPr marL="0" indent="0" algn="just">
              <a:buNone/>
            </a:pPr>
            <a:r>
              <a:rPr lang="en-US" sz="2800" b="1">
                <a:latin typeface="Times New Roman" panose="02020603050405020304" pitchFamily="18" charset="0"/>
                <a:cs typeface="Times New Roman" panose="02020603050405020304" pitchFamily="18" charset="0"/>
              </a:rPr>
              <a:t>1.1.2 Đặc trưng của phần mềm (1)</a:t>
            </a:r>
          </a:p>
          <a:p>
            <a:pPr algn="just">
              <a:buFont typeface="Wingdings" panose="05000000000000000000" pitchFamily="2" charset="2"/>
              <a:buChar char="q"/>
            </a:pPr>
            <a:r>
              <a:rPr lang="en-US" sz="2800">
                <a:latin typeface="Times New Roman" panose="02020603050405020304" pitchFamily="18" charset="0"/>
                <a:cs typeface="Times New Roman" panose="02020603050405020304" pitchFamily="18" charset="0"/>
              </a:rPr>
              <a:t>Không mòn cũ, nhưng thoái hóa theo thời gian</a:t>
            </a:r>
          </a:p>
          <a:p>
            <a:pPr marL="0" indent="0" algn="just">
              <a:buNone/>
            </a:pPr>
            <a:r>
              <a:rPr lang="en-US" sz="2800">
                <a:latin typeface="Times New Roman" panose="02020603050405020304" pitchFamily="18" charset="0"/>
                <a:cs typeface="Times New Roman" panose="02020603050405020304" pitchFamily="18" charset="0"/>
              </a:rPr>
              <a:t> Môi trường sử dụng, nhu cầu thay đổi -&gt; </a:t>
            </a:r>
            <a:r>
              <a:rPr lang="en-US" sz="2800">
                <a:solidFill>
                  <a:srgbClr val="FF0000"/>
                </a:solidFill>
                <a:latin typeface="Times New Roman" panose="02020603050405020304" pitchFamily="18" charset="0"/>
                <a:cs typeface="Times New Roman" panose="02020603050405020304" pitchFamily="18" charset="0"/>
              </a:rPr>
              <a:t>Không dùng</a:t>
            </a:r>
          </a:p>
          <a:p>
            <a:pPr marL="0" indent="0" algn="just">
              <a:buNone/>
            </a:pPr>
            <a:r>
              <a:rPr lang="en-US" sz="2800">
                <a:latin typeface="Times New Roman" panose="02020603050405020304" pitchFamily="18" charset="0"/>
                <a:cs typeface="Times New Roman" panose="02020603050405020304" pitchFamily="18" charset="0"/>
              </a:rPr>
              <a:t> Lỗi phát sinh do nâng cấp -&gt; </a:t>
            </a:r>
            <a:r>
              <a:rPr lang="en-US" sz="2800">
                <a:solidFill>
                  <a:srgbClr val="FF0000"/>
                </a:solidFill>
                <a:latin typeface="Times New Roman" panose="02020603050405020304" pitchFamily="18" charset="0"/>
                <a:cs typeface="Times New Roman" panose="02020603050405020304" pitchFamily="18" charset="0"/>
              </a:rPr>
              <a:t>Quá mức</a:t>
            </a:r>
          </a:p>
          <a:p>
            <a:pPr marL="0" indent="0" algn="just">
              <a:buNone/>
            </a:pPr>
            <a:endParaRPr lang="en-US" sz="2800">
              <a:latin typeface="Times New Roman" panose="02020603050405020304" pitchFamily="18" charset="0"/>
              <a:cs typeface="Times New Roman" panose="02020603050405020304" pitchFamily="18" charset="0"/>
            </a:endParaRPr>
          </a:p>
          <a:p>
            <a:pPr marL="0" indent="0" algn="just">
              <a:buNone/>
            </a:pPr>
            <a:endParaRPr lang="en-US" sz="28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6E048EB2-6B95-4A42-B645-381AE9FF682F}"/>
              </a:ext>
            </a:extLst>
          </p:cNvPr>
          <p:cNvPicPr>
            <a:picLocks noChangeAspect="1"/>
          </p:cNvPicPr>
          <p:nvPr/>
        </p:nvPicPr>
        <p:blipFill>
          <a:blip r:embed="rId2"/>
          <a:stretch>
            <a:fillRect/>
          </a:stretch>
        </p:blipFill>
        <p:spPr>
          <a:xfrm>
            <a:off x="2466560" y="2870849"/>
            <a:ext cx="7502387" cy="3822119"/>
          </a:xfrm>
          <a:prstGeom prst="rect">
            <a:avLst/>
          </a:prstGeom>
        </p:spPr>
      </p:pic>
      <p:sp>
        <p:nvSpPr>
          <p:cNvPr id="7" name="Slide Number Placeholder 6">
            <a:extLst>
              <a:ext uri="{FF2B5EF4-FFF2-40B4-BE49-F238E27FC236}">
                <a16:creationId xmlns="" xmlns:a16="http://schemas.microsoft.com/office/drawing/2014/main" id="{2A134563-EE76-4640-9B1F-DAF7A6171B30}"/>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Date Placeholder 7">
            <a:extLst>
              <a:ext uri="{FF2B5EF4-FFF2-40B4-BE49-F238E27FC236}">
                <a16:creationId xmlns="" xmlns:a16="http://schemas.microsoft.com/office/drawing/2014/main" id="{560A2777-6BF2-4B76-8540-6EB5A248FD74}"/>
              </a:ext>
            </a:extLst>
          </p:cNvPr>
          <p:cNvSpPr>
            <a:spLocks noGrp="1"/>
          </p:cNvSpPr>
          <p:nvPr>
            <p:ph type="dt" sz="half" idx="10"/>
          </p:nvPr>
        </p:nvSpPr>
        <p:spPr/>
        <p:txBody>
          <a:bodyPr/>
          <a:lstStyle/>
          <a:p>
            <a:fld id="{6A4B379C-E862-4151-A070-E50C0B7FDD60}" type="datetime1">
              <a:rPr lang="en-US" smtClean="0"/>
              <a:t>04/24/2022</a:t>
            </a:fld>
            <a:endParaRPr lang="en-US" dirty="0"/>
          </a:p>
        </p:txBody>
      </p:sp>
    </p:spTree>
    <p:extLst>
      <p:ext uri="{BB962C8B-B14F-4D97-AF65-F5344CB8AC3E}">
        <p14:creationId xmlns:p14="http://schemas.microsoft.com/office/powerpoint/2010/main" val="97011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56D310B-596B-4A43-BC2C-9DA9C3F0B360}"/>
              </a:ext>
            </a:extLst>
          </p:cNvPr>
          <p:cNvSpPr>
            <a:spLocks noGrp="1"/>
          </p:cNvSpPr>
          <p:nvPr>
            <p:ph idx="1"/>
          </p:nvPr>
        </p:nvSpPr>
        <p:spPr>
          <a:xfrm>
            <a:off x="2589212" y="1436914"/>
            <a:ext cx="8915400" cy="3777622"/>
          </a:xfrm>
        </p:spPr>
        <p:txBody>
          <a:bodyPr>
            <a:normAutofit/>
          </a:bodyPr>
          <a:lstStyle/>
          <a:p>
            <a:pPr algn="just"/>
            <a:r>
              <a:rPr lang="en-US" sz="2800" b="1" dirty="0">
                <a:latin typeface="Times New Roman" panose="02020603050405020304" pitchFamily="18" charset="0"/>
                <a:cs typeface="Times New Roman" panose="02020603050405020304" pitchFamily="18" charset="0"/>
              </a:rPr>
              <a:t>1.1.2 </a:t>
            </a:r>
            <a:r>
              <a:rPr lang="en-US" sz="2800" b="1" dirty="0" err="1">
                <a:latin typeface="Times New Roman" panose="02020603050405020304" pitchFamily="18" charset="0"/>
                <a:cs typeface="Times New Roman" panose="02020603050405020304" pitchFamily="18" charset="0"/>
              </a:rPr>
              <a:t>Đặc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trưng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phần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mềm</a:t>
            </a:r>
            <a:r>
              <a:rPr lang="en-US" sz="2800" b="1" dirty="0">
                <a:latin typeface="Times New Roman" panose="02020603050405020304" pitchFamily="18" charset="0"/>
                <a:cs typeface="Times New Roman" panose="02020603050405020304" pitchFamily="18" charset="0"/>
              </a:rPr>
              <a:t> (2)</a:t>
            </a: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lắp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mẫu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sẵn</a:t>
            </a:r>
            <a:endParaRPr lang="en-US" sz="2800" dirty="0">
              <a:latin typeface="Times New Roman" panose="02020603050405020304" pitchFamily="18" charset="0"/>
              <a:cs typeface="Times New Roman" panose="02020603050405020304" pitchFamily="18" charset="0"/>
            </a:endParaRPr>
          </a:p>
          <a:p>
            <a:pPr algn="just">
              <a:buFont typeface="Times New Roman" panose="02020603050405020304" pitchFamily="18" charset="0"/>
              <a:buChar char="‾"/>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mục</a:t>
            </a:r>
            <a:r>
              <a:rPr lang="en-US" sz="2800" dirty="0">
                <a:latin typeface="Times New Roman" panose="02020603050405020304" pitchFamily="18" charset="0"/>
                <a:cs typeface="Times New Roman" panose="02020603050405020304" pitchFamily="18" charset="0"/>
              </a:rPr>
              <a:t> chi </a:t>
            </a:r>
            <a:r>
              <a:rPr lang="en-US" sz="2800" dirty="0" err="1">
                <a:latin typeface="Times New Roman" panose="02020603050405020304" pitchFamily="18" charset="0"/>
                <a:cs typeface="Times New Roman" panose="02020603050405020304" pitchFamily="18" charset="0"/>
              </a:rPr>
              <a:t>tiết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trước</a:t>
            </a:r>
            <a:endParaRPr lang="en-US" sz="2800" dirty="0">
              <a:latin typeface="Times New Roman" panose="02020603050405020304" pitchFamily="18" charset="0"/>
              <a:cs typeface="Times New Roman" panose="02020603050405020304" pitchFamily="18" charset="0"/>
            </a:endParaRPr>
          </a:p>
          <a:p>
            <a:pPr algn="just">
              <a:buFont typeface="Times New Roman" panose="02020603050405020304" pitchFamily="18" charset="0"/>
              <a:buChar char="‾"/>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phẩm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đặt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riêng</a:t>
            </a: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2F4A8227-C832-40C0-B6A9-57F2460E9AEF}"/>
              </a:ext>
            </a:extLst>
          </p:cNvPr>
          <p:cNvSpPr>
            <a:spLocks noGrp="1"/>
          </p:cNvSpPr>
          <p:nvPr>
            <p:ph type="title"/>
          </p:nvPr>
        </p:nvSpPr>
        <p:spPr>
          <a:xfrm>
            <a:off x="2592925" y="614171"/>
            <a:ext cx="8911687" cy="822743"/>
          </a:xfrm>
        </p:spPr>
        <p:txBody>
          <a:bodyPr>
            <a:normAutofit fontScale="90000"/>
          </a:bodyPr>
          <a:lstStyle/>
          <a:p>
            <a:r>
              <a:rPr lang="en-US" sz="3600">
                <a:solidFill>
                  <a:schemeClr val="accent1"/>
                </a:solidFill>
                <a:latin typeface="Arial" panose="020B0604020202020204" pitchFamily="34" charset="0"/>
                <a:cs typeface="Arial" panose="020B0604020202020204" pitchFamily="34" charset="0"/>
              </a:rPr>
              <a:t>1.1. Giới thiệu về phần mềm (Software)</a:t>
            </a:r>
            <a:br>
              <a:rPr lang="en-US" sz="3600">
                <a:solidFill>
                  <a:schemeClr val="accent1"/>
                </a:solidFill>
                <a:latin typeface="Arial" panose="020B0604020202020204" pitchFamily="34" charset="0"/>
                <a:cs typeface="Arial" panose="020B0604020202020204" pitchFamily="34" charset="0"/>
              </a:rPr>
            </a:br>
            <a:endParaRPr lang="en-US"/>
          </a:p>
        </p:txBody>
      </p:sp>
      <p:pic>
        <p:nvPicPr>
          <p:cNvPr id="7" name="Picture 6">
            <a:extLst>
              <a:ext uri="{FF2B5EF4-FFF2-40B4-BE49-F238E27FC236}">
                <a16:creationId xmlns="" xmlns:a16="http://schemas.microsoft.com/office/drawing/2014/main" id="{BD5A320F-43AD-4F05-B59E-384BC5CB3124}"/>
              </a:ext>
            </a:extLst>
          </p:cNvPr>
          <p:cNvPicPr>
            <a:picLocks noChangeAspect="1"/>
          </p:cNvPicPr>
          <p:nvPr/>
        </p:nvPicPr>
        <p:blipFill>
          <a:blip r:embed="rId2"/>
          <a:stretch>
            <a:fillRect/>
          </a:stretch>
        </p:blipFill>
        <p:spPr>
          <a:xfrm>
            <a:off x="1055915" y="3799114"/>
            <a:ext cx="10802507" cy="2598462"/>
          </a:xfrm>
          <a:prstGeom prst="rect">
            <a:avLst/>
          </a:prstGeom>
        </p:spPr>
      </p:pic>
      <p:sp>
        <p:nvSpPr>
          <p:cNvPr id="9" name="Slide Number Placeholder 8">
            <a:extLst>
              <a:ext uri="{FF2B5EF4-FFF2-40B4-BE49-F238E27FC236}">
                <a16:creationId xmlns="" xmlns:a16="http://schemas.microsoft.com/office/drawing/2014/main" id="{73AFD50E-D3F1-4E11-9833-BF1842C28465}"/>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10" name="Date Placeholder 9">
            <a:extLst>
              <a:ext uri="{FF2B5EF4-FFF2-40B4-BE49-F238E27FC236}">
                <a16:creationId xmlns="" xmlns:a16="http://schemas.microsoft.com/office/drawing/2014/main" id="{7E16FFBD-88EF-433F-BEE5-96F61AAC5CBA}"/>
              </a:ext>
            </a:extLst>
          </p:cNvPr>
          <p:cNvSpPr>
            <a:spLocks noGrp="1"/>
          </p:cNvSpPr>
          <p:nvPr>
            <p:ph type="dt" sz="half" idx="10"/>
          </p:nvPr>
        </p:nvSpPr>
        <p:spPr/>
        <p:txBody>
          <a:bodyPr/>
          <a:lstStyle/>
          <a:p>
            <a:fld id="{36318C27-DB50-4014-8A88-5C5FA8DADE9C}" type="datetime1">
              <a:rPr lang="en-US" smtClean="0"/>
              <a:t>04/24/2022</a:t>
            </a:fld>
            <a:endParaRPr lang="en-US" dirty="0"/>
          </a:p>
        </p:txBody>
      </p:sp>
    </p:spTree>
    <p:extLst>
      <p:ext uri="{BB962C8B-B14F-4D97-AF65-F5344CB8AC3E}">
        <p14:creationId xmlns:p14="http://schemas.microsoft.com/office/powerpoint/2010/main" val="400332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2F4A8227-C832-40C0-B6A9-57F2460E9AEF}"/>
              </a:ext>
            </a:extLst>
          </p:cNvPr>
          <p:cNvSpPr>
            <a:spLocks noGrp="1"/>
          </p:cNvSpPr>
          <p:nvPr>
            <p:ph type="title"/>
          </p:nvPr>
        </p:nvSpPr>
        <p:spPr>
          <a:xfrm>
            <a:off x="2592925" y="614171"/>
            <a:ext cx="8911687" cy="1280890"/>
          </a:xfrm>
        </p:spPr>
        <p:txBody>
          <a:bodyPr/>
          <a:lstStyle/>
          <a:p>
            <a:r>
              <a:rPr lang="en-US" sz="3600">
                <a:solidFill>
                  <a:schemeClr val="accent1"/>
                </a:solidFill>
                <a:latin typeface="Arial" panose="020B0604020202020204" pitchFamily="34" charset="0"/>
                <a:cs typeface="Arial" panose="020B0604020202020204" pitchFamily="34" charset="0"/>
              </a:rPr>
              <a:t>1.1. Giới thiệu về phần mềm (Software)</a:t>
            </a:r>
            <a:br>
              <a:rPr lang="en-US" sz="3600">
                <a:solidFill>
                  <a:schemeClr val="accent1"/>
                </a:solidFill>
                <a:latin typeface="Arial" panose="020B0604020202020204" pitchFamily="34" charset="0"/>
                <a:cs typeface="Arial" panose="020B0604020202020204" pitchFamily="34" charset="0"/>
              </a:rPr>
            </a:br>
            <a:endParaRPr lang="en-US"/>
          </a:p>
        </p:txBody>
      </p:sp>
      <p:sp>
        <p:nvSpPr>
          <p:cNvPr id="6" name="Content Placeholder 2">
            <a:extLst>
              <a:ext uri="{FF2B5EF4-FFF2-40B4-BE49-F238E27FC236}">
                <a16:creationId xmlns="" xmlns:a16="http://schemas.microsoft.com/office/drawing/2014/main" id="{09C351FC-6705-43B4-9ED1-92041E95818A}"/>
              </a:ext>
            </a:extLst>
          </p:cNvPr>
          <p:cNvSpPr>
            <a:spLocks noGrp="1"/>
          </p:cNvSpPr>
          <p:nvPr>
            <p:ph idx="1"/>
          </p:nvPr>
        </p:nvSpPr>
        <p:spPr>
          <a:xfrm>
            <a:off x="2589212" y="1436913"/>
            <a:ext cx="8915400" cy="5063919"/>
          </a:xfrm>
        </p:spPr>
        <p:txBody>
          <a:bodyPr>
            <a:noAutofit/>
          </a:bodyPr>
          <a:lstStyle/>
          <a:p>
            <a:pPr algn="just"/>
            <a:r>
              <a:rPr lang="en-US" sz="2800" b="1" dirty="0">
                <a:latin typeface="Times New Roman" panose="02020603050405020304" pitchFamily="18" charset="0"/>
                <a:cs typeface="Times New Roman" panose="02020603050405020304" pitchFamily="18" charset="0"/>
              </a:rPr>
              <a:t>1.1.2 </a:t>
            </a:r>
            <a:r>
              <a:rPr lang="en-US" sz="2800" b="1" dirty="0" err="1">
                <a:latin typeface="Times New Roman" panose="02020603050405020304" pitchFamily="18" charset="0"/>
                <a:cs typeface="Times New Roman" panose="02020603050405020304" pitchFamily="18" charset="0"/>
              </a:rPr>
              <a:t>Đặc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trưng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phần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mềm</a:t>
            </a:r>
            <a:r>
              <a:rPr lang="en-US" sz="2800" b="1" dirty="0">
                <a:latin typeface="Times New Roman" panose="02020603050405020304" pitchFamily="18" charset="0"/>
                <a:cs typeface="Times New Roman" panose="02020603050405020304" pitchFamily="18" charset="0"/>
              </a:rPr>
              <a:t> (3)</a:t>
            </a: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Phức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mềm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logic </a:t>
            </a:r>
            <a:r>
              <a:rPr lang="en-US" sz="2800" dirty="0" err="1">
                <a:latin typeface="Times New Roman" panose="02020603050405020304" pitchFamily="18" charset="0"/>
                <a:cs typeface="Times New Roman" panose="02020603050405020304" pitchFamily="18" charset="0"/>
              </a:rPr>
              <a:t>khó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hiểu</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Mối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logic </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thấy</a:t>
            </a:r>
            <a:r>
              <a:rPr lang="en-US" sz="2800" dirty="0">
                <a:latin typeface="Times New Roman" panose="02020603050405020304" pitchFamily="18" charset="0"/>
                <a:cs typeface="Times New Roman" panose="02020603050405020304" pitchFamily="18" charset="0"/>
              </a:rPr>
              <a:t>)</a:t>
            </a:r>
          </a:p>
          <a:p>
            <a:pPr marL="0" indent="0" algn="just">
              <a:buNone/>
            </a:pP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trừu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nhìn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thấy</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vật</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lý</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Mỗi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diễn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1 </a:t>
            </a:r>
            <a:r>
              <a:rPr lang="en-US" sz="2800" dirty="0" err="1">
                <a:latin typeface="Times New Roman" panose="02020603050405020304" pitchFamily="18" charset="0"/>
                <a:cs typeface="Times New Roman" panose="02020603050405020304" pitchFamily="18" charset="0"/>
              </a:rPr>
              <a:t>khía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vi, </a:t>
            </a:r>
            <a:r>
              <a:rPr lang="en-US" sz="2800" dirty="0" err="1">
                <a:latin typeface="Times New Roman" panose="02020603050405020304" pitchFamily="18" charset="0"/>
                <a:cs typeface="Times New Roman" panose="02020603050405020304" pitchFamily="18" charset="0"/>
              </a:rPr>
              <a:t>cấu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trúc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tổng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A98D8D19-36AC-491F-86FA-A4022942F93C}"/>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9" name="Date Placeholder 8">
            <a:extLst>
              <a:ext uri="{FF2B5EF4-FFF2-40B4-BE49-F238E27FC236}">
                <a16:creationId xmlns="" xmlns:a16="http://schemas.microsoft.com/office/drawing/2014/main" id="{B8F6EA24-9342-4724-BDE0-87E830F46922}"/>
              </a:ext>
            </a:extLst>
          </p:cNvPr>
          <p:cNvSpPr>
            <a:spLocks noGrp="1"/>
          </p:cNvSpPr>
          <p:nvPr>
            <p:ph type="dt" sz="half" idx="10"/>
          </p:nvPr>
        </p:nvSpPr>
        <p:spPr/>
        <p:txBody>
          <a:bodyPr/>
          <a:lstStyle/>
          <a:p>
            <a:fld id="{CC9863A9-1B8B-4333-AA29-2D990A66BB5F}" type="datetime1">
              <a:rPr lang="en-US" smtClean="0"/>
              <a:t>04/24/2022</a:t>
            </a:fld>
            <a:endParaRPr lang="en-US" dirty="0"/>
          </a:p>
        </p:txBody>
      </p:sp>
    </p:spTree>
    <p:extLst>
      <p:ext uri="{BB962C8B-B14F-4D97-AF65-F5344CB8AC3E}">
        <p14:creationId xmlns:p14="http://schemas.microsoft.com/office/powerpoint/2010/main" val="1357612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2F4A8227-C832-40C0-B6A9-57F2460E9AEF}"/>
              </a:ext>
            </a:extLst>
          </p:cNvPr>
          <p:cNvSpPr>
            <a:spLocks noGrp="1"/>
          </p:cNvSpPr>
          <p:nvPr>
            <p:ph type="title"/>
          </p:nvPr>
        </p:nvSpPr>
        <p:spPr>
          <a:xfrm>
            <a:off x="2592925" y="614171"/>
            <a:ext cx="8911687" cy="1280890"/>
          </a:xfrm>
        </p:spPr>
        <p:txBody>
          <a:bodyPr/>
          <a:lstStyle/>
          <a:p>
            <a:r>
              <a:rPr lang="en-US" sz="3600">
                <a:solidFill>
                  <a:schemeClr val="accent1"/>
                </a:solidFill>
                <a:latin typeface="Arial" panose="020B0604020202020204" pitchFamily="34" charset="0"/>
                <a:cs typeface="Arial" panose="020B0604020202020204" pitchFamily="34" charset="0"/>
              </a:rPr>
              <a:t>1.1. Giới thiệu về phần mềm (Software)</a:t>
            </a:r>
            <a:br>
              <a:rPr lang="en-US" sz="3600">
                <a:solidFill>
                  <a:schemeClr val="accent1"/>
                </a:solidFill>
                <a:latin typeface="Arial" panose="020B0604020202020204" pitchFamily="34" charset="0"/>
                <a:cs typeface="Arial" panose="020B0604020202020204" pitchFamily="34" charset="0"/>
              </a:rPr>
            </a:br>
            <a:endParaRPr lang="en-US"/>
          </a:p>
        </p:txBody>
      </p:sp>
      <p:sp>
        <p:nvSpPr>
          <p:cNvPr id="6" name="Content Placeholder 2">
            <a:extLst>
              <a:ext uri="{FF2B5EF4-FFF2-40B4-BE49-F238E27FC236}">
                <a16:creationId xmlns="" xmlns:a16="http://schemas.microsoft.com/office/drawing/2014/main" id="{09C351FC-6705-43B4-9ED1-92041E95818A}"/>
              </a:ext>
            </a:extLst>
          </p:cNvPr>
          <p:cNvSpPr>
            <a:spLocks noGrp="1"/>
          </p:cNvSpPr>
          <p:nvPr>
            <p:ph idx="1"/>
          </p:nvPr>
        </p:nvSpPr>
        <p:spPr>
          <a:xfrm>
            <a:off x="2589212" y="1436913"/>
            <a:ext cx="8915400" cy="5240977"/>
          </a:xfrm>
        </p:spPr>
        <p:txBody>
          <a:bodyPr>
            <a:noAutofit/>
          </a:bodyPr>
          <a:lstStyle/>
          <a:p>
            <a:pPr algn="just"/>
            <a:r>
              <a:rPr lang="en-US" sz="2800" b="1" dirty="0">
                <a:latin typeface="Times New Roman" panose="02020603050405020304" pitchFamily="18" charset="0"/>
                <a:cs typeface="Times New Roman" panose="02020603050405020304" pitchFamily="18" charset="0"/>
              </a:rPr>
              <a:t>1.1.2 </a:t>
            </a:r>
            <a:r>
              <a:rPr lang="en-US" sz="2800" b="1" dirty="0" err="1">
                <a:latin typeface="Times New Roman" panose="02020603050405020304" pitchFamily="18" charset="0"/>
                <a:cs typeface="Times New Roman" panose="02020603050405020304" pitchFamily="18" charset="0"/>
              </a:rPr>
              <a:t>Đặc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trưng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phần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mềm</a:t>
            </a:r>
            <a:r>
              <a:rPr lang="en-US" sz="2800" b="1" dirty="0">
                <a:latin typeface="Times New Roman" panose="02020603050405020304" pitchFamily="18" charset="0"/>
                <a:cs typeface="Times New Roman" panose="02020603050405020304" pitchFamily="18" charset="0"/>
              </a:rPr>
              <a:t> (4)</a:t>
            </a:r>
          </a:p>
          <a:p>
            <a:pPr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chất</a:t>
            </a:r>
            <a:endParaRPr lang="en-US" sz="28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gian</a:t>
            </a:r>
            <a:endParaRPr lang="en-US" sz="2800" dirty="0">
              <a:latin typeface="Times New Roman" panose="02020603050405020304" pitchFamily="18" charset="0"/>
              <a:cs typeface="Times New Roman" panose="02020603050405020304" pitchFamily="18" charset="0"/>
            </a:endParaRPr>
          </a:p>
          <a:p>
            <a:pPr marL="457200" lvl="1" indent="0" algn="just">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nghiệp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endParaRPr lang="en-US" sz="2800" dirty="0">
              <a:latin typeface="Times New Roman" panose="02020603050405020304" pitchFamily="18" charset="0"/>
              <a:cs typeface="Times New Roman" panose="02020603050405020304" pitchFamily="18" charset="0"/>
            </a:endParaRPr>
          </a:p>
          <a:p>
            <a:pPr marL="457200" lvl="1" indent="0" algn="just">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cầu</a:t>
            </a:r>
            <a:r>
              <a:rPr lang="en-US" sz="2800" dirty="0">
                <a:latin typeface="Times New Roman" panose="02020603050405020304" pitchFamily="18" charset="0"/>
                <a:cs typeface="Times New Roman" panose="02020603050405020304" pitchFamily="18" charset="0"/>
              </a:rPr>
              <a:t> con </a:t>
            </a:r>
            <a:r>
              <a:rPr lang="en-US" sz="2800" dirty="0" err="1">
                <a:latin typeface="Times New Roman" panose="02020603050405020304" pitchFamily="18" charset="0"/>
                <a:cs typeface="Times New Roman" panose="02020603050405020304" pitchFamily="18" charset="0"/>
              </a:rPr>
              <a:t>người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endParaRPr lang="en-US" sz="28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người</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dùng</a:t>
            </a:r>
            <a:endParaRPr lang="en-US" sz="2800" dirty="0">
              <a:latin typeface="Times New Roman" panose="02020603050405020304" pitchFamily="18" charset="0"/>
              <a:cs typeface="Times New Roman" panose="02020603050405020304" pitchFamily="18" charset="0"/>
            </a:endParaRPr>
          </a:p>
          <a:p>
            <a:pPr marL="342900" lvl="1" indent="-342900" algn="just">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endParaRPr lang="en-US" sz="2800" dirty="0">
              <a:latin typeface="Times New Roman" panose="02020603050405020304" pitchFamily="18" charset="0"/>
              <a:cs typeface="Times New Roman" panose="02020603050405020304" pitchFamily="18" charset="0"/>
            </a:endParaRPr>
          </a:p>
          <a:p>
            <a:pPr marL="0" lvl="1" indent="0" algn="just">
              <a:buNone/>
            </a:pP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mềm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nền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a:t>
            </a:r>
          </a:p>
          <a:p>
            <a:pPr marL="0" lvl="1" indent="0" algn="just">
              <a:buNone/>
            </a:pP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Chíp</a:t>
            </a:r>
            <a:r>
              <a:rPr lang="en-US" sz="2800" dirty="0">
                <a:latin typeface="Times New Roman" panose="02020603050405020304" pitchFamily="18" charset="0"/>
                <a:cs typeface="Times New Roman" panose="02020603050405020304" pitchFamily="18" charset="0"/>
              </a:rPr>
              <a:t>, …)</a:t>
            </a:r>
          </a:p>
        </p:txBody>
      </p:sp>
      <p:sp>
        <p:nvSpPr>
          <p:cNvPr id="3" name="Slide Number Placeholder 2">
            <a:extLst>
              <a:ext uri="{FF2B5EF4-FFF2-40B4-BE49-F238E27FC236}">
                <a16:creationId xmlns="" xmlns:a16="http://schemas.microsoft.com/office/drawing/2014/main" id="{22676734-DFDD-41F6-8D88-DBEE6FC895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Date Placeholder 3">
            <a:extLst>
              <a:ext uri="{FF2B5EF4-FFF2-40B4-BE49-F238E27FC236}">
                <a16:creationId xmlns="" xmlns:a16="http://schemas.microsoft.com/office/drawing/2014/main" id="{F1D49B09-C3B4-46AB-9551-45E9E33970ED}"/>
              </a:ext>
            </a:extLst>
          </p:cNvPr>
          <p:cNvSpPr>
            <a:spLocks noGrp="1"/>
          </p:cNvSpPr>
          <p:nvPr>
            <p:ph type="dt" sz="half" idx="10"/>
          </p:nvPr>
        </p:nvSpPr>
        <p:spPr/>
        <p:txBody>
          <a:bodyPr/>
          <a:lstStyle/>
          <a:p>
            <a:fld id="{6BD51467-9AF4-4400-819E-21B2FFCC7EE8}" type="datetime1">
              <a:rPr lang="en-US" smtClean="0"/>
              <a:t>04/24/2022</a:t>
            </a:fld>
            <a:endParaRPr lang="en-US" dirty="0"/>
          </a:p>
        </p:txBody>
      </p:sp>
    </p:spTree>
    <p:extLst>
      <p:ext uri="{BB962C8B-B14F-4D97-AF65-F5344CB8AC3E}">
        <p14:creationId xmlns:p14="http://schemas.microsoft.com/office/powerpoint/2010/main" val="21928505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1664</TotalTime>
  <Words>1644</Words>
  <Application>Microsoft Office PowerPoint</Application>
  <PresentationFormat>Widescreen</PresentationFormat>
  <Paragraphs>323</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.VnArabiaH</vt:lpstr>
      <vt:lpstr>Arial</vt:lpstr>
      <vt:lpstr>Calibri</vt:lpstr>
      <vt:lpstr>Century Gothic</vt:lpstr>
      <vt:lpstr>Tahoma</vt:lpstr>
      <vt:lpstr>Times New Roman</vt:lpstr>
      <vt:lpstr>Wingdings</vt:lpstr>
      <vt:lpstr>Wingdings 3</vt:lpstr>
      <vt:lpstr>Wisp</vt:lpstr>
      <vt:lpstr>KỸ NGHỆ PHẦN MỀM</vt:lpstr>
      <vt:lpstr>Chương 1. Giới thiệu chung về kỹ nghệ phần mềm</vt:lpstr>
      <vt:lpstr>1.1.1 Khái niệm phần mềm:</vt:lpstr>
      <vt:lpstr>1.1.1 Khái niệm phần mềm</vt:lpstr>
      <vt:lpstr>1.1.1 Khái niệm phần mềm</vt:lpstr>
      <vt:lpstr>1.1. Giới thiệu về phần mềm (Software) </vt:lpstr>
      <vt:lpstr>1.1. Giới thiệu về phần mềm (Software) </vt:lpstr>
      <vt:lpstr>1.1. Giới thiệu về phần mềm (Software) </vt:lpstr>
      <vt:lpstr>1.1. Giới thiệu về phần mềm (Software) </vt:lpstr>
      <vt:lpstr>1.1. Giới thiệu về phần mềm (Software) </vt:lpstr>
      <vt:lpstr>1.1.3 Sự tiến hóa phần mềm (1) </vt:lpstr>
      <vt:lpstr>1.1.3 Sự tiến hóa phần mềm (2) </vt:lpstr>
      <vt:lpstr>1.1.3 Sự tiến hóa phần mềm (3) </vt:lpstr>
      <vt:lpstr>1.1.3 Sự tiến hóa phần mềm (4) </vt:lpstr>
      <vt:lpstr>1.1.3 Sự tiến hóa phần mềm (5) </vt:lpstr>
      <vt:lpstr>1.1.4 Phân loại phần mềm  </vt:lpstr>
      <vt:lpstr>Phân loại phần mềm theo mức độ hoàn thiện  </vt:lpstr>
      <vt:lpstr>Phân loại phần mềm theo mức độ hoàn thiện </vt:lpstr>
      <vt:lpstr> Phân loại theo chức năng </vt:lpstr>
      <vt:lpstr>Phân loại theo chức năng </vt:lpstr>
      <vt:lpstr>Phân loại theo chức năng </vt:lpstr>
      <vt:lpstr>Phân loại theo lĩnh vực ứng dụng </vt:lpstr>
      <vt:lpstr>Phân loại theo lĩnh vực ứng dụng </vt:lpstr>
      <vt:lpstr>Phân loại theo lĩnh vực ứng dụng </vt:lpstr>
      <vt:lpstr>Phân loại theo lĩnh vực ứng dụng </vt:lpstr>
      <vt:lpstr>1.1.5 Các tiêu chuẩn đánh giá phần mềm  </vt:lpstr>
      <vt:lpstr>1.2 Giới thiệu về kỹ nghệ phần mềm (Software Engineering)</vt:lpstr>
      <vt:lpstr>Chất lượng phần mềm</vt:lpstr>
      <vt:lpstr>Chất lượng phần mềm</vt:lpstr>
      <vt:lpstr>Chất lượng phần mềm</vt:lpstr>
      <vt:lpstr>Chất lượng phần mềm</vt:lpstr>
      <vt:lpstr>Một số mô hình tiến trình phần mềm</vt:lpstr>
      <vt:lpstr>Mô hình prototype- Mô hình bản mẫu</vt:lpstr>
      <vt:lpstr>Mô hình xoắn ốc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NGHỆ PHẦN MỀM</dc:title>
  <dc:creator>admin</dc:creator>
  <cp:lastModifiedBy>Microsoft account</cp:lastModifiedBy>
  <cp:revision>114</cp:revision>
  <dcterms:created xsi:type="dcterms:W3CDTF">2020-05-19T05:08:25Z</dcterms:created>
  <dcterms:modified xsi:type="dcterms:W3CDTF">2022-04-24T08:17:41Z</dcterms:modified>
</cp:coreProperties>
</file>