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46" r:id="rId2"/>
  </p:sldMasterIdLst>
  <p:notesMasterIdLst>
    <p:notesMasterId r:id="rId14"/>
  </p:notesMasterIdLst>
  <p:sldIdLst>
    <p:sldId id="257" r:id="rId3"/>
    <p:sldId id="259" r:id="rId4"/>
    <p:sldId id="447" r:id="rId5"/>
    <p:sldId id="448" r:id="rId6"/>
    <p:sldId id="446" r:id="rId7"/>
    <p:sldId id="449" r:id="rId8"/>
    <p:sldId id="439" r:id="rId9"/>
    <p:sldId id="442" r:id="rId10"/>
    <p:sldId id="443" r:id="rId11"/>
    <p:sldId id="444" r:id="rId12"/>
    <p:sldId id="445" r:id="rId13"/>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CC"/>
    <a:srgbClr val="6699FF"/>
    <a:srgbClr val="FF3300"/>
    <a:srgbClr val="FF00FF"/>
    <a:srgbClr val="D60093"/>
    <a:srgbClr val="FFFF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21" autoAdjust="0"/>
    <p:restoredTop sz="93917" autoAdjust="0"/>
  </p:normalViewPr>
  <p:slideViewPr>
    <p:cSldViewPr>
      <p:cViewPr varScale="1">
        <p:scale>
          <a:sx n="66" d="100"/>
          <a:sy n="66" d="100"/>
        </p:scale>
        <p:origin x="-54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79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8390DA74-C667-4D11-B392-0F2FCEAD0C5D}" type="datetimeFigureOut">
              <a:rPr lang="en-US"/>
              <a:pPr>
                <a:defRPr/>
              </a:pPr>
              <a:t>28/05/2015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7CF790AA-D6F4-4635-B10F-C4242C507F30}" type="slidenum">
              <a:rPr lang="en-US"/>
              <a:pPr>
                <a:defRPr/>
              </a:pPr>
              <a:t>‹#›</a:t>
            </a:fld>
            <a:endParaRPr lang="en-US"/>
          </a:p>
        </p:txBody>
      </p:sp>
    </p:spTree>
    <p:extLst>
      <p:ext uri="{BB962C8B-B14F-4D97-AF65-F5344CB8AC3E}">
        <p14:creationId xmlns:p14="http://schemas.microsoft.com/office/powerpoint/2010/main" val="18561643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F7B7D57E-25CA-48D5-9C38-C9B28F23DED9}" type="slidenum">
              <a:rPr lang="en-US" altLang="en-US"/>
              <a:pPr>
                <a:defRPr/>
              </a:pPr>
              <a:t>‹#›</a:t>
            </a:fld>
            <a:endParaRPr lang="en-US" altLang="en-US"/>
          </a:p>
        </p:txBody>
      </p:sp>
    </p:spTree>
    <p:extLst>
      <p:ext uri="{BB962C8B-B14F-4D97-AF65-F5344CB8AC3E}">
        <p14:creationId xmlns:p14="http://schemas.microsoft.com/office/powerpoint/2010/main" val="3379282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DD0D234D-9677-44E1-971A-CDF52EEC022A}" type="slidenum">
              <a:rPr lang="en-US" altLang="en-US"/>
              <a:pPr>
                <a:defRPr/>
              </a:pPr>
              <a:t>‹#›</a:t>
            </a:fld>
            <a:endParaRPr lang="en-US" altLang="en-US"/>
          </a:p>
        </p:txBody>
      </p:sp>
    </p:spTree>
    <p:extLst>
      <p:ext uri="{BB962C8B-B14F-4D97-AF65-F5344CB8AC3E}">
        <p14:creationId xmlns:p14="http://schemas.microsoft.com/office/powerpoint/2010/main" val="2299702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2878D3A7-8295-434E-A0BB-F3A1D1E63D5B}" type="slidenum">
              <a:rPr lang="en-US" altLang="en-US"/>
              <a:pPr>
                <a:defRPr/>
              </a:pPr>
              <a:t>‹#›</a:t>
            </a:fld>
            <a:endParaRPr lang="en-US" altLang="en-US"/>
          </a:p>
        </p:txBody>
      </p:sp>
    </p:spTree>
    <p:extLst>
      <p:ext uri="{BB962C8B-B14F-4D97-AF65-F5344CB8AC3E}">
        <p14:creationId xmlns:p14="http://schemas.microsoft.com/office/powerpoint/2010/main" val="19388321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A9802907-D3D9-4328-B149-23987A9FFBB1}" type="slidenum">
              <a:rPr lang="en-US" altLang="en-US"/>
              <a:pPr>
                <a:defRPr/>
              </a:pPr>
              <a:t>‹#›</a:t>
            </a:fld>
            <a:endParaRPr lang="en-US" altLang="en-US"/>
          </a:p>
        </p:txBody>
      </p:sp>
    </p:spTree>
    <p:extLst>
      <p:ext uri="{BB962C8B-B14F-4D97-AF65-F5344CB8AC3E}">
        <p14:creationId xmlns:p14="http://schemas.microsoft.com/office/powerpoint/2010/main" val="2335623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09442" y="3307355"/>
            <a:ext cx="7117180" cy="1470025"/>
          </a:xfrm>
        </p:spPr>
        <p:txBody>
          <a:bodyPr anchor="b"/>
          <a:lstStyle>
            <a:lvl1pPr>
              <a:defRPr sz="4000"/>
            </a:lvl1pPr>
          </a:lstStyle>
          <a:p>
            <a:r>
              <a:rPr lang="en-US" smtClean="0"/>
              <a:t>Click to edit Master title style</a:t>
            </a:r>
            <a:endParaRPr lang="en-US"/>
          </a:p>
        </p:txBody>
      </p:sp>
      <p:sp>
        <p:nvSpPr>
          <p:cNvPr id="3" name="Subtitle 2"/>
          <p:cNvSpPr>
            <a:spLocks noGrp="1"/>
          </p:cNvSpPr>
          <p:nvPr>
            <p:ph type="subTitle" idx="1"/>
          </p:nvPr>
        </p:nvSpPr>
        <p:spPr>
          <a:xfrm>
            <a:off x="1009442" y="4777380"/>
            <a:ext cx="7117180" cy="861420"/>
          </a:xfrm>
        </p:spPr>
        <p:txBody>
          <a:bodyPr anchor="t">
            <a:normAutofit/>
          </a:bodyPr>
          <a:lstStyle>
            <a:lvl1pPr marL="0" indent="0" algn="l">
              <a:buNone/>
              <a:defRPr sz="2000">
                <a:solidFill>
                  <a:schemeClr val="tx2">
                    <a:lumMod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119E39A8-2BF4-4ACF-A54C-871706201EBA}" type="slidenum">
              <a:rPr lang="en-US" altLang="en-US"/>
              <a:pPr>
                <a:defRPr/>
              </a:pPr>
              <a:t>‹#›</a:t>
            </a:fld>
            <a:endParaRPr lang="en-US" altLang="en-US"/>
          </a:p>
        </p:txBody>
      </p:sp>
    </p:spTree>
    <p:extLst>
      <p:ext uri="{BB962C8B-B14F-4D97-AF65-F5344CB8AC3E}">
        <p14:creationId xmlns:p14="http://schemas.microsoft.com/office/powerpoint/2010/main" val="1770087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D0700E2F-EB47-4D6D-8DD0-EA18E9BF4611}" type="slidenum">
              <a:rPr lang="en-US" altLang="en-US"/>
              <a:pPr>
                <a:defRPr/>
              </a:pPr>
              <a:t>‹#›</a:t>
            </a:fld>
            <a:endParaRPr lang="en-US" altLang="en-US"/>
          </a:p>
        </p:txBody>
      </p:sp>
    </p:spTree>
    <p:extLst>
      <p:ext uri="{BB962C8B-B14F-4D97-AF65-F5344CB8AC3E}">
        <p14:creationId xmlns:p14="http://schemas.microsoft.com/office/powerpoint/2010/main" val="25131146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09443" y="3308581"/>
            <a:ext cx="7117178" cy="1468800"/>
          </a:xfrm>
        </p:spPr>
        <p:txBody>
          <a:bodyPr anchor="b"/>
          <a:lstStyle>
            <a:lvl1pPr algn="r">
              <a:defRPr sz="3200" b="0" cap="none"/>
            </a:lvl1pPr>
          </a:lstStyle>
          <a:p>
            <a:r>
              <a:rPr lang="en-US" smtClean="0"/>
              <a:t>Click to edit Master title style</a:t>
            </a:r>
            <a:endParaRPr lang="en-US"/>
          </a:p>
        </p:txBody>
      </p:sp>
      <p:sp>
        <p:nvSpPr>
          <p:cNvPr id="3" name="Text Placeholder 2"/>
          <p:cNvSpPr>
            <a:spLocks noGrp="1"/>
          </p:cNvSpPr>
          <p:nvPr>
            <p:ph type="body" idx="1"/>
          </p:nvPr>
        </p:nvSpPr>
        <p:spPr>
          <a:xfrm>
            <a:off x="1009443" y="4777381"/>
            <a:ext cx="7117178" cy="860400"/>
          </a:xfrm>
        </p:spPr>
        <p:txBody>
          <a:bodyPr anchor="t">
            <a:normAutofit/>
          </a:bodyPr>
          <a:lstStyle>
            <a:lvl1pPr marL="0" indent="0" algn="r">
              <a:buNone/>
              <a:defRPr sz="1800">
                <a:solidFill>
                  <a:schemeClr val="tx2">
                    <a:lumMod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6E0347CD-A10B-49AA-BF05-2491B8618930}" type="slidenum">
              <a:rPr lang="en-US" altLang="en-US"/>
              <a:pPr>
                <a:defRPr/>
              </a:pPr>
              <a:t>‹#›</a:t>
            </a:fld>
            <a:endParaRPr lang="en-US" altLang="en-US"/>
          </a:p>
        </p:txBody>
      </p:sp>
    </p:spTree>
    <p:extLst>
      <p:ext uri="{BB962C8B-B14F-4D97-AF65-F5344CB8AC3E}">
        <p14:creationId xmlns:p14="http://schemas.microsoft.com/office/powerpoint/2010/main" val="6371246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09443" y="675724"/>
            <a:ext cx="7123080" cy="92447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009442" y="1809749"/>
            <a:ext cx="3471277" cy="405130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3281" y="1809749"/>
            <a:ext cx="3469242" cy="4051302"/>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DC4CDF6B-01E7-4A66-8C69-F6351E1A0720}" type="slidenum">
              <a:rPr lang="en-US" altLang="en-US"/>
              <a:pPr>
                <a:defRPr/>
              </a:pPr>
              <a:t>‹#›</a:t>
            </a:fld>
            <a:endParaRPr lang="en-US" altLang="en-US"/>
          </a:p>
        </p:txBody>
      </p:sp>
    </p:spTree>
    <p:extLst>
      <p:ext uri="{BB962C8B-B14F-4D97-AF65-F5344CB8AC3E}">
        <p14:creationId xmlns:p14="http://schemas.microsoft.com/office/powerpoint/2010/main" val="23152195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348224" y="1812927"/>
            <a:ext cx="3132494"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09442" y="2389189"/>
            <a:ext cx="3471277"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01474" y="1812927"/>
            <a:ext cx="31330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280" y="2389189"/>
            <a:ext cx="3471275"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ltLang="en-US"/>
          </a:p>
        </p:txBody>
      </p:sp>
      <p:sp>
        <p:nvSpPr>
          <p:cNvPr id="9" name="Slide Number Placeholder 5"/>
          <p:cNvSpPr>
            <a:spLocks noGrp="1"/>
          </p:cNvSpPr>
          <p:nvPr>
            <p:ph type="sldNum" sz="quarter" idx="12"/>
          </p:nvPr>
        </p:nvSpPr>
        <p:spPr/>
        <p:txBody>
          <a:bodyPr/>
          <a:lstStyle>
            <a:lvl1pPr>
              <a:defRPr/>
            </a:lvl1pPr>
          </a:lstStyle>
          <a:p>
            <a:pPr>
              <a:defRPr/>
            </a:pPr>
            <a:fld id="{DAC357C2-61D0-40A8-8398-57BB60850C52}" type="slidenum">
              <a:rPr lang="en-US" altLang="en-US"/>
              <a:pPr>
                <a:defRPr/>
              </a:pPr>
              <a:t>‹#›</a:t>
            </a:fld>
            <a:endParaRPr lang="en-US" altLang="en-US"/>
          </a:p>
        </p:txBody>
      </p:sp>
    </p:spTree>
    <p:extLst>
      <p:ext uri="{BB962C8B-B14F-4D97-AF65-F5344CB8AC3E}">
        <p14:creationId xmlns:p14="http://schemas.microsoft.com/office/powerpoint/2010/main" val="13696102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pPr>
              <a:defRPr/>
            </a:pPr>
            <a:fld id="{1E1591EC-FB1F-4D61-9001-98EA1B6EBD4C}" type="slidenum">
              <a:rPr lang="en-US" altLang="en-US"/>
              <a:pPr>
                <a:defRPr/>
              </a:pPr>
              <a:t>‹#›</a:t>
            </a:fld>
            <a:endParaRPr lang="en-US" altLang="en-US"/>
          </a:p>
        </p:txBody>
      </p:sp>
    </p:spTree>
    <p:extLst>
      <p:ext uri="{BB962C8B-B14F-4D97-AF65-F5344CB8AC3E}">
        <p14:creationId xmlns:p14="http://schemas.microsoft.com/office/powerpoint/2010/main" val="31974582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ltLang="en-US"/>
          </a:p>
        </p:txBody>
      </p:sp>
      <p:sp>
        <p:nvSpPr>
          <p:cNvPr id="4" name="Slide Number Placeholder 5"/>
          <p:cNvSpPr>
            <a:spLocks noGrp="1"/>
          </p:cNvSpPr>
          <p:nvPr>
            <p:ph type="sldNum" sz="quarter" idx="12"/>
          </p:nvPr>
        </p:nvSpPr>
        <p:spPr/>
        <p:txBody>
          <a:bodyPr/>
          <a:lstStyle>
            <a:lvl1pPr>
              <a:defRPr/>
            </a:lvl1pPr>
          </a:lstStyle>
          <a:p>
            <a:pPr>
              <a:defRPr/>
            </a:pPr>
            <a:fld id="{62A17C55-FD76-4530-B569-9E6A7B1C9E81}" type="slidenum">
              <a:rPr lang="en-US" altLang="en-US"/>
              <a:pPr>
                <a:defRPr/>
              </a:pPr>
              <a:t>‹#›</a:t>
            </a:fld>
            <a:endParaRPr lang="en-US" altLang="en-US"/>
          </a:p>
        </p:txBody>
      </p:sp>
    </p:spTree>
    <p:extLst>
      <p:ext uri="{BB962C8B-B14F-4D97-AF65-F5344CB8AC3E}">
        <p14:creationId xmlns:p14="http://schemas.microsoft.com/office/powerpoint/2010/main" val="3969938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D5CCD2EA-0E2F-4021-8273-D95CF16B383E}" type="slidenum">
              <a:rPr lang="en-US" altLang="en-US"/>
              <a:pPr>
                <a:defRPr/>
              </a:pPr>
              <a:t>‹#›</a:t>
            </a:fld>
            <a:endParaRPr lang="en-US" altLang="en-US"/>
          </a:p>
        </p:txBody>
      </p:sp>
    </p:spTree>
    <p:extLst>
      <p:ext uri="{BB962C8B-B14F-4D97-AF65-F5344CB8AC3E}">
        <p14:creationId xmlns:p14="http://schemas.microsoft.com/office/powerpoint/2010/main" val="203111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9442" y="446087"/>
            <a:ext cx="2660650" cy="1185861"/>
          </a:xfrm>
        </p:spPr>
        <p:txBody>
          <a:bodyPr anchor="b"/>
          <a:lstStyle>
            <a:lvl1pPr algn="l">
              <a:defRPr sz="2400" b="0"/>
            </a:lvl1pPr>
          </a:lstStyle>
          <a:p>
            <a:r>
              <a:rPr lang="en-US" smtClean="0"/>
              <a:t>Click to edit Master title style</a:t>
            </a:r>
            <a:endParaRPr lang="en-US"/>
          </a:p>
        </p:txBody>
      </p:sp>
      <p:sp>
        <p:nvSpPr>
          <p:cNvPr id="3" name="Content Placeholder 2"/>
          <p:cNvSpPr>
            <a:spLocks noGrp="1"/>
          </p:cNvSpPr>
          <p:nvPr>
            <p:ph idx="1"/>
          </p:nvPr>
        </p:nvSpPr>
        <p:spPr>
          <a:xfrm>
            <a:off x="3852654" y="446087"/>
            <a:ext cx="4279869" cy="5414963"/>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009442" y="1631949"/>
            <a:ext cx="2660650" cy="4229099"/>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C2951173-CE6D-4146-B4A9-B71BF9A454B8}" type="slidenum">
              <a:rPr lang="en-US" altLang="en-US"/>
              <a:pPr>
                <a:defRPr/>
              </a:pPr>
              <a:t>‹#›</a:t>
            </a:fld>
            <a:endParaRPr lang="en-US" altLang="en-US"/>
          </a:p>
        </p:txBody>
      </p:sp>
    </p:spTree>
    <p:extLst>
      <p:ext uri="{BB962C8B-B14F-4D97-AF65-F5344CB8AC3E}">
        <p14:creationId xmlns:p14="http://schemas.microsoft.com/office/powerpoint/2010/main" val="31914822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5" name="Oval 4"/>
          <p:cNvSpPr/>
          <p:nvPr/>
        </p:nvSpPr>
        <p:spPr>
          <a:xfrm>
            <a:off x="5479247" y="1436861"/>
            <a:ext cx="1086653" cy="1086653"/>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 name="Oval 5"/>
          <p:cNvSpPr/>
          <p:nvPr/>
        </p:nvSpPr>
        <p:spPr>
          <a:xfrm>
            <a:off x="5650541" y="1411791"/>
            <a:ext cx="830365" cy="830365"/>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 name="Oval 6"/>
          <p:cNvSpPr/>
          <p:nvPr/>
        </p:nvSpPr>
        <p:spPr>
          <a:xfrm>
            <a:off x="5256184" y="1894454"/>
            <a:ext cx="602364" cy="602364"/>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 name="Oval 7"/>
          <p:cNvSpPr/>
          <p:nvPr/>
        </p:nvSpPr>
        <p:spPr>
          <a:xfrm>
            <a:off x="5424145" y="1811313"/>
            <a:ext cx="489588" cy="489588"/>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 name="Oval 8"/>
          <p:cNvSpPr/>
          <p:nvPr/>
        </p:nvSpPr>
        <p:spPr>
          <a:xfrm>
            <a:off x="4718762" y="2083426"/>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 name="Oval 9"/>
          <p:cNvSpPr/>
          <p:nvPr/>
        </p:nvSpPr>
        <p:spPr>
          <a:xfrm>
            <a:off x="6132091" y="993075"/>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 name="Oval 10"/>
          <p:cNvSpPr/>
          <p:nvPr/>
        </p:nvSpPr>
        <p:spPr>
          <a:xfrm>
            <a:off x="5059596" y="1894454"/>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 name="Oval 11"/>
          <p:cNvSpPr/>
          <p:nvPr/>
        </p:nvSpPr>
        <p:spPr>
          <a:xfrm>
            <a:off x="6148801" y="1060593"/>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1009442" y="1387058"/>
            <a:ext cx="3481387" cy="1113254"/>
          </a:xfrm>
        </p:spPr>
        <p:txBody>
          <a:bodyPr anchor="b">
            <a:normAutofit/>
          </a:bodyPr>
          <a:lstStyle>
            <a:lvl1pPr algn="l">
              <a:defRPr sz="2400" b="0"/>
            </a:lvl1pPr>
          </a:lstStyle>
          <a:p>
            <a:r>
              <a:rPr lang="en-US" smtClean="0"/>
              <a:t>Click to edit Master title style</a:t>
            </a:r>
            <a:endParaRPr lang="en-US"/>
          </a:p>
        </p:txBody>
      </p:sp>
      <p:sp>
        <p:nvSpPr>
          <p:cNvPr id="4" name="Text Placeholder 3"/>
          <p:cNvSpPr>
            <a:spLocks noGrp="1"/>
          </p:cNvSpPr>
          <p:nvPr>
            <p:ph type="body" sz="half" idx="2"/>
          </p:nvPr>
        </p:nvSpPr>
        <p:spPr>
          <a:xfrm>
            <a:off x="1009442" y="2500312"/>
            <a:ext cx="3481387" cy="2530200"/>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8" name="Picture Placeholder 17"/>
          <p:cNvSpPr>
            <a:spLocks noGrp="1"/>
          </p:cNvSpPr>
          <p:nvPr>
            <p:ph type="pic" sz="quarter" idx="14"/>
          </p:nvPr>
        </p:nvSpPr>
        <p:spPr>
          <a:xfrm>
            <a:off x="4876800" y="1600200"/>
            <a:ext cx="3429000" cy="3429000"/>
          </a:xfrm>
          <a:prstGeom prst="ellipse">
            <a:avLst/>
          </a:prstGeom>
          <a:ln w="76200">
            <a:solidFill>
              <a:schemeClr val="bg2">
                <a:lumMod val="75000"/>
              </a:schemeClr>
            </a:solidFill>
          </a:ln>
        </p:spPr>
        <p:txBody>
          <a:bodyPr rtlCol="0">
            <a:normAutofit/>
          </a:bodyPr>
          <a:lstStyle/>
          <a:p>
            <a:pPr lvl="0"/>
            <a:r>
              <a:rPr lang="en-US" noProof="0" smtClean="0"/>
              <a:t>Click icon to add picture</a:t>
            </a:r>
            <a:endParaRPr lang="en-US" noProof="0"/>
          </a:p>
        </p:txBody>
      </p:sp>
      <p:sp>
        <p:nvSpPr>
          <p:cNvPr id="13" name="Date Placeholder 4"/>
          <p:cNvSpPr>
            <a:spLocks noGrp="1"/>
          </p:cNvSpPr>
          <p:nvPr>
            <p:ph type="dt" sz="half" idx="15"/>
          </p:nvPr>
        </p:nvSpPr>
        <p:spPr/>
        <p:txBody>
          <a:bodyPr/>
          <a:lstStyle>
            <a:lvl1pPr>
              <a:defRPr/>
            </a:lvl1pPr>
          </a:lstStyle>
          <a:p>
            <a:pPr>
              <a:defRPr/>
            </a:pPr>
            <a:endParaRPr lang="en-US" altLang="en-US"/>
          </a:p>
        </p:txBody>
      </p:sp>
      <p:sp>
        <p:nvSpPr>
          <p:cNvPr id="14" name="Footer Placeholder 5"/>
          <p:cNvSpPr>
            <a:spLocks noGrp="1"/>
          </p:cNvSpPr>
          <p:nvPr>
            <p:ph type="ftr" sz="quarter" idx="16"/>
          </p:nvPr>
        </p:nvSpPr>
        <p:spPr/>
        <p:txBody>
          <a:bodyPr/>
          <a:lstStyle>
            <a:lvl1pPr>
              <a:defRPr/>
            </a:lvl1pPr>
          </a:lstStyle>
          <a:p>
            <a:pPr>
              <a:defRPr/>
            </a:pPr>
            <a:endParaRPr lang="en-US" altLang="en-US"/>
          </a:p>
        </p:txBody>
      </p:sp>
      <p:sp>
        <p:nvSpPr>
          <p:cNvPr id="15" name="Slide Number Placeholder 6"/>
          <p:cNvSpPr>
            <a:spLocks noGrp="1"/>
          </p:cNvSpPr>
          <p:nvPr>
            <p:ph type="sldNum" sz="quarter" idx="17"/>
          </p:nvPr>
        </p:nvSpPr>
        <p:spPr/>
        <p:txBody>
          <a:bodyPr/>
          <a:lstStyle>
            <a:lvl1pPr>
              <a:defRPr/>
            </a:lvl1pPr>
          </a:lstStyle>
          <a:p>
            <a:pPr>
              <a:defRPr/>
            </a:pPr>
            <a:fld id="{C5C46980-B890-457F-87FE-ED4AFE672B44}" type="slidenum">
              <a:rPr lang="en-US" altLang="en-US"/>
              <a:pPr>
                <a:defRPr/>
              </a:pPr>
              <a:t>‹#›</a:t>
            </a:fld>
            <a:endParaRPr lang="en-US" altLang="en-US"/>
          </a:p>
        </p:txBody>
      </p:sp>
    </p:spTree>
    <p:extLst>
      <p:ext uri="{BB962C8B-B14F-4D97-AF65-F5344CB8AC3E}">
        <p14:creationId xmlns:p14="http://schemas.microsoft.com/office/powerpoint/2010/main" val="19204195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009443" y="1807361"/>
            <a:ext cx="7123080" cy="40514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C580D9FE-75CE-4561-AEEC-8B2EDF419895}" type="slidenum">
              <a:rPr lang="en-US" altLang="en-US"/>
              <a:pPr>
                <a:defRPr/>
              </a:pPr>
              <a:t>‹#›</a:t>
            </a:fld>
            <a:endParaRPr lang="en-US" altLang="en-US"/>
          </a:p>
        </p:txBody>
      </p:sp>
    </p:spTree>
    <p:extLst>
      <p:ext uri="{BB962C8B-B14F-4D97-AF65-F5344CB8AC3E}">
        <p14:creationId xmlns:p14="http://schemas.microsoft.com/office/powerpoint/2010/main" val="10294869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1" y="675723"/>
            <a:ext cx="1472962" cy="518532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09442" y="675723"/>
            <a:ext cx="5467557" cy="518532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395587B1-C93D-4B3D-BB68-2D4AB411B728}" type="slidenum">
              <a:rPr lang="en-US" altLang="en-US"/>
              <a:pPr>
                <a:defRPr/>
              </a:pPr>
              <a:t>‹#›</a:t>
            </a:fld>
            <a:endParaRPr lang="en-US" altLang="en-US"/>
          </a:p>
        </p:txBody>
      </p:sp>
    </p:spTree>
    <p:extLst>
      <p:ext uri="{BB962C8B-B14F-4D97-AF65-F5344CB8AC3E}">
        <p14:creationId xmlns:p14="http://schemas.microsoft.com/office/powerpoint/2010/main" val="1782817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0C6F75E1-F55E-4408-B445-60B6C20A6E11}" type="slidenum">
              <a:rPr lang="en-US" altLang="en-US"/>
              <a:pPr>
                <a:defRPr/>
              </a:pPr>
              <a:t>‹#›</a:t>
            </a:fld>
            <a:endParaRPr lang="en-US" altLang="en-US"/>
          </a:p>
        </p:txBody>
      </p:sp>
    </p:spTree>
    <p:extLst>
      <p:ext uri="{BB962C8B-B14F-4D97-AF65-F5344CB8AC3E}">
        <p14:creationId xmlns:p14="http://schemas.microsoft.com/office/powerpoint/2010/main" val="739727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7DCA68F1-C30F-4E64-84CF-E802850ABFD2}" type="slidenum">
              <a:rPr lang="en-US" altLang="en-US"/>
              <a:pPr>
                <a:defRPr/>
              </a:pPr>
              <a:t>‹#›</a:t>
            </a:fld>
            <a:endParaRPr lang="en-US" altLang="en-US"/>
          </a:p>
        </p:txBody>
      </p:sp>
    </p:spTree>
    <p:extLst>
      <p:ext uri="{BB962C8B-B14F-4D97-AF65-F5344CB8AC3E}">
        <p14:creationId xmlns:p14="http://schemas.microsoft.com/office/powerpoint/2010/main" val="3217160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9863BFC6-C3F0-4DDA-9ADE-09480B66BAB5}" type="slidenum">
              <a:rPr lang="en-US" altLang="en-US"/>
              <a:pPr>
                <a:defRPr/>
              </a:pPr>
              <a:t>‹#›</a:t>
            </a:fld>
            <a:endParaRPr lang="en-US" altLang="en-US"/>
          </a:p>
        </p:txBody>
      </p:sp>
    </p:spTree>
    <p:extLst>
      <p:ext uri="{BB962C8B-B14F-4D97-AF65-F5344CB8AC3E}">
        <p14:creationId xmlns:p14="http://schemas.microsoft.com/office/powerpoint/2010/main" val="1994067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37FBAD34-AA2A-4063-A4EE-30D96AF2D1CA}" type="slidenum">
              <a:rPr lang="en-US" altLang="en-US"/>
              <a:pPr>
                <a:defRPr/>
              </a:pPr>
              <a:t>‹#›</a:t>
            </a:fld>
            <a:endParaRPr lang="en-US" altLang="en-US"/>
          </a:p>
        </p:txBody>
      </p:sp>
    </p:spTree>
    <p:extLst>
      <p:ext uri="{BB962C8B-B14F-4D97-AF65-F5344CB8AC3E}">
        <p14:creationId xmlns:p14="http://schemas.microsoft.com/office/powerpoint/2010/main" val="1408802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980F9002-E35A-4725-A0BD-48DEC80BDA8D}" type="slidenum">
              <a:rPr lang="en-US" altLang="en-US"/>
              <a:pPr>
                <a:defRPr/>
              </a:pPr>
              <a:t>‹#›</a:t>
            </a:fld>
            <a:endParaRPr lang="en-US" altLang="en-US"/>
          </a:p>
        </p:txBody>
      </p:sp>
    </p:spTree>
    <p:extLst>
      <p:ext uri="{BB962C8B-B14F-4D97-AF65-F5344CB8AC3E}">
        <p14:creationId xmlns:p14="http://schemas.microsoft.com/office/powerpoint/2010/main" val="471123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8F6CB4CC-E024-47C4-9022-FE93F2BF69CB}" type="slidenum">
              <a:rPr lang="en-US" altLang="en-US"/>
              <a:pPr>
                <a:defRPr/>
              </a:pPr>
              <a:t>‹#›</a:t>
            </a:fld>
            <a:endParaRPr lang="en-US" altLang="en-US"/>
          </a:p>
        </p:txBody>
      </p:sp>
    </p:spTree>
    <p:extLst>
      <p:ext uri="{BB962C8B-B14F-4D97-AF65-F5344CB8AC3E}">
        <p14:creationId xmlns:p14="http://schemas.microsoft.com/office/powerpoint/2010/main" val="1330003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7F8C072E-9AB7-45AE-BD6F-7EC4D5C862A9}" type="slidenum">
              <a:rPr lang="en-US" altLang="en-US"/>
              <a:pPr>
                <a:defRPr/>
              </a:pPr>
              <a:t>‹#›</a:t>
            </a:fld>
            <a:endParaRPr lang="en-US" altLang="en-US"/>
          </a:p>
        </p:txBody>
      </p:sp>
    </p:spTree>
    <p:extLst>
      <p:ext uri="{BB962C8B-B14F-4D97-AF65-F5344CB8AC3E}">
        <p14:creationId xmlns:p14="http://schemas.microsoft.com/office/powerpoint/2010/main" val="2128138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a:defRPr/>
            </a:pPr>
            <a:fld id="{42A2D096-3484-42FC-AB01-A072A4F18CB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 id="2147483794"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050" name="Group 218"/>
          <p:cNvGrpSpPr>
            <a:grpSpLocks/>
          </p:cNvGrpSpPr>
          <p:nvPr/>
        </p:nvGrpSpPr>
        <p:grpSpPr bwMode="auto">
          <a:xfrm>
            <a:off x="6557963" y="66675"/>
            <a:ext cx="2574925" cy="6796088"/>
            <a:chOff x="6558164" y="66319"/>
            <a:chExt cx="2575511" cy="6797067"/>
          </a:xfrm>
        </p:grpSpPr>
        <p:grpSp>
          <p:nvGrpSpPr>
            <p:cNvPr id="2056" name="Group 62"/>
            <p:cNvGrpSpPr>
              <a:grpSpLocks/>
            </p:cNvGrpSpPr>
            <p:nvPr/>
          </p:nvGrpSpPr>
          <p:grpSpPr bwMode="auto">
            <a:xfrm>
              <a:off x="6924386" y="66319"/>
              <a:ext cx="2173634" cy="6673398"/>
              <a:chOff x="6924386" y="66319"/>
              <a:chExt cx="2173634" cy="6673398"/>
            </a:xfrm>
          </p:grpSpPr>
          <p:grpSp>
            <p:nvGrpSpPr>
              <p:cNvPr id="2064" name="Group 44"/>
              <p:cNvGrpSpPr>
                <a:grpSpLocks/>
              </p:cNvGrpSpPr>
              <p:nvPr/>
            </p:nvGrpSpPr>
            <p:grpSpPr bwMode="auto">
              <a:xfrm>
                <a:off x="6924386" y="66319"/>
                <a:ext cx="2066032" cy="6673398"/>
                <a:chOff x="6924386" y="66319"/>
                <a:chExt cx="2066032" cy="6673398"/>
              </a:xfrm>
            </p:grpSpPr>
            <p:sp>
              <p:nvSpPr>
                <p:cNvPr id="234" name="Freeform 233"/>
                <p:cNvSpPr>
                  <a:spLocks noChangeAspect="1" noEditPoints="1"/>
                </p:cNvSpPr>
                <p:nvPr/>
              </p:nvSpPr>
              <p:spPr bwMode="auto">
                <a:xfrm rot="879737">
                  <a:off x="7130233" y="66319"/>
                  <a:ext cx="609204" cy="662248"/>
                </a:xfrm>
                <a:custGeom>
                  <a:avLst/>
                  <a:gdLst>
                    <a:gd name="T0" fmla="*/ 748 w 758"/>
                    <a:gd name="T1" fmla="*/ 508 h 824"/>
                    <a:gd name="T2" fmla="*/ 550 w 758"/>
                    <a:gd name="T3" fmla="*/ 490 h 824"/>
                    <a:gd name="T4" fmla="*/ 512 w 758"/>
                    <a:gd name="T5" fmla="*/ 448 h 824"/>
                    <a:gd name="T6" fmla="*/ 500 w 758"/>
                    <a:gd name="T7" fmla="*/ 408 h 824"/>
                    <a:gd name="T8" fmla="*/ 550 w 758"/>
                    <a:gd name="T9" fmla="*/ 334 h 824"/>
                    <a:gd name="T10" fmla="*/ 744 w 758"/>
                    <a:gd name="T11" fmla="*/ 324 h 824"/>
                    <a:gd name="T12" fmla="*/ 700 w 758"/>
                    <a:gd name="T13" fmla="*/ 246 h 824"/>
                    <a:gd name="T14" fmla="*/ 728 w 758"/>
                    <a:gd name="T15" fmla="*/ 196 h 824"/>
                    <a:gd name="T16" fmla="*/ 620 w 758"/>
                    <a:gd name="T17" fmla="*/ 248 h 824"/>
                    <a:gd name="T18" fmla="*/ 534 w 758"/>
                    <a:gd name="T19" fmla="*/ 306 h 824"/>
                    <a:gd name="T20" fmla="*/ 482 w 758"/>
                    <a:gd name="T21" fmla="*/ 314 h 824"/>
                    <a:gd name="T22" fmla="*/ 456 w 758"/>
                    <a:gd name="T23" fmla="*/ 310 h 824"/>
                    <a:gd name="T24" fmla="*/ 410 w 758"/>
                    <a:gd name="T25" fmla="*/ 268 h 824"/>
                    <a:gd name="T26" fmla="*/ 396 w 758"/>
                    <a:gd name="T27" fmla="*/ 202 h 824"/>
                    <a:gd name="T28" fmla="*/ 396 w 758"/>
                    <a:gd name="T29" fmla="*/ 66 h 824"/>
                    <a:gd name="T30" fmla="*/ 388 w 758"/>
                    <a:gd name="T31" fmla="*/ 0 h 824"/>
                    <a:gd name="T32" fmla="*/ 310 w 758"/>
                    <a:gd name="T33" fmla="*/ 16 h 824"/>
                    <a:gd name="T34" fmla="*/ 360 w 758"/>
                    <a:gd name="T35" fmla="*/ 144 h 824"/>
                    <a:gd name="T36" fmla="*/ 358 w 758"/>
                    <a:gd name="T37" fmla="*/ 230 h 824"/>
                    <a:gd name="T38" fmla="*/ 320 w 758"/>
                    <a:gd name="T39" fmla="*/ 306 h 824"/>
                    <a:gd name="T40" fmla="*/ 280 w 758"/>
                    <a:gd name="T41" fmla="*/ 314 h 824"/>
                    <a:gd name="T42" fmla="*/ 224 w 758"/>
                    <a:gd name="T43" fmla="*/ 304 h 824"/>
                    <a:gd name="T44" fmla="*/ 136 w 758"/>
                    <a:gd name="T45" fmla="*/ 250 h 824"/>
                    <a:gd name="T46" fmla="*/ 30 w 758"/>
                    <a:gd name="T47" fmla="*/ 198 h 824"/>
                    <a:gd name="T48" fmla="*/ 0 w 758"/>
                    <a:gd name="T49" fmla="*/ 264 h 824"/>
                    <a:gd name="T50" fmla="*/ 138 w 758"/>
                    <a:gd name="T51" fmla="*/ 296 h 824"/>
                    <a:gd name="T52" fmla="*/ 208 w 758"/>
                    <a:gd name="T53" fmla="*/ 334 h 824"/>
                    <a:gd name="T54" fmla="*/ 258 w 758"/>
                    <a:gd name="T55" fmla="*/ 408 h 824"/>
                    <a:gd name="T56" fmla="*/ 246 w 758"/>
                    <a:gd name="T57" fmla="*/ 448 h 824"/>
                    <a:gd name="T58" fmla="*/ 210 w 758"/>
                    <a:gd name="T59" fmla="*/ 492 h 824"/>
                    <a:gd name="T60" fmla="*/ 118 w 758"/>
                    <a:gd name="T61" fmla="*/ 540 h 824"/>
                    <a:gd name="T62" fmla="*/ 38 w 758"/>
                    <a:gd name="T63" fmla="*/ 592 h 824"/>
                    <a:gd name="T64" fmla="*/ 76 w 758"/>
                    <a:gd name="T65" fmla="*/ 608 h 824"/>
                    <a:gd name="T66" fmla="*/ 122 w 758"/>
                    <a:gd name="T67" fmla="*/ 686 h 824"/>
                    <a:gd name="T68" fmla="*/ 228 w 758"/>
                    <a:gd name="T69" fmla="*/ 520 h 824"/>
                    <a:gd name="T70" fmla="*/ 282 w 758"/>
                    <a:gd name="T71" fmla="*/ 508 h 824"/>
                    <a:gd name="T72" fmla="*/ 334 w 758"/>
                    <a:gd name="T73" fmla="*/ 528 h 824"/>
                    <a:gd name="T74" fmla="*/ 362 w 758"/>
                    <a:gd name="T75" fmla="*/ 598 h 824"/>
                    <a:gd name="T76" fmla="*/ 280 w 758"/>
                    <a:gd name="T77" fmla="*/ 778 h 824"/>
                    <a:gd name="T78" fmla="*/ 362 w 758"/>
                    <a:gd name="T79" fmla="*/ 772 h 824"/>
                    <a:gd name="T80" fmla="*/ 396 w 758"/>
                    <a:gd name="T81" fmla="*/ 796 h 824"/>
                    <a:gd name="T82" fmla="*/ 480 w 758"/>
                    <a:gd name="T83" fmla="*/ 778 h 824"/>
                    <a:gd name="T84" fmla="*/ 396 w 758"/>
                    <a:gd name="T85" fmla="*/ 600 h 824"/>
                    <a:gd name="T86" fmla="*/ 414 w 758"/>
                    <a:gd name="T87" fmla="*/ 546 h 824"/>
                    <a:gd name="T88" fmla="*/ 466 w 758"/>
                    <a:gd name="T89" fmla="*/ 508 h 824"/>
                    <a:gd name="T90" fmla="*/ 522 w 758"/>
                    <a:gd name="T91" fmla="*/ 520 h 824"/>
                    <a:gd name="T92" fmla="*/ 602 w 758"/>
                    <a:gd name="T93" fmla="*/ 562 h 824"/>
                    <a:gd name="T94" fmla="*/ 698 w 758"/>
                    <a:gd name="T95" fmla="*/ 664 h 824"/>
                    <a:gd name="T96" fmla="*/ 740 w 758"/>
                    <a:gd name="T97" fmla="*/ 606 h 824"/>
                    <a:gd name="T98" fmla="*/ 324 w 758"/>
                    <a:gd name="T99" fmla="*/ 398 h 824"/>
                    <a:gd name="T100" fmla="*/ 340 w 758"/>
                    <a:gd name="T101" fmla="*/ 452 h 824"/>
                    <a:gd name="T102" fmla="*/ 360 w 758"/>
                    <a:gd name="T103" fmla="*/ 380 h 824"/>
                    <a:gd name="T104" fmla="*/ 414 w 758"/>
                    <a:gd name="T105" fmla="*/ 352 h 824"/>
                    <a:gd name="T106" fmla="*/ 414 w 758"/>
                    <a:gd name="T107" fmla="*/ 472 h 824"/>
                    <a:gd name="T108" fmla="*/ 434 w 758"/>
                    <a:gd name="T109" fmla="*/ 424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58" h="824">
                      <a:moveTo>
                        <a:pt x="700" y="576"/>
                      </a:moveTo>
                      <a:lnTo>
                        <a:pt x="758" y="558"/>
                      </a:lnTo>
                      <a:lnTo>
                        <a:pt x="756" y="548"/>
                      </a:lnTo>
                      <a:lnTo>
                        <a:pt x="686" y="566"/>
                      </a:lnTo>
                      <a:lnTo>
                        <a:pt x="686" y="566"/>
                      </a:lnTo>
                      <a:lnTo>
                        <a:pt x="640" y="538"/>
                      </a:lnTo>
                      <a:lnTo>
                        <a:pt x="748" y="508"/>
                      </a:lnTo>
                      <a:lnTo>
                        <a:pt x="746" y="496"/>
                      </a:lnTo>
                      <a:lnTo>
                        <a:pt x="620" y="528"/>
                      </a:lnTo>
                      <a:lnTo>
                        <a:pt x="620" y="528"/>
                      </a:lnTo>
                      <a:lnTo>
                        <a:pt x="568" y="502"/>
                      </a:lnTo>
                      <a:lnTo>
                        <a:pt x="568" y="502"/>
                      </a:lnTo>
                      <a:lnTo>
                        <a:pt x="550" y="492"/>
                      </a:lnTo>
                      <a:lnTo>
                        <a:pt x="550" y="490"/>
                      </a:lnTo>
                      <a:lnTo>
                        <a:pt x="550" y="490"/>
                      </a:lnTo>
                      <a:lnTo>
                        <a:pt x="550" y="488"/>
                      </a:lnTo>
                      <a:lnTo>
                        <a:pt x="546" y="484"/>
                      </a:lnTo>
                      <a:lnTo>
                        <a:pt x="518" y="456"/>
                      </a:lnTo>
                      <a:lnTo>
                        <a:pt x="518" y="456"/>
                      </a:lnTo>
                      <a:lnTo>
                        <a:pt x="512" y="448"/>
                      </a:lnTo>
                      <a:lnTo>
                        <a:pt x="512" y="448"/>
                      </a:lnTo>
                      <a:lnTo>
                        <a:pt x="504" y="432"/>
                      </a:lnTo>
                      <a:lnTo>
                        <a:pt x="500" y="414"/>
                      </a:lnTo>
                      <a:lnTo>
                        <a:pt x="500" y="414"/>
                      </a:lnTo>
                      <a:lnTo>
                        <a:pt x="500" y="412"/>
                      </a:lnTo>
                      <a:lnTo>
                        <a:pt x="500" y="412"/>
                      </a:lnTo>
                      <a:lnTo>
                        <a:pt x="500" y="408"/>
                      </a:lnTo>
                      <a:lnTo>
                        <a:pt x="500" y="408"/>
                      </a:lnTo>
                      <a:lnTo>
                        <a:pt x="504" y="392"/>
                      </a:lnTo>
                      <a:lnTo>
                        <a:pt x="512" y="374"/>
                      </a:lnTo>
                      <a:lnTo>
                        <a:pt x="512" y="374"/>
                      </a:lnTo>
                      <a:lnTo>
                        <a:pt x="518" y="366"/>
                      </a:lnTo>
                      <a:lnTo>
                        <a:pt x="518" y="366"/>
                      </a:lnTo>
                      <a:lnTo>
                        <a:pt x="546" y="340"/>
                      </a:lnTo>
                      <a:lnTo>
                        <a:pt x="550" y="334"/>
                      </a:lnTo>
                      <a:lnTo>
                        <a:pt x="550" y="332"/>
                      </a:lnTo>
                      <a:lnTo>
                        <a:pt x="548" y="330"/>
                      </a:lnTo>
                      <a:lnTo>
                        <a:pt x="548" y="330"/>
                      </a:lnTo>
                      <a:lnTo>
                        <a:pt x="568" y="320"/>
                      </a:lnTo>
                      <a:lnTo>
                        <a:pt x="568" y="320"/>
                      </a:lnTo>
                      <a:lnTo>
                        <a:pt x="620" y="294"/>
                      </a:lnTo>
                      <a:lnTo>
                        <a:pt x="744" y="324"/>
                      </a:lnTo>
                      <a:lnTo>
                        <a:pt x="746" y="312"/>
                      </a:lnTo>
                      <a:lnTo>
                        <a:pt x="640" y="282"/>
                      </a:lnTo>
                      <a:lnTo>
                        <a:pt x="640" y="282"/>
                      </a:lnTo>
                      <a:lnTo>
                        <a:pt x="686" y="254"/>
                      </a:lnTo>
                      <a:lnTo>
                        <a:pt x="754" y="272"/>
                      </a:lnTo>
                      <a:lnTo>
                        <a:pt x="758" y="262"/>
                      </a:lnTo>
                      <a:lnTo>
                        <a:pt x="700" y="246"/>
                      </a:lnTo>
                      <a:lnTo>
                        <a:pt x="700" y="246"/>
                      </a:lnTo>
                      <a:lnTo>
                        <a:pt x="720" y="230"/>
                      </a:lnTo>
                      <a:lnTo>
                        <a:pt x="740" y="216"/>
                      </a:lnTo>
                      <a:lnTo>
                        <a:pt x="742" y="214"/>
                      </a:lnTo>
                      <a:lnTo>
                        <a:pt x="732" y="196"/>
                      </a:lnTo>
                      <a:lnTo>
                        <a:pt x="728" y="196"/>
                      </a:lnTo>
                      <a:lnTo>
                        <a:pt x="728" y="196"/>
                      </a:lnTo>
                      <a:lnTo>
                        <a:pt x="704" y="206"/>
                      </a:lnTo>
                      <a:lnTo>
                        <a:pt x="682" y="216"/>
                      </a:lnTo>
                      <a:lnTo>
                        <a:pt x="696" y="156"/>
                      </a:lnTo>
                      <a:lnTo>
                        <a:pt x="686" y="154"/>
                      </a:lnTo>
                      <a:lnTo>
                        <a:pt x="666" y="222"/>
                      </a:lnTo>
                      <a:lnTo>
                        <a:pt x="666" y="222"/>
                      </a:lnTo>
                      <a:lnTo>
                        <a:pt x="620" y="248"/>
                      </a:lnTo>
                      <a:lnTo>
                        <a:pt x="646" y="140"/>
                      </a:lnTo>
                      <a:lnTo>
                        <a:pt x="636" y="136"/>
                      </a:lnTo>
                      <a:lnTo>
                        <a:pt x="600" y="260"/>
                      </a:lnTo>
                      <a:lnTo>
                        <a:pt x="600" y="260"/>
                      </a:lnTo>
                      <a:lnTo>
                        <a:pt x="552" y="292"/>
                      </a:lnTo>
                      <a:lnTo>
                        <a:pt x="552" y="292"/>
                      </a:lnTo>
                      <a:lnTo>
                        <a:pt x="534" y="306"/>
                      </a:lnTo>
                      <a:lnTo>
                        <a:pt x="532" y="304"/>
                      </a:lnTo>
                      <a:lnTo>
                        <a:pt x="530" y="304"/>
                      </a:lnTo>
                      <a:lnTo>
                        <a:pt x="530" y="304"/>
                      </a:lnTo>
                      <a:lnTo>
                        <a:pt x="522" y="304"/>
                      </a:lnTo>
                      <a:lnTo>
                        <a:pt x="488" y="314"/>
                      </a:lnTo>
                      <a:lnTo>
                        <a:pt x="488" y="314"/>
                      </a:lnTo>
                      <a:lnTo>
                        <a:pt x="482" y="314"/>
                      </a:lnTo>
                      <a:lnTo>
                        <a:pt x="478" y="314"/>
                      </a:lnTo>
                      <a:lnTo>
                        <a:pt x="478" y="314"/>
                      </a:lnTo>
                      <a:lnTo>
                        <a:pt x="476" y="312"/>
                      </a:lnTo>
                      <a:lnTo>
                        <a:pt x="476" y="312"/>
                      </a:lnTo>
                      <a:lnTo>
                        <a:pt x="476" y="312"/>
                      </a:lnTo>
                      <a:lnTo>
                        <a:pt x="476" y="312"/>
                      </a:lnTo>
                      <a:lnTo>
                        <a:pt x="456" y="310"/>
                      </a:lnTo>
                      <a:lnTo>
                        <a:pt x="446" y="308"/>
                      </a:lnTo>
                      <a:lnTo>
                        <a:pt x="438" y="304"/>
                      </a:lnTo>
                      <a:lnTo>
                        <a:pt x="438" y="304"/>
                      </a:lnTo>
                      <a:lnTo>
                        <a:pt x="424" y="292"/>
                      </a:lnTo>
                      <a:lnTo>
                        <a:pt x="414" y="278"/>
                      </a:lnTo>
                      <a:lnTo>
                        <a:pt x="414" y="278"/>
                      </a:lnTo>
                      <a:lnTo>
                        <a:pt x="410" y="268"/>
                      </a:lnTo>
                      <a:lnTo>
                        <a:pt x="410" y="268"/>
                      </a:lnTo>
                      <a:lnTo>
                        <a:pt x="400" y="230"/>
                      </a:lnTo>
                      <a:lnTo>
                        <a:pt x="398" y="224"/>
                      </a:lnTo>
                      <a:lnTo>
                        <a:pt x="396" y="224"/>
                      </a:lnTo>
                      <a:lnTo>
                        <a:pt x="394" y="224"/>
                      </a:lnTo>
                      <a:lnTo>
                        <a:pt x="394" y="224"/>
                      </a:lnTo>
                      <a:lnTo>
                        <a:pt x="396" y="202"/>
                      </a:lnTo>
                      <a:lnTo>
                        <a:pt x="396" y="202"/>
                      </a:lnTo>
                      <a:lnTo>
                        <a:pt x="398" y="142"/>
                      </a:lnTo>
                      <a:lnTo>
                        <a:pt x="486" y="52"/>
                      </a:lnTo>
                      <a:lnTo>
                        <a:pt x="478" y="44"/>
                      </a:lnTo>
                      <a:lnTo>
                        <a:pt x="398" y="120"/>
                      </a:lnTo>
                      <a:lnTo>
                        <a:pt x="398" y="120"/>
                      </a:lnTo>
                      <a:lnTo>
                        <a:pt x="396" y="66"/>
                      </a:lnTo>
                      <a:lnTo>
                        <a:pt x="446" y="16"/>
                      </a:lnTo>
                      <a:lnTo>
                        <a:pt x="438" y="8"/>
                      </a:lnTo>
                      <a:lnTo>
                        <a:pt x="396" y="50"/>
                      </a:lnTo>
                      <a:lnTo>
                        <a:pt x="396" y="50"/>
                      </a:lnTo>
                      <a:lnTo>
                        <a:pt x="394" y="26"/>
                      </a:lnTo>
                      <a:lnTo>
                        <a:pt x="390" y="2"/>
                      </a:lnTo>
                      <a:lnTo>
                        <a:pt x="388" y="0"/>
                      </a:lnTo>
                      <a:lnTo>
                        <a:pt x="368" y="0"/>
                      </a:lnTo>
                      <a:lnTo>
                        <a:pt x="368" y="2"/>
                      </a:lnTo>
                      <a:lnTo>
                        <a:pt x="368" y="2"/>
                      </a:lnTo>
                      <a:lnTo>
                        <a:pt x="364" y="28"/>
                      </a:lnTo>
                      <a:lnTo>
                        <a:pt x="360" y="52"/>
                      </a:lnTo>
                      <a:lnTo>
                        <a:pt x="316" y="10"/>
                      </a:lnTo>
                      <a:lnTo>
                        <a:pt x="310" y="16"/>
                      </a:lnTo>
                      <a:lnTo>
                        <a:pt x="360" y="68"/>
                      </a:lnTo>
                      <a:lnTo>
                        <a:pt x="360" y="68"/>
                      </a:lnTo>
                      <a:lnTo>
                        <a:pt x="358" y="122"/>
                      </a:lnTo>
                      <a:lnTo>
                        <a:pt x="278" y="44"/>
                      </a:lnTo>
                      <a:lnTo>
                        <a:pt x="270" y="52"/>
                      </a:lnTo>
                      <a:lnTo>
                        <a:pt x="360" y="144"/>
                      </a:lnTo>
                      <a:lnTo>
                        <a:pt x="360" y="144"/>
                      </a:lnTo>
                      <a:lnTo>
                        <a:pt x="362" y="202"/>
                      </a:lnTo>
                      <a:lnTo>
                        <a:pt x="362" y="202"/>
                      </a:lnTo>
                      <a:lnTo>
                        <a:pt x="364" y="224"/>
                      </a:lnTo>
                      <a:lnTo>
                        <a:pt x="362" y="224"/>
                      </a:lnTo>
                      <a:lnTo>
                        <a:pt x="362" y="224"/>
                      </a:lnTo>
                      <a:lnTo>
                        <a:pt x="360" y="224"/>
                      </a:lnTo>
                      <a:lnTo>
                        <a:pt x="358" y="230"/>
                      </a:lnTo>
                      <a:lnTo>
                        <a:pt x="348" y="268"/>
                      </a:lnTo>
                      <a:lnTo>
                        <a:pt x="348" y="268"/>
                      </a:lnTo>
                      <a:lnTo>
                        <a:pt x="344" y="278"/>
                      </a:lnTo>
                      <a:lnTo>
                        <a:pt x="344" y="278"/>
                      </a:lnTo>
                      <a:lnTo>
                        <a:pt x="334" y="294"/>
                      </a:lnTo>
                      <a:lnTo>
                        <a:pt x="320" y="306"/>
                      </a:lnTo>
                      <a:lnTo>
                        <a:pt x="320" y="306"/>
                      </a:lnTo>
                      <a:lnTo>
                        <a:pt x="312" y="310"/>
                      </a:lnTo>
                      <a:lnTo>
                        <a:pt x="302" y="312"/>
                      </a:lnTo>
                      <a:lnTo>
                        <a:pt x="292" y="314"/>
                      </a:lnTo>
                      <a:lnTo>
                        <a:pt x="282" y="314"/>
                      </a:lnTo>
                      <a:lnTo>
                        <a:pt x="282" y="314"/>
                      </a:lnTo>
                      <a:lnTo>
                        <a:pt x="280" y="314"/>
                      </a:lnTo>
                      <a:lnTo>
                        <a:pt x="280" y="314"/>
                      </a:lnTo>
                      <a:lnTo>
                        <a:pt x="270" y="312"/>
                      </a:lnTo>
                      <a:lnTo>
                        <a:pt x="270" y="312"/>
                      </a:lnTo>
                      <a:lnTo>
                        <a:pt x="236" y="302"/>
                      </a:lnTo>
                      <a:lnTo>
                        <a:pt x="228" y="302"/>
                      </a:lnTo>
                      <a:lnTo>
                        <a:pt x="224" y="302"/>
                      </a:lnTo>
                      <a:lnTo>
                        <a:pt x="224" y="304"/>
                      </a:lnTo>
                      <a:lnTo>
                        <a:pt x="224" y="304"/>
                      </a:lnTo>
                      <a:lnTo>
                        <a:pt x="206" y="292"/>
                      </a:lnTo>
                      <a:lnTo>
                        <a:pt x="206" y="292"/>
                      </a:lnTo>
                      <a:lnTo>
                        <a:pt x="156" y="260"/>
                      </a:lnTo>
                      <a:lnTo>
                        <a:pt x="120" y="140"/>
                      </a:lnTo>
                      <a:lnTo>
                        <a:pt x="110" y="142"/>
                      </a:lnTo>
                      <a:lnTo>
                        <a:pt x="136" y="250"/>
                      </a:lnTo>
                      <a:lnTo>
                        <a:pt x="136" y="250"/>
                      </a:lnTo>
                      <a:lnTo>
                        <a:pt x="90" y="224"/>
                      </a:lnTo>
                      <a:lnTo>
                        <a:pt x="70" y="156"/>
                      </a:lnTo>
                      <a:lnTo>
                        <a:pt x="60" y="158"/>
                      </a:lnTo>
                      <a:lnTo>
                        <a:pt x="74" y="216"/>
                      </a:lnTo>
                      <a:lnTo>
                        <a:pt x="74" y="216"/>
                      </a:lnTo>
                      <a:lnTo>
                        <a:pt x="52" y="206"/>
                      </a:lnTo>
                      <a:lnTo>
                        <a:pt x="30" y="198"/>
                      </a:lnTo>
                      <a:lnTo>
                        <a:pt x="26" y="196"/>
                      </a:lnTo>
                      <a:lnTo>
                        <a:pt x="16" y="214"/>
                      </a:lnTo>
                      <a:lnTo>
                        <a:pt x="18" y="216"/>
                      </a:lnTo>
                      <a:lnTo>
                        <a:pt x="18" y="216"/>
                      </a:lnTo>
                      <a:lnTo>
                        <a:pt x="38" y="232"/>
                      </a:lnTo>
                      <a:lnTo>
                        <a:pt x="58" y="248"/>
                      </a:lnTo>
                      <a:lnTo>
                        <a:pt x="0" y="264"/>
                      </a:lnTo>
                      <a:lnTo>
                        <a:pt x="2" y="274"/>
                      </a:lnTo>
                      <a:lnTo>
                        <a:pt x="72" y="256"/>
                      </a:lnTo>
                      <a:lnTo>
                        <a:pt x="72" y="256"/>
                      </a:lnTo>
                      <a:lnTo>
                        <a:pt x="118" y="284"/>
                      </a:lnTo>
                      <a:lnTo>
                        <a:pt x="10" y="316"/>
                      </a:lnTo>
                      <a:lnTo>
                        <a:pt x="12" y="326"/>
                      </a:lnTo>
                      <a:lnTo>
                        <a:pt x="138" y="296"/>
                      </a:lnTo>
                      <a:lnTo>
                        <a:pt x="138" y="296"/>
                      </a:lnTo>
                      <a:lnTo>
                        <a:pt x="190" y="322"/>
                      </a:lnTo>
                      <a:lnTo>
                        <a:pt x="190" y="322"/>
                      </a:lnTo>
                      <a:lnTo>
                        <a:pt x="208" y="332"/>
                      </a:lnTo>
                      <a:lnTo>
                        <a:pt x="208" y="332"/>
                      </a:lnTo>
                      <a:lnTo>
                        <a:pt x="208" y="332"/>
                      </a:lnTo>
                      <a:lnTo>
                        <a:pt x="208" y="334"/>
                      </a:lnTo>
                      <a:lnTo>
                        <a:pt x="212" y="340"/>
                      </a:lnTo>
                      <a:lnTo>
                        <a:pt x="240" y="366"/>
                      </a:lnTo>
                      <a:lnTo>
                        <a:pt x="240" y="366"/>
                      </a:lnTo>
                      <a:lnTo>
                        <a:pt x="246" y="374"/>
                      </a:lnTo>
                      <a:lnTo>
                        <a:pt x="246" y="374"/>
                      </a:lnTo>
                      <a:lnTo>
                        <a:pt x="254" y="392"/>
                      </a:lnTo>
                      <a:lnTo>
                        <a:pt x="258" y="408"/>
                      </a:lnTo>
                      <a:lnTo>
                        <a:pt x="258" y="408"/>
                      </a:lnTo>
                      <a:lnTo>
                        <a:pt x="258" y="412"/>
                      </a:lnTo>
                      <a:lnTo>
                        <a:pt x="258" y="412"/>
                      </a:lnTo>
                      <a:lnTo>
                        <a:pt x="258" y="414"/>
                      </a:lnTo>
                      <a:lnTo>
                        <a:pt x="258" y="414"/>
                      </a:lnTo>
                      <a:lnTo>
                        <a:pt x="254" y="432"/>
                      </a:lnTo>
                      <a:lnTo>
                        <a:pt x="246" y="448"/>
                      </a:lnTo>
                      <a:lnTo>
                        <a:pt x="246" y="448"/>
                      </a:lnTo>
                      <a:lnTo>
                        <a:pt x="240" y="456"/>
                      </a:lnTo>
                      <a:lnTo>
                        <a:pt x="240" y="456"/>
                      </a:lnTo>
                      <a:lnTo>
                        <a:pt x="212" y="484"/>
                      </a:lnTo>
                      <a:lnTo>
                        <a:pt x="208" y="488"/>
                      </a:lnTo>
                      <a:lnTo>
                        <a:pt x="208" y="490"/>
                      </a:lnTo>
                      <a:lnTo>
                        <a:pt x="210" y="492"/>
                      </a:lnTo>
                      <a:lnTo>
                        <a:pt x="210" y="492"/>
                      </a:lnTo>
                      <a:lnTo>
                        <a:pt x="190" y="502"/>
                      </a:lnTo>
                      <a:lnTo>
                        <a:pt x="190" y="502"/>
                      </a:lnTo>
                      <a:lnTo>
                        <a:pt x="138" y="530"/>
                      </a:lnTo>
                      <a:lnTo>
                        <a:pt x="14" y="500"/>
                      </a:lnTo>
                      <a:lnTo>
                        <a:pt x="12" y="510"/>
                      </a:lnTo>
                      <a:lnTo>
                        <a:pt x="118" y="540"/>
                      </a:lnTo>
                      <a:lnTo>
                        <a:pt x="118" y="540"/>
                      </a:lnTo>
                      <a:lnTo>
                        <a:pt x="72" y="568"/>
                      </a:lnTo>
                      <a:lnTo>
                        <a:pt x="4" y="552"/>
                      </a:lnTo>
                      <a:lnTo>
                        <a:pt x="0" y="560"/>
                      </a:lnTo>
                      <a:lnTo>
                        <a:pt x="58" y="578"/>
                      </a:lnTo>
                      <a:lnTo>
                        <a:pt x="58" y="578"/>
                      </a:lnTo>
                      <a:lnTo>
                        <a:pt x="38" y="592"/>
                      </a:lnTo>
                      <a:lnTo>
                        <a:pt x="18" y="608"/>
                      </a:lnTo>
                      <a:lnTo>
                        <a:pt x="16" y="610"/>
                      </a:lnTo>
                      <a:lnTo>
                        <a:pt x="26" y="628"/>
                      </a:lnTo>
                      <a:lnTo>
                        <a:pt x="30" y="626"/>
                      </a:lnTo>
                      <a:lnTo>
                        <a:pt x="30" y="626"/>
                      </a:lnTo>
                      <a:lnTo>
                        <a:pt x="54" y="618"/>
                      </a:lnTo>
                      <a:lnTo>
                        <a:pt x="76" y="608"/>
                      </a:lnTo>
                      <a:lnTo>
                        <a:pt x="62" y="666"/>
                      </a:lnTo>
                      <a:lnTo>
                        <a:pt x="72" y="670"/>
                      </a:lnTo>
                      <a:lnTo>
                        <a:pt x="92" y="600"/>
                      </a:lnTo>
                      <a:lnTo>
                        <a:pt x="92" y="600"/>
                      </a:lnTo>
                      <a:lnTo>
                        <a:pt x="138" y="574"/>
                      </a:lnTo>
                      <a:lnTo>
                        <a:pt x="112" y="682"/>
                      </a:lnTo>
                      <a:lnTo>
                        <a:pt x="122" y="686"/>
                      </a:lnTo>
                      <a:lnTo>
                        <a:pt x="158" y="562"/>
                      </a:lnTo>
                      <a:lnTo>
                        <a:pt x="158" y="562"/>
                      </a:lnTo>
                      <a:lnTo>
                        <a:pt x="206" y="530"/>
                      </a:lnTo>
                      <a:lnTo>
                        <a:pt x="206" y="530"/>
                      </a:lnTo>
                      <a:lnTo>
                        <a:pt x="224" y="518"/>
                      </a:lnTo>
                      <a:lnTo>
                        <a:pt x="226" y="520"/>
                      </a:lnTo>
                      <a:lnTo>
                        <a:pt x="228" y="520"/>
                      </a:lnTo>
                      <a:lnTo>
                        <a:pt x="228" y="520"/>
                      </a:lnTo>
                      <a:lnTo>
                        <a:pt x="236" y="518"/>
                      </a:lnTo>
                      <a:lnTo>
                        <a:pt x="270" y="510"/>
                      </a:lnTo>
                      <a:lnTo>
                        <a:pt x="270" y="510"/>
                      </a:lnTo>
                      <a:lnTo>
                        <a:pt x="280" y="508"/>
                      </a:lnTo>
                      <a:lnTo>
                        <a:pt x="280" y="508"/>
                      </a:lnTo>
                      <a:lnTo>
                        <a:pt x="282" y="508"/>
                      </a:lnTo>
                      <a:lnTo>
                        <a:pt x="282" y="508"/>
                      </a:lnTo>
                      <a:lnTo>
                        <a:pt x="292" y="508"/>
                      </a:lnTo>
                      <a:lnTo>
                        <a:pt x="302" y="510"/>
                      </a:lnTo>
                      <a:lnTo>
                        <a:pt x="312" y="512"/>
                      </a:lnTo>
                      <a:lnTo>
                        <a:pt x="320" y="516"/>
                      </a:lnTo>
                      <a:lnTo>
                        <a:pt x="320" y="516"/>
                      </a:lnTo>
                      <a:lnTo>
                        <a:pt x="334" y="528"/>
                      </a:lnTo>
                      <a:lnTo>
                        <a:pt x="344" y="544"/>
                      </a:lnTo>
                      <a:lnTo>
                        <a:pt x="344" y="544"/>
                      </a:lnTo>
                      <a:lnTo>
                        <a:pt x="348" y="554"/>
                      </a:lnTo>
                      <a:lnTo>
                        <a:pt x="348" y="554"/>
                      </a:lnTo>
                      <a:lnTo>
                        <a:pt x="358" y="594"/>
                      </a:lnTo>
                      <a:lnTo>
                        <a:pt x="360" y="598"/>
                      </a:lnTo>
                      <a:lnTo>
                        <a:pt x="362" y="598"/>
                      </a:lnTo>
                      <a:lnTo>
                        <a:pt x="364" y="598"/>
                      </a:lnTo>
                      <a:lnTo>
                        <a:pt x="364" y="598"/>
                      </a:lnTo>
                      <a:lnTo>
                        <a:pt x="362" y="622"/>
                      </a:lnTo>
                      <a:lnTo>
                        <a:pt x="362" y="622"/>
                      </a:lnTo>
                      <a:lnTo>
                        <a:pt x="360" y="680"/>
                      </a:lnTo>
                      <a:lnTo>
                        <a:pt x="272" y="772"/>
                      </a:lnTo>
                      <a:lnTo>
                        <a:pt x="280" y="778"/>
                      </a:lnTo>
                      <a:lnTo>
                        <a:pt x="360" y="702"/>
                      </a:lnTo>
                      <a:lnTo>
                        <a:pt x="360" y="702"/>
                      </a:lnTo>
                      <a:lnTo>
                        <a:pt x="362" y="756"/>
                      </a:lnTo>
                      <a:lnTo>
                        <a:pt x="312" y="806"/>
                      </a:lnTo>
                      <a:lnTo>
                        <a:pt x="320" y="814"/>
                      </a:lnTo>
                      <a:lnTo>
                        <a:pt x="362" y="772"/>
                      </a:lnTo>
                      <a:lnTo>
                        <a:pt x="362" y="772"/>
                      </a:lnTo>
                      <a:lnTo>
                        <a:pt x="364" y="796"/>
                      </a:lnTo>
                      <a:lnTo>
                        <a:pt x="368" y="822"/>
                      </a:lnTo>
                      <a:lnTo>
                        <a:pt x="370" y="824"/>
                      </a:lnTo>
                      <a:lnTo>
                        <a:pt x="390" y="824"/>
                      </a:lnTo>
                      <a:lnTo>
                        <a:pt x="390" y="822"/>
                      </a:lnTo>
                      <a:lnTo>
                        <a:pt x="390" y="822"/>
                      </a:lnTo>
                      <a:lnTo>
                        <a:pt x="396" y="796"/>
                      </a:lnTo>
                      <a:lnTo>
                        <a:pt x="398" y="772"/>
                      </a:lnTo>
                      <a:lnTo>
                        <a:pt x="442" y="814"/>
                      </a:lnTo>
                      <a:lnTo>
                        <a:pt x="448" y="806"/>
                      </a:lnTo>
                      <a:lnTo>
                        <a:pt x="398" y="754"/>
                      </a:lnTo>
                      <a:lnTo>
                        <a:pt x="398" y="754"/>
                      </a:lnTo>
                      <a:lnTo>
                        <a:pt x="400" y="702"/>
                      </a:lnTo>
                      <a:lnTo>
                        <a:pt x="480" y="778"/>
                      </a:lnTo>
                      <a:lnTo>
                        <a:pt x="488" y="770"/>
                      </a:lnTo>
                      <a:lnTo>
                        <a:pt x="400" y="678"/>
                      </a:lnTo>
                      <a:lnTo>
                        <a:pt x="400" y="678"/>
                      </a:lnTo>
                      <a:lnTo>
                        <a:pt x="396" y="620"/>
                      </a:lnTo>
                      <a:lnTo>
                        <a:pt x="396" y="620"/>
                      </a:lnTo>
                      <a:lnTo>
                        <a:pt x="394" y="600"/>
                      </a:lnTo>
                      <a:lnTo>
                        <a:pt x="396" y="600"/>
                      </a:lnTo>
                      <a:lnTo>
                        <a:pt x="396" y="600"/>
                      </a:lnTo>
                      <a:lnTo>
                        <a:pt x="398" y="600"/>
                      </a:lnTo>
                      <a:lnTo>
                        <a:pt x="400" y="594"/>
                      </a:lnTo>
                      <a:lnTo>
                        <a:pt x="410" y="556"/>
                      </a:lnTo>
                      <a:lnTo>
                        <a:pt x="410" y="556"/>
                      </a:lnTo>
                      <a:lnTo>
                        <a:pt x="414" y="546"/>
                      </a:lnTo>
                      <a:lnTo>
                        <a:pt x="414" y="546"/>
                      </a:lnTo>
                      <a:lnTo>
                        <a:pt x="424" y="530"/>
                      </a:lnTo>
                      <a:lnTo>
                        <a:pt x="430" y="522"/>
                      </a:lnTo>
                      <a:lnTo>
                        <a:pt x="438" y="518"/>
                      </a:lnTo>
                      <a:lnTo>
                        <a:pt x="438" y="518"/>
                      </a:lnTo>
                      <a:lnTo>
                        <a:pt x="446" y="514"/>
                      </a:lnTo>
                      <a:lnTo>
                        <a:pt x="456" y="510"/>
                      </a:lnTo>
                      <a:lnTo>
                        <a:pt x="466" y="508"/>
                      </a:lnTo>
                      <a:lnTo>
                        <a:pt x="476" y="508"/>
                      </a:lnTo>
                      <a:lnTo>
                        <a:pt x="476" y="508"/>
                      </a:lnTo>
                      <a:lnTo>
                        <a:pt x="478" y="508"/>
                      </a:lnTo>
                      <a:lnTo>
                        <a:pt x="478" y="508"/>
                      </a:lnTo>
                      <a:lnTo>
                        <a:pt x="488" y="510"/>
                      </a:lnTo>
                      <a:lnTo>
                        <a:pt x="488" y="510"/>
                      </a:lnTo>
                      <a:lnTo>
                        <a:pt x="522" y="520"/>
                      </a:lnTo>
                      <a:lnTo>
                        <a:pt x="530" y="522"/>
                      </a:lnTo>
                      <a:lnTo>
                        <a:pt x="534" y="520"/>
                      </a:lnTo>
                      <a:lnTo>
                        <a:pt x="534" y="518"/>
                      </a:lnTo>
                      <a:lnTo>
                        <a:pt x="534" y="518"/>
                      </a:lnTo>
                      <a:lnTo>
                        <a:pt x="552" y="530"/>
                      </a:lnTo>
                      <a:lnTo>
                        <a:pt x="552" y="530"/>
                      </a:lnTo>
                      <a:lnTo>
                        <a:pt x="602" y="562"/>
                      </a:lnTo>
                      <a:lnTo>
                        <a:pt x="638" y="684"/>
                      </a:lnTo>
                      <a:lnTo>
                        <a:pt x="648" y="680"/>
                      </a:lnTo>
                      <a:lnTo>
                        <a:pt x="622" y="574"/>
                      </a:lnTo>
                      <a:lnTo>
                        <a:pt x="622" y="574"/>
                      </a:lnTo>
                      <a:lnTo>
                        <a:pt x="668" y="600"/>
                      </a:lnTo>
                      <a:lnTo>
                        <a:pt x="688" y="666"/>
                      </a:lnTo>
                      <a:lnTo>
                        <a:pt x="698" y="664"/>
                      </a:lnTo>
                      <a:lnTo>
                        <a:pt x="684" y="606"/>
                      </a:lnTo>
                      <a:lnTo>
                        <a:pt x="684" y="606"/>
                      </a:lnTo>
                      <a:lnTo>
                        <a:pt x="706" y="616"/>
                      </a:lnTo>
                      <a:lnTo>
                        <a:pt x="728" y="626"/>
                      </a:lnTo>
                      <a:lnTo>
                        <a:pt x="732" y="626"/>
                      </a:lnTo>
                      <a:lnTo>
                        <a:pt x="742" y="608"/>
                      </a:lnTo>
                      <a:lnTo>
                        <a:pt x="740" y="606"/>
                      </a:lnTo>
                      <a:lnTo>
                        <a:pt x="740" y="606"/>
                      </a:lnTo>
                      <a:lnTo>
                        <a:pt x="720" y="590"/>
                      </a:lnTo>
                      <a:lnTo>
                        <a:pt x="700" y="576"/>
                      </a:lnTo>
                      <a:lnTo>
                        <a:pt x="700" y="576"/>
                      </a:lnTo>
                      <a:close/>
                      <a:moveTo>
                        <a:pt x="324" y="424"/>
                      </a:moveTo>
                      <a:lnTo>
                        <a:pt x="310" y="412"/>
                      </a:lnTo>
                      <a:lnTo>
                        <a:pt x="324" y="398"/>
                      </a:lnTo>
                      <a:lnTo>
                        <a:pt x="324" y="398"/>
                      </a:lnTo>
                      <a:lnTo>
                        <a:pt x="342" y="412"/>
                      </a:lnTo>
                      <a:lnTo>
                        <a:pt x="342" y="412"/>
                      </a:lnTo>
                      <a:lnTo>
                        <a:pt x="324" y="424"/>
                      </a:lnTo>
                      <a:lnTo>
                        <a:pt x="324" y="424"/>
                      </a:lnTo>
                      <a:close/>
                      <a:moveTo>
                        <a:pt x="344" y="472"/>
                      </a:moveTo>
                      <a:lnTo>
                        <a:pt x="340" y="452"/>
                      </a:lnTo>
                      <a:lnTo>
                        <a:pt x="340" y="452"/>
                      </a:lnTo>
                      <a:lnTo>
                        <a:pt x="360" y="444"/>
                      </a:lnTo>
                      <a:lnTo>
                        <a:pt x="360" y="444"/>
                      </a:lnTo>
                      <a:lnTo>
                        <a:pt x="362" y="466"/>
                      </a:lnTo>
                      <a:lnTo>
                        <a:pt x="344" y="472"/>
                      </a:lnTo>
                      <a:close/>
                      <a:moveTo>
                        <a:pt x="360" y="380"/>
                      </a:moveTo>
                      <a:lnTo>
                        <a:pt x="360" y="380"/>
                      </a:lnTo>
                      <a:lnTo>
                        <a:pt x="340" y="370"/>
                      </a:lnTo>
                      <a:lnTo>
                        <a:pt x="344" y="352"/>
                      </a:lnTo>
                      <a:lnTo>
                        <a:pt x="364" y="358"/>
                      </a:lnTo>
                      <a:lnTo>
                        <a:pt x="364" y="358"/>
                      </a:lnTo>
                      <a:lnTo>
                        <a:pt x="360" y="380"/>
                      </a:lnTo>
                      <a:lnTo>
                        <a:pt x="360" y="380"/>
                      </a:lnTo>
                      <a:close/>
                      <a:moveTo>
                        <a:pt x="414" y="352"/>
                      </a:moveTo>
                      <a:lnTo>
                        <a:pt x="418" y="370"/>
                      </a:lnTo>
                      <a:lnTo>
                        <a:pt x="418" y="370"/>
                      </a:lnTo>
                      <a:lnTo>
                        <a:pt x="398" y="380"/>
                      </a:lnTo>
                      <a:lnTo>
                        <a:pt x="398" y="380"/>
                      </a:lnTo>
                      <a:lnTo>
                        <a:pt x="396" y="358"/>
                      </a:lnTo>
                      <a:lnTo>
                        <a:pt x="414" y="352"/>
                      </a:lnTo>
                      <a:close/>
                      <a:moveTo>
                        <a:pt x="414" y="472"/>
                      </a:moveTo>
                      <a:lnTo>
                        <a:pt x="394" y="466"/>
                      </a:lnTo>
                      <a:lnTo>
                        <a:pt x="394" y="466"/>
                      </a:lnTo>
                      <a:lnTo>
                        <a:pt x="398" y="444"/>
                      </a:lnTo>
                      <a:lnTo>
                        <a:pt x="398" y="444"/>
                      </a:lnTo>
                      <a:lnTo>
                        <a:pt x="418" y="452"/>
                      </a:lnTo>
                      <a:lnTo>
                        <a:pt x="414" y="472"/>
                      </a:lnTo>
                      <a:close/>
                      <a:moveTo>
                        <a:pt x="434" y="424"/>
                      </a:moveTo>
                      <a:lnTo>
                        <a:pt x="434" y="424"/>
                      </a:lnTo>
                      <a:lnTo>
                        <a:pt x="416" y="412"/>
                      </a:lnTo>
                      <a:lnTo>
                        <a:pt x="416" y="412"/>
                      </a:lnTo>
                      <a:lnTo>
                        <a:pt x="434" y="398"/>
                      </a:lnTo>
                      <a:lnTo>
                        <a:pt x="448" y="412"/>
                      </a:lnTo>
                      <a:lnTo>
                        <a:pt x="434" y="424"/>
                      </a:lnTo>
                      <a:close/>
                    </a:path>
                  </a:pathLst>
                </a:custGeom>
                <a:solidFill>
                  <a:srgbClr val="FEFFFF">
                    <a:alpha val="3000"/>
                  </a:srgbClr>
                </a:solidFill>
                <a:ln>
                  <a:solidFill>
                    <a:srgbClr val="FEFFFF">
                      <a:alpha val="4000"/>
                    </a:srgbClr>
                  </a:solidFill>
                </a:ln>
                <a:effectLst>
                  <a:glow rad="76200">
                    <a:srgbClr val="FEFFFF">
                      <a:alpha val="6000"/>
                    </a:srgbClr>
                  </a:glow>
                  <a:softEdge rad="12700"/>
                </a:effectLst>
                <a:extLst/>
              </p:spPr>
              <p:txBody>
                <a:bodyPr/>
                <a:lstStyle/>
                <a:p>
                  <a:pPr defTabSz="457200">
                    <a:defRPr/>
                  </a:pPr>
                  <a:endParaRPr lang="en-US" sz="1800">
                    <a:latin typeface="+mn-lt"/>
                  </a:endParaRPr>
                </a:p>
              </p:txBody>
            </p:sp>
            <p:sp>
              <p:nvSpPr>
                <p:cNvPr id="235" name="Freeform 25"/>
                <p:cNvSpPr>
                  <a:spLocks noChangeAspect="1" noEditPoints="1"/>
                </p:cNvSpPr>
                <p:nvPr/>
              </p:nvSpPr>
              <p:spPr bwMode="auto">
                <a:xfrm rot="20016556">
                  <a:off x="7678235" y="2380703"/>
                  <a:ext cx="824672" cy="946846"/>
                </a:xfrm>
                <a:custGeom>
                  <a:avLst/>
                  <a:gdLst>
                    <a:gd name="T0" fmla="*/ 702 w 756"/>
                    <a:gd name="T1" fmla="*/ 598 h 868"/>
                    <a:gd name="T2" fmla="*/ 720 w 756"/>
                    <a:gd name="T3" fmla="*/ 502 h 868"/>
                    <a:gd name="T4" fmla="*/ 606 w 756"/>
                    <a:gd name="T5" fmla="*/ 484 h 868"/>
                    <a:gd name="T6" fmla="*/ 586 w 756"/>
                    <a:gd name="T7" fmla="*/ 454 h 868"/>
                    <a:gd name="T8" fmla="*/ 626 w 756"/>
                    <a:gd name="T9" fmla="*/ 378 h 868"/>
                    <a:gd name="T10" fmla="*/ 578 w 756"/>
                    <a:gd name="T11" fmla="*/ 376 h 868"/>
                    <a:gd name="T12" fmla="*/ 656 w 756"/>
                    <a:gd name="T13" fmla="*/ 298 h 868"/>
                    <a:gd name="T14" fmla="*/ 734 w 756"/>
                    <a:gd name="T15" fmla="*/ 238 h 868"/>
                    <a:gd name="T16" fmla="*/ 752 w 756"/>
                    <a:gd name="T17" fmla="*/ 214 h 868"/>
                    <a:gd name="T18" fmla="*/ 724 w 756"/>
                    <a:gd name="T19" fmla="*/ 220 h 868"/>
                    <a:gd name="T20" fmla="*/ 608 w 756"/>
                    <a:gd name="T21" fmla="*/ 274 h 868"/>
                    <a:gd name="T22" fmla="*/ 528 w 756"/>
                    <a:gd name="T23" fmla="*/ 290 h 868"/>
                    <a:gd name="T24" fmla="*/ 548 w 756"/>
                    <a:gd name="T25" fmla="*/ 246 h 868"/>
                    <a:gd name="T26" fmla="*/ 474 w 756"/>
                    <a:gd name="T27" fmla="*/ 268 h 868"/>
                    <a:gd name="T28" fmla="*/ 450 w 756"/>
                    <a:gd name="T29" fmla="*/ 192 h 868"/>
                    <a:gd name="T30" fmla="*/ 496 w 756"/>
                    <a:gd name="T31" fmla="*/ 112 h 868"/>
                    <a:gd name="T32" fmla="*/ 398 w 756"/>
                    <a:gd name="T33" fmla="*/ 108 h 868"/>
                    <a:gd name="T34" fmla="*/ 382 w 756"/>
                    <a:gd name="T35" fmla="*/ 0 h 868"/>
                    <a:gd name="T36" fmla="*/ 374 w 756"/>
                    <a:gd name="T37" fmla="*/ 10 h 868"/>
                    <a:gd name="T38" fmla="*/ 310 w 756"/>
                    <a:gd name="T39" fmla="*/ 64 h 868"/>
                    <a:gd name="T40" fmla="*/ 342 w 756"/>
                    <a:gd name="T41" fmla="*/ 200 h 868"/>
                    <a:gd name="T42" fmla="*/ 308 w 756"/>
                    <a:gd name="T43" fmla="*/ 192 h 868"/>
                    <a:gd name="T44" fmla="*/ 282 w 756"/>
                    <a:gd name="T45" fmla="*/ 268 h 868"/>
                    <a:gd name="T46" fmla="*/ 206 w 756"/>
                    <a:gd name="T47" fmla="*/ 246 h 868"/>
                    <a:gd name="T48" fmla="*/ 228 w 756"/>
                    <a:gd name="T49" fmla="*/ 290 h 868"/>
                    <a:gd name="T50" fmla="*/ 140 w 756"/>
                    <a:gd name="T51" fmla="*/ 272 h 868"/>
                    <a:gd name="T52" fmla="*/ 30 w 756"/>
                    <a:gd name="T53" fmla="*/ 226 h 868"/>
                    <a:gd name="T54" fmla="*/ 0 w 756"/>
                    <a:gd name="T55" fmla="*/ 220 h 868"/>
                    <a:gd name="T56" fmla="*/ 24 w 756"/>
                    <a:gd name="T57" fmla="*/ 244 h 868"/>
                    <a:gd name="T58" fmla="*/ 126 w 756"/>
                    <a:gd name="T59" fmla="*/ 314 h 868"/>
                    <a:gd name="T60" fmla="*/ 190 w 756"/>
                    <a:gd name="T61" fmla="*/ 408 h 868"/>
                    <a:gd name="T62" fmla="*/ 134 w 756"/>
                    <a:gd name="T63" fmla="*/ 386 h 868"/>
                    <a:gd name="T64" fmla="*/ 134 w 756"/>
                    <a:gd name="T65" fmla="*/ 482 h 868"/>
                    <a:gd name="T66" fmla="*/ 152 w 756"/>
                    <a:gd name="T67" fmla="*/ 484 h 868"/>
                    <a:gd name="T68" fmla="*/ 144 w 756"/>
                    <a:gd name="T69" fmla="*/ 536 h 868"/>
                    <a:gd name="T70" fmla="*/ 54 w 756"/>
                    <a:gd name="T71" fmla="*/ 600 h 868"/>
                    <a:gd name="T72" fmla="*/ 0 w 756"/>
                    <a:gd name="T73" fmla="*/ 648 h 868"/>
                    <a:gd name="T74" fmla="*/ 32 w 756"/>
                    <a:gd name="T75" fmla="*/ 646 h 868"/>
                    <a:gd name="T76" fmla="*/ 148 w 756"/>
                    <a:gd name="T77" fmla="*/ 592 h 868"/>
                    <a:gd name="T78" fmla="*/ 228 w 756"/>
                    <a:gd name="T79" fmla="*/ 578 h 868"/>
                    <a:gd name="T80" fmla="*/ 210 w 756"/>
                    <a:gd name="T81" fmla="*/ 622 h 868"/>
                    <a:gd name="T82" fmla="*/ 282 w 756"/>
                    <a:gd name="T83" fmla="*/ 600 h 868"/>
                    <a:gd name="T84" fmla="*/ 308 w 756"/>
                    <a:gd name="T85" fmla="*/ 674 h 868"/>
                    <a:gd name="T86" fmla="*/ 262 w 756"/>
                    <a:gd name="T87" fmla="*/ 756 h 868"/>
                    <a:gd name="T88" fmla="*/ 358 w 756"/>
                    <a:gd name="T89" fmla="*/ 758 h 868"/>
                    <a:gd name="T90" fmla="*/ 374 w 756"/>
                    <a:gd name="T91" fmla="*/ 868 h 868"/>
                    <a:gd name="T92" fmla="*/ 384 w 756"/>
                    <a:gd name="T93" fmla="*/ 840 h 868"/>
                    <a:gd name="T94" fmla="*/ 402 w 756"/>
                    <a:gd name="T95" fmla="*/ 740 h 868"/>
                    <a:gd name="T96" fmla="*/ 422 w 756"/>
                    <a:gd name="T97" fmla="*/ 650 h 868"/>
                    <a:gd name="T98" fmla="*/ 452 w 756"/>
                    <a:gd name="T99" fmla="*/ 676 h 868"/>
                    <a:gd name="T100" fmla="*/ 478 w 756"/>
                    <a:gd name="T101" fmla="*/ 600 h 868"/>
                    <a:gd name="T102" fmla="*/ 552 w 756"/>
                    <a:gd name="T103" fmla="*/ 618 h 868"/>
                    <a:gd name="T104" fmla="*/ 546 w 756"/>
                    <a:gd name="T105" fmla="*/ 580 h 868"/>
                    <a:gd name="T106" fmla="*/ 656 w 756"/>
                    <a:gd name="T107" fmla="*/ 678 h 868"/>
                    <a:gd name="T108" fmla="*/ 728 w 756"/>
                    <a:gd name="T109" fmla="*/ 642 h 868"/>
                    <a:gd name="T110" fmla="*/ 756 w 756"/>
                    <a:gd name="T111" fmla="*/ 648 h 868"/>
                    <a:gd name="T112" fmla="*/ 474 w 756"/>
                    <a:gd name="T113" fmla="*/ 472 h 868"/>
                    <a:gd name="T114" fmla="*/ 454 w 756"/>
                    <a:gd name="T115" fmla="*/ 304 h 868"/>
                    <a:gd name="T116" fmla="*/ 298 w 756"/>
                    <a:gd name="T117" fmla="*/ 370 h 868"/>
                    <a:gd name="T118" fmla="*/ 312 w 756"/>
                    <a:gd name="T119" fmla="*/ 454 h 868"/>
                    <a:gd name="T120" fmla="*/ 358 w 756"/>
                    <a:gd name="T121" fmla="*/ 468 h 868"/>
                    <a:gd name="T122" fmla="*/ 398 w 756"/>
                    <a:gd name="T123" fmla="*/ 468 h 868"/>
                    <a:gd name="T124" fmla="*/ 398 w 756"/>
                    <a:gd name="T125" fmla="*/ 4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56" h="868">
                      <a:moveTo>
                        <a:pt x="748" y="642"/>
                      </a:moveTo>
                      <a:lnTo>
                        <a:pt x="748" y="642"/>
                      </a:lnTo>
                      <a:lnTo>
                        <a:pt x="732" y="632"/>
                      </a:lnTo>
                      <a:lnTo>
                        <a:pt x="734" y="630"/>
                      </a:lnTo>
                      <a:lnTo>
                        <a:pt x="734" y="630"/>
                      </a:lnTo>
                      <a:lnTo>
                        <a:pt x="736" y="626"/>
                      </a:lnTo>
                      <a:lnTo>
                        <a:pt x="734" y="624"/>
                      </a:lnTo>
                      <a:lnTo>
                        <a:pt x="734" y="624"/>
                      </a:lnTo>
                      <a:lnTo>
                        <a:pt x="702" y="598"/>
                      </a:lnTo>
                      <a:lnTo>
                        <a:pt x="670" y="576"/>
                      </a:lnTo>
                      <a:lnTo>
                        <a:pt x="732" y="558"/>
                      </a:lnTo>
                      <a:lnTo>
                        <a:pt x="730" y="548"/>
                      </a:lnTo>
                      <a:lnTo>
                        <a:pt x="654" y="566"/>
                      </a:lnTo>
                      <a:lnTo>
                        <a:pt x="654" y="566"/>
                      </a:lnTo>
                      <a:lnTo>
                        <a:pt x="632" y="554"/>
                      </a:lnTo>
                      <a:lnTo>
                        <a:pt x="632" y="554"/>
                      </a:lnTo>
                      <a:lnTo>
                        <a:pt x="610" y="534"/>
                      </a:lnTo>
                      <a:lnTo>
                        <a:pt x="720" y="502"/>
                      </a:lnTo>
                      <a:lnTo>
                        <a:pt x="718" y="490"/>
                      </a:lnTo>
                      <a:lnTo>
                        <a:pt x="598" y="520"/>
                      </a:lnTo>
                      <a:lnTo>
                        <a:pt x="598" y="520"/>
                      </a:lnTo>
                      <a:lnTo>
                        <a:pt x="588" y="504"/>
                      </a:lnTo>
                      <a:lnTo>
                        <a:pt x="578" y="490"/>
                      </a:lnTo>
                      <a:lnTo>
                        <a:pt x="570" y="474"/>
                      </a:lnTo>
                      <a:lnTo>
                        <a:pt x="566" y="460"/>
                      </a:lnTo>
                      <a:lnTo>
                        <a:pt x="566" y="460"/>
                      </a:lnTo>
                      <a:lnTo>
                        <a:pt x="606" y="484"/>
                      </a:lnTo>
                      <a:lnTo>
                        <a:pt x="616" y="490"/>
                      </a:lnTo>
                      <a:lnTo>
                        <a:pt x="622" y="492"/>
                      </a:lnTo>
                      <a:lnTo>
                        <a:pt x="624" y="492"/>
                      </a:lnTo>
                      <a:lnTo>
                        <a:pt x="626" y="490"/>
                      </a:lnTo>
                      <a:lnTo>
                        <a:pt x="626" y="490"/>
                      </a:lnTo>
                      <a:lnTo>
                        <a:pt x="626" y="488"/>
                      </a:lnTo>
                      <a:lnTo>
                        <a:pt x="622" y="482"/>
                      </a:lnTo>
                      <a:lnTo>
                        <a:pt x="586" y="454"/>
                      </a:lnTo>
                      <a:lnTo>
                        <a:pt x="586" y="454"/>
                      </a:lnTo>
                      <a:lnTo>
                        <a:pt x="576" y="444"/>
                      </a:lnTo>
                      <a:lnTo>
                        <a:pt x="570" y="434"/>
                      </a:lnTo>
                      <a:lnTo>
                        <a:pt x="570" y="434"/>
                      </a:lnTo>
                      <a:lnTo>
                        <a:pt x="576" y="424"/>
                      </a:lnTo>
                      <a:lnTo>
                        <a:pt x="586" y="414"/>
                      </a:lnTo>
                      <a:lnTo>
                        <a:pt x="586" y="414"/>
                      </a:lnTo>
                      <a:lnTo>
                        <a:pt x="622" y="386"/>
                      </a:lnTo>
                      <a:lnTo>
                        <a:pt x="626" y="380"/>
                      </a:lnTo>
                      <a:lnTo>
                        <a:pt x="626" y="378"/>
                      </a:lnTo>
                      <a:lnTo>
                        <a:pt x="624" y="374"/>
                      </a:lnTo>
                      <a:lnTo>
                        <a:pt x="622" y="374"/>
                      </a:lnTo>
                      <a:lnTo>
                        <a:pt x="622" y="374"/>
                      </a:lnTo>
                      <a:lnTo>
                        <a:pt x="616" y="376"/>
                      </a:lnTo>
                      <a:lnTo>
                        <a:pt x="606" y="382"/>
                      </a:lnTo>
                      <a:lnTo>
                        <a:pt x="566" y="408"/>
                      </a:lnTo>
                      <a:lnTo>
                        <a:pt x="566" y="408"/>
                      </a:lnTo>
                      <a:lnTo>
                        <a:pt x="570" y="392"/>
                      </a:lnTo>
                      <a:lnTo>
                        <a:pt x="578" y="376"/>
                      </a:lnTo>
                      <a:lnTo>
                        <a:pt x="588" y="362"/>
                      </a:lnTo>
                      <a:lnTo>
                        <a:pt x="600" y="346"/>
                      </a:lnTo>
                      <a:lnTo>
                        <a:pt x="716" y="374"/>
                      </a:lnTo>
                      <a:lnTo>
                        <a:pt x="718" y="362"/>
                      </a:lnTo>
                      <a:lnTo>
                        <a:pt x="612" y="332"/>
                      </a:lnTo>
                      <a:lnTo>
                        <a:pt x="612" y="332"/>
                      </a:lnTo>
                      <a:lnTo>
                        <a:pt x="636" y="308"/>
                      </a:lnTo>
                      <a:lnTo>
                        <a:pt x="636" y="308"/>
                      </a:lnTo>
                      <a:lnTo>
                        <a:pt x="656" y="298"/>
                      </a:lnTo>
                      <a:lnTo>
                        <a:pt x="728" y="316"/>
                      </a:lnTo>
                      <a:lnTo>
                        <a:pt x="730" y="306"/>
                      </a:lnTo>
                      <a:lnTo>
                        <a:pt x="670" y="288"/>
                      </a:lnTo>
                      <a:lnTo>
                        <a:pt x="670" y="288"/>
                      </a:lnTo>
                      <a:lnTo>
                        <a:pt x="702" y="266"/>
                      </a:lnTo>
                      <a:lnTo>
                        <a:pt x="732" y="242"/>
                      </a:lnTo>
                      <a:lnTo>
                        <a:pt x="734" y="240"/>
                      </a:lnTo>
                      <a:lnTo>
                        <a:pt x="734" y="238"/>
                      </a:lnTo>
                      <a:lnTo>
                        <a:pt x="734" y="238"/>
                      </a:lnTo>
                      <a:lnTo>
                        <a:pt x="732" y="236"/>
                      </a:lnTo>
                      <a:lnTo>
                        <a:pt x="732" y="236"/>
                      </a:lnTo>
                      <a:lnTo>
                        <a:pt x="748" y="226"/>
                      </a:lnTo>
                      <a:lnTo>
                        <a:pt x="756" y="220"/>
                      </a:lnTo>
                      <a:lnTo>
                        <a:pt x="756" y="220"/>
                      </a:lnTo>
                      <a:lnTo>
                        <a:pt x="756" y="220"/>
                      </a:lnTo>
                      <a:lnTo>
                        <a:pt x="756" y="220"/>
                      </a:lnTo>
                      <a:lnTo>
                        <a:pt x="754" y="216"/>
                      </a:lnTo>
                      <a:lnTo>
                        <a:pt x="752" y="214"/>
                      </a:lnTo>
                      <a:lnTo>
                        <a:pt x="752" y="214"/>
                      </a:lnTo>
                      <a:lnTo>
                        <a:pt x="752" y="214"/>
                      </a:lnTo>
                      <a:lnTo>
                        <a:pt x="752" y="212"/>
                      </a:lnTo>
                      <a:lnTo>
                        <a:pt x="744" y="218"/>
                      </a:lnTo>
                      <a:lnTo>
                        <a:pt x="744" y="218"/>
                      </a:lnTo>
                      <a:lnTo>
                        <a:pt x="728" y="226"/>
                      </a:lnTo>
                      <a:lnTo>
                        <a:pt x="726" y="224"/>
                      </a:lnTo>
                      <a:lnTo>
                        <a:pt x="726" y="224"/>
                      </a:lnTo>
                      <a:lnTo>
                        <a:pt x="724" y="220"/>
                      </a:lnTo>
                      <a:lnTo>
                        <a:pt x="720" y="222"/>
                      </a:lnTo>
                      <a:lnTo>
                        <a:pt x="720" y="222"/>
                      </a:lnTo>
                      <a:lnTo>
                        <a:pt x="684" y="236"/>
                      </a:lnTo>
                      <a:lnTo>
                        <a:pt x="648" y="252"/>
                      </a:lnTo>
                      <a:lnTo>
                        <a:pt x="664" y="190"/>
                      </a:lnTo>
                      <a:lnTo>
                        <a:pt x="654" y="186"/>
                      </a:lnTo>
                      <a:lnTo>
                        <a:pt x="632" y="260"/>
                      </a:lnTo>
                      <a:lnTo>
                        <a:pt x="632" y="260"/>
                      </a:lnTo>
                      <a:lnTo>
                        <a:pt x="608" y="274"/>
                      </a:lnTo>
                      <a:lnTo>
                        <a:pt x="608" y="274"/>
                      </a:lnTo>
                      <a:lnTo>
                        <a:pt x="580" y="282"/>
                      </a:lnTo>
                      <a:lnTo>
                        <a:pt x="608" y="172"/>
                      </a:lnTo>
                      <a:lnTo>
                        <a:pt x="598" y="168"/>
                      </a:lnTo>
                      <a:lnTo>
                        <a:pt x="564" y="286"/>
                      </a:lnTo>
                      <a:lnTo>
                        <a:pt x="564" y="286"/>
                      </a:lnTo>
                      <a:lnTo>
                        <a:pt x="546" y="288"/>
                      </a:lnTo>
                      <a:lnTo>
                        <a:pt x="528" y="290"/>
                      </a:lnTo>
                      <a:lnTo>
                        <a:pt x="528" y="290"/>
                      </a:lnTo>
                      <a:lnTo>
                        <a:pt x="510" y="288"/>
                      </a:lnTo>
                      <a:lnTo>
                        <a:pt x="496" y="284"/>
                      </a:lnTo>
                      <a:lnTo>
                        <a:pt x="496" y="284"/>
                      </a:lnTo>
                      <a:lnTo>
                        <a:pt x="528" y="266"/>
                      </a:lnTo>
                      <a:lnTo>
                        <a:pt x="546" y="258"/>
                      </a:lnTo>
                      <a:lnTo>
                        <a:pt x="552" y="252"/>
                      </a:lnTo>
                      <a:lnTo>
                        <a:pt x="552" y="250"/>
                      </a:lnTo>
                      <a:lnTo>
                        <a:pt x="550" y="246"/>
                      </a:lnTo>
                      <a:lnTo>
                        <a:pt x="548" y="246"/>
                      </a:lnTo>
                      <a:lnTo>
                        <a:pt x="548" y="246"/>
                      </a:lnTo>
                      <a:lnTo>
                        <a:pt x="538" y="248"/>
                      </a:lnTo>
                      <a:lnTo>
                        <a:pt x="500" y="264"/>
                      </a:lnTo>
                      <a:lnTo>
                        <a:pt x="500" y="264"/>
                      </a:lnTo>
                      <a:lnTo>
                        <a:pt x="488" y="266"/>
                      </a:lnTo>
                      <a:lnTo>
                        <a:pt x="478" y="268"/>
                      </a:lnTo>
                      <a:lnTo>
                        <a:pt x="478" y="268"/>
                      </a:lnTo>
                      <a:lnTo>
                        <a:pt x="474" y="268"/>
                      </a:lnTo>
                      <a:lnTo>
                        <a:pt x="474" y="268"/>
                      </a:lnTo>
                      <a:lnTo>
                        <a:pt x="468" y="256"/>
                      </a:lnTo>
                      <a:lnTo>
                        <a:pt x="466" y="244"/>
                      </a:lnTo>
                      <a:lnTo>
                        <a:pt x="466" y="244"/>
                      </a:lnTo>
                      <a:lnTo>
                        <a:pt x="458" y="198"/>
                      </a:lnTo>
                      <a:lnTo>
                        <a:pt x="456" y="192"/>
                      </a:lnTo>
                      <a:lnTo>
                        <a:pt x="452" y="192"/>
                      </a:lnTo>
                      <a:lnTo>
                        <a:pt x="450" y="192"/>
                      </a:lnTo>
                      <a:lnTo>
                        <a:pt x="450" y="192"/>
                      </a:lnTo>
                      <a:lnTo>
                        <a:pt x="450" y="192"/>
                      </a:lnTo>
                      <a:lnTo>
                        <a:pt x="448" y="194"/>
                      </a:lnTo>
                      <a:lnTo>
                        <a:pt x="448" y="202"/>
                      </a:lnTo>
                      <a:lnTo>
                        <a:pt x="450" y="258"/>
                      </a:lnTo>
                      <a:lnTo>
                        <a:pt x="450" y="258"/>
                      </a:lnTo>
                      <a:lnTo>
                        <a:pt x="438" y="246"/>
                      </a:lnTo>
                      <a:lnTo>
                        <a:pt x="428" y="232"/>
                      </a:lnTo>
                      <a:lnTo>
                        <a:pt x="420" y="216"/>
                      </a:lnTo>
                      <a:lnTo>
                        <a:pt x="412" y="198"/>
                      </a:lnTo>
                      <a:lnTo>
                        <a:pt x="496" y="112"/>
                      </a:lnTo>
                      <a:lnTo>
                        <a:pt x="486" y="104"/>
                      </a:lnTo>
                      <a:lnTo>
                        <a:pt x="408" y="180"/>
                      </a:lnTo>
                      <a:lnTo>
                        <a:pt x="408" y="180"/>
                      </a:lnTo>
                      <a:lnTo>
                        <a:pt x="400" y="148"/>
                      </a:lnTo>
                      <a:lnTo>
                        <a:pt x="400" y="148"/>
                      </a:lnTo>
                      <a:lnTo>
                        <a:pt x="400" y="126"/>
                      </a:lnTo>
                      <a:lnTo>
                        <a:pt x="452" y="72"/>
                      </a:lnTo>
                      <a:lnTo>
                        <a:pt x="444" y="64"/>
                      </a:lnTo>
                      <a:lnTo>
                        <a:pt x="398" y="108"/>
                      </a:lnTo>
                      <a:lnTo>
                        <a:pt x="398" y="108"/>
                      </a:lnTo>
                      <a:lnTo>
                        <a:pt x="396" y="70"/>
                      </a:lnTo>
                      <a:lnTo>
                        <a:pt x="390" y="30"/>
                      </a:lnTo>
                      <a:lnTo>
                        <a:pt x="388" y="28"/>
                      </a:lnTo>
                      <a:lnTo>
                        <a:pt x="386" y="28"/>
                      </a:lnTo>
                      <a:lnTo>
                        <a:pt x="384" y="28"/>
                      </a:lnTo>
                      <a:lnTo>
                        <a:pt x="384" y="28"/>
                      </a:lnTo>
                      <a:lnTo>
                        <a:pt x="382" y="10"/>
                      </a:lnTo>
                      <a:lnTo>
                        <a:pt x="382" y="0"/>
                      </a:lnTo>
                      <a:lnTo>
                        <a:pt x="382" y="0"/>
                      </a:lnTo>
                      <a:lnTo>
                        <a:pt x="382" y="0"/>
                      </a:lnTo>
                      <a:lnTo>
                        <a:pt x="382" y="0"/>
                      </a:lnTo>
                      <a:lnTo>
                        <a:pt x="378" y="0"/>
                      </a:lnTo>
                      <a:lnTo>
                        <a:pt x="374" y="0"/>
                      </a:lnTo>
                      <a:lnTo>
                        <a:pt x="374" y="0"/>
                      </a:lnTo>
                      <a:lnTo>
                        <a:pt x="374" y="0"/>
                      </a:lnTo>
                      <a:lnTo>
                        <a:pt x="374" y="0"/>
                      </a:lnTo>
                      <a:lnTo>
                        <a:pt x="374" y="10"/>
                      </a:lnTo>
                      <a:lnTo>
                        <a:pt x="374" y="10"/>
                      </a:lnTo>
                      <a:lnTo>
                        <a:pt x="374" y="28"/>
                      </a:lnTo>
                      <a:lnTo>
                        <a:pt x="370" y="28"/>
                      </a:lnTo>
                      <a:lnTo>
                        <a:pt x="366" y="28"/>
                      </a:lnTo>
                      <a:lnTo>
                        <a:pt x="366" y="30"/>
                      </a:lnTo>
                      <a:lnTo>
                        <a:pt x="366" y="30"/>
                      </a:lnTo>
                      <a:lnTo>
                        <a:pt x="358" y="70"/>
                      </a:lnTo>
                      <a:lnTo>
                        <a:pt x="356" y="110"/>
                      </a:lnTo>
                      <a:lnTo>
                        <a:pt x="310" y="64"/>
                      </a:lnTo>
                      <a:lnTo>
                        <a:pt x="302" y="72"/>
                      </a:lnTo>
                      <a:lnTo>
                        <a:pt x="356" y="128"/>
                      </a:lnTo>
                      <a:lnTo>
                        <a:pt x="356" y="128"/>
                      </a:lnTo>
                      <a:lnTo>
                        <a:pt x="356" y="154"/>
                      </a:lnTo>
                      <a:lnTo>
                        <a:pt x="356" y="154"/>
                      </a:lnTo>
                      <a:lnTo>
                        <a:pt x="348" y="182"/>
                      </a:lnTo>
                      <a:lnTo>
                        <a:pt x="266" y="104"/>
                      </a:lnTo>
                      <a:lnTo>
                        <a:pt x="258" y="112"/>
                      </a:lnTo>
                      <a:lnTo>
                        <a:pt x="342" y="200"/>
                      </a:lnTo>
                      <a:lnTo>
                        <a:pt x="342" y="200"/>
                      </a:lnTo>
                      <a:lnTo>
                        <a:pt x="336" y="218"/>
                      </a:lnTo>
                      <a:lnTo>
                        <a:pt x="328" y="234"/>
                      </a:lnTo>
                      <a:lnTo>
                        <a:pt x="318" y="246"/>
                      </a:lnTo>
                      <a:lnTo>
                        <a:pt x="308" y="258"/>
                      </a:lnTo>
                      <a:lnTo>
                        <a:pt x="308" y="258"/>
                      </a:lnTo>
                      <a:lnTo>
                        <a:pt x="308" y="202"/>
                      </a:lnTo>
                      <a:lnTo>
                        <a:pt x="308" y="194"/>
                      </a:lnTo>
                      <a:lnTo>
                        <a:pt x="308" y="192"/>
                      </a:lnTo>
                      <a:lnTo>
                        <a:pt x="306" y="192"/>
                      </a:lnTo>
                      <a:lnTo>
                        <a:pt x="304" y="192"/>
                      </a:lnTo>
                      <a:lnTo>
                        <a:pt x="304" y="192"/>
                      </a:lnTo>
                      <a:lnTo>
                        <a:pt x="302" y="192"/>
                      </a:lnTo>
                      <a:lnTo>
                        <a:pt x="298" y="198"/>
                      </a:lnTo>
                      <a:lnTo>
                        <a:pt x="292" y="244"/>
                      </a:lnTo>
                      <a:lnTo>
                        <a:pt x="292" y="244"/>
                      </a:lnTo>
                      <a:lnTo>
                        <a:pt x="288" y="256"/>
                      </a:lnTo>
                      <a:lnTo>
                        <a:pt x="282" y="268"/>
                      </a:lnTo>
                      <a:lnTo>
                        <a:pt x="282" y="268"/>
                      </a:lnTo>
                      <a:lnTo>
                        <a:pt x="278" y="268"/>
                      </a:lnTo>
                      <a:lnTo>
                        <a:pt x="278" y="268"/>
                      </a:lnTo>
                      <a:lnTo>
                        <a:pt x="268" y="266"/>
                      </a:lnTo>
                      <a:lnTo>
                        <a:pt x="256" y="264"/>
                      </a:lnTo>
                      <a:lnTo>
                        <a:pt x="256" y="264"/>
                      </a:lnTo>
                      <a:lnTo>
                        <a:pt x="218" y="248"/>
                      </a:lnTo>
                      <a:lnTo>
                        <a:pt x="210" y="246"/>
                      </a:lnTo>
                      <a:lnTo>
                        <a:pt x="206" y="246"/>
                      </a:lnTo>
                      <a:lnTo>
                        <a:pt x="206" y="250"/>
                      </a:lnTo>
                      <a:lnTo>
                        <a:pt x="206" y="250"/>
                      </a:lnTo>
                      <a:lnTo>
                        <a:pt x="206" y="252"/>
                      </a:lnTo>
                      <a:lnTo>
                        <a:pt x="212" y="258"/>
                      </a:lnTo>
                      <a:lnTo>
                        <a:pt x="228" y="266"/>
                      </a:lnTo>
                      <a:lnTo>
                        <a:pt x="262" y="284"/>
                      </a:lnTo>
                      <a:lnTo>
                        <a:pt x="262" y="284"/>
                      </a:lnTo>
                      <a:lnTo>
                        <a:pt x="246" y="288"/>
                      </a:lnTo>
                      <a:lnTo>
                        <a:pt x="228" y="290"/>
                      </a:lnTo>
                      <a:lnTo>
                        <a:pt x="228" y="290"/>
                      </a:lnTo>
                      <a:lnTo>
                        <a:pt x="210" y="288"/>
                      </a:lnTo>
                      <a:lnTo>
                        <a:pt x="190" y="286"/>
                      </a:lnTo>
                      <a:lnTo>
                        <a:pt x="158" y="172"/>
                      </a:lnTo>
                      <a:lnTo>
                        <a:pt x="146" y="174"/>
                      </a:lnTo>
                      <a:lnTo>
                        <a:pt x="174" y="282"/>
                      </a:lnTo>
                      <a:lnTo>
                        <a:pt x="174" y="282"/>
                      </a:lnTo>
                      <a:lnTo>
                        <a:pt x="140" y="272"/>
                      </a:lnTo>
                      <a:lnTo>
                        <a:pt x="140" y="272"/>
                      </a:lnTo>
                      <a:lnTo>
                        <a:pt x="122" y="262"/>
                      </a:lnTo>
                      <a:lnTo>
                        <a:pt x="102" y="190"/>
                      </a:lnTo>
                      <a:lnTo>
                        <a:pt x="92" y="192"/>
                      </a:lnTo>
                      <a:lnTo>
                        <a:pt x="106" y="254"/>
                      </a:lnTo>
                      <a:lnTo>
                        <a:pt x="106" y="254"/>
                      </a:lnTo>
                      <a:lnTo>
                        <a:pt x="72" y="236"/>
                      </a:lnTo>
                      <a:lnTo>
                        <a:pt x="36" y="222"/>
                      </a:lnTo>
                      <a:lnTo>
                        <a:pt x="32" y="222"/>
                      </a:lnTo>
                      <a:lnTo>
                        <a:pt x="30" y="226"/>
                      </a:lnTo>
                      <a:lnTo>
                        <a:pt x="30" y="226"/>
                      </a:lnTo>
                      <a:lnTo>
                        <a:pt x="14" y="218"/>
                      </a:lnTo>
                      <a:lnTo>
                        <a:pt x="4" y="212"/>
                      </a:lnTo>
                      <a:lnTo>
                        <a:pt x="4" y="214"/>
                      </a:lnTo>
                      <a:lnTo>
                        <a:pt x="4" y="214"/>
                      </a:lnTo>
                      <a:lnTo>
                        <a:pt x="4" y="214"/>
                      </a:lnTo>
                      <a:lnTo>
                        <a:pt x="2" y="216"/>
                      </a:lnTo>
                      <a:lnTo>
                        <a:pt x="0" y="220"/>
                      </a:lnTo>
                      <a:lnTo>
                        <a:pt x="0" y="220"/>
                      </a:lnTo>
                      <a:lnTo>
                        <a:pt x="0" y="220"/>
                      </a:lnTo>
                      <a:lnTo>
                        <a:pt x="0" y="220"/>
                      </a:lnTo>
                      <a:lnTo>
                        <a:pt x="10" y="226"/>
                      </a:lnTo>
                      <a:lnTo>
                        <a:pt x="10" y="226"/>
                      </a:lnTo>
                      <a:lnTo>
                        <a:pt x="24" y="236"/>
                      </a:lnTo>
                      <a:lnTo>
                        <a:pt x="22" y="238"/>
                      </a:lnTo>
                      <a:lnTo>
                        <a:pt x="22" y="238"/>
                      </a:lnTo>
                      <a:lnTo>
                        <a:pt x="20" y="242"/>
                      </a:lnTo>
                      <a:lnTo>
                        <a:pt x="24" y="244"/>
                      </a:lnTo>
                      <a:lnTo>
                        <a:pt x="24" y="244"/>
                      </a:lnTo>
                      <a:lnTo>
                        <a:pt x="54" y="268"/>
                      </a:lnTo>
                      <a:lnTo>
                        <a:pt x="86" y="292"/>
                      </a:lnTo>
                      <a:lnTo>
                        <a:pt x="24" y="310"/>
                      </a:lnTo>
                      <a:lnTo>
                        <a:pt x="26" y="318"/>
                      </a:lnTo>
                      <a:lnTo>
                        <a:pt x="102" y="300"/>
                      </a:lnTo>
                      <a:lnTo>
                        <a:pt x="102" y="300"/>
                      </a:lnTo>
                      <a:lnTo>
                        <a:pt x="126" y="314"/>
                      </a:lnTo>
                      <a:lnTo>
                        <a:pt x="126" y="314"/>
                      </a:lnTo>
                      <a:lnTo>
                        <a:pt x="146" y="334"/>
                      </a:lnTo>
                      <a:lnTo>
                        <a:pt x="36" y="366"/>
                      </a:lnTo>
                      <a:lnTo>
                        <a:pt x="40" y="376"/>
                      </a:lnTo>
                      <a:lnTo>
                        <a:pt x="158" y="348"/>
                      </a:lnTo>
                      <a:lnTo>
                        <a:pt x="158" y="348"/>
                      </a:lnTo>
                      <a:lnTo>
                        <a:pt x="170" y="362"/>
                      </a:lnTo>
                      <a:lnTo>
                        <a:pt x="180" y="378"/>
                      </a:lnTo>
                      <a:lnTo>
                        <a:pt x="186" y="392"/>
                      </a:lnTo>
                      <a:lnTo>
                        <a:pt x="190" y="408"/>
                      </a:lnTo>
                      <a:lnTo>
                        <a:pt x="190" y="408"/>
                      </a:lnTo>
                      <a:lnTo>
                        <a:pt x="152" y="382"/>
                      </a:lnTo>
                      <a:lnTo>
                        <a:pt x="140" y="376"/>
                      </a:lnTo>
                      <a:lnTo>
                        <a:pt x="136" y="374"/>
                      </a:lnTo>
                      <a:lnTo>
                        <a:pt x="132" y="374"/>
                      </a:lnTo>
                      <a:lnTo>
                        <a:pt x="132" y="378"/>
                      </a:lnTo>
                      <a:lnTo>
                        <a:pt x="132" y="378"/>
                      </a:lnTo>
                      <a:lnTo>
                        <a:pt x="130" y="380"/>
                      </a:lnTo>
                      <a:lnTo>
                        <a:pt x="134" y="386"/>
                      </a:lnTo>
                      <a:lnTo>
                        <a:pt x="170" y="414"/>
                      </a:lnTo>
                      <a:lnTo>
                        <a:pt x="170" y="414"/>
                      </a:lnTo>
                      <a:lnTo>
                        <a:pt x="180" y="424"/>
                      </a:lnTo>
                      <a:lnTo>
                        <a:pt x="186" y="434"/>
                      </a:lnTo>
                      <a:lnTo>
                        <a:pt x="186" y="434"/>
                      </a:lnTo>
                      <a:lnTo>
                        <a:pt x="180" y="444"/>
                      </a:lnTo>
                      <a:lnTo>
                        <a:pt x="170" y="454"/>
                      </a:lnTo>
                      <a:lnTo>
                        <a:pt x="170" y="454"/>
                      </a:lnTo>
                      <a:lnTo>
                        <a:pt x="134" y="482"/>
                      </a:lnTo>
                      <a:lnTo>
                        <a:pt x="130" y="488"/>
                      </a:lnTo>
                      <a:lnTo>
                        <a:pt x="132" y="490"/>
                      </a:lnTo>
                      <a:lnTo>
                        <a:pt x="132" y="492"/>
                      </a:lnTo>
                      <a:lnTo>
                        <a:pt x="136" y="492"/>
                      </a:lnTo>
                      <a:lnTo>
                        <a:pt x="136" y="492"/>
                      </a:lnTo>
                      <a:lnTo>
                        <a:pt x="136" y="492"/>
                      </a:lnTo>
                      <a:lnTo>
                        <a:pt x="136" y="492"/>
                      </a:lnTo>
                      <a:lnTo>
                        <a:pt x="140" y="490"/>
                      </a:lnTo>
                      <a:lnTo>
                        <a:pt x="152" y="484"/>
                      </a:lnTo>
                      <a:lnTo>
                        <a:pt x="190" y="460"/>
                      </a:lnTo>
                      <a:lnTo>
                        <a:pt x="190" y="460"/>
                      </a:lnTo>
                      <a:lnTo>
                        <a:pt x="186" y="476"/>
                      </a:lnTo>
                      <a:lnTo>
                        <a:pt x="178" y="490"/>
                      </a:lnTo>
                      <a:lnTo>
                        <a:pt x="168" y="506"/>
                      </a:lnTo>
                      <a:lnTo>
                        <a:pt x="156" y="522"/>
                      </a:lnTo>
                      <a:lnTo>
                        <a:pt x="40" y="494"/>
                      </a:lnTo>
                      <a:lnTo>
                        <a:pt x="38" y="504"/>
                      </a:lnTo>
                      <a:lnTo>
                        <a:pt x="144" y="536"/>
                      </a:lnTo>
                      <a:lnTo>
                        <a:pt x="144" y="536"/>
                      </a:lnTo>
                      <a:lnTo>
                        <a:pt x="120" y="558"/>
                      </a:lnTo>
                      <a:lnTo>
                        <a:pt x="120" y="558"/>
                      </a:lnTo>
                      <a:lnTo>
                        <a:pt x="102" y="570"/>
                      </a:lnTo>
                      <a:lnTo>
                        <a:pt x="28" y="552"/>
                      </a:lnTo>
                      <a:lnTo>
                        <a:pt x="26" y="562"/>
                      </a:lnTo>
                      <a:lnTo>
                        <a:pt x="86" y="578"/>
                      </a:lnTo>
                      <a:lnTo>
                        <a:pt x="86" y="578"/>
                      </a:lnTo>
                      <a:lnTo>
                        <a:pt x="54" y="600"/>
                      </a:lnTo>
                      <a:lnTo>
                        <a:pt x="24" y="626"/>
                      </a:lnTo>
                      <a:lnTo>
                        <a:pt x="22" y="628"/>
                      </a:lnTo>
                      <a:lnTo>
                        <a:pt x="24" y="632"/>
                      </a:lnTo>
                      <a:lnTo>
                        <a:pt x="24" y="632"/>
                      </a:lnTo>
                      <a:lnTo>
                        <a:pt x="10" y="642"/>
                      </a:lnTo>
                      <a:lnTo>
                        <a:pt x="0" y="648"/>
                      </a:lnTo>
                      <a:lnTo>
                        <a:pt x="0" y="648"/>
                      </a:lnTo>
                      <a:lnTo>
                        <a:pt x="0" y="648"/>
                      </a:lnTo>
                      <a:lnTo>
                        <a:pt x="0" y="648"/>
                      </a:lnTo>
                      <a:lnTo>
                        <a:pt x="2" y="650"/>
                      </a:lnTo>
                      <a:lnTo>
                        <a:pt x="4" y="654"/>
                      </a:lnTo>
                      <a:lnTo>
                        <a:pt x="4" y="654"/>
                      </a:lnTo>
                      <a:lnTo>
                        <a:pt x="4" y="654"/>
                      </a:lnTo>
                      <a:lnTo>
                        <a:pt x="4" y="654"/>
                      </a:lnTo>
                      <a:lnTo>
                        <a:pt x="14" y="650"/>
                      </a:lnTo>
                      <a:lnTo>
                        <a:pt x="14" y="650"/>
                      </a:lnTo>
                      <a:lnTo>
                        <a:pt x="30" y="642"/>
                      </a:lnTo>
                      <a:lnTo>
                        <a:pt x="32" y="646"/>
                      </a:lnTo>
                      <a:lnTo>
                        <a:pt x="36" y="646"/>
                      </a:lnTo>
                      <a:lnTo>
                        <a:pt x="36" y="646"/>
                      </a:lnTo>
                      <a:lnTo>
                        <a:pt x="74" y="632"/>
                      </a:lnTo>
                      <a:lnTo>
                        <a:pt x="110" y="616"/>
                      </a:lnTo>
                      <a:lnTo>
                        <a:pt x="94" y="678"/>
                      </a:lnTo>
                      <a:lnTo>
                        <a:pt x="104" y="680"/>
                      </a:lnTo>
                      <a:lnTo>
                        <a:pt x="124" y="606"/>
                      </a:lnTo>
                      <a:lnTo>
                        <a:pt x="124" y="606"/>
                      </a:lnTo>
                      <a:lnTo>
                        <a:pt x="148" y="592"/>
                      </a:lnTo>
                      <a:lnTo>
                        <a:pt x="148" y="592"/>
                      </a:lnTo>
                      <a:lnTo>
                        <a:pt x="176" y="586"/>
                      </a:lnTo>
                      <a:lnTo>
                        <a:pt x="148" y="696"/>
                      </a:lnTo>
                      <a:lnTo>
                        <a:pt x="160" y="698"/>
                      </a:lnTo>
                      <a:lnTo>
                        <a:pt x="194" y="582"/>
                      </a:lnTo>
                      <a:lnTo>
                        <a:pt x="194" y="582"/>
                      </a:lnTo>
                      <a:lnTo>
                        <a:pt x="212" y="580"/>
                      </a:lnTo>
                      <a:lnTo>
                        <a:pt x="228" y="578"/>
                      </a:lnTo>
                      <a:lnTo>
                        <a:pt x="228" y="578"/>
                      </a:lnTo>
                      <a:lnTo>
                        <a:pt x="246" y="580"/>
                      </a:lnTo>
                      <a:lnTo>
                        <a:pt x="262" y="584"/>
                      </a:lnTo>
                      <a:lnTo>
                        <a:pt x="262" y="584"/>
                      </a:lnTo>
                      <a:lnTo>
                        <a:pt x="228" y="600"/>
                      </a:lnTo>
                      <a:lnTo>
                        <a:pt x="212" y="610"/>
                      </a:lnTo>
                      <a:lnTo>
                        <a:pt x="206" y="616"/>
                      </a:lnTo>
                      <a:lnTo>
                        <a:pt x="206" y="618"/>
                      </a:lnTo>
                      <a:lnTo>
                        <a:pt x="206" y="622"/>
                      </a:lnTo>
                      <a:lnTo>
                        <a:pt x="210" y="622"/>
                      </a:lnTo>
                      <a:lnTo>
                        <a:pt x="210" y="622"/>
                      </a:lnTo>
                      <a:lnTo>
                        <a:pt x="218" y="620"/>
                      </a:lnTo>
                      <a:lnTo>
                        <a:pt x="256" y="604"/>
                      </a:lnTo>
                      <a:lnTo>
                        <a:pt x="256" y="604"/>
                      </a:lnTo>
                      <a:lnTo>
                        <a:pt x="268" y="600"/>
                      </a:lnTo>
                      <a:lnTo>
                        <a:pt x="278" y="600"/>
                      </a:lnTo>
                      <a:lnTo>
                        <a:pt x="278" y="600"/>
                      </a:lnTo>
                      <a:lnTo>
                        <a:pt x="282" y="600"/>
                      </a:lnTo>
                      <a:lnTo>
                        <a:pt x="282" y="600"/>
                      </a:lnTo>
                      <a:lnTo>
                        <a:pt x="288" y="610"/>
                      </a:lnTo>
                      <a:lnTo>
                        <a:pt x="292" y="624"/>
                      </a:lnTo>
                      <a:lnTo>
                        <a:pt x="292" y="624"/>
                      </a:lnTo>
                      <a:lnTo>
                        <a:pt x="298" y="670"/>
                      </a:lnTo>
                      <a:lnTo>
                        <a:pt x="302" y="676"/>
                      </a:lnTo>
                      <a:lnTo>
                        <a:pt x="304" y="676"/>
                      </a:lnTo>
                      <a:lnTo>
                        <a:pt x="306" y="676"/>
                      </a:lnTo>
                      <a:lnTo>
                        <a:pt x="308" y="674"/>
                      </a:lnTo>
                      <a:lnTo>
                        <a:pt x="308" y="674"/>
                      </a:lnTo>
                      <a:lnTo>
                        <a:pt x="308" y="672"/>
                      </a:lnTo>
                      <a:lnTo>
                        <a:pt x="308" y="664"/>
                      </a:lnTo>
                      <a:lnTo>
                        <a:pt x="308" y="610"/>
                      </a:lnTo>
                      <a:lnTo>
                        <a:pt x="308" y="610"/>
                      </a:lnTo>
                      <a:lnTo>
                        <a:pt x="318" y="620"/>
                      </a:lnTo>
                      <a:lnTo>
                        <a:pt x="328" y="634"/>
                      </a:lnTo>
                      <a:lnTo>
                        <a:pt x="336" y="652"/>
                      </a:lnTo>
                      <a:lnTo>
                        <a:pt x="344" y="670"/>
                      </a:lnTo>
                      <a:lnTo>
                        <a:pt x="262" y="756"/>
                      </a:lnTo>
                      <a:lnTo>
                        <a:pt x="270" y="764"/>
                      </a:lnTo>
                      <a:lnTo>
                        <a:pt x="350" y="688"/>
                      </a:lnTo>
                      <a:lnTo>
                        <a:pt x="350" y="688"/>
                      </a:lnTo>
                      <a:lnTo>
                        <a:pt x="358" y="720"/>
                      </a:lnTo>
                      <a:lnTo>
                        <a:pt x="358" y="720"/>
                      </a:lnTo>
                      <a:lnTo>
                        <a:pt x="358" y="742"/>
                      </a:lnTo>
                      <a:lnTo>
                        <a:pt x="306" y="796"/>
                      </a:lnTo>
                      <a:lnTo>
                        <a:pt x="312" y="802"/>
                      </a:lnTo>
                      <a:lnTo>
                        <a:pt x="358" y="758"/>
                      </a:lnTo>
                      <a:lnTo>
                        <a:pt x="358" y="758"/>
                      </a:lnTo>
                      <a:lnTo>
                        <a:pt x="362" y="798"/>
                      </a:lnTo>
                      <a:lnTo>
                        <a:pt x="368" y="836"/>
                      </a:lnTo>
                      <a:lnTo>
                        <a:pt x="368" y="840"/>
                      </a:lnTo>
                      <a:lnTo>
                        <a:pt x="372" y="840"/>
                      </a:lnTo>
                      <a:lnTo>
                        <a:pt x="374" y="840"/>
                      </a:lnTo>
                      <a:lnTo>
                        <a:pt x="374" y="840"/>
                      </a:lnTo>
                      <a:lnTo>
                        <a:pt x="374" y="858"/>
                      </a:lnTo>
                      <a:lnTo>
                        <a:pt x="374" y="868"/>
                      </a:lnTo>
                      <a:lnTo>
                        <a:pt x="374" y="868"/>
                      </a:lnTo>
                      <a:lnTo>
                        <a:pt x="374" y="868"/>
                      </a:lnTo>
                      <a:lnTo>
                        <a:pt x="378" y="868"/>
                      </a:lnTo>
                      <a:lnTo>
                        <a:pt x="382" y="868"/>
                      </a:lnTo>
                      <a:lnTo>
                        <a:pt x="382" y="868"/>
                      </a:lnTo>
                      <a:lnTo>
                        <a:pt x="382" y="868"/>
                      </a:lnTo>
                      <a:lnTo>
                        <a:pt x="382" y="858"/>
                      </a:lnTo>
                      <a:lnTo>
                        <a:pt x="382" y="858"/>
                      </a:lnTo>
                      <a:lnTo>
                        <a:pt x="384" y="840"/>
                      </a:lnTo>
                      <a:lnTo>
                        <a:pt x="386" y="840"/>
                      </a:lnTo>
                      <a:lnTo>
                        <a:pt x="390" y="840"/>
                      </a:lnTo>
                      <a:lnTo>
                        <a:pt x="392" y="836"/>
                      </a:lnTo>
                      <a:lnTo>
                        <a:pt x="392" y="836"/>
                      </a:lnTo>
                      <a:lnTo>
                        <a:pt x="398" y="798"/>
                      </a:lnTo>
                      <a:lnTo>
                        <a:pt x="400" y="758"/>
                      </a:lnTo>
                      <a:lnTo>
                        <a:pt x="448" y="802"/>
                      </a:lnTo>
                      <a:lnTo>
                        <a:pt x="454" y="796"/>
                      </a:lnTo>
                      <a:lnTo>
                        <a:pt x="402" y="740"/>
                      </a:lnTo>
                      <a:lnTo>
                        <a:pt x="402" y="740"/>
                      </a:lnTo>
                      <a:lnTo>
                        <a:pt x="402" y="712"/>
                      </a:lnTo>
                      <a:lnTo>
                        <a:pt x="402" y="712"/>
                      </a:lnTo>
                      <a:lnTo>
                        <a:pt x="408" y="684"/>
                      </a:lnTo>
                      <a:lnTo>
                        <a:pt x="490" y="764"/>
                      </a:lnTo>
                      <a:lnTo>
                        <a:pt x="498" y="756"/>
                      </a:lnTo>
                      <a:lnTo>
                        <a:pt x="414" y="668"/>
                      </a:lnTo>
                      <a:lnTo>
                        <a:pt x="414" y="668"/>
                      </a:lnTo>
                      <a:lnTo>
                        <a:pt x="422" y="650"/>
                      </a:lnTo>
                      <a:lnTo>
                        <a:pt x="430" y="634"/>
                      </a:lnTo>
                      <a:lnTo>
                        <a:pt x="438" y="620"/>
                      </a:lnTo>
                      <a:lnTo>
                        <a:pt x="450" y="610"/>
                      </a:lnTo>
                      <a:lnTo>
                        <a:pt x="450" y="610"/>
                      </a:lnTo>
                      <a:lnTo>
                        <a:pt x="448" y="664"/>
                      </a:lnTo>
                      <a:lnTo>
                        <a:pt x="448" y="672"/>
                      </a:lnTo>
                      <a:lnTo>
                        <a:pt x="450" y="674"/>
                      </a:lnTo>
                      <a:lnTo>
                        <a:pt x="450" y="676"/>
                      </a:lnTo>
                      <a:lnTo>
                        <a:pt x="452" y="676"/>
                      </a:lnTo>
                      <a:lnTo>
                        <a:pt x="452" y="676"/>
                      </a:lnTo>
                      <a:lnTo>
                        <a:pt x="456" y="676"/>
                      </a:lnTo>
                      <a:lnTo>
                        <a:pt x="458" y="670"/>
                      </a:lnTo>
                      <a:lnTo>
                        <a:pt x="466" y="624"/>
                      </a:lnTo>
                      <a:lnTo>
                        <a:pt x="466" y="624"/>
                      </a:lnTo>
                      <a:lnTo>
                        <a:pt x="468" y="610"/>
                      </a:lnTo>
                      <a:lnTo>
                        <a:pt x="474" y="600"/>
                      </a:lnTo>
                      <a:lnTo>
                        <a:pt x="474" y="600"/>
                      </a:lnTo>
                      <a:lnTo>
                        <a:pt x="478" y="600"/>
                      </a:lnTo>
                      <a:lnTo>
                        <a:pt x="478" y="600"/>
                      </a:lnTo>
                      <a:lnTo>
                        <a:pt x="488" y="600"/>
                      </a:lnTo>
                      <a:lnTo>
                        <a:pt x="500" y="604"/>
                      </a:lnTo>
                      <a:lnTo>
                        <a:pt x="500" y="604"/>
                      </a:lnTo>
                      <a:lnTo>
                        <a:pt x="538" y="620"/>
                      </a:lnTo>
                      <a:lnTo>
                        <a:pt x="548" y="622"/>
                      </a:lnTo>
                      <a:lnTo>
                        <a:pt x="550" y="622"/>
                      </a:lnTo>
                      <a:lnTo>
                        <a:pt x="552" y="618"/>
                      </a:lnTo>
                      <a:lnTo>
                        <a:pt x="552" y="618"/>
                      </a:lnTo>
                      <a:lnTo>
                        <a:pt x="552" y="616"/>
                      </a:lnTo>
                      <a:lnTo>
                        <a:pt x="546" y="610"/>
                      </a:lnTo>
                      <a:lnTo>
                        <a:pt x="528" y="600"/>
                      </a:lnTo>
                      <a:lnTo>
                        <a:pt x="496" y="584"/>
                      </a:lnTo>
                      <a:lnTo>
                        <a:pt x="496" y="584"/>
                      </a:lnTo>
                      <a:lnTo>
                        <a:pt x="510" y="580"/>
                      </a:lnTo>
                      <a:lnTo>
                        <a:pt x="528" y="578"/>
                      </a:lnTo>
                      <a:lnTo>
                        <a:pt x="528" y="578"/>
                      </a:lnTo>
                      <a:lnTo>
                        <a:pt x="546" y="580"/>
                      </a:lnTo>
                      <a:lnTo>
                        <a:pt x="566" y="582"/>
                      </a:lnTo>
                      <a:lnTo>
                        <a:pt x="600" y="696"/>
                      </a:lnTo>
                      <a:lnTo>
                        <a:pt x="610" y="692"/>
                      </a:lnTo>
                      <a:lnTo>
                        <a:pt x="584" y="586"/>
                      </a:lnTo>
                      <a:lnTo>
                        <a:pt x="584" y="586"/>
                      </a:lnTo>
                      <a:lnTo>
                        <a:pt x="616" y="594"/>
                      </a:lnTo>
                      <a:lnTo>
                        <a:pt x="616" y="594"/>
                      </a:lnTo>
                      <a:lnTo>
                        <a:pt x="634" y="606"/>
                      </a:lnTo>
                      <a:lnTo>
                        <a:pt x="656" y="678"/>
                      </a:lnTo>
                      <a:lnTo>
                        <a:pt x="666" y="676"/>
                      </a:lnTo>
                      <a:lnTo>
                        <a:pt x="650" y="614"/>
                      </a:lnTo>
                      <a:lnTo>
                        <a:pt x="650" y="614"/>
                      </a:lnTo>
                      <a:lnTo>
                        <a:pt x="684" y="630"/>
                      </a:lnTo>
                      <a:lnTo>
                        <a:pt x="722" y="644"/>
                      </a:lnTo>
                      <a:lnTo>
                        <a:pt x="724" y="646"/>
                      </a:lnTo>
                      <a:lnTo>
                        <a:pt x="726" y="642"/>
                      </a:lnTo>
                      <a:lnTo>
                        <a:pt x="726" y="642"/>
                      </a:lnTo>
                      <a:lnTo>
                        <a:pt x="728" y="642"/>
                      </a:lnTo>
                      <a:lnTo>
                        <a:pt x="728" y="642"/>
                      </a:lnTo>
                      <a:lnTo>
                        <a:pt x="744" y="650"/>
                      </a:lnTo>
                      <a:lnTo>
                        <a:pt x="752" y="654"/>
                      </a:lnTo>
                      <a:lnTo>
                        <a:pt x="752" y="654"/>
                      </a:lnTo>
                      <a:lnTo>
                        <a:pt x="752" y="654"/>
                      </a:lnTo>
                      <a:lnTo>
                        <a:pt x="752" y="654"/>
                      </a:lnTo>
                      <a:lnTo>
                        <a:pt x="754" y="650"/>
                      </a:lnTo>
                      <a:lnTo>
                        <a:pt x="756" y="648"/>
                      </a:lnTo>
                      <a:lnTo>
                        <a:pt x="756" y="648"/>
                      </a:lnTo>
                      <a:lnTo>
                        <a:pt x="756" y="648"/>
                      </a:lnTo>
                      <a:lnTo>
                        <a:pt x="756" y="648"/>
                      </a:lnTo>
                      <a:lnTo>
                        <a:pt x="748" y="642"/>
                      </a:lnTo>
                      <a:close/>
                      <a:moveTo>
                        <a:pt x="418" y="434"/>
                      </a:moveTo>
                      <a:lnTo>
                        <a:pt x="418" y="434"/>
                      </a:lnTo>
                      <a:lnTo>
                        <a:pt x="446" y="414"/>
                      </a:lnTo>
                      <a:lnTo>
                        <a:pt x="474" y="396"/>
                      </a:lnTo>
                      <a:lnTo>
                        <a:pt x="528" y="434"/>
                      </a:lnTo>
                      <a:lnTo>
                        <a:pt x="474" y="472"/>
                      </a:lnTo>
                      <a:lnTo>
                        <a:pt x="474" y="472"/>
                      </a:lnTo>
                      <a:lnTo>
                        <a:pt x="446" y="454"/>
                      </a:lnTo>
                      <a:lnTo>
                        <a:pt x="418" y="434"/>
                      </a:lnTo>
                      <a:lnTo>
                        <a:pt x="418" y="434"/>
                      </a:lnTo>
                      <a:close/>
                      <a:moveTo>
                        <a:pt x="398" y="400"/>
                      </a:moveTo>
                      <a:lnTo>
                        <a:pt x="398" y="400"/>
                      </a:lnTo>
                      <a:lnTo>
                        <a:pt x="394" y="366"/>
                      </a:lnTo>
                      <a:lnTo>
                        <a:pt x="392" y="332"/>
                      </a:lnTo>
                      <a:lnTo>
                        <a:pt x="454" y="304"/>
                      </a:lnTo>
                      <a:lnTo>
                        <a:pt x="460" y="370"/>
                      </a:lnTo>
                      <a:lnTo>
                        <a:pt x="460" y="370"/>
                      </a:lnTo>
                      <a:lnTo>
                        <a:pt x="430" y="386"/>
                      </a:lnTo>
                      <a:lnTo>
                        <a:pt x="398" y="400"/>
                      </a:lnTo>
                      <a:lnTo>
                        <a:pt x="398" y="400"/>
                      </a:lnTo>
                      <a:close/>
                      <a:moveTo>
                        <a:pt x="358" y="400"/>
                      </a:moveTo>
                      <a:lnTo>
                        <a:pt x="358" y="400"/>
                      </a:lnTo>
                      <a:lnTo>
                        <a:pt x="328" y="386"/>
                      </a:lnTo>
                      <a:lnTo>
                        <a:pt x="298" y="370"/>
                      </a:lnTo>
                      <a:lnTo>
                        <a:pt x="304" y="304"/>
                      </a:lnTo>
                      <a:lnTo>
                        <a:pt x="364" y="332"/>
                      </a:lnTo>
                      <a:lnTo>
                        <a:pt x="364" y="332"/>
                      </a:lnTo>
                      <a:lnTo>
                        <a:pt x="362" y="366"/>
                      </a:lnTo>
                      <a:lnTo>
                        <a:pt x="358" y="400"/>
                      </a:lnTo>
                      <a:lnTo>
                        <a:pt x="358" y="400"/>
                      </a:lnTo>
                      <a:close/>
                      <a:moveTo>
                        <a:pt x="338" y="434"/>
                      </a:moveTo>
                      <a:lnTo>
                        <a:pt x="338" y="434"/>
                      </a:lnTo>
                      <a:lnTo>
                        <a:pt x="312" y="454"/>
                      </a:lnTo>
                      <a:lnTo>
                        <a:pt x="284" y="472"/>
                      </a:lnTo>
                      <a:lnTo>
                        <a:pt x="228" y="434"/>
                      </a:lnTo>
                      <a:lnTo>
                        <a:pt x="284" y="396"/>
                      </a:lnTo>
                      <a:lnTo>
                        <a:pt x="284" y="396"/>
                      </a:lnTo>
                      <a:lnTo>
                        <a:pt x="312" y="414"/>
                      </a:lnTo>
                      <a:lnTo>
                        <a:pt x="338" y="434"/>
                      </a:lnTo>
                      <a:lnTo>
                        <a:pt x="338" y="434"/>
                      </a:lnTo>
                      <a:close/>
                      <a:moveTo>
                        <a:pt x="358" y="468"/>
                      </a:moveTo>
                      <a:lnTo>
                        <a:pt x="358" y="468"/>
                      </a:lnTo>
                      <a:lnTo>
                        <a:pt x="362" y="502"/>
                      </a:lnTo>
                      <a:lnTo>
                        <a:pt x="364" y="536"/>
                      </a:lnTo>
                      <a:lnTo>
                        <a:pt x="304" y="564"/>
                      </a:lnTo>
                      <a:lnTo>
                        <a:pt x="298" y="496"/>
                      </a:lnTo>
                      <a:lnTo>
                        <a:pt x="298" y="496"/>
                      </a:lnTo>
                      <a:lnTo>
                        <a:pt x="328" y="482"/>
                      </a:lnTo>
                      <a:lnTo>
                        <a:pt x="358" y="468"/>
                      </a:lnTo>
                      <a:lnTo>
                        <a:pt x="358" y="468"/>
                      </a:lnTo>
                      <a:close/>
                      <a:moveTo>
                        <a:pt x="398" y="468"/>
                      </a:moveTo>
                      <a:lnTo>
                        <a:pt x="398" y="468"/>
                      </a:lnTo>
                      <a:lnTo>
                        <a:pt x="430" y="482"/>
                      </a:lnTo>
                      <a:lnTo>
                        <a:pt x="460" y="498"/>
                      </a:lnTo>
                      <a:lnTo>
                        <a:pt x="454" y="564"/>
                      </a:lnTo>
                      <a:lnTo>
                        <a:pt x="392" y="536"/>
                      </a:lnTo>
                      <a:lnTo>
                        <a:pt x="392" y="536"/>
                      </a:lnTo>
                      <a:lnTo>
                        <a:pt x="394" y="502"/>
                      </a:lnTo>
                      <a:lnTo>
                        <a:pt x="398" y="468"/>
                      </a:lnTo>
                      <a:lnTo>
                        <a:pt x="398" y="468"/>
                      </a:lnTo>
                      <a:close/>
                    </a:path>
                  </a:pathLst>
                </a:custGeom>
                <a:solidFill>
                  <a:srgbClr val="FEFFFF">
                    <a:alpha val="3000"/>
                  </a:srgbClr>
                </a:solidFill>
                <a:ln>
                  <a:solidFill>
                    <a:srgbClr val="FEFFFF">
                      <a:alpha val="5000"/>
                    </a:srgbClr>
                  </a:solidFill>
                </a:ln>
                <a:effectLst>
                  <a:glow rad="101600">
                    <a:srgbClr val="FEFEFE">
                      <a:alpha val="6000"/>
                    </a:srgbClr>
                  </a:glow>
                </a:effectLst>
                <a:extLst/>
              </p:spPr>
              <p:txBody>
                <a:bodyPr/>
                <a:lstStyle/>
                <a:p>
                  <a:pPr>
                    <a:defRPr/>
                  </a:pPr>
                  <a:endParaRPr lang="en-US"/>
                </a:p>
              </p:txBody>
            </p:sp>
            <p:sp>
              <p:nvSpPr>
                <p:cNvPr id="236" name="Freeform 29"/>
                <p:cNvSpPr>
                  <a:spLocks noChangeAspect="1"/>
                </p:cNvSpPr>
                <p:nvPr/>
              </p:nvSpPr>
              <p:spPr bwMode="auto">
                <a:xfrm rot="18879730">
                  <a:off x="8304829" y="977901"/>
                  <a:ext cx="642197" cy="728980"/>
                </a:xfrm>
                <a:custGeom>
                  <a:avLst/>
                  <a:gdLst>
                    <a:gd name="T0" fmla="*/ 738 w 740"/>
                    <a:gd name="T1" fmla="*/ 546 h 840"/>
                    <a:gd name="T2" fmla="*/ 598 w 740"/>
                    <a:gd name="T3" fmla="*/ 524 h 840"/>
                    <a:gd name="T4" fmla="*/ 564 w 740"/>
                    <a:gd name="T5" fmla="*/ 506 h 840"/>
                    <a:gd name="T6" fmla="*/ 510 w 740"/>
                    <a:gd name="T7" fmla="*/ 458 h 840"/>
                    <a:gd name="T8" fmla="*/ 486 w 740"/>
                    <a:gd name="T9" fmla="*/ 406 h 840"/>
                    <a:gd name="T10" fmla="*/ 558 w 740"/>
                    <a:gd name="T11" fmla="*/ 330 h 840"/>
                    <a:gd name="T12" fmla="*/ 724 w 740"/>
                    <a:gd name="T13" fmla="*/ 344 h 840"/>
                    <a:gd name="T14" fmla="*/ 736 w 740"/>
                    <a:gd name="T15" fmla="*/ 286 h 840"/>
                    <a:gd name="T16" fmla="*/ 740 w 740"/>
                    <a:gd name="T17" fmla="*/ 216 h 840"/>
                    <a:gd name="T18" fmla="*/ 650 w 740"/>
                    <a:gd name="T19" fmla="*/ 230 h 840"/>
                    <a:gd name="T20" fmla="*/ 606 w 740"/>
                    <a:gd name="T21" fmla="*/ 256 h 840"/>
                    <a:gd name="T22" fmla="*/ 556 w 740"/>
                    <a:gd name="T23" fmla="*/ 288 h 840"/>
                    <a:gd name="T24" fmla="*/ 512 w 740"/>
                    <a:gd name="T25" fmla="*/ 308 h 840"/>
                    <a:gd name="T26" fmla="*/ 442 w 740"/>
                    <a:gd name="T27" fmla="*/ 320 h 840"/>
                    <a:gd name="T28" fmla="*/ 414 w 740"/>
                    <a:gd name="T29" fmla="*/ 300 h 840"/>
                    <a:gd name="T30" fmla="*/ 390 w 740"/>
                    <a:gd name="T31" fmla="*/ 204 h 840"/>
                    <a:gd name="T32" fmla="*/ 392 w 740"/>
                    <a:gd name="T33" fmla="*/ 164 h 840"/>
                    <a:gd name="T34" fmla="*/ 392 w 740"/>
                    <a:gd name="T35" fmla="*/ 80 h 840"/>
                    <a:gd name="T36" fmla="*/ 378 w 740"/>
                    <a:gd name="T37" fmla="*/ 0 h 840"/>
                    <a:gd name="T38" fmla="*/ 350 w 740"/>
                    <a:gd name="T39" fmla="*/ 42 h 840"/>
                    <a:gd name="T40" fmla="*/ 348 w 740"/>
                    <a:gd name="T41" fmla="*/ 100 h 840"/>
                    <a:gd name="T42" fmla="*/ 350 w 740"/>
                    <a:gd name="T43" fmla="*/ 192 h 840"/>
                    <a:gd name="T44" fmla="*/ 352 w 740"/>
                    <a:gd name="T45" fmla="*/ 214 h 840"/>
                    <a:gd name="T46" fmla="*/ 316 w 740"/>
                    <a:gd name="T47" fmla="*/ 320 h 840"/>
                    <a:gd name="T48" fmla="*/ 254 w 740"/>
                    <a:gd name="T49" fmla="*/ 316 h 840"/>
                    <a:gd name="T50" fmla="*/ 196 w 740"/>
                    <a:gd name="T51" fmla="*/ 294 h 840"/>
                    <a:gd name="T52" fmla="*/ 162 w 740"/>
                    <a:gd name="T53" fmla="*/ 272 h 840"/>
                    <a:gd name="T54" fmla="*/ 90 w 740"/>
                    <a:gd name="T55" fmla="*/ 230 h 840"/>
                    <a:gd name="T56" fmla="*/ 2 w 740"/>
                    <a:gd name="T57" fmla="*/ 214 h 840"/>
                    <a:gd name="T58" fmla="*/ 36 w 740"/>
                    <a:gd name="T59" fmla="*/ 246 h 840"/>
                    <a:gd name="T60" fmla="*/ 84 w 740"/>
                    <a:gd name="T61" fmla="*/ 278 h 840"/>
                    <a:gd name="T62" fmla="*/ 166 w 740"/>
                    <a:gd name="T63" fmla="*/ 322 h 840"/>
                    <a:gd name="T64" fmla="*/ 186 w 740"/>
                    <a:gd name="T65" fmla="*/ 332 h 840"/>
                    <a:gd name="T66" fmla="*/ 260 w 740"/>
                    <a:gd name="T67" fmla="*/ 418 h 840"/>
                    <a:gd name="T68" fmla="*/ 208 w 740"/>
                    <a:gd name="T69" fmla="*/ 482 h 840"/>
                    <a:gd name="T70" fmla="*/ 164 w 740"/>
                    <a:gd name="T71" fmla="*/ 514 h 840"/>
                    <a:gd name="T72" fmla="*/ 84 w 740"/>
                    <a:gd name="T73" fmla="*/ 558 h 840"/>
                    <a:gd name="T74" fmla="*/ 36 w 740"/>
                    <a:gd name="T75" fmla="*/ 590 h 840"/>
                    <a:gd name="T76" fmla="*/ 16 w 740"/>
                    <a:gd name="T77" fmla="*/ 636 h 840"/>
                    <a:gd name="T78" fmla="*/ 108 w 740"/>
                    <a:gd name="T79" fmla="*/ 596 h 840"/>
                    <a:gd name="T80" fmla="*/ 144 w 740"/>
                    <a:gd name="T81" fmla="*/ 692 h 840"/>
                    <a:gd name="T82" fmla="*/ 204 w 740"/>
                    <a:gd name="T83" fmla="*/ 534 h 840"/>
                    <a:gd name="T84" fmla="*/ 300 w 740"/>
                    <a:gd name="T85" fmla="*/ 512 h 840"/>
                    <a:gd name="T86" fmla="*/ 328 w 740"/>
                    <a:gd name="T87" fmla="*/ 534 h 840"/>
                    <a:gd name="T88" fmla="*/ 352 w 740"/>
                    <a:gd name="T89" fmla="*/ 630 h 840"/>
                    <a:gd name="T90" fmla="*/ 350 w 740"/>
                    <a:gd name="T91" fmla="*/ 670 h 840"/>
                    <a:gd name="T92" fmla="*/ 350 w 740"/>
                    <a:gd name="T93" fmla="*/ 754 h 840"/>
                    <a:gd name="T94" fmla="*/ 364 w 740"/>
                    <a:gd name="T95" fmla="*/ 840 h 840"/>
                    <a:gd name="T96" fmla="*/ 384 w 740"/>
                    <a:gd name="T97" fmla="*/ 836 h 840"/>
                    <a:gd name="T98" fmla="*/ 394 w 740"/>
                    <a:gd name="T99" fmla="*/ 734 h 840"/>
                    <a:gd name="T100" fmla="*/ 496 w 740"/>
                    <a:gd name="T101" fmla="*/ 750 h 840"/>
                    <a:gd name="T102" fmla="*/ 390 w 740"/>
                    <a:gd name="T103" fmla="*/ 620 h 840"/>
                    <a:gd name="T104" fmla="*/ 420 w 740"/>
                    <a:gd name="T105" fmla="*/ 522 h 840"/>
                    <a:gd name="T106" fmla="*/ 464 w 740"/>
                    <a:gd name="T107" fmla="*/ 514 h 840"/>
                    <a:gd name="T108" fmla="*/ 546 w 740"/>
                    <a:gd name="T109" fmla="*/ 540 h 840"/>
                    <a:gd name="T110" fmla="*/ 580 w 740"/>
                    <a:gd name="T111" fmla="*/ 562 h 840"/>
                    <a:gd name="T112" fmla="*/ 652 w 740"/>
                    <a:gd name="T113" fmla="*/ 604 h 840"/>
                    <a:gd name="T114" fmla="*/ 740 w 740"/>
                    <a:gd name="T115" fmla="*/ 616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0" h="840">
                      <a:moveTo>
                        <a:pt x="738" y="614"/>
                      </a:moveTo>
                      <a:lnTo>
                        <a:pt x="738" y="614"/>
                      </a:lnTo>
                      <a:lnTo>
                        <a:pt x="706" y="588"/>
                      </a:lnTo>
                      <a:lnTo>
                        <a:pt x="672" y="564"/>
                      </a:lnTo>
                      <a:lnTo>
                        <a:pt x="738" y="546"/>
                      </a:lnTo>
                      <a:lnTo>
                        <a:pt x="734" y="536"/>
                      </a:lnTo>
                      <a:lnTo>
                        <a:pt x="658" y="556"/>
                      </a:lnTo>
                      <a:lnTo>
                        <a:pt x="658" y="556"/>
                      </a:lnTo>
                      <a:lnTo>
                        <a:pt x="628" y="538"/>
                      </a:lnTo>
                      <a:lnTo>
                        <a:pt x="598" y="524"/>
                      </a:lnTo>
                      <a:lnTo>
                        <a:pt x="726" y="488"/>
                      </a:lnTo>
                      <a:lnTo>
                        <a:pt x="722" y="476"/>
                      </a:lnTo>
                      <a:lnTo>
                        <a:pt x="576" y="512"/>
                      </a:lnTo>
                      <a:lnTo>
                        <a:pt x="576" y="512"/>
                      </a:lnTo>
                      <a:lnTo>
                        <a:pt x="564" y="506"/>
                      </a:lnTo>
                      <a:lnTo>
                        <a:pt x="564" y="506"/>
                      </a:lnTo>
                      <a:lnTo>
                        <a:pt x="556" y="502"/>
                      </a:lnTo>
                      <a:lnTo>
                        <a:pt x="556" y="502"/>
                      </a:lnTo>
                      <a:lnTo>
                        <a:pt x="532" y="480"/>
                      </a:lnTo>
                      <a:lnTo>
                        <a:pt x="510" y="458"/>
                      </a:lnTo>
                      <a:lnTo>
                        <a:pt x="492" y="438"/>
                      </a:lnTo>
                      <a:lnTo>
                        <a:pt x="486" y="426"/>
                      </a:lnTo>
                      <a:lnTo>
                        <a:pt x="482" y="418"/>
                      </a:lnTo>
                      <a:lnTo>
                        <a:pt x="482" y="418"/>
                      </a:lnTo>
                      <a:lnTo>
                        <a:pt x="486" y="406"/>
                      </a:lnTo>
                      <a:lnTo>
                        <a:pt x="492" y="396"/>
                      </a:lnTo>
                      <a:lnTo>
                        <a:pt x="510" y="374"/>
                      </a:lnTo>
                      <a:lnTo>
                        <a:pt x="532" y="352"/>
                      </a:lnTo>
                      <a:lnTo>
                        <a:pt x="558" y="330"/>
                      </a:lnTo>
                      <a:lnTo>
                        <a:pt x="558" y="330"/>
                      </a:lnTo>
                      <a:lnTo>
                        <a:pt x="564" y="326"/>
                      </a:lnTo>
                      <a:lnTo>
                        <a:pt x="564" y="326"/>
                      </a:lnTo>
                      <a:lnTo>
                        <a:pt x="578" y="320"/>
                      </a:lnTo>
                      <a:lnTo>
                        <a:pt x="720" y="354"/>
                      </a:lnTo>
                      <a:lnTo>
                        <a:pt x="724" y="344"/>
                      </a:lnTo>
                      <a:lnTo>
                        <a:pt x="600" y="308"/>
                      </a:lnTo>
                      <a:lnTo>
                        <a:pt x="600" y="308"/>
                      </a:lnTo>
                      <a:lnTo>
                        <a:pt x="658" y="276"/>
                      </a:lnTo>
                      <a:lnTo>
                        <a:pt x="734" y="294"/>
                      </a:lnTo>
                      <a:lnTo>
                        <a:pt x="736" y="286"/>
                      </a:lnTo>
                      <a:lnTo>
                        <a:pt x="672" y="266"/>
                      </a:lnTo>
                      <a:lnTo>
                        <a:pt x="672" y="266"/>
                      </a:lnTo>
                      <a:lnTo>
                        <a:pt x="706" y="244"/>
                      </a:lnTo>
                      <a:lnTo>
                        <a:pt x="738" y="218"/>
                      </a:lnTo>
                      <a:lnTo>
                        <a:pt x="740" y="216"/>
                      </a:lnTo>
                      <a:lnTo>
                        <a:pt x="728" y="196"/>
                      </a:lnTo>
                      <a:lnTo>
                        <a:pt x="726" y="198"/>
                      </a:lnTo>
                      <a:lnTo>
                        <a:pt x="726" y="198"/>
                      </a:lnTo>
                      <a:lnTo>
                        <a:pt x="686" y="212"/>
                      </a:lnTo>
                      <a:lnTo>
                        <a:pt x="650" y="230"/>
                      </a:lnTo>
                      <a:lnTo>
                        <a:pt x="666" y="164"/>
                      </a:lnTo>
                      <a:lnTo>
                        <a:pt x="656" y="162"/>
                      </a:lnTo>
                      <a:lnTo>
                        <a:pt x="634" y="238"/>
                      </a:lnTo>
                      <a:lnTo>
                        <a:pt x="634" y="238"/>
                      </a:lnTo>
                      <a:lnTo>
                        <a:pt x="606" y="256"/>
                      </a:lnTo>
                      <a:lnTo>
                        <a:pt x="578" y="272"/>
                      </a:lnTo>
                      <a:lnTo>
                        <a:pt x="608" y="146"/>
                      </a:lnTo>
                      <a:lnTo>
                        <a:pt x="598" y="142"/>
                      </a:lnTo>
                      <a:lnTo>
                        <a:pt x="556" y="288"/>
                      </a:lnTo>
                      <a:lnTo>
                        <a:pt x="556" y="288"/>
                      </a:lnTo>
                      <a:lnTo>
                        <a:pt x="546" y="294"/>
                      </a:lnTo>
                      <a:lnTo>
                        <a:pt x="546" y="294"/>
                      </a:lnTo>
                      <a:lnTo>
                        <a:pt x="538" y="298"/>
                      </a:lnTo>
                      <a:lnTo>
                        <a:pt x="538" y="298"/>
                      </a:lnTo>
                      <a:lnTo>
                        <a:pt x="512" y="308"/>
                      </a:lnTo>
                      <a:lnTo>
                        <a:pt x="486" y="314"/>
                      </a:lnTo>
                      <a:lnTo>
                        <a:pt x="462" y="318"/>
                      </a:lnTo>
                      <a:lnTo>
                        <a:pt x="442" y="320"/>
                      </a:lnTo>
                      <a:lnTo>
                        <a:pt x="442" y="320"/>
                      </a:lnTo>
                      <a:lnTo>
                        <a:pt x="442" y="320"/>
                      </a:lnTo>
                      <a:lnTo>
                        <a:pt x="442" y="320"/>
                      </a:lnTo>
                      <a:lnTo>
                        <a:pt x="426" y="320"/>
                      </a:lnTo>
                      <a:lnTo>
                        <a:pt x="426" y="320"/>
                      </a:lnTo>
                      <a:lnTo>
                        <a:pt x="420" y="310"/>
                      </a:lnTo>
                      <a:lnTo>
                        <a:pt x="414" y="300"/>
                      </a:lnTo>
                      <a:lnTo>
                        <a:pt x="404" y="274"/>
                      </a:lnTo>
                      <a:lnTo>
                        <a:pt x="396" y="244"/>
                      </a:lnTo>
                      <a:lnTo>
                        <a:pt x="388" y="210"/>
                      </a:lnTo>
                      <a:lnTo>
                        <a:pt x="388" y="210"/>
                      </a:lnTo>
                      <a:lnTo>
                        <a:pt x="390" y="204"/>
                      </a:lnTo>
                      <a:lnTo>
                        <a:pt x="390" y="204"/>
                      </a:lnTo>
                      <a:lnTo>
                        <a:pt x="390" y="190"/>
                      </a:lnTo>
                      <a:lnTo>
                        <a:pt x="492" y="84"/>
                      </a:lnTo>
                      <a:lnTo>
                        <a:pt x="484" y="76"/>
                      </a:lnTo>
                      <a:lnTo>
                        <a:pt x="392" y="164"/>
                      </a:lnTo>
                      <a:lnTo>
                        <a:pt x="392" y="164"/>
                      </a:lnTo>
                      <a:lnTo>
                        <a:pt x="392" y="98"/>
                      </a:lnTo>
                      <a:lnTo>
                        <a:pt x="446" y="42"/>
                      </a:lnTo>
                      <a:lnTo>
                        <a:pt x="440" y="36"/>
                      </a:lnTo>
                      <a:lnTo>
                        <a:pt x="392" y="80"/>
                      </a:lnTo>
                      <a:lnTo>
                        <a:pt x="392" y="80"/>
                      </a:lnTo>
                      <a:lnTo>
                        <a:pt x="388" y="40"/>
                      </a:lnTo>
                      <a:lnTo>
                        <a:pt x="382" y="2"/>
                      </a:lnTo>
                      <a:lnTo>
                        <a:pt x="382" y="0"/>
                      </a:lnTo>
                      <a:lnTo>
                        <a:pt x="378" y="0"/>
                      </a:lnTo>
                      <a:lnTo>
                        <a:pt x="362" y="0"/>
                      </a:lnTo>
                      <a:lnTo>
                        <a:pt x="358" y="0"/>
                      </a:lnTo>
                      <a:lnTo>
                        <a:pt x="358" y="2"/>
                      </a:lnTo>
                      <a:lnTo>
                        <a:pt x="358" y="2"/>
                      </a:lnTo>
                      <a:lnTo>
                        <a:pt x="350" y="42"/>
                      </a:lnTo>
                      <a:lnTo>
                        <a:pt x="348" y="82"/>
                      </a:lnTo>
                      <a:lnTo>
                        <a:pt x="300" y="36"/>
                      </a:lnTo>
                      <a:lnTo>
                        <a:pt x="292" y="42"/>
                      </a:lnTo>
                      <a:lnTo>
                        <a:pt x="348" y="100"/>
                      </a:lnTo>
                      <a:lnTo>
                        <a:pt x="348" y="100"/>
                      </a:lnTo>
                      <a:lnTo>
                        <a:pt x="348" y="134"/>
                      </a:lnTo>
                      <a:lnTo>
                        <a:pt x="350" y="166"/>
                      </a:lnTo>
                      <a:lnTo>
                        <a:pt x="254" y="76"/>
                      </a:lnTo>
                      <a:lnTo>
                        <a:pt x="246" y="84"/>
                      </a:lnTo>
                      <a:lnTo>
                        <a:pt x="350" y="192"/>
                      </a:lnTo>
                      <a:lnTo>
                        <a:pt x="350" y="192"/>
                      </a:lnTo>
                      <a:lnTo>
                        <a:pt x="352" y="204"/>
                      </a:lnTo>
                      <a:lnTo>
                        <a:pt x="352" y="204"/>
                      </a:lnTo>
                      <a:lnTo>
                        <a:pt x="352" y="214"/>
                      </a:lnTo>
                      <a:lnTo>
                        <a:pt x="352" y="214"/>
                      </a:lnTo>
                      <a:lnTo>
                        <a:pt x="346" y="246"/>
                      </a:lnTo>
                      <a:lnTo>
                        <a:pt x="338" y="276"/>
                      </a:lnTo>
                      <a:lnTo>
                        <a:pt x="328" y="302"/>
                      </a:lnTo>
                      <a:lnTo>
                        <a:pt x="322" y="312"/>
                      </a:lnTo>
                      <a:lnTo>
                        <a:pt x="316" y="320"/>
                      </a:lnTo>
                      <a:lnTo>
                        <a:pt x="316" y="320"/>
                      </a:lnTo>
                      <a:lnTo>
                        <a:pt x="300" y="322"/>
                      </a:lnTo>
                      <a:lnTo>
                        <a:pt x="300" y="322"/>
                      </a:lnTo>
                      <a:lnTo>
                        <a:pt x="278" y="320"/>
                      </a:lnTo>
                      <a:lnTo>
                        <a:pt x="254" y="316"/>
                      </a:lnTo>
                      <a:lnTo>
                        <a:pt x="228" y="308"/>
                      </a:lnTo>
                      <a:lnTo>
                        <a:pt x="200" y="298"/>
                      </a:lnTo>
                      <a:lnTo>
                        <a:pt x="200" y="298"/>
                      </a:lnTo>
                      <a:lnTo>
                        <a:pt x="196" y="294"/>
                      </a:lnTo>
                      <a:lnTo>
                        <a:pt x="196" y="294"/>
                      </a:lnTo>
                      <a:lnTo>
                        <a:pt x="184" y="286"/>
                      </a:lnTo>
                      <a:lnTo>
                        <a:pt x="142" y="146"/>
                      </a:lnTo>
                      <a:lnTo>
                        <a:pt x="130" y="148"/>
                      </a:lnTo>
                      <a:lnTo>
                        <a:pt x="162" y="272"/>
                      </a:lnTo>
                      <a:lnTo>
                        <a:pt x="162" y="272"/>
                      </a:lnTo>
                      <a:lnTo>
                        <a:pt x="106" y="240"/>
                      </a:lnTo>
                      <a:lnTo>
                        <a:pt x="84" y="164"/>
                      </a:lnTo>
                      <a:lnTo>
                        <a:pt x="74" y="166"/>
                      </a:lnTo>
                      <a:lnTo>
                        <a:pt x="90" y="230"/>
                      </a:lnTo>
                      <a:lnTo>
                        <a:pt x="90" y="230"/>
                      </a:lnTo>
                      <a:lnTo>
                        <a:pt x="54" y="214"/>
                      </a:lnTo>
                      <a:lnTo>
                        <a:pt x="16" y="198"/>
                      </a:lnTo>
                      <a:lnTo>
                        <a:pt x="12" y="198"/>
                      </a:lnTo>
                      <a:lnTo>
                        <a:pt x="10" y="200"/>
                      </a:lnTo>
                      <a:lnTo>
                        <a:pt x="2" y="214"/>
                      </a:lnTo>
                      <a:lnTo>
                        <a:pt x="2" y="214"/>
                      </a:lnTo>
                      <a:lnTo>
                        <a:pt x="0" y="218"/>
                      </a:lnTo>
                      <a:lnTo>
                        <a:pt x="4" y="220"/>
                      </a:lnTo>
                      <a:lnTo>
                        <a:pt x="4" y="220"/>
                      </a:lnTo>
                      <a:lnTo>
                        <a:pt x="36" y="246"/>
                      </a:lnTo>
                      <a:lnTo>
                        <a:pt x="70" y="270"/>
                      </a:lnTo>
                      <a:lnTo>
                        <a:pt x="4" y="288"/>
                      </a:lnTo>
                      <a:lnTo>
                        <a:pt x="6" y="298"/>
                      </a:lnTo>
                      <a:lnTo>
                        <a:pt x="84" y="278"/>
                      </a:lnTo>
                      <a:lnTo>
                        <a:pt x="84" y="278"/>
                      </a:lnTo>
                      <a:lnTo>
                        <a:pt x="114" y="296"/>
                      </a:lnTo>
                      <a:lnTo>
                        <a:pt x="142" y="310"/>
                      </a:lnTo>
                      <a:lnTo>
                        <a:pt x="16" y="346"/>
                      </a:lnTo>
                      <a:lnTo>
                        <a:pt x="20" y="358"/>
                      </a:lnTo>
                      <a:lnTo>
                        <a:pt x="166" y="322"/>
                      </a:lnTo>
                      <a:lnTo>
                        <a:pt x="166" y="322"/>
                      </a:lnTo>
                      <a:lnTo>
                        <a:pt x="178" y="328"/>
                      </a:lnTo>
                      <a:lnTo>
                        <a:pt x="178" y="328"/>
                      </a:lnTo>
                      <a:lnTo>
                        <a:pt x="186" y="332"/>
                      </a:lnTo>
                      <a:lnTo>
                        <a:pt x="186" y="332"/>
                      </a:lnTo>
                      <a:lnTo>
                        <a:pt x="210" y="354"/>
                      </a:lnTo>
                      <a:lnTo>
                        <a:pt x="232" y="376"/>
                      </a:lnTo>
                      <a:lnTo>
                        <a:pt x="250" y="396"/>
                      </a:lnTo>
                      <a:lnTo>
                        <a:pt x="256" y="408"/>
                      </a:lnTo>
                      <a:lnTo>
                        <a:pt x="260" y="418"/>
                      </a:lnTo>
                      <a:lnTo>
                        <a:pt x="260" y="418"/>
                      </a:lnTo>
                      <a:lnTo>
                        <a:pt x="256" y="428"/>
                      </a:lnTo>
                      <a:lnTo>
                        <a:pt x="248" y="438"/>
                      </a:lnTo>
                      <a:lnTo>
                        <a:pt x="232" y="460"/>
                      </a:lnTo>
                      <a:lnTo>
                        <a:pt x="208" y="482"/>
                      </a:lnTo>
                      <a:lnTo>
                        <a:pt x="184" y="504"/>
                      </a:lnTo>
                      <a:lnTo>
                        <a:pt x="184" y="504"/>
                      </a:lnTo>
                      <a:lnTo>
                        <a:pt x="178" y="508"/>
                      </a:lnTo>
                      <a:lnTo>
                        <a:pt x="178" y="508"/>
                      </a:lnTo>
                      <a:lnTo>
                        <a:pt x="164" y="514"/>
                      </a:lnTo>
                      <a:lnTo>
                        <a:pt x="22" y="480"/>
                      </a:lnTo>
                      <a:lnTo>
                        <a:pt x="18" y="490"/>
                      </a:lnTo>
                      <a:lnTo>
                        <a:pt x="142" y="526"/>
                      </a:lnTo>
                      <a:lnTo>
                        <a:pt x="142" y="526"/>
                      </a:lnTo>
                      <a:lnTo>
                        <a:pt x="84" y="558"/>
                      </a:lnTo>
                      <a:lnTo>
                        <a:pt x="8" y="540"/>
                      </a:lnTo>
                      <a:lnTo>
                        <a:pt x="6" y="548"/>
                      </a:lnTo>
                      <a:lnTo>
                        <a:pt x="68" y="568"/>
                      </a:lnTo>
                      <a:lnTo>
                        <a:pt x="68" y="568"/>
                      </a:lnTo>
                      <a:lnTo>
                        <a:pt x="36" y="590"/>
                      </a:lnTo>
                      <a:lnTo>
                        <a:pt x="4" y="616"/>
                      </a:lnTo>
                      <a:lnTo>
                        <a:pt x="2" y="618"/>
                      </a:lnTo>
                      <a:lnTo>
                        <a:pt x="14" y="638"/>
                      </a:lnTo>
                      <a:lnTo>
                        <a:pt x="16" y="636"/>
                      </a:lnTo>
                      <a:lnTo>
                        <a:pt x="16" y="636"/>
                      </a:lnTo>
                      <a:lnTo>
                        <a:pt x="56" y="622"/>
                      </a:lnTo>
                      <a:lnTo>
                        <a:pt x="92" y="604"/>
                      </a:lnTo>
                      <a:lnTo>
                        <a:pt x="76" y="670"/>
                      </a:lnTo>
                      <a:lnTo>
                        <a:pt x="86" y="672"/>
                      </a:lnTo>
                      <a:lnTo>
                        <a:pt x="108" y="596"/>
                      </a:lnTo>
                      <a:lnTo>
                        <a:pt x="108" y="596"/>
                      </a:lnTo>
                      <a:lnTo>
                        <a:pt x="136" y="578"/>
                      </a:lnTo>
                      <a:lnTo>
                        <a:pt x="164" y="562"/>
                      </a:lnTo>
                      <a:lnTo>
                        <a:pt x="132" y="688"/>
                      </a:lnTo>
                      <a:lnTo>
                        <a:pt x="144" y="692"/>
                      </a:lnTo>
                      <a:lnTo>
                        <a:pt x="186" y="546"/>
                      </a:lnTo>
                      <a:lnTo>
                        <a:pt x="186" y="546"/>
                      </a:lnTo>
                      <a:lnTo>
                        <a:pt x="196" y="540"/>
                      </a:lnTo>
                      <a:lnTo>
                        <a:pt x="196" y="540"/>
                      </a:lnTo>
                      <a:lnTo>
                        <a:pt x="204" y="534"/>
                      </a:lnTo>
                      <a:lnTo>
                        <a:pt x="204" y="534"/>
                      </a:lnTo>
                      <a:lnTo>
                        <a:pt x="230" y="526"/>
                      </a:lnTo>
                      <a:lnTo>
                        <a:pt x="256" y="518"/>
                      </a:lnTo>
                      <a:lnTo>
                        <a:pt x="280" y="514"/>
                      </a:lnTo>
                      <a:lnTo>
                        <a:pt x="300" y="512"/>
                      </a:lnTo>
                      <a:lnTo>
                        <a:pt x="300" y="512"/>
                      </a:lnTo>
                      <a:lnTo>
                        <a:pt x="316" y="514"/>
                      </a:lnTo>
                      <a:lnTo>
                        <a:pt x="316" y="514"/>
                      </a:lnTo>
                      <a:lnTo>
                        <a:pt x="322" y="522"/>
                      </a:lnTo>
                      <a:lnTo>
                        <a:pt x="328" y="534"/>
                      </a:lnTo>
                      <a:lnTo>
                        <a:pt x="338" y="560"/>
                      </a:lnTo>
                      <a:lnTo>
                        <a:pt x="346" y="590"/>
                      </a:lnTo>
                      <a:lnTo>
                        <a:pt x="352" y="624"/>
                      </a:lnTo>
                      <a:lnTo>
                        <a:pt x="352" y="624"/>
                      </a:lnTo>
                      <a:lnTo>
                        <a:pt x="352" y="630"/>
                      </a:lnTo>
                      <a:lnTo>
                        <a:pt x="352" y="630"/>
                      </a:lnTo>
                      <a:lnTo>
                        <a:pt x="352" y="644"/>
                      </a:lnTo>
                      <a:lnTo>
                        <a:pt x="250" y="750"/>
                      </a:lnTo>
                      <a:lnTo>
                        <a:pt x="258" y="760"/>
                      </a:lnTo>
                      <a:lnTo>
                        <a:pt x="350" y="670"/>
                      </a:lnTo>
                      <a:lnTo>
                        <a:pt x="350" y="670"/>
                      </a:lnTo>
                      <a:lnTo>
                        <a:pt x="350" y="736"/>
                      </a:lnTo>
                      <a:lnTo>
                        <a:pt x="296" y="792"/>
                      </a:lnTo>
                      <a:lnTo>
                        <a:pt x="302" y="800"/>
                      </a:lnTo>
                      <a:lnTo>
                        <a:pt x="350" y="754"/>
                      </a:lnTo>
                      <a:lnTo>
                        <a:pt x="350" y="754"/>
                      </a:lnTo>
                      <a:lnTo>
                        <a:pt x="352" y="794"/>
                      </a:lnTo>
                      <a:lnTo>
                        <a:pt x="360" y="836"/>
                      </a:lnTo>
                      <a:lnTo>
                        <a:pt x="360" y="840"/>
                      </a:lnTo>
                      <a:lnTo>
                        <a:pt x="364" y="840"/>
                      </a:lnTo>
                      <a:lnTo>
                        <a:pt x="364" y="840"/>
                      </a:lnTo>
                      <a:lnTo>
                        <a:pt x="368" y="840"/>
                      </a:lnTo>
                      <a:lnTo>
                        <a:pt x="384" y="840"/>
                      </a:lnTo>
                      <a:lnTo>
                        <a:pt x="384" y="836"/>
                      </a:lnTo>
                      <a:lnTo>
                        <a:pt x="384" y="836"/>
                      </a:lnTo>
                      <a:lnTo>
                        <a:pt x="390" y="794"/>
                      </a:lnTo>
                      <a:lnTo>
                        <a:pt x="394" y="752"/>
                      </a:lnTo>
                      <a:lnTo>
                        <a:pt x="442" y="800"/>
                      </a:lnTo>
                      <a:lnTo>
                        <a:pt x="450" y="792"/>
                      </a:lnTo>
                      <a:lnTo>
                        <a:pt x="394" y="734"/>
                      </a:lnTo>
                      <a:lnTo>
                        <a:pt x="394" y="734"/>
                      </a:lnTo>
                      <a:lnTo>
                        <a:pt x="394" y="700"/>
                      </a:lnTo>
                      <a:lnTo>
                        <a:pt x="392" y="668"/>
                      </a:lnTo>
                      <a:lnTo>
                        <a:pt x="486" y="760"/>
                      </a:lnTo>
                      <a:lnTo>
                        <a:pt x="496" y="750"/>
                      </a:lnTo>
                      <a:lnTo>
                        <a:pt x="390" y="642"/>
                      </a:lnTo>
                      <a:lnTo>
                        <a:pt x="390" y="642"/>
                      </a:lnTo>
                      <a:lnTo>
                        <a:pt x="390" y="630"/>
                      </a:lnTo>
                      <a:lnTo>
                        <a:pt x="390" y="630"/>
                      </a:lnTo>
                      <a:lnTo>
                        <a:pt x="390" y="620"/>
                      </a:lnTo>
                      <a:lnTo>
                        <a:pt x="390" y="620"/>
                      </a:lnTo>
                      <a:lnTo>
                        <a:pt x="396" y="588"/>
                      </a:lnTo>
                      <a:lnTo>
                        <a:pt x="404" y="558"/>
                      </a:lnTo>
                      <a:lnTo>
                        <a:pt x="414" y="532"/>
                      </a:lnTo>
                      <a:lnTo>
                        <a:pt x="420" y="522"/>
                      </a:lnTo>
                      <a:lnTo>
                        <a:pt x="426" y="514"/>
                      </a:lnTo>
                      <a:lnTo>
                        <a:pt x="426" y="514"/>
                      </a:lnTo>
                      <a:lnTo>
                        <a:pt x="442" y="512"/>
                      </a:lnTo>
                      <a:lnTo>
                        <a:pt x="442" y="512"/>
                      </a:lnTo>
                      <a:lnTo>
                        <a:pt x="464" y="514"/>
                      </a:lnTo>
                      <a:lnTo>
                        <a:pt x="488" y="518"/>
                      </a:lnTo>
                      <a:lnTo>
                        <a:pt x="514" y="526"/>
                      </a:lnTo>
                      <a:lnTo>
                        <a:pt x="540" y="536"/>
                      </a:lnTo>
                      <a:lnTo>
                        <a:pt x="540" y="536"/>
                      </a:lnTo>
                      <a:lnTo>
                        <a:pt x="546" y="540"/>
                      </a:lnTo>
                      <a:lnTo>
                        <a:pt x="546" y="540"/>
                      </a:lnTo>
                      <a:lnTo>
                        <a:pt x="558" y="548"/>
                      </a:lnTo>
                      <a:lnTo>
                        <a:pt x="600" y="688"/>
                      </a:lnTo>
                      <a:lnTo>
                        <a:pt x="610" y="686"/>
                      </a:lnTo>
                      <a:lnTo>
                        <a:pt x="580" y="562"/>
                      </a:lnTo>
                      <a:lnTo>
                        <a:pt x="580" y="562"/>
                      </a:lnTo>
                      <a:lnTo>
                        <a:pt x="636" y="596"/>
                      </a:lnTo>
                      <a:lnTo>
                        <a:pt x="658" y="670"/>
                      </a:lnTo>
                      <a:lnTo>
                        <a:pt x="668" y="668"/>
                      </a:lnTo>
                      <a:lnTo>
                        <a:pt x="652" y="604"/>
                      </a:lnTo>
                      <a:lnTo>
                        <a:pt x="652" y="604"/>
                      </a:lnTo>
                      <a:lnTo>
                        <a:pt x="688" y="620"/>
                      </a:lnTo>
                      <a:lnTo>
                        <a:pt x="726" y="636"/>
                      </a:lnTo>
                      <a:lnTo>
                        <a:pt x="730" y="636"/>
                      </a:lnTo>
                      <a:lnTo>
                        <a:pt x="740" y="616"/>
                      </a:lnTo>
                      <a:lnTo>
                        <a:pt x="738" y="614"/>
                      </a:lnTo>
                      <a:close/>
                    </a:path>
                  </a:pathLst>
                </a:custGeom>
                <a:solidFill>
                  <a:srgbClr val="FEFFFF">
                    <a:alpha val="2000"/>
                  </a:srgbClr>
                </a:solidFill>
                <a:ln>
                  <a:noFill/>
                </a:ln>
                <a:effectLst>
                  <a:glow rad="101600">
                    <a:srgbClr val="FEFEFE">
                      <a:alpha val="4000"/>
                    </a:srgbClr>
                  </a:glow>
                </a:effectLst>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237" name="Freeform 33"/>
                <p:cNvSpPr>
                  <a:spLocks noChangeAspect="1"/>
                </p:cNvSpPr>
                <p:nvPr/>
              </p:nvSpPr>
              <p:spPr bwMode="auto">
                <a:xfrm rot="21141884">
                  <a:off x="7350347" y="4152407"/>
                  <a:ext cx="911585" cy="1033130"/>
                </a:xfrm>
                <a:custGeom>
                  <a:avLst/>
                  <a:gdLst>
                    <a:gd name="T0" fmla="*/ 646 w 660"/>
                    <a:gd name="T1" fmla="*/ 570 h 748"/>
                    <a:gd name="T2" fmla="*/ 518 w 660"/>
                    <a:gd name="T3" fmla="*/ 506 h 748"/>
                    <a:gd name="T4" fmla="*/ 430 w 660"/>
                    <a:gd name="T5" fmla="*/ 450 h 748"/>
                    <a:gd name="T6" fmla="*/ 404 w 660"/>
                    <a:gd name="T7" fmla="*/ 468 h 748"/>
                    <a:gd name="T8" fmla="*/ 446 w 660"/>
                    <a:gd name="T9" fmla="*/ 582 h 748"/>
                    <a:gd name="T10" fmla="*/ 372 w 660"/>
                    <a:gd name="T11" fmla="*/ 462 h 748"/>
                    <a:gd name="T12" fmla="*/ 344 w 660"/>
                    <a:gd name="T13" fmla="*/ 526 h 748"/>
                    <a:gd name="T14" fmla="*/ 348 w 660"/>
                    <a:gd name="T15" fmla="*/ 598 h 748"/>
                    <a:gd name="T16" fmla="*/ 342 w 660"/>
                    <a:gd name="T17" fmla="*/ 746 h 748"/>
                    <a:gd name="T18" fmla="*/ 314 w 660"/>
                    <a:gd name="T19" fmla="*/ 710 h 748"/>
                    <a:gd name="T20" fmla="*/ 230 w 660"/>
                    <a:gd name="T21" fmla="*/ 680 h 748"/>
                    <a:gd name="T22" fmla="*/ 316 w 660"/>
                    <a:gd name="T23" fmla="*/ 460 h 748"/>
                    <a:gd name="T24" fmla="*/ 270 w 660"/>
                    <a:gd name="T25" fmla="*/ 510 h 748"/>
                    <a:gd name="T26" fmla="*/ 208 w 660"/>
                    <a:gd name="T27" fmla="*/ 576 h 748"/>
                    <a:gd name="T28" fmla="*/ 276 w 660"/>
                    <a:gd name="T29" fmla="*/ 450 h 748"/>
                    <a:gd name="T30" fmla="*/ 174 w 660"/>
                    <a:gd name="T31" fmla="*/ 482 h 748"/>
                    <a:gd name="T32" fmla="*/ 76 w 660"/>
                    <a:gd name="T33" fmla="*/ 602 h 748"/>
                    <a:gd name="T34" fmla="*/ 10 w 660"/>
                    <a:gd name="T35" fmla="*/ 566 h 748"/>
                    <a:gd name="T36" fmla="*/ 60 w 660"/>
                    <a:gd name="T37" fmla="*/ 506 h 748"/>
                    <a:gd name="T38" fmla="*/ 18 w 660"/>
                    <a:gd name="T39" fmla="*/ 428 h 748"/>
                    <a:gd name="T40" fmla="*/ 280 w 660"/>
                    <a:gd name="T41" fmla="*/ 382 h 748"/>
                    <a:gd name="T42" fmla="*/ 214 w 660"/>
                    <a:gd name="T43" fmla="*/ 386 h 748"/>
                    <a:gd name="T44" fmla="*/ 90 w 660"/>
                    <a:gd name="T45" fmla="*/ 366 h 748"/>
                    <a:gd name="T46" fmla="*/ 212 w 660"/>
                    <a:gd name="T47" fmla="*/ 360 h 748"/>
                    <a:gd name="T48" fmla="*/ 252 w 660"/>
                    <a:gd name="T49" fmla="*/ 342 h 748"/>
                    <a:gd name="T50" fmla="*/ 128 w 660"/>
                    <a:gd name="T51" fmla="*/ 278 h 748"/>
                    <a:gd name="T52" fmla="*/ 32 w 660"/>
                    <a:gd name="T53" fmla="*/ 220 h 748"/>
                    <a:gd name="T54" fmla="*/ 16 w 660"/>
                    <a:gd name="T55" fmla="*/ 178 h 748"/>
                    <a:gd name="T56" fmla="*/ 96 w 660"/>
                    <a:gd name="T57" fmla="*/ 214 h 748"/>
                    <a:gd name="T58" fmla="*/ 176 w 660"/>
                    <a:gd name="T59" fmla="*/ 264 h 748"/>
                    <a:gd name="T60" fmla="*/ 272 w 660"/>
                    <a:gd name="T61" fmla="*/ 292 h 748"/>
                    <a:gd name="T62" fmla="*/ 202 w 660"/>
                    <a:gd name="T63" fmla="*/ 168 h 748"/>
                    <a:gd name="T64" fmla="*/ 282 w 660"/>
                    <a:gd name="T65" fmla="*/ 262 h 748"/>
                    <a:gd name="T66" fmla="*/ 318 w 660"/>
                    <a:gd name="T67" fmla="*/ 290 h 748"/>
                    <a:gd name="T68" fmla="*/ 312 w 660"/>
                    <a:gd name="T69" fmla="*/ 150 h 748"/>
                    <a:gd name="T70" fmla="*/ 314 w 660"/>
                    <a:gd name="T71" fmla="*/ 38 h 748"/>
                    <a:gd name="T72" fmla="*/ 342 w 660"/>
                    <a:gd name="T73" fmla="*/ 2 h 748"/>
                    <a:gd name="T74" fmla="*/ 352 w 660"/>
                    <a:gd name="T75" fmla="*/ 148 h 748"/>
                    <a:gd name="T76" fmla="*/ 346 w 660"/>
                    <a:gd name="T77" fmla="*/ 254 h 748"/>
                    <a:gd name="T78" fmla="*/ 380 w 660"/>
                    <a:gd name="T79" fmla="*/ 262 h 748"/>
                    <a:gd name="T80" fmla="*/ 460 w 660"/>
                    <a:gd name="T81" fmla="*/ 164 h 748"/>
                    <a:gd name="T82" fmla="*/ 402 w 660"/>
                    <a:gd name="T83" fmla="*/ 274 h 748"/>
                    <a:gd name="T84" fmla="*/ 428 w 660"/>
                    <a:gd name="T85" fmla="*/ 304 h 748"/>
                    <a:gd name="T86" fmla="*/ 516 w 660"/>
                    <a:gd name="T87" fmla="*/ 246 h 748"/>
                    <a:gd name="T88" fmla="*/ 648 w 660"/>
                    <a:gd name="T89" fmla="*/ 180 h 748"/>
                    <a:gd name="T90" fmla="*/ 658 w 660"/>
                    <a:gd name="T91" fmla="*/ 198 h 748"/>
                    <a:gd name="T92" fmla="*/ 538 w 660"/>
                    <a:gd name="T93" fmla="*/ 278 h 748"/>
                    <a:gd name="T94" fmla="*/ 444 w 660"/>
                    <a:gd name="T95" fmla="*/ 326 h 748"/>
                    <a:gd name="T96" fmla="*/ 432 w 660"/>
                    <a:gd name="T97" fmla="*/ 360 h 748"/>
                    <a:gd name="T98" fmla="*/ 572 w 660"/>
                    <a:gd name="T99" fmla="*/ 362 h 748"/>
                    <a:gd name="T100" fmla="*/ 488 w 660"/>
                    <a:gd name="T101" fmla="*/ 384 h 748"/>
                    <a:gd name="T102" fmla="*/ 392 w 660"/>
                    <a:gd name="T103" fmla="*/ 382 h 748"/>
                    <a:gd name="T104" fmla="*/ 502 w 660"/>
                    <a:gd name="T105" fmla="*/ 456 h 748"/>
                    <a:gd name="T106" fmla="*/ 586 w 660"/>
                    <a:gd name="T107" fmla="*/ 498 h 748"/>
                    <a:gd name="T108" fmla="*/ 660 w 660"/>
                    <a:gd name="T109" fmla="*/ 554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60" h="748">
                      <a:moveTo>
                        <a:pt x="660" y="554"/>
                      </a:moveTo>
                      <a:lnTo>
                        <a:pt x="658" y="556"/>
                      </a:lnTo>
                      <a:lnTo>
                        <a:pt x="658" y="556"/>
                      </a:lnTo>
                      <a:lnTo>
                        <a:pt x="652" y="568"/>
                      </a:lnTo>
                      <a:lnTo>
                        <a:pt x="650" y="572"/>
                      </a:lnTo>
                      <a:lnTo>
                        <a:pt x="646" y="570"/>
                      </a:lnTo>
                      <a:lnTo>
                        <a:pt x="646" y="570"/>
                      </a:lnTo>
                      <a:lnTo>
                        <a:pt x="614" y="558"/>
                      </a:lnTo>
                      <a:lnTo>
                        <a:pt x="580" y="542"/>
                      </a:lnTo>
                      <a:lnTo>
                        <a:pt x="594" y="598"/>
                      </a:lnTo>
                      <a:lnTo>
                        <a:pt x="586" y="602"/>
                      </a:lnTo>
                      <a:lnTo>
                        <a:pt x="566" y="534"/>
                      </a:lnTo>
                      <a:lnTo>
                        <a:pt x="566" y="534"/>
                      </a:lnTo>
                      <a:lnTo>
                        <a:pt x="518" y="506"/>
                      </a:lnTo>
                      <a:lnTo>
                        <a:pt x="544" y="614"/>
                      </a:lnTo>
                      <a:lnTo>
                        <a:pt x="534" y="618"/>
                      </a:lnTo>
                      <a:lnTo>
                        <a:pt x="496" y="492"/>
                      </a:lnTo>
                      <a:lnTo>
                        <a:pt x="496" y="492"/>
                      </a:lnTo>
                      <a:lnTo>
                        <a:pt x="486" y="486"/>
                      </a:lnTo>
                      <a:lnTo>
                        <a:pt x="486" y="486"/>
                      </a:lnTo>
                      <a:lnTo>
                        <a:pt x="430" y="450"/>
                      </a:lnTo>
                      <a:lnTo>
                        <a:pt x="400" y="432"/>
                      </a:lnTo>
                      <a:lnTo>
                        <a:pt x="370" y="418"/>
                      </a:lnTo>
                      <a:lnTo>
                        <a:pt x="370" y="418"/>
                      </a:lnTo>
                      <a:lnTo>
                        <a:pt x="394" y="452"/>
                      </a:lnTo>
                      <a:lnTo>
                        <a:pt x="394" y="452"/>
                      </a:lnTo>
                      <a:lnTo>
                        <a:pt x="404" y="468"/>
                      </a:lnTo>
                      <a:lnTo>
                        <a:pt x="404" y="468"/>
                      </a:lnTo>
                      <a:lnTo>
                        <a:pt x="422" y="496"/>
                      </a:lnTo>
                      <a:lnTo>
                        <a:pt x="438" y="522"/>
                      </a:lnTo>
                      <a:lnTo>
                        <a:pt x="450" y="548"/>
                      </a:lnTo>
                      <a:lnTo>
                        <a:pt x="462" y="574"/>
                      </a:lnTo>
                      <a:lnTo>
                        <a:pt x="462" y="578"/>
                      </a:lnTo>
                      <a:lnTo>
                        <a:pt x="448" y="586"/>
                      </a:lnTo>
                      <a:lnTo>
                        <a:pt x="446" y="582"/>
                      </a:lnTo>
                      <a:lnTo>
                        <a:pt x="446" y="582"/>
                      </a:lnTo>
                      <a:lnTo>
                        <a:pt x="428" y="558"/>
                      </a:lnTo>
                      <a:lnTo>
                        <a:pt x="412" y="534"/>
                      </a:lnTo>
                      <a:lnTo>
                        <a:pt x="396" y="508"/>
                      </a:lnTo>
                      <a:lnTo>
                        <a:pt x="382" y="482"/>
                      </a:lnTo>
                      <a:lnTo>
                        <a:pt x="382" y="482"/>
                      </a:lnTo>
                      <a:lnTo>
                        <a:pt x="372" y="462"/>
                      </a:lnTo>
                      <a:lnTo>
                        <a:pt x="372" y="462"/>
                      </a:lnTo>
                      <a:lnTo>
                        <a:pt x="360" y="438"/>
                      </a:lnTo>
                      <a:lnTo>
                        <a:pt x="346" y="414"/>
                      </a:lnTo>
                      <a:lnTo>
                        <a:pt x="346" y="414"/>
                      </a:lnTo>
                      <a:lnTo>
                        <a:pt x="344" y="452"/>
                      </a:lnTo>
                      <a:lnTo>
                        <a:pt x="342" y="490"/>
                      </a:lnTo>
                      <a:lnTo>
                        <a:pt x="344" y="526"/>
                      </a:lnTo>
                      <a:lnTo>
                        <a:pt x="346" y="564"/>
                      </a:lnTo>
                      <a:lnTo>
                        <a:pt x="346" y="564"/>
                      </a:lnTo>
                      <a:lnTo>
                        <a:pt x="348" y="574"/>
                      </a:lnTo>
                      <a:lnTo>
                        <a:pt x="440" y="672"/>
                      </a:lnTo>
                      <a:lnTo>
                        <a:pt x="432" y="680"/>
                      </a:lnTo>
                      <a:lnTo>
                        <a:pt x="348" y="598"/>
                      </a:lnTo>
                      <a:lnTo>
                        <a:pt x="348" y="598"/>
                      </a:lnTo>
                      <a:lnTo>
                        <a:pt x="350" y="656"/>
                      </a:lnTo>
                      <a:lnTo>
                        <a:pt x="400" y="708"/>
                      </a:lnTo>
                      <a:lnTo>
                        <a:pt x="394" y="716"/>
                      </a:lnTo>
                      <a:lnTo>
                        <a:pt x="350" y="674"/>
                      </a:lnTo>
                      <a:lnTo>
                        <a:pt x="350" y="674"/>
                      </a:lnTo>
                      <a:lnTo>
                        <a:pt x="348" y="710"/>
                      </a:lnTo>
                      <a:lnTo>
                        <a:pt x="342" y="746"/>
                      </a:lnTo>
                      <a:lnTo>
                        <a:pt x="340" y="748"/>
                      </a:lnTo>
                      <a:lnTo>
                        <a:pt x="336" y="748"/>
                      </a:lnTo>
                      <a:lnTo>
                        <a:pt x="322" y="748"/>
                      </a:lnTo>
                      <a:lnTo>
                        <a:pt x="320" y="748"/>
                      </a:lnTo>
                      <a:lnTo>
                        <a:pt x="318" y="746"/>
                      </a:lnTo>
                      <a:lnTo>
                        <a:pt x="318" y="746"/>
                      </a:lnTo>
                      <a:lnTo>
                        <a:pt x="314" y="710"/>
                      </a:lnTo>
                      <a:lnTo>
                        <a:pt x="310" y="674"/>
                      </a:lnTo>
                      <a:lnTo>
                        <a:pt x="268" y="714"/>
                      </a:lnTo>
                      <a:lnTo>
                        <a:pt x="262" y="708"/>
                      </a:lnTo>
                      <a:lnTo>
                        <a:pt x="310" y="658"/>
                      </a:lnTo>
                      <a:lnTo>
                        <a:pt x="310" y="658"/>
                      </a:lnTo>
                      <a:lnTo>
                        <a:pt x="310" y="600"/>
                      </a:lnTo>
                      <a:lnTo>
                        <a:pt x="230" y="680"/>
                      </a:lnTo>
                      <a:lnTo>
                        <a:pt x="222" y="672"/>
                      </a:lnTo>
                      <a:lnTo>
                        <a:pt x="312" y="576"/>
                      </a:lnTo>
                      <a:lnTo>
                        <a:pt x="312" y="576"/>
                      </a:lnTo>
                      <a:lnTo>
                        <a:pt x="312" y="564"/>
                      </a:lnTo>
                      <a:lnTo>
                        <a:pt x="312" y="564"/>
                      </a:lnTo>
                      <a:lnTo>
                        <a:pt x="316" y="496"/>
                      </a:lnTo>
                      <a:lnTo>
                        <a:pt x="316" y="460"/>
                      </a:lnTo>
                      <a:lnTo>
                        <a:pt x="314" y="426"/>
                      </a:lnTo>
                      <a:lnTo>
                        <a:pt x="314" y="426"/>
                      </a:lnTo>
                      <a:lnTo>
                        <a:pt x="294" y="464"/>
                      </a:lnTo>
                      <a:lnTo>
                        <a:pt x="294" y="464"/>
                      </a:lnTo>
                      <a:lnTo>
                        <a:pt x="284" y="482"/>
                      </a:lnTo>
                      <a:lnTo>
                        <a:pt x="284" y="482"/>
                      </a:lnTo>
                      <a:lnTo>
                        <a:pt x="270" y="510"/>
                      </a:lnTo>
                      <a:lnTo>
                        <a:pt x="256" y="538"/>
                      </a:lnTo>
                      <a:lnTo>
                        <a:pt x="240" y="562"/>
                      </a:lnTo>
                      <a:lnTo>
                        <a:pt x="222" y="584"/>
                      </a:lnTo>
                      <a:lnTo>
                        <a:pt x="220" y="588"/>
                      </a:lnTo>
                      <a:lnTo>
                        <a:pt x="206" y="580"/>
                      </a:lnTo>
                      <a:lnTo>
                        <a:pt x="208" y="576"/>
                      </a:lnTo>
                      <a:lnTo>
                        <a:pt x="208" y="576"/>
                      </a:lnTo>
                      <a:lnTo>
                        <a:pt x="220" y="548"/>
                      </a:lnTo>
                      <a:lnTo>
                        <a:pt x="232" y="520"/>
                      </a:lnTo>
                      <a:lnTo>
                        <a:pt x="248" y="494"/>
                      </a:lnTo>
                      <a:lnTo>
                        <a:pt x="262" y="470"/>
                      </a:lnTo>
                      <a:lnTo>
                        <a:pt x="262" y="470"/>
                      </a:lnTo>
                      <a:lnTo>
                        <a:pt x="276" y="450"/>
                      </a:lnTo>
                      <a:lnTo>
                        <a:pt x="276" y="450"/>
                      </a:lnTo>
                      <a:lnTo>
                        <a:pt x="288" y="430"/>
                      </a:lnTo>
                      <a:lnTo>
                        <a:pt x="300" y="410"/>
                      </a:lnTo>
                      <a:lnTo>
                        <a:pt x="300" y="410"/>
                      </a:lnTo>
                      <a:lnTo>
                        <a:pt x="268" y="426"/>
                      </a:lnTo>
                      <a:lnTo>
                        <a:pt x="236" y="444"/>
                      </a:lnTo>
                      <a:lnTo>
                        <a:pt x="174" y="482"/>
                      </a:lnTo>
                      <a:lnTo>
                        <a:pt x="174" y="482"/>
                      </a:lnTo>
                      <a:lnTo>
                        <a:pt x="166" y="488"/>
                      </a:lnTo>
                      <a:lnTo>
                        <a:pt x="128" y="618"/>
                      </a:lnTo>
                      <a:lnTo>
                        <a:pt x="118" y="614"/>
                      </a:lnTo>
                      <a:lnTo>
                        <a:pt x="146" y="502"/>
                      </a:lnTo>
                      <a:lnTo>
                        <a:pt x="146" y="502"/>
                      </a:lnTo>
                      <a:lnTo>
                        <a:pt x="96" y="532"/>
                      </a:lnTo>
                      <a:lnTo>
                        <a:pt x="76" y="602"/>
                      </a:lnTo>
                      <a:lnTo>
                        <a:pt x="66" y="598"/>
                      </a:lnTo>
                      <a:lnTo>
                        <a:pt x="82" y="540"/>
                      </a:lnTo>
                      <a:lnTo>
                        <a:pt x="82" y="540"/>
                      </a:lnTo>
                      <a:lnTo>
                        <a:pt x="48" y="556"/>
                      </a:lnTo>
                      <a:lnTo>
                        <a:pt x="14" y="568"/>
                      </a:lnTo>
                      <a:lnTo>
                        <a:pt x="12" y="570"/>
                      </a:lnTo>
                      <a:lnTo>
                        <a:pt x="10" y="566"/>
                      </a:lnTo>
                      <a:lnTo>
                        <a:pt x="10" y="566"/>
                      </a:lnTo>
                      <a:lnTo>
                        <a:pt x="6" y="562"/>
                      </a:lnTo>
                      <a:lnTo>
                        <a:pt x="0" y="552"/>
                      </a:lnTo>
                      <a:lnTo>
                        <a:pt x="4" y="550"/>
                      </a:lnTo>
                      <a:lnTo>
                        <a:pt x="4" y="550"/>
                      </a:lnTo>
                      <a:lnTo>
                        <a:pt x="30" y="526"/>
                      </a:lnTo>
                      <a:lnTo>
                        <a:pt x="60" y="506"/>
                      </a:lnTo>
                      <a:lnTo>
                        <a:pt x="4" y="490"/>
                      </a:lnTo>
                      <a:lnTo>
                        <a:pt x="8" y="482"/>
                      </a:lnTo>
                      <a:lnTo>
                        <a:pt x="74" y="498"/>
                      </a:lnTo>
                      <a:lnTo>
                        <a:pt x="74" y="498"/>
                      </a:lnTo>
                      <a:lnTo>
                        <a:pt x="124" y="470"/>
                      </a:lnTo>
                      <a:lnTo>
                        <a:pt x="16" y="438"/>
                      </a:lnTo>
                      <a:lnTo>
                        <a:pt x="18" y="428"/>
                      </a:lnTo>
                      <a:lnTo>
                        <a:pt x="146" y="460"/>
                      </a:lnTo>
                      <a:lnTo>
                        <a:pt x="146" y="460"/>
                      </a:lnTo>
                      <a:lnTo>
                        <a:pt x="158" y="454"/>
                      </a:lnTo>
                      <a:lnTo>
                        <a:pt x="158" y="454"/>
                      </a:lnTo>
                      <a:lnTo>
                        <a:pt x="220" y="420"/>
                      </a:lnTo>
                      <a:lnTo>
                        <a:pt x="250" y="402"/>
                      </a:lnTo>
                      <a:lnTo>
                        <a:pt x="280" y="382"/>
                      </a:lnTo>
                      <a:lnTo>
                        <a:pt x="280" y="382"/>
                      </a:lnTo>
                      <a:lnTo>
                        <a:pt x="278" y="382"/>
                      </a:lnTo>
                      <a:lnTo>
                        <a:pt x="278" y="382"/>
                      </a:lnTo>
                      <a:lnTo>
                        <a:pt x="256" y="382"/>
                      </a:lnTo>
                      <a:lnTo>
                        <a:pt x="234" y="384"/>
                      </a:lnTo>
                      <a:lnTo>
                        <a:pt x="234" y="384"/>
                      </a:lnTo>
                      <a:lnTo>
                        <a:pt x="214" y="386"/>
                      </a:lnTo>
                      <a:lnTo>
                        <a:pt x="214" y="386"/>
                      </a:lnTo>
                      <a:lnTo>
                        <a:pt x="182" y="388"/>
                      </a:lnTo>
                      <a:lnTo>
                        <a:pt x="152" y="388"/>
                      </a:lnTo>
                      <a:lnTo>
                        <a:pt x="122" y="386"/>
                      </a:lnTo>
                      <a:lnTo>
                        <a:pt x="94" y="382"/>
                      </a:lnTo>
                      <a:lnTo>
                        <a:pt x="90" y="382"/>
                      </a:lnTo>
                      <a:lnTo>
                        <a:pt x="90" y="366"/>
                      </a:lnTo>
                      <a:lnTo>
                        <a:pt x="94" y="366"/>
                      </a:lnTo>
                      <a:lnTo>
                        <a:pt x="94" y="366"/>
                      </a:lnTo>
                      <a:lnTo>
                        <a:pt x="124" y="362"/>
                      </a:lnTo>
                      <a:lnTo>
                        <a:pt x="154" y="360"/>
                      </a:lnTo>
                      <a:lnTo>
                        <a:pt x="184" y="360"/>
                      </a:lnTo>
                      <a:lnTo>
                        <a:pt x="212" y="360"/>
                      </a:lnTo>
                      <a:lnTo>
                        <a:pt x="212" y="360"/>
                      </a:lnTo>
                      <a:lnTo>
                        <a:pt x="236" y="362"/>
                      </a:lnTo>
                      <a:lnTo>
                        <a:pt x="236" y="362"/>
                      </a:lnTo>
                      <a:lnTo>
                        <a:pt x="274" y="364"/>
                      </a:lnTo>
                      <a:lnTo>
                        <a:pt x="274" y="364"/>
                      </a:lnTo>
                      <a:lnTo>
                        <a:pt x="282" y="362"/>
                      </a:lnTo>
                      <a:lnTo>
                        <a:pt x="282" y="362"/>
                      </a:lnTo>
                      <a:lnTo>
                        <a:pt x="252" y="342"/>
                      </a:lnTo>
                      <a:lnTo>
                        <a:pt x="222" y="326"/>
                      </a:lnTo>
                      <a:lnTo>
                        <a:pt x="158" y="294"/>
                      </a:lnTo>
                      <a:lnTo>
                        <a:pt x="158" y="294"/>
                      </a:lnTo>
                      <a:lnTo>
                        <a:pt x="150" y="288"/>
                      </a:lnTo>
                      <a:lnTo>
                        <a:pt x="18" y="320"/>
                      </a:lnTo>
                      <a:lnTo>
                        <a:pt x="16" y="310"/>
                      </a:lnTo>
                      <a:lnTo>
                        <a:pt x="128" y="278"/>
                      </a:lnTo>
                      <a:lnTo>
                        <a:pt x="128" y="278"/>
                      </a:lnTo>
                      <a:lnTo>
                        <a:pt x="76" y="250"/>
                      </a:lnTo>
                      <a:lnTo>
                        <a:pt x="8" y="268"/>
                      </a:lnTo>
                      <a:lnTo>
                        <a:pt x="4" y="258"/>
                      </a:lnTo>
                      <a:lnTo>
                        <a:pt x="62" y="242"/>
                      </a:lnTo>
                      <a:lnTo>
                        <a:pt x="62" y="242"/>
                      </a:lnTo>
                      <a:lnTo>
                        <a:pt x="32" y="220"/>
                      </a:lnTo>
                      <a:lnTo>
                        <a:pt x="4" y="198"/>
                      </a:lnTo>
                      <a:lnTo>
                        <a:pt x="2" y="196"/>
                      </a:lnTo>
                      <a:lnTo>
                        <a:pt x="4" y="192"/>
                      </a:lnTo>
                      <a:lnTo>
                        <a:pt x="4" y="192"/>
                      </a:lnTo>
                      <a:lnTo>
                        <a:pt x="8" y="182"/>
                      </a:lnTo>
                      <a:lnTo>
                        <a:pt x="12" y="178"/>
                      </a:lnTo>
                      <a:lnTo>
                        <a:pt x="16" y="178"/>
                      </a:lnTo>
                      <a:lnTo>
                        <a:pt x="16" y="178"/>
                      </a:lnTo>
                      <a:lnTo>
                        <a:pt x="48" y="190"/>
                      </a:lnTo>
                      <a:lnTo>
                        <a:pt x="80" y="206"/>
                      </a:lnTo>
                      <a:lnTo>
                        <a:pt x="66" y="150"/>
                      </a:lnTo>
                      <a:lnTo>
                        <a:pt x="76" y="148"/>
                      </a:lnTo>
                      <a:lnTo>
                        <a:pt x="96" y="214"/>
                      </a:lnTo>
                      <a:lnTo>
                        <a:pt x="96" y="214"/>
                      </a:lnTo>
                      <a:lnTo>
                        <a:pt x="144" y="244"/>
                      </a:lnTo>
                      <a:lnTo>
                        <a:pt x="118" y="134"/>
                      </a:lnTo>
                      <a:lnTo>
                        <a:pt x="128" y="130"/>
                      </a:lnTo>
                      <a:lnTo>
                        <a:pt x="164" y="256"/>
                      </a:lnTo>
                      <a:lnTo>
                        <a:pt x="164" y="256"/>
                      </a:lnTo>
                      <a:lnTo>
                        <a:pt x="176" y="264"/>
                      </a:lnTo>
                      <a:lnTo>
                        <a:pt x="176" y="264"/>
                      </a:lnTo>
                      <a:lnTo>
                        <a:pt x="236" y="302"/>
                      </a:lnTo>
                      <a:lnTo>
                        <a:pt x="268" y="320"/>
                      </a:lnTo>
                      <a:lnTo>
                        <a:pt x="300" y="334"/>
                      </a:lnTo>
                      <a:lnTo>
                        <a:pt x="300" y="334"/>
                      </a:lnTo>
                      <a:lnTo>
                        <a:pt x="286" y="314"/>
                      </a:lnTo>
                      <a:lnTo>
                        <a:pt x="272" y="292"/>
                      </a:lnTo>
                      <a:lnTo>
                        <a:pt x="272" y="292"/>
                      </a:lnTo>
                      <a:lnTo>
                        <a:pt x="260" y="276"/>
                      </a:lnTo>
                      <a:lnTo>
                        <a:pt x="260" y="276"/>
                      </a:lnTo>
                      <a:lnTo>
                        <a:pt x="244" y="248"/>
                      </a:lnTo>
                      <a:lnTo>
                        <a:pt x="228" y="222"/>
                      </a:lnTo>
                      <a:lnTo>
                        <a:pt x="214" y="196"/>
                      </a:lnTo>
                      <a:lnTo>
                        <a:pt x="204" y="170"/>
                      </a:lnTo>
                      <a:lnTo>
                        <a:pt x="202" y="168"/>
                      </a:lnTo>
                      <a:lnTo>
                        <a:pt x="216" y="158"/>
                      </a:lnTo>
                      <a:lnTo>
                        <a:pt x="218" y="162"/>
                      </a:lnTo>
                      <a:lnTo>
                        <a:pt x="218" y="162"/>
                      </a:lnTo>
                      <a:lnTo>
                        <a:pt x="238" y="186"/>
                      </a:lnTo>
                      <a:lnTo>
                        <a:pt x="254" y="210"/>
                      </a:lnTo>
                      <a:lnTo>
                        <a:pt x="270" y="236"/>
                      </a:lnTo>
                      <a:lnTo>
                        <a:pt x="282" y="262"/>
                      </a:lnTo>
                      <a:lnTo>
                        <a:pt x="282" y="262"/>
                      </a:lnTo>
                      <a:lnTo>
                        <a:pt x="294" y="282"/>
                      </a:lnTo>
                      <a:lnTo>
                        <a:pt x="294" y="282"/>
                      </a:lnTo>
                      <a:lnTo>
                        <a:pt x="304" y="304"/>
                      </a:lnTo>
                      <a:lnTo>
                        <a:pt x="316" y="326"/>
                      </a:lnTo>
                      <a:lnTo>
                        <a:pt x="316" y="326"/>
                      </a:lnTo>
                      <a:lnTo>
                        <a:pt x="318" y="290"/>
                      </a:lnTo>
                      <a:lnTo>
                        <a:pt x="318" y="254"/>
                      </a:lnTo>
                      <a:lnTo>
                        <a:pt x="316" y="184"/>
                      </a:lnTo>
                      <a:lnTo>
                        <a:pt x="316" y="184"/>
                      </a:lnTo>
                      <a:lnTo>
                        <a:pt x="314" y="174"/>
                      </a:lnTo>
                      <a:lnTo>
                        <a:pt x="222" y="76"/>
                      </a:lnTo>
                      <a:lnTo>
                        <a:pt x="230" y="70"/>
                      </a:lnTo>
                      <a:lnTo>
                        <a:pt x="312" y="150"/>
                      </a:lnTo>
                      <a:lnTo>
                        <a:pt x="312" y="150"/>
                      </a:lnTo>
                      <a:lnTo>
                        <a:pt x="312" y="92"/>
                      </a:lnTo>
                      <a:lnTo>
                        <a:pt x="262" y="40"/>
                      </a:lnTo>
                      <a:lnTo>
                        <a:pt x="268" y="34"/>
                      </a:lnTo>
                      <a:lnTo>
                        <a:pt x="312" y="74"/>
                      </a:lnTo>
                      <a:lnTo>
                        <a:pt x="312" y="74"/>
                      </a:lnTo>
                      <a:lnTo>
                        <a:pt x="314" y="38"/>
                      </a:lnTo>
                      <a:lnTo>
                        <a:pt x="320" y="2"/>
                      </a:lnTo>
                      <a:lnTo>
                        <a:pt x="322" y="0"/>
                      </a:lnTo>
                      <a:lnTo>
                        <a:pt x="324" y="0"/>
                      </a:lnTo>
                      <a:lnTo>
                        <a:pt x="340" y="0"/>
                      </a:lnTo>
                      <a:lnTo>
                        <a:pt x="342" y="0"/>
                      </a:lnTo>
                      <a:lnTo>
                        <a:pt x="342" y="2"/>
                      </a:lnTo>
                      <a:lnTo>
                        <a:pt x="342" y="2"/>
                      </a:lnTo>
                      <a:lnTo>
                        <a:pt x="348" y="38"/>
                      </a:lnTo>
                      <a:lnTo>
                        <a:pt x="352" y="74"/>
                      </a:lnTo>
                      <a:lnTo>
                        <a:pt x="394" y="34"/>
                      </a:lnTo>
                      <a:lnTo>
                        <a:pt x="400" y="40"/>
                      </a:lnTo>
                      <a:lnTo>
                        <a:pt x="352" y="90"/>
                      </a:lnTo>
                      <a:lnTo>
                        <a:pt x="352" y="90"/>
                      </a:lnTo>
                      <a:lnTo>
                        <a:pt x="352" y="148"/>
                      </a:lnTo>
                      <a:lnTo>
                        <a:pt x="432" y="70"/>
                      </a:lnTo>
                      <a:lnTo>
                        <a:pt x="440" y="76"/>
                      </a:lnTo>
                      <a:lnTo>
                        <a:pt x="350" y="172"/>
                      </a:lnTo>
                      <a:lnTo>
                        <a:pt x="350" y="172"/>
                      </a:lnTo>
                      <a:lnTo>
                        <a:pt x="350" y="184"/>
                      </a:lnTo>
                      <a:lnTo>
                        <a:pt x="350" y="184"/>
                      </a:lnTo>
                      <a:lnTo>
                        <a:pt x="346" y="254"/>
                      </a:lnTo>
                      <a:lnTo>
                        <a:pt x="346" y="288"/>
                      </a:lnTo>
                      <a:lnTo>
                        <a:pt x="348" y="324"/>
                      </a:lnTo>
                      <a:lnTo>
                        <a:pt x="348" y="324"/>
                      </a:lnTo>
                      <a:lnTo>
                        <a:pt x="360" y="302"/>
                      </a:lnTo>
                      <a:lnTo>
                        <a:pt x="372" y="280"/>
                      </a:lnTo>
                      <a:lnTo>
                        <a:pt x="372" y="280"/>
                      </a:lnTo>
                      <a:lnTo>
                        <a:pt x="380" y="262"/>
                      </a:lnTo>
                      <a:lnTo>
                        <a:pt x="380" y="262"/>
                      </a:lnTo>
                      <a:lnTo>
                        <a:pt x="394" y="234"/>
                      </a:lnTo>
                      <a:lnTo>
                        <a:pt x="410" y="206"/>
                      </a:lnTo>
                      <a:lnTo>
                        <a:pt x="426" y="182"/>
                      </a:lnTo>
                      <a:lnTo>
                        <a:pt x="444" y="160"/>
                      </a:lnTo>
                      <a:lnTo>
                        <a:pt x="446" y="156"/>
                      </a:lnTo>
                      <a:lnTo>
                        <a:pt x="460" y="164"/>
                      </a:lnTo>
                      <a:lnTo>
                        <a:pt x="458" y="168"/>
                      </a:lnTo>
                      <a:lnTo>
                        <a:pt x="458" y="168"/>
                      </a:lnTo>
                      <a:lnTo>
                        <a:pt x="446" y="196"/>
                      </a:lnTo>
                      <a:lnTo>
                        <a:pt x="432" y="224"/>
                      </a:lnTo>
                      <a:lnTo>
                        <a:pt x="418" y="250"/>
                      </a:lnTo>
                      <a:lnTo>
                        <a:pt x="402" y="274"/>
                      </a:lnTo>
                      <a:lnTo>
                        <a:pt x="402" y="274"/>
                      </a:lnTo>
                      <a:lnTo>
                        <a:pt x="390" y="294"/>
                      </a:lnTo>
                      <a:lnTo>
                        <a:pt x="390" y="294"/>
                      </a:lnTo>
                      <a:lnTo>
                        <a:pt x="376" y="316"/>
                      </a:lnTo>
                      <a:lnTo>
                        <a:pt x="364" y="338"/>
                      </a:lnTo>
                      <a:lnTo>
                        <a:pt x="364" y="338"/>
                      </a:lnTo>
                      <a:lnTo>
                        <a:pt x="396" y="322"/>
                      </a:lnTo>
                      <a:lnTo>
                        <a:pt x="428" y="304"/>
                      </a:lnTo>
                      <a:lnTo>
                        <a:pt x="488" y="266"/>
                      </a:lnTo>
                      <a:lnTo>
                        <a:pt x="488" y="266"/>
                      </a:lnTo>
                      <a:lnTo>
                        <a:pt x="496" y="260"/>
                      </a:lnTo>
                      <a:lnTo>
                        <a:pt x="534" y="130"/>
                      </a:lnTo>
                      <a:lnTo>
                        <a:pt x="544" y="134"/>
                      </a:lnTo>
                      <a:lnTo>
                        <a:pt x="516" y="246"/>
                      </a:lnTo>
                      <a:lnTo>
                        <a:pt x="516" y="246"/>
                      </a:lnTo>
                      <a:lnTo>
                        <a:pt x="566" y="216"/>
                      </a:lnTo>
                      <a:lnTo>
                        <a:pt x="586" y="148"/>
                      </a:lnTo>
                      <a:lnTo>
                        <a:pt x="594" y="150"/>
                      </a:lnTo>
                      <a:lnTo>
                        <a:pt x="580" y="208"/>
                      </a:lnTo>
                      <a:lnTo>
                        <a:pt x="580" y="208"/>
                      </a:lnTo>
                      <a:lnTo>
                        <a:pt x="614" y="192"/>
                      </a:lnTo>
                      <a:lnTo>
                        <a:pt x="648" y="180"/>
                      </a:lnTo>
                      <a:lnTo>
                        <a:pt x="650" y="178"/>
                      </a:lnTo>
                      <a:lnTo>
                        <a:pt x="652" y="182"/>
                      </a:lnTo>
                      <a:lnTo>
                        <a:pt x="652" y="182"/>
                      </a:lnTo>
                      <a:lnTo>
                        <a:pt x="658" y="192"/>
                      </a:lnTo>
                      <a:lnTo>
                        <a:pt x="660" y="196"/>
                      </a:lnTo>
                      <a:lnTo>
                        <a:pt x="658" y="198"/>
                      </a:lnTo>
                      <a:lnTo>
                        <a:pt x="658" y="198"/>
                      </a:lnTo>
                      <a:lnTo>
                        <a:pt x="630" y="222"/>
                      </a:lnTo>
                      <a:lnTo>
                        <a:pt x="602" y="242"/>
                      </a:lnTo>
                      <a:lnTo>
                        <a:pt x="658" y="258"/>
                      </a:lnTo>
                      <a:lnTo>
                        <a:pt x="654" y="268"/>
                      </a:lnTo>
                      <a:lnTo>
                        <a:pt x="588" y="250"/>
                      </a:lnTo>
                      <a:lnTo>
                        <a:pt x="588" y="250"/>
                      </a:lnTo>
                      <a:lnTo>
                        <a:pt x="538" y="278"/>
                      </a:lnTo>
                      <a:lnTo>
                        <a:pt x="646" y="310"/>
                      </a:lnTo>
                      <a:lnTo>
                        <a:pt x="644" y="320"/>
                      </a:lnTo>
                      <a:lnTo>
                        <a:pt x="516" y="290"/>
                      </a:lnTo>
                      <a:lnTo>
                        <a:pt x="516" y="290"/>
                      </a:lnTo>
                      <a:lnTo>
                        <a:pt x="504" y="296"/>
                      </a:lnTo>
                      <a:lnTo>
                        <a:pt x="504" y="296"/>
                      </a:lnTo>
                      <a:lnTo>
                        <a:pt x="444" y="326"/>
                      </a:lnTo>
                      <a:lnTo>
                        <a:pt x="416" y="344"/>
                      </a:lnTo>
                      <a:lnTo>
                        <a:pt x="386" y="362"/>
                      </a:lnTo>
                      <a:lnTo>
                        <a:pt x="386" y="362"/>
                      </a:lnTo>
                      <a:lnTo>
                        <a:pt x="388" y="362"/>
                      </a:lnTo>
                      <a:lnTo>
                        <a:pt x="388" y="362"/>
                      </a:lnTo>
                      <a:lnTo>
                        <a:pt x="410" y="362"/>
                      </a:lnTo>
                      <a:lnTo>
                        <a:pt x="432" y="360"/>
                      </a:lnTo>
                      <a:lnTo>
                        <a:pt x="432" y="360"/>
                      </a:lnTo>
                      <a:lnTo>
                        <a:pt x="452" y="358"/>
                      </a:lnTo>
                      <a:lnTo>
                        <a:pt x="452" y="358"/>
                      </a:lnTo>
                      <a:lnTo>
                        <a:pt x="484" y="356"/>
                      </a:lnTo>
                      <a:lnTo>
                        <a:pt x="514" y="356"/>
                      </a:lnTo>
                      <a:lnTo>
                        <a:pt x="544" y="358"/>
                      </a:lnTo>
                      <a:lnTo>
                        <a:pt x="572" y="362"/>
                      </a:lnTo>
                      <a:lnTo>
                        <a:pt x="576" y="362"/>
                      </a:lnTo>
                      <a:lnTo>
                        <a:pt x="576" y="378"/>
                      </a:lnTo>
                      <a:lnTo>
                        <a:pt x="572" y="378"/>
                      </a:lnTo>
                      <a:lnTo>
                        <a:pt x="572" y="378"/>
                      </a:lnTo>
                      <a:lnTo>
                        <a:pt x="530" y="384"/>
                      </a:lnTo>
                      <a:lnTo>
                        <a:pt x="488" y="384"/>
                      </a:lnTo>
                      <a:lnTo>
                        <a:pt x="488" y="384"/>
                      </a:lnTo>
                      <a:lnTo>
                        <a:pt x="488" y="384"/>
                      </a:lnTo>
                      <a:lnTo>
                        <a:pt x="488" y="384"/>
                      </a:lnTo>
                      <a:lnTo>
                        <a:pt x="452" y="384"/>
                      </a:lnTo>
                      <a:lnTo>
                        <a:pt x="452" y="384"/>
                      </a:lnTo>
                      <a:lnTo>
                        <a:pt x="430" y="382"/>
                      </a:lnTo>
                      <a:lnTo>
                        <a:pt x="430" y="382"/>
                      </a:lnTo>
                      <a:lnTo>
                        <a:pt x="392" y="382"/>
                      </a:lnTo>
                      <a:lnTo>
                        <a:pt x="392" y="382"/>
                      </a:lnTo>
                      <a:lnTo>
                        <a:pt x="374" y="382"/>
                      </a:lnTo>
                      <a:lnTo>
                        <a:pt x="374" y="382"/>
                      </a:lnTo>
                      <a:lnTo>
                        <a:pt x="406" y="402"/>
                      </a:lnTo>
                      <a:lnTo>
                        <a:pt x="438" y="422"/>
                      </a:lnTo>
                      <a:lnTo>
                        <a:pt x="470" y="440"/>
                      </a:lnTo>
                      <a:lnTo>
                        <a:pt x="502" y="456"/>
                      </a:lnTo>
                      <a:lnTo>
                        <a:pt x="502" y="456"/>
                      </a:lnTo>
                      <a:lnTo>
                        <a:pt x="512" y="460"/>
                      </a:lnTo>
                      <a:lnTo>
                        <a:pt x="644" y="428"/>
                      </a:lnTo>
                      <a:lnTo>
                        <a:pt x="646" y="438"/>
                      </a:lnTo>
                      <a:lnTo>
                        <a:pt x="534" y="470"/>
                      </a:lnTo>
                      <a:lnTo>
                        <a:pt x="534" y="470"/>
                      </a:lnTo>
                      <a:lnTo>
                        <a:pt x="586" y="498"/>
                      </a:lnTo>
                      <a:lnTo>
                        <a:pt x="654" y="482"/>
                      </a:lnTo>
                      <a:lnTo>
                        <a:pt x="658" y="490"/>
                      </a:lnTo>
                      <a:lnTo>
                        <a:pt x="600" y="508"/>
                      </a:lnTo>
                      <a:lnTo>
                        <a:pt x="600" y="508"/>
                      </a:lnTo>
                      <a:lnTo>
                        <a:pt x="630" y="528"/>
                      </a:lnTo>
                      <a:lnTo>
                        <a:pt x="658" y="550"/>
                      </a:lnTo>
                      <a:lnTo>
                        <a:pt x="660" y="554"/>
                      </a:lnTo>
                      <a:close/>
                    </a:path>
                  </a:pathLst>
                </a:custGeom>
                <a:solidFill>
                  <a:srgbClr val="FEFFFF">
                    <a:alpha val="2000"/>
                  </a:srgbClr>
                </a:solidFill>
                <a:ln>
                  <a:solidFill>
                    <a:srgbClr val="FEFFFF">
                      <a:alpha val="5000"/>
                    </a:srgbClr>
                  </a:solidFill>
                </a:ln>
                <a:effectLst>
                  <a:glow rad="101600">
                    <a:srgbClr val="FEFEFE">
                      <a:alpha val="7000"/>
                    </a:srgbClr>
                  </a:glow>
                </a:effectLst>
                <a:extLst/>
              </p:spPr>
              <p:txBody>
                <a:bodyPr/>
                <a:lstStyle/>
                <a:p>
                  <a:pPr>
                    <a:defRPr/>
                  </a:pPr>
                  <a:endParaRPr lang="en-US"/>
                </a:p>
              </p:txBody>
            </p:sp>
            <p:sp>
              <p:nvSpPr>
                <p:cNvPr id="238" name="Freeform 37"/>
                <p:cNvSpPr>
                  <a:spLocks noChangeAspect="1" noEditPoints="1"/>
                </p:cNvSpPr>
                <p:nvPr/>
              </p:nvSpPr>
              <p:spPr bwMode="auto">
                <a:xfrm rot="1068398">
                  <a:off x="7584101" y="5390385"/>
                  <a:ext cx="1184990" cy="1349332"/>
                </a:xfrm>
                <a:custGeom>
                  <a:avLst/>
                  <a:gdLst>
                    <a:gd name="T0" fmla="*/ 810 w 822"/>
                    <a:gd name="T1" fmla="*/ 600 h 936"/>
                    <a:gd name="T2" fmla="*/ 784 w 822"/>
                    <a:gd name="T3" fmla="*/ 560 h 936"/>
                    <a:gd name="T4" fmla="*/ 684 w 822"/>
                    <a:gd name="T5" fmla="*/ 478 h 936"/>
                    <a:gd name="T6" fmla="*/ 684 w 822"/>
                    <a:gd name="T7" fmla="*/ 452 h 936"/>
                    <a:gd name="T8" fmla="*/ 782 w 822"/>
                    <a:gd name="T9" fmla="*/ 366 h 936"/>
                    <a:gd name="T10" fmla="*/ 808 w 822"/>
                    <a:gd name="T11" fmla="*/ 326 h 936"/>
                    <a:gd name="T12" fmla="*/ 810 w 822"/>
                    <a:gd name="T13" fmla="*/ 220 h 936"/>
                    <a:gd name="T14" fmla="*/ 700 w 822"/>
                    <a:gd name="T15" fmla="*/ 280 h 936"/>
                    <a:gd name="T16" fmla="*/ 644 w 822"/>
                    <a:gd name="T17" fmla="*/ 312 h 936"/>
                    <a:gd name="T18" fmla="*/ 554 w 822"/>
                    <a:gd name="T19" fmla="*/ 232 h 936"/>
                    <a:gd name="T20" fmla="*/ 526 w 822"/>
                    <a:gd name="T21" fmla="*/ 260 h 936"/>
                    <a:gd name="T22" fmla="*/ 498 w 822"/>
                    <a:gd name="T23" fmla="*/ 80 h 936"/>
                    <a:gd name="T24" fmla="*/ 476 w 822"/>
                    <a:gd name="T25" fmla="*/ 38 h 936"/>
                    <a:gd name="T26" fmla="*/ 396 w 822"/>
                    <a:gd name="T27" fmla="*/ 94 h 936"/>
                    <a:gd name="T28" fmla="*/ 396 w 822"/>
                    <a:gd name="T29" fmla="*/ 154 h 936"/>
                    <a:gd name="T30" fmla="*/ 392 w 822"/>
                    <a:gd name="T31" fmla="*/ 352 h 936"/>
                    <a:gd name="T32" fmla="*/ 288 w 822"/>
                    <a:gd name="T33" fmla="*/ 252 h 936"/>
                    <a:gd name="T34" fmla="*/ 322 w 822"/>
                    <a:gd name="T35" fmla="*/ 392 h 936"/>
                    <a:gd name="T36" fmla="*/ 146 w 822"/>
                    <a:gd name="T37" fmla="*/ 294 h 936"/>
                    <a:gd name="T38" fmla="*/ 92 w 822"/>
                    <a:gd name="T39" fmla="*/ 264 h 936"/>
                    <a:gd name="T40" fmla="*/ 6 w 822"/>
                    <a:gd name="T41" fmla="*/ 312 h 936"/>
                    <a:gd name="T42" fmla="*/ 32 w 822"/>
                    <a:gd name="T43" fmla="*/ 352 h 936"/>
                    <a:gd name="T44" fmla="*/ 176 w 822"/>
                    <a:gd name="T45" fmla="*/ 462 h 936"/>
                    <a:gd name="T46" fmla="*/ 136 w 822"/>
                    <a:gd name="T47" fmla="*/ 472 h 936"/>
                    <a:gd name="T48" fmla="*/ 158 w 822"/>
                    <a:gd name="T49" fmla="*/ 592 h 936"/>
                    <a:gd name="T50" fmla="*/ 104 w 822"/>
                    <a:gd name="T51" fmla="*/ 626 h 936"/>
                    <a:gd name="T52" fmla="*/ 0 w 822"/>
                    <a:gd name="T53" fmla="*/ 688 h 936"/>
                    <a:gd name="T54" fmla="*/ 94 w 822"/>
                    <a:gd name="T55" fmla="*/ 744 h 936"/>
                    <a:gd name="T56" fmla="*/ 142 w 822"/>
                    <a:gd name="T57" fmla="*/ 742 h 936"/>
                    <a:gd name="T58" fmla="*/ 262 w 822"/>
                    <a:gd name="T59" fmla="*/ 696 h 936"/>
                    <a:gd name="T60" fmla="*/ 284 w 822"/>
                    <a:gd name="T61" fmla="*/ 708 h 936"/>
                    <a:gd name="T62" fmla="*/ 310 w 822"/>
                    <a:gd name="T63" fmla="*/ 836 h 936"/>
                    <a:gd name="T64" fmla="*/ 332 w 822"/>
                    <a:gd name="T65" fmla="*/ 878 h 936"/>
                    <a:gd name="T66" fmla="*/ 422 w 822"/>
                    <a:gd name="T67" fmla="*/ 936 h 936"/>
                    <a:gd name="T68" fmla="*/ 426 w 822"/>
                    <a:gd name="T69" fmla="*/ 808 h 936"/>
                    <a:gd name="T70" fmla="*/ 426 w 822"/>
                    <a:gd name="T71" fmla="*/ 742 h 936"/>
                    <a:gd name="T72" fmla="*/ 540 w 822"/>
                    <a:gd name="T73" fmla="*/ 706 h 936"/>
                    <a:gd name="T74" fmla="*/ 530 w 822"/>
                    <a:gd name="T75" fmla="*/ 666 h 936"/>
                    <a:gd name="T76" fmla="*/ 700 w 822"/>
                    <a:gd name="T77" fmla="*/ 734 h 936"/>
                    <a:gd name="T78" fmla="*/ 746 w 822"/>
                    <a:gd name="T79" fmla="*/ 736 h 936"/>
                    <a:gd name="T80" fmla="*/ 306 w 822"/>
                    <a:gd name="T81" fmla="*/ 494 h 936"/>
                    <a:gd name="T82" fmla="*/ 302 w 822"/>
                    <a:gd name="T83" fmla="*/ 450 h 936"/>
                    <a:gd name="T84" fmla="*/ 306 w 822"/>
                    <a:gd name="T85" fmla="*/ 494 h 936"/>
                    <a:gd name="T86" fmla="*/ 488 w 822"/>
                    <a:gd name="T87" fmla="*/ 388 h 936"/>
                    <a:gd name="T88" fmla="*/ 438 w 822"/>
                    <a:gd name="T89" fmla="*/ 360 h 936"/>
                    <a:gd name="T90" fmla="*/ 382 w 822"/>
                    <a:gd name="T91" fmla="*/ 360 h 936"/>
                    <a:gd name="T92" fmla="*/ 334 w 822"/>
                    <a:gd name="T93" fmla="*/ 388 h 936"/>
                    <a:gd name="T94" fmla="*/ 334 w 822"/>
                    <a:gd name="T95" fmla="*/ 542 h 936"/>
                    <a:gd name="T96" fmla="*/ 382 w 822"/>
                    <a:gd name="T97" fmla="*/ 570 h 936"/>
                    <a:gd name="T98" fmla="*/ 396 w 822"/>
                    <a:gd name="T99" fmla="*/ 540 h 936"/>
                    <a:gd name="T100" fmla="*/ 346 w 822"/>
                    <a:gd name="T101" fmla="*/ 508 h 936"/>
                    <a:gd name="T102" fmla="*/ 334 w 822"/>
                    <a:gd name="T103" fmla="*/ 464 h 936"/>
                    <a:gd name="T104" fmla="*/ 356 w 822"/>
                    <a:gd name="T105" fmla="*/ 410 h 936"/>
                    <a:gd name="T106" fmla="*/ 410 w 822"/>
                    <a:gd name="T107" fmla="*/ 388 h 936"/>
                    <a:gd name="T108" fmla="*/ 454 w 822"/>
                    <a:gd name="T109" fmla="*/ 400 h 936"/>
                    <a:gd name="T110" fmla="*/ 486 w 822"/>
                    <a:gd name="T111" fmla="*/ 450 h 936"/>
                    <a:gd name="T112" fmla="*/ 482 w 822"/>
                    <a:gd name="T113" fmla="*/ 494 h 936"/>
                    <a:gd name="T114" fmla="*/ 440 w 822"/>
                    <a:gd name="T115" fmla="*/ 536 h 936"/>
                    <a:gd name="T116" fmla="*/ 522 w 822"/>
                    <a:gd name="T117" fmla="*/ 656 h 936"/>
                    <a:gd name="T118" fmla="*/ 466 w 822"/>
                    <a:gd name="T119" fmla="*/ 560 h 936"/>
                    <a:gd name="T120" fmla="*/ 516 w 822"/>
                    <a:gd name="T121" fmla="*/ 436 h 936"/>
                    <a:gd name="T122" fmla="*/ 520 w 822"/>
                    <a:gd name="T123" fmla="*/ 480 h 936"/>
                    <a:gd name="T124" fmla="*/ 516 w 822"/>
                    <a:gd name="T125" fmla="*/ 436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22" h="936">
                      <a:moveTo>
                        <a:pt x="822" y="688"/>
                      </a:moveTo>
                      <a:lnTo>
                        <a:pt x="740" y="638"/>
                      </a:lnTo>
                      <a:lnTo>
                        <a:pt x="814" y="618"/>
                      </a:lnTo>
                      <a:lnTo>
                        <a:pt x="810" y="600"/>
                      </a:lnTo>
                      <a:lnTo>
                        <a:pt x="714" y="624"/>
                      </a:lnTo>
                      <a:lnTo>
                        <a:pt x="688" y="606"/>
                      </a:lnTo>
                      <a:lnTo>
                        <a:pt x="790" y="578"/>
                      </a:lnTo>
                      <a:lnTo>
                        <a:pt x="784" y="560"/>
                      </a:lnTo>
                      <a:lnTo>
                        <a:pt x="660" y="590"/>
                      </a:lnTo>
                      <a:lnTo>
                        <a:pt x="518" y="504"/>
                      </a:lnTo>
                      <a:lnTo>
                        <a:pt x="646" y="468"/>
                      </a:lnTo>
                      <a:lnTo>
                        <a:pt x="684" y="478"/>
                      </a:lnTo>
                      <a:lnTo>
                        <a:pt x="686" y="472"/>
                      </a:lnTo>
                      <a:lnTo>
                        <a:pt x="656" y="464"/>
                      </a:lnTo>
                      <a:lnTo>
                        <a:pt x="686" y="456"/>
                      </a:lnTo>
                      <a:lnTo>
                        <a:pt x="684" y="452"/>
                      </a:lnTo>
                      <a:lnTo>
                        <a:pt x="646" y="462"/>
                      </a:lnTo>
                      <a:lnTo>
                        <a:pt x="518" y="426"/>
                      </a:lnTo>
                      <a:lnTo>
                        <a:pt x="662" y="338"/>
                      </a:lnTo>
                      <a:lnTo>
                        <a:pt x="782" y="366"/>
                      </a:lnTo>
                      <a:lnTo>
                        <a:pt x="788" y="348"/>
                      </a:lnTo>
                      <a:lnTo>
                        <a:pt x="690" y="320"/>
                      </a:lnTo>
                      <a:lnTo>
                        <a:pt x="718" y="304"/>
                      </a:lnTo>
                      <a:lnTo>
                        <a:pt x="808" y="326"/>
                      </a:lnTo>
                      <a:lnTo>
                        <a:pt x="812" y="310"/>
                      </a:lnTo>
                      <a:lnTo>
                        <a:pt x="742" y="290"/>
                      </a:lnTo>
                      <a:lnTo>
                        <a:pt x="822" y="242"/>
                      </a:lnTo>
                      <a:lnTo>
                        <a:pt x="810" y="220"/>
                      </a:lnTo>
                      <a:lnTo>
                        <a:pt x="726" y="266"/>
                      </a:lnTo>
                      <a:lnTo>
                        <a:pt x="744" y="192"/>
                      </a:lnTo>
                      <a:lnTo>
                        <a:pt x="728" y="186"/>
                      </a:lnTo>
                      <a:lnTo>
                        <a:pt x="700" y="280"/>
                      </a:lnTo>
                      <a:lnTo>
                        <a:pt x="672" y="296"/>
                      </a:lnTo>
                      <a:lnTo>
                        <a:pt x="698" y="194"/>
                      </a:lnTo>
                      <a:lnTo>
                        <a:pt x="680" y="188"/>
                      </a:lnTo>
                      <a:lnTo>
                        <a:pt x="644" y="312"/>
                      </a:lnTo>
                      <a:lnTo>
                        <a:pt x="498" y="392"/>
                      </a:lnTo>
                      <a:lnTo>
                        <a:pt x="530" y="262"/>
                      </a:lnTo>
                      <a:lnTo>
                        <a:pt x="558" y="234"/>
                      </a:lnTo>
                      <a:lnTo>
                        <a:pt x="554" y="232"/>
                      </a:lnTo>
                      <a:lnTo>
                        <a:pt x="534" y="252"/>
                      </a:lnTo>
                      <a:lnTo>
                        <a:pt x="540" y="222"/>
                      </a:lnTo>
                      <a:lnTo>
                        <a:pt x="536" y="222"/>
                      </a:lnTo>
                      <a:lnTo>
                        <a:pt x="526" y="260"/>
                      </a:lnTo>
                      <a:lnTo>
                        <a:pt x="430" y="352"/>
                      </a:lnTo>
                      <a:lnTo>
                        <a:pt x="426" y="182"/>
                      </a:lnTo>
                      <a:lnTo>
                        <a:pt x="512" y="94"/>
                      </a:lnTo>
                      <a:lnTo>
                        <a:pt x="498" y="80"/>
                      </a:lnTo>
                      <a:lnTo>
                        <a:pt x="426" y="150"/>
                      </a:lnTo>
                      <a:lnTo>
                        <a:pt x="426" y="118"/>
                      </a:lnTo>
                      <a:lnTo>
                        <a:pt x="490" y="52"/>
                      </a:lnTo>
                      <a:lnTo>
                        <a:pt x="476" y="38"/>
                      </a:lnTo>
                      <a:lnTo>
                        <a:pt x="424" y="90"/>
                      </a:lnTo>
                      <a:lnTo>
                        <a:pt x="422" y="0"/>
                      </a:lnTo>
                      <a:lnTo>
                        <a:pt x="398" y="0"/>
                      </a:lnTo>
                      <a:lnTo>
                        <a:pt x="396" y="94"/>
                      </a:lnTo>
                      <a:lnTo>
                        <a:pt x="340" y="40"/>
                      </a:lnTo>
                      <a:lnTo>
                        <a:pt x="328" y="52"/>
                      </a:lnTo>
                      <a:lnTo>
                        <a:pt x="396" y="122"/>
                      </a:lnTo>
                      <a:lnTo>
                        <a:pt x="396" y="154"/>
                      </a:lnTo>
                      <a:lnTo>
                        <a:pt x="318" y="80"/>
                      </a:lnTo>
                      <a:lnTo>
                        <a:pt x="306" y="94"/>
                      </a:lnTo>
                      <a:lnTo>
                        <a:pt x="394" y="186"/>
                      </a:lnTo>
                      <a:lnTo>
                        <a:pt x="392" y="352"/>
                      </a:lnTo>
                      <a:lnTo>
                        <a:pt x="296" y="260"/>
                      </a:lnTo>
                      <a:lnTo>
                        <a:pt x="284" y="222"/>
                      </a:lnTo>
                      <a:lnTo>
                        <a:pt x="280" y="222"/>
                      </a:lnTo>
                      <a:lnTo>
                        <a:pt x="288" y="252"/>
                      </a:lnTo>
                      <a:lnTo>
                        <a:pt x="266" y="232"/>
                      </a:lnTo>
                      <a:lnTo>
                        <a:pt x="262" y="234"/>
                      </a:lnTo>
                      <a:lnTo>
                        <a:pt x="290" y="262"/>
                      </a:lnTo>
                      <a:lnTo>
                        <a:pt x="322" y="392"/>
                      </a:lnTo>
                      <a:lnTo>
                        <a:pt x="174" y="310"/>
                      </a:lnTo>
                      <a:lnTo>
                        <a:pt x="140" y="192"/>
                      </a:lnTo>
                      <a:lnTo>
                        <a:pt x="122" y="196"/>
                      </a:lnTo>
                      <a:lnTo>
                        <a:pt x="146" y="294"/>
                      </a:lnTo>
                      <a:lnTo>
                        <a:pt x="118" y="280"/>
                      </a:lnTo>
                      <a:lnTo>
                        <a:pt x="92" y="190"/>
                      </a:lnTo>
                      <a:lnTo>
                        <a:pt x="74" y="194"/>
                      </a:lnTo>
                      <a:lnTo>
                        <a:pt x="92" y="264"/>
                      </a:lnTo>
                      <a:lnTo>
                        <a:pt x="12" y="220"/>
                      </a:lnTo>
                      <a:lnTo>
                        <a:pt x="0" y="242"/>
                      </a:lnTo>
                      <a:lnTo>
                        <a:pt x="82" y="290"/>
                      </a:lnTo>
                      <a:lnTo>
                        <a:pt x="6" y="312"/>
                      </a:lnTo>
                      <a:lnTo>
                        <a:pt x="12" y="330"/>
                      </a:lnTo>
                      <a:lnTo>
                        <a:pt x="106" y="306"/>
                      </a:lnTo>
                      <a:lnTo>
                        <a:pt x="134" y="322"/>
                      </a:lnTo>
                      <a:lnTo>
                        <a:pt x="32" y="352"/>
                      </a:lnTo>
                      <a:lnTo>
                        <a:pt x="36" y="370"/>
                      </a:lnTo>
                      <a:lnTo>
                        <a:pt x="162" y="340"/>
                      </a:lnTo>
                      <a:lnTo>
                        <a:pt x="304" y="424"/>
                      </a:lnTo>
                      <a:lnTo>
                        <a:pt x="176" y="462"/>
                      </a:lnTo>
                      <a:lnTo>
                        <a:pt x="138" y="452"/>
                      </a:lnTo>
                      <a:lnTo>
                        <a:pt x="136" y="456"/>
                      </a:lnTo>
                      <a:lnTo>
                        <a:pt x="164" y="464"/>
                      </a:lnTo>
                      <a:lnTo>
                        <a:pt x="136" y="472"/>
                      </a:lnTo>
                      <a:lnTo>
                        <a:pt x="138" y="478"/>
                      </a:lnTo>
                      <a:lnTo>
                        <a:pt x="176" y="468"/>
                      </a:lnTo>
                      <a:lnTo>
                        <a:pt x="302" y="504"/>
                      </a:lnTo>
                      <a:lnTo>
                        <a:pt x="158" y="592"/>
                      </a:lnTo>
                      <a:lnTo>
                        <a:pt x="38" y="562"/>
                      </a:lnTo>
                      <a:lnTo>
                        <a:pt x="34" y="580"/>
                      </a:lnTo>
                      <a:lnTo>
                        <a:pt x="130" y="608"/>
                      </a:lnTo>
                      <a:lnTo>
                        <a:pt x="104" y="626"/>
                      </a:lnTo>
                      <a:lnTo>
                        <a:pt x="14" y="604"/>
                      </a:lnTo>
                      <a:lnTo>
                        <a:pt x="8" y="620"/>
                      </a:lnTo>
                      <a:lnTo>
                        <a:pt x="78" y="640"/>
                      </a:lnTo>
                      <a:lnTo>
                        <a:pt x="0" y="688"/>
                      </a:lnTo>
                      <a:lnTo>
                        <a:pt x="12" y="710"/>
                      </a:lnTo>
                      <a:lnTo>
                        <a:pt x="96" y="664"/>
                      </a:lnTo>
                      <a:lnTo>
                        <a:pt x="76" y="738"/>
                      </a:lnTo>
                      <a:lnTo>
                        <a:pt x="94" y="744"/>
                      </a:lnTo>
                      <a:lnTo>
                        <a:pt x="122" y="648"/>
                      </a:lnTo>
                      <a:lnTo>
                        <a:pt x="150" y="634"/>
                      </a:lnTo>
                      <a:lnTo>
                        <a:pt x="124" y="736"/>
                      </a:lnTo>
                      <a:lnTo>
                        <a:pt x="142" y="742"/>
                      </a:lnTo>
                      <a:lnTo>
                        <a:pt x="178" y="618"/>
                      </a:lnTo>
                      <a:lnTo>
                        <a:pt x="322" y="538"/>
                      </a:lnTo>
                      <a:lnTo>
                        <a:pt x="290" y="666"/>
                      </a:lnTo>
                      <a:lnTo>
                        <a:pt x="262" y="696"/>
                      </a:lnTo>
                      <a:lnTo>
                        <a:pt x="266" y="698"/>
                      </a:lnTo>
                      <a:lnTo>
                        <a:pt x="288" y="678"/>
                      </a:lnTo>
                      <a:lnTo>
                        <a:pt x="280" y="706"/>
                      </a:lnTo>
                      <a:lnTo>
                        <a:pt x="284" y="708"/>
                      </a:lnTo>
                      <a:lnTo>
                        <a:pt x="296" y="670"/>
                      </a:lnTo>
                      <a:lnTo>
                        <a:pt x="390" y="578"/>
                      </a:lnTo>
                      <a:lnTo>
                        <a:pt x="394" y="746"/>
                      </a:lnTo>
                      <a:lnTo>
                        <a:pt x="310" y="836"/>
                      </a:lnTo>
                      <a:lnTo>
                        <a:pt x="322" y="850"/>
                      </a:lnTo>
                      <a:lnTo>
                        <a:pt x="396" y="780"/>
                      </a:lnTo>
                      <a:lnTo>
                        <a:pt x="396" y="812"/>
                      </a:lnTo>
                      <a:lnTo>
                        <a:pt x="332" y="878"/>
                      </a:lnTo>
                      <a:lnTo>
                        <a:pt x="344" y="890"/>
                      </a:lnTo>
                      <a:lnTo>
                        <a:pt x="396" y="842"/>
                      </a:lnTo>
                      <a:lnTo>
                        <a:pt x="398" y="936"/>
                      </a:lnTo>
                      <a:lnTo>
                        <a:pt x="422" y="936"/>
                      </a:lnTo>
                      <a:lnTo>
                        <a:pt x="424" y="838"/>
                      </a:lnTo>
                      <a:lnTo>
                        <a:pt x="480" y="892"/>
                      </a:lnTo>
                      <a:lnTo>
                        <a:pt x="494" y="878"/>
                      </a:lnTo>
                      <a:lnTo>
                        <a:pt x="426" y="808"/>
                      </a:lnTo>
                      <a:lnTo>
                        <a:pt x="426" y="776"/>
                      </a:lnTo>
                      <a:lnTo>
                        <a:pt x="502" y="850"/>
                      </a:lnTo>
                      <a:lnTo>
                        <a:pt x="516" y="836"/>
                      </a:lnTo>
                      <a:lnTo>
                        <a:pt x="426" y="742"/>
                      </a:lnTo>
                      <a:lnTo>
                        <a:pt x="430" y="578"/>
                      </a:lnTo>
                      <a:lnTo>
                        <a:pt x="526" y="670"/>
                      </a:lnTo>
                      <a:lnTo>
                        <a:pt x="536" y="708"/>
                      </a:lnTo>
                      <a:lnTo>
                        <a:pt x="540" y="706"/>
                      </a:lnTo>
                      <a:lnTo>
                        <a:pt x="534" y="678"/>
                      </a:lnTo>
                      <a:lnTo>
                        <a:pt x="554" y="698"/>
                      </a:lnTo>
                      <a:lnTo>
                        <a:pt x="558" y="696"/>
                      </a:lnTo>
                      <a:lnTo>
                        <a:pt x="530" y="666"/>
                      </a:lnTo>
                      <a:lnTo>
                        <a:pt x="498" y="538"/>
                      </a:lnTo>
                      <a:lnTo>
                        <a:pt x="646" y="620"/>
                      </a:lnTo>
                      <a:lnTo>
                        <a:pt x="682" y="738"/>
                      </a:lnTo>
                      <a:lnTo>
                        <a:pt x="700" y="734"/>
                      </a:lnTo>
                      <a:lnTo>
                        <a:pt x="674" y="636"/>
                      </a:lnTo>
                      <a:lnTo>
                        <a:pt x="704" y="650"/>
                      </a:lnTo>
                      <a:lnTo>
                        <a:pt x="730" y="740"/>
                      </a:lnTo>
                      <a:lnTo>
                        <a:pt x="746" y="736"/>
                      </a:lnTo>
                      <a:lnTo>
                        <a:pt x="728" y="664"/>
                      </a:lnTo>
                      <a:lnTo>
                        <a:pt x="810" y="710"/>
                      </a:lnTo>
                      <a:lnTo>
                        <a:pt x="822" y="688"/>
                      </a:lnTo>
                      <a:close/>
                      <a:moveTo>
                        <a:pt x="306" y="494"/>
                      </a:moveTo>
                      <a:lnTo>
                        <a:pt x="188" y="464"/>
                      </a:lnTo>
                      <a:lnTo>
                        <a:pt x="306" y="436"/>
                      </a:lnTo>
                      <a:lnTo>
                        <a:pt x="306" y="436"/>
                      </a:lnTo>
                      <a:lnTo>
                        <a:pt x="302" y="450"/>
                      </a:lnTo>
                      <a:lnTo>
                        <a:pt x="302" y="464"/>
                      </a:lnTo>
                      <a:lnTo>
                        <a:pt x="302" y="464"/>
                      </a:lnTo>
                      <a:lnTo>
                        <a:pt x="302" y="480"/>
                      </a:lnTo>
                      <a:lnTo>
                        <a:pt x="306" y="494"/>
                      </a:lnTo>
                      <a:lnTo>
                        <a:pt x="306" y="494"/>
                      </a:lnTo>
                      <a:close/>
                      <a:moveTo>
                        <a:pt x="522" y="272"/>
                      </a:moveTo>
                      <a:lnTo>
                        <a:pt x="488" y="388"/>
                      </a:lnTo>
                      <a:lnTo>
                        <a:pt x="488" y="388"/>
                      </a:lnTo>
                      <a:lnTo>
                        <a:pt x="478" y="378"/>
                      </a:lnTo>
                      <a:lnTo>
                        <a:pt x="466" y="370"/>
                      </a:lnTo>
                      <a:lnTo>
                        <a:pt x="452" y="364"/>
                      </a:lnTo>
                      <a:lnTo>
                        <a:pt x="438" y="360"/>
                      </a:lnTo>
                      <a:lnTo>
                        <a:pt x="522" y="272"/>
                      </a:lnTo>
                      <a:close/>
                      <a:moveTo>
                        <a:pt x="300" y="272"/>
                      </a:moveTo>
                      <a:lnTo>
                        <a:pt x="382" y="360"/>
                      </a:lnTo>
                      <a:lnTo>
                        <a:pt x="382" y="360"/>
                      </a:lnTo>
                      <a:lnTo>
                        <a:pt x="368" y="364"/>
                      </a:lnTo>
                      <a:lnTo>
                        <a:pt x="356" y="370"/>
                      </a:lnTo>
                      <a:lnTo>
                        <a:pt x="344" y="378"/>
                      </a:lnTo>
                      <a:lnTo>
                        <a:pt x="334" y="388"/>
                      </a:lnTo>
                      <a:lnTo>
                        <a:pt x="300" y="272"/>
                      </a:lnTo>
                      <a:close/>
                      <a:moveTo>
                        <a:pt x="300" y="656"/>
                      </a:moveTo>
                      <a:lnTo>
                        <a:pt x="334" y="542"/>
                      </a:lnTo>
                      <a:lnTo>
                        <a:pt x="334" y="542"/>
                      </a:lnTo>
                      <a:lnTo>
                        <a:pt x="344" y="552"/>
                      </a:lnTo>
                      <a:lnTo>
                        <a:pt x="356" y="560"/>
                      </a:lnTo>
                      <a:lnTo>
                        <a:pt x="368" y="566"/>
                      </a:lnTo>
                      <a:lnTo>
                        <a:pt x="382" y="570"/>
                      </a:lnTo>
                      <a:lnTo>
                        <a:pt x="300" y="656"/>
                      </a:lnTo>
                      <a:close/>
                      <a:moveTo>
                        <a:pt x="410" y="542"/>
                      </a:moveTo>
                      <a:lnTo>
                        <a:pt x="410" y="542"/>
                      </a:lnTo>
                      <a:lnTo>
                        <a:pt x="396" y="540"/>
                      </a:lnTo>
                      <a:lnTo>
                        <a:pt x="380" y="536"/>
                      </a:lnTo>
                      <a:lnTo>
                        <a:pt x="368" y="528"/>
                      </a:lnTo>
                      <a:lnTo>
                        <a:pt x="356" y="520"/>
                      </a:lnTo>
                      <a:lnTo>
                        <a:pt x="346" y="508"/>
                      </a:lnTo>
                      <a:lnTo>
                        <a:pt x="340" y="494"/>
                      </a:lnTo>
                      <a:lnTo>
                        <a:pt x="336" y="480"/>
                      </a:lnTo>
                      <a:lnTo>
                        <a:pt x="334" y="464"/>
                      </a:lnTo>
                      <a:lnTo>
                        <a:pt x="334" y="464"/>
                      </a:lnTo>
                      <a:lnTo>
                        <a:pt x="336" y="450"/>
                      </a:lnTo>
                      <a:lnTo>
                        <a:pt x="340" y="434"/>
                      </a:lnTo>
                      <a:lnTo>
                        <a:pt x="346" y="422"/>
                      </a:lnTo>
                      <a:lnTo>
                        <a:pt x="356" y="410"/>
                      </a:lnTo>
                      <a:lnTo>
                        <a:pt x="368" y="400"/>
                      </a:lnTo>
                      <a:lnTo>
                        <a:pt x="380" y="394"/>
                      </a:lnTo>
                      <a:lnTo>
                        <a:pt x="396" y="390"/>
                      </a:lnTo>
                      <a:lnTo>
                        <a:pt x="410" y="388"/>
                      </a:lnTo>
                      <a:lnTo>
                        <a:pt x="410" y="388"/>
                      </a:lnTo>
                      <a:lnTo>
                        <a:pt x="426" y="390"/>
                      </a:lnTo>
                      <a:lnTo>
                        <a:pt x="440" y="394"/>
                      </a:lnTo>
                      <a:lnTo>
                        <a:pt x="454" y="400"/>
                      </a:lnTo>
                      <a:lnTo>
                        <a:pt x="466" y="410"/>
                      </a:lnTo>
                      <a:lnTo>
                        <a:pt x="474" y="422"/>
                      </a:lnTo>
                      <a:lnTo>
                        <a:pt x="482" y="434"/>
                      </a:lnTo>
                      <a:lnTo>
                        <a:pt x="486" y="450"/>
                      </a:lnTo>
                      <a:lnTo>
                        <a:pt x="488" y="464"/>
                      </a:lnTo>
                      <a:lnTo>
                        <a:pt x="488" y="464"/>
                      </a:lnTo>
                      <a:lnTo>
                        <a:pt x="486" y="480"/>
                      </a:lnTo>
                      <a:lnTo>
                        <a:pt x="482" y="494"/>
                      </a:lnTo>
                      <a:lnTo>
                        <a:pt x="474" y="508"/>
                      </a:lnTo>
                      <a:lnTo>
                        <a:pt x="466" y="520"/>
                      </a:lnTo>
                      <a:lnTo>
                        <a:pt x="454" y="528"/>
                      </a:lnTo>
                      <a:lnTo>
                        <a:pt x="440" y="536"/>
                      </a:lnTo>
                      <a:lnTo>
                        <a:pt x="426" y="540"/>
                      </a:lnTo>
                      <a:lnTo>
                        <a:pt x="410" y="542"/>
                      </a:lnTo>
                      <a:lnTo>
                        <a:pt x="410" y="542"/>
                      </a:lnTo>
                      <a:close/>
                      <a:moveTo>
                        <a:pt x="522" y="656"/>
                      </a:moveTo>
                      <a:lnTo>
                        <a:pt x="438" y="570"/>
                      </a:lnTo>
                      <a:lnTo>
                        <a:pt x="438" y="570"/>
                      </a:lnTo>
                      <a:lnTo>
                        <a:pt x="452" y="566"/>
                      </a:lnTo>
                      <a:lnTo>
                        <a:pt x="466" y="560"/>
                      </a:lnTo>
                      <a:lnTo>
                        <a:pt x="478" y="552"/>
                      </a:lnTo>
                      <a:lnTo>
                        <a:pt x="488" y="542"/>
                      </a:lnTo>
                      <a:lnTo>
                        <a:pt x="522" y="656"/>
                      </a:lnTo>
                      <a:close/>
                      <a:moveTo>
                        <a:pt x="516" y="436"/>
                      </a:moveTo>
                      <a:lnTo>
                        <a:pt x="632" y="464"/>
                      </a:lnTo>
                      <a:lnTo>
                        <a:pt x="516" y="494"/>
                      </a:lnTo>
                      <a:lnTo>
                        <a:pt x="516" y="494"/>
                      </a:lnTo>
                      <a:lnTo>
                        <a:pt x="520" y="480"/>
                      </a:lnTo>
                      <a:lnTo>
                        <a:pt x="520" y="464"/>
                      </a:lnTo>
                      <a:lnTo>
                        <a:pt x="520" y="464"/>
                      </a:lnTo>
                      <a:lnTo>
                        <a:pt x="520" y="450"/>
                      </a:lnTo>
                      <a:lnTo>
                        <a:pt x="516" y="436"/>
                      </a:lnTo>
                      <a:lnTo>
                        <a:pt x="516" y="436"/>
                      </a:lnTo>
                      <a:close/>
                    </a:path>
                  </a:pathLst>
                </a:custGeom>
                <a:solidFill>
                  <a:srgbClr val="FEFFFF">
                    <a:alpha val="2000"/>
                  </a:srgbClr>
                </a:solidFill>
                <a:ln>
                  <a:noFill/>
                </a:ln>
                <a:effectLst>
                  <a:glow rad="101600">
                    <a:srgbClr val="FEFEFE">
                      <a:alpha val="8000"/>
                    </a:srgbClr>
                  </a:glow>
                </a:effectLst>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29" name="Freeform 29"/>
                <p:cNvSpPr>
                  <a:spLocks noChangeAspect="1"/>
                </p:cNvSpPr>
                <p:nvPr/>
              </p:nvSpPr>
              <p:spPr bwMode="auto">
                <a:xfrm rot="18879730">
                  <a:off x="6967777" y="1936282"/>
                  <a:ext cx="642197" cy="728980"/>
                </a:xfrm>
                <a:custGeom>
                  <a:avLst/>
                  <a:gdLst>
                    <a:gd name="T0" fmla="*/ 738 w 740"/>
                    <a:gd name="T1" fmla="*/ 546 h 840"/>
                    <a:gd name="T2" fmla="*/ 598 w 740"/>
                    <a:gd name="T3" fmla="*/ 524 h 840"/>
                    <a:gd name="T4" fmla="*/ 564 w 740"/>
                    <a:gd name="T5" fmla="*/ 506 h 840"/>
                    <a:gd name="T6" fmla="*/ 510 w 740"/>
                    <a:gd name="T7" fmla="*/ 458 h 840"/>
                    <a:gd name="T8" fmla="*/ 486 w 740"/>
                    <a:gd name="T9" fmla="*/ 406 h 840"/>
                    <a:gd name="T10" fmla="*/ 558 w 740"/>
                    <a:gd name="T11" fmla="*/ 330 h 840"/>
                    <a:gd name="T12" fmla="*/ 724 w 740"/>
                    <a:gd name="T13" fmla="*/ 344 h 840"/>
                    <a:gd name="T14" fmla="*/ 736 w 740"/>
                    <a:gd name="T15" fmla="*/ 286 h 840"/>
                    <a:gd name="T16" fmla="*/ 740 w 740"/>
                    <a:gd name="T17" fmla="*/ 216 h 840"/>
                    <a:gd name="T18" fmla="*/ 650 w 740"/>
                    <a:gd name="T19" fmla="*/ 230 h 840"/>
                    <a:gd name="T20" fmla="*/ 606 w 740"/>
                    <a:gd name="T21" fmla="*/ 256 h 840"/>
                    <a:gd name="T22" fmla="*/ 556 w 740"/>
                    <a:gd name="T23" fmla="*/ 288 h 840"/>
                    <a:gd name="T24" fmla="*/ 512 w 740"/>
                    <a:gd name="T25" fmla="*/ 308 h 840"/>
                    <a:gd name="T26" fmla="*/ 442 w 740"/>
                    <a:gd name="T27" fmla="*/ 320 h 840"/>
                    <a:gd name="T28" fmla="*/ 414 w 740"/>
                    <a:gd name="T29" fmla="*/ 300 h 840"/>
                    <a:gd name="T30" fmla="*/ 390 w 740"/>
                    <a:gd name="T31" fmla="*/ 204 h 840"/>
                    <a:gd name="T32" fmla="*/ 392 w 740"/>
                    <a:gd name="T33" fmla="*/ 164 h 840"/>
                    <a:gd name="T34" fmla="*/ 392 w 740"/>
                    <a:gd name="T35" fmla="*/ 80 h 840"/>
                    <a:gd name="T36" fmla="*/ 378 w 740"/>
                    <a:gd name="T37" fmla="*/ 0 h 840"/>
                    <a:gd name="T38" fmla="*/ 350 w 740"/>
                    <a:gd name="T39" fmla="*/ 42 h 840"/>
                    <a:gd name="T40" fmla="*/ 348 w 740"/>
                    <a:gd name="T41" fmla="*/ 100 h 840"/>
                    <a:gd name="T42" fmla="*/ 350 w 740"/>
                    <a:gd name="T43" fmla="*/ 192 h 840"/>
                    <a:gd name="T44" fmla="*/ 352 w 740"/>
                    <a:gd name="T45" fmla="*/ 214 h 840"/>
                    <a:gd name="T46" fmla="*/ 316 w 740"/>
                    <a:gd name="T47" fmla="*/ 320 h 840"/>
                    <a:gd name="T48" fmla="*/ 254 w 740"/>
                    <a:gd name="T49" fmla="*/ 316 h 840"/>
                    <a:gd name="T50" fmla="*/ 196 w 740"/>
                    <a:gd name="T51" fmla="*/ 294 h 840"/>
                    <a:gd name="T52" fmla="*/ 162 w 740"/>
                    <a:gd name="T53" fmla="*/ 272 h 840"/>
                    <a:gd name="T54" fmla="*/ 90 w 740"/>
                    <a:gd name="T55" fmla="*/ 230 h 840"/>
                    <a:gd name="T56" fmla="*/ 2 w 740"/>
                    <a:gd name="T57" fmla="*/ 214 h 840"/>
                    <a:gd name="T58" fmla="*/ 36 w 740"/>
                    <a:gd name="T59" fmla="*/ 246 h 840"/>
                    <a:gd name="T60" fmla="*/ 84 w 740"/>
                    <a:gd name="T61" fmla="*/ 278 h 840"/>
                    <a:gd name="T62" fmla="*/ 166 w 740"/>
                    <a:gd name="T63" fmla="*/ 322 h 840"/>
                    <a:gd name="T64" fmla="*/ 186 w 740"/>
                    <a:gd name="T65" fmla="*/ 332 h 840"/>
                    <a:gd name="T66" fmla="*/ 260 w 740"/>
                    <a:gd name="T67" fmla="*/ 418 h 840"/>
                    <a:gd name="T68" fmla="*/ 208 w 740"/>
                    <a:gd name="T69" fmla="*/ 482 h 840"/>
                    <a:gd name="T70" fmla="*/ 164 w 740"/>
                    <a:gd name="T71" fmla="*/ 514 h 840"/>
                    <a:gd name="T72" fmla="*/ 84 w 740"/>
                    <a:gd name="T73" fmla="*/ 558 h 840"/>
                    <a:gd name="T74" fmla="*/ 36 w 740"/>
                    <a:gd name="T75" fmla="*/ 590 h 840"/>
                    <a:gd name="T76" fmla="*/ 16 w 740"/>
                    <a:gd name="T77" fmla="*/ 636 h 840"/>
                    <a:gd name="T78" fmla="*/ 108 w 740"/>
                    <a:gd name="T79" fmla="*/ 596 h 840"/>
                    <a:gd name="T80" fmla="*/ 144 w 740"/>
                    <a:gd name="T81" fmla="*/ 692 h 840"/>
                    <a:gd name="T82" fmla="*/ 204 w 740"/>
                    <a:gd name="T83" fmla="*/ 534 h 840"/>
                    <a:gd name="T84" fmla="*/ 300 w 740"/>
                    <a:gd name="T85" fmla="*/ 512 h 840"/>
                    <a:gd name="T86" fmla="*/ 328 w 740"/>
                    <a:gd name="T87" fmla="*/ 534 h 840"/>
                    <a:gd name="T88" fmla="*/ 352 w 740"/>
                    <a:gd name="T89" fmla="*/ 630 h 840"/>
                    <a:gd name="T90" fmla="*/ 350 w 740"/>
                    <a:gd name="T91" fmla="*/ 670 h 840"/>
                    <a:gd name="T92" fmla="*/ 350 w 740"/>
                    <a:gd name="T93" fmla="*/ 754 h 840"/>
                    <a:gd name="T94" fmla="*/ 364 w 740"/>
                    <a:gd name="T95" fmla="*/ 840 h 840"/>
                    <a:gd name="T96" fmla="*/ 384 w 740"/>
                    <a:gd name="T97" fmla="*/ 836 h 840"/>
                    <a:gd name="T98" fmla="*/ 394 w 740"/>
                    <a:gd name="T99" fmla="*/ 734 h 840"/>
                    <a:gd name="T100" fmla="*/ 496 w 740"/>
                    <a:gd name="T101" fmla="*/ 750 h 840"/>
                    <a:gd name="T102" fmla="*/ 390 w 740"/>
                    <a:gd name="T103" fmla="*/ 620 h 840"/>
                    <a:gd name="T104" fmla="*/ 420 w 740"/>
                    <a:gd name="T105" fmla="*/ 522 h 840"/>
                    <a:gd name="T106" fmla="*/ 464 w 740"/>
                    <a:gd name="T107" fmla="*/ 514 h 840"/>
                    <a:gd name="T108" fmla="*/ 546 w 740"/>
                    <a:gd name="T109" fmla="*/ 540 h 840"/>
                    <a:gd name="T110" fmla="*/ 580 w 740"/>
                    <a:gd name="T111" fmla="*/ 562 h 840"/>
                    <a:gd name="T112" fmla="*/ 652 w 740"/>
                    <a:gd name="T113" fmla="*/ 604 h 840"/>
                    <a:gd name="T114" fmla="*/ 740 w 740"/>
                    <a:gd name="T115" fmla="*/ 616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0" h="840">
                      <a:moveTo>
                        <a:pt x="738" y="614"/>
                      </a:moveTo>
                      <a:lnTo>
                        <a:pt x="738" y="614"/>
                      </a:lnTo>
                      <a:lnTo>
                        <a:pt x="706" y="588"/>
                      </a:lnTo>
                      <a:lnTo>
                        <a:pt x="672" y="564"/>
                      </a:lnTo>
                      <a:lnTo>
                        <a:pt x="738" y="546"/>
                      </a:lnTo>
                      <a:lnTo>
                        <a:pt x="734" y="536"/>
                      </a:lnTo>
                      <a:lnTo>
                        <a:pt x="658" y="556"/>
                      </a:lnTo>
                      <a:lnTo>
                        <a:pt x="658" y="556"/>
                      </a:lnTo>
                      <a:lnTo>
                        <a:pt x="628" y="538"/>
                      </a:lnTo>
                      <a:lnTo>
                        <a:pt x="598" y="524"/>
                      </a:lnTo>
                      <a:lnTo>
                        <a:pt x="726" y="488"/>
                      </a:lnTo>
                      <a:lnTo>
                        <a:pt x="722" y="476"/>
                      </a:lnTo>
                      <a:lnTo>
                        <a:pt x="576" y="512"/>
                      </a:lnTo>
                      <a:lnTo>
                        <a:pt x="576" y="512"/>
                      </a:lnTo>
                      <a:lnTo>
                        <a:pt x="564" y="506"/>
                      </a:lnTo>
                      <a:lnTo>
                        <a:pt x="564" y="506"/>
                      </a:lnTo>
                      <a:lnTo>
                        <a:pt x="556" y="502"/>
                      </a:lnTo>
                      <a:lnTo>
                        <a:pt x="556" y="502"/>
                      </a:lnTo>
                      <a:lnTo>
                        <a:pt x="532" y="480"/>
                      </a:lnTo>
                      <a:lnTo>
                        <a:pt x="510" y="458"/>
                      </a:lnTo>
                      <a:lnTo>
                        <a:pt x="492" y="438"/>
                      </a:lnTo>
                      <a:lnTo>
                        <a:pt x="486" y="426"/>
                      </a:lnTo>
                      <a:lnTo>
                        <a:pt x="482" y="418"/>
                      </a:lnTo>
                      <a:lnTo>
                        <a:pt x="482" y="418"/>
                      </a:lnTo>
                      <a:lnTo>
                        <a:pt x="486" y="406"/>
                      </a:lnTo>
                      <a:lnTo>
                        <a:pt x="492" y="396"/>
                      </a:lnTo>
                      <a:lnTo>
                        <a:pt x="510" y="374"/>
                      </a:lnTo>
                      <a:lnTo>
                        <a:pt x="532" y="352"/>
                      </a:lnTo>
                      <a:lnTo>
                        <a:pt x="558" y="330"/>
                      </a:lnTo>
                      <a:lnTo>
                        <a:pt x="558" y="330"/>
                      </a:lnTo>
                      <a:lnTo>
                        <a:pt x="564" y="326"/>
                      </a:lnTo>
                      <a:lnTo>
                        <a:pt x="564" y="326"/>
                      </a:lnTo>
                      <a:lnTo>
                        <a:pt x="578" y="320"/>
                      </a:lnTo>
                      <a:lnTo>
                        <a:pt x="720" y="354"/>
                      </a:lnTo>
                      <a:lnTo>
                        <a:pt x="724" y="344"/>
                      </a:lnTo>
                      <a:lnTo>
                        <a:pt x="600" y="308"/>
                      </a:lnTo>
                      <a:lnTo>
                        <a:pt x="600" y="308"/>
                      </a:lnTo>
                      <a:lnTo>
                        <a:pt x="658" y="276"/>
                      </a:lnTo>
                      <a:lnTo>
                        <a:pt x="734" y="294"/>
                      </a:lnTo>
                      <a:lnTo>
                        <a:pt x="736" y="286"/>
                      </a:lnTo>
                      <a:lnTo>
                        <a:pt x="672" y="266"/>
                      </a:lnTo>
                      <a:lnTo>
                        <a:pt x="672" y="266"/>
                      </a:lnTo>
                      <a:lnTo>
                        <a:pt x="706" y="244"/>
                      </a:lnTo>
                      <a:lnTo>
                        <a:pt x="738" y="218"/>
                      </a:lnTo>
                      <a:lnTo>
                        <a:pt x="740" y="216"/>
                      </a:lnTo>
                      <a:lnTo>
                        <a:pt x="728" y="196"/>
                      </a:lnTo>
                      <a:lnTo>
                        <a:pt x="726" y="198"/>
                      </a:lnTo>
                      <a:lnTo>
                        <a:pt x="726" y="198"/>
                      </a:lnTo>
                      <a:lnTo>
                        <a:pt x="686" y="212"/>
                      </a:lnTo>
                      <a:lnTo>
                        <a:pt x="650" y="230"/>
                      </a:lnTo>
                      <a:lnTo>
                        <a:pt x="666" y="164"/>
                      </a:lnTo>
                      <a:lnTo>
                        <a:pt x="656" y="162"/>
                      </a:lnTo>
                      <a:lnTo>
                        <a:pt x="634" y="238"/>
                      </a:lnTo>
                      <a:lnTo>
                        <a:pt x="634" y="238"/>
                      </a:lnTo>
                      <a:lnTo>
                        <a:pt x="606" y="256"/>
                      </a:lnTo>
                      <a:lnTo>
                        <a:pt x="578" y="272"/>
                      </a:lnTo>
                      <a:lnTo>
                        <a:pt x="608" y="146"/>
                      </a:lnTo>
                      <a:lnTo>
                        <a:pt x="598" y="142"/>
                      </a:lnTo>
                      <a:lnTo>
                        <a:pt x="556" y="288"/>
                      </a:lnTo>
                      <a:lnTo>
                        <a:pt x="556" y="288"/>
                      </a:lnTo>
                      <a:lnTo>
                        <a:pt x="546" y="294"/>
                      </a:lnTo>
                      <a:lnTo>
                        <a:pt x="546" y="294"/>
                      </a:lnTo>
                      <a:lnTo>
                        <a:pt x="538" y="298"/>
                      </a:lnTo>
                      <a:lnTo>
                        <a:pt x="538" y="298"/>
                      </a:lnTo>
                      <a:lnTo>
                        <a:pt x="512" y="308"/>
                      </a:lnTo>
                      <a:lnTo>
                        <a:pt x="486" y="314"/>
                      </a:lnTo>
                      <a:lnTo>
                        <a:pt x="462" y="318"/>
                      </a:lnTo>
                      <a:lnTo>
                        <a:pt x="442" y="320"/>
                      </a:lnTo>
                      <a:lnTo>
                        <a:pt x="442" y="320"/>
                      </a:lnTo>
                      <a:lnTo>
                        <a:pt x="442" y="320"/>
                      </a:lnTo>
                      <a:lnTo>
                        <a:pt x="442" y="320"/>
                      </a:lnTo>
                      <a:lnTo>
                        <a:pt x="426" y="320"/>
                      </a:lnTo>
                      <a:lnTo>
                        <a:pt x="426" y="320"/>
                      </a:lnTo>
                      <a:lnTo>
                        <a:pt x="420" y="310"/>
                      </a:lnTo>
                      <a:lnTo>
                        <a:pt x="414" y="300"/>
                      </a:lnTo>
                      <a:lnTo>
                        <a:pt x="404" y="274"/>
                      </a:lnTo>
                      <a:lnTo>
                        <a:pt x="396" y="244"/>
                      </a:lnTo>
                      <a:lnTo>
                        <a:pt x="388" y="210"/>
                      </a:lnTo>
                      <a:lnTo>
                        <a:pt x="388" y="210"/>
                      </a:lnTo>
                      <a:lnTo>
                        <a:pt x="390" y="204"/>
                      </a:lnTo>
                      <a:lnTo>
                        <a:pt x="390" y="204"/>
                      </a:lnTo>
                      <a:lnTo>
                        <a:pt x="390" y="190"/>
                      </a:lnTo>
                      <a:lnTo>
                        <a:pt x="492" y="84"/>
                      </a:lnTo>
                      <a:lnTo>
                        <a:pt x="484" y="76"/>
                      </a:lnTo>
                      <a:lnTo>
                        <a:pt x="392" y="164"/>
                      </a:lnTo>
                      <a:lnTo>
                        <a:pt x="392" y="164"/>
                      </a:lnTo>
                      <a:lnTo>
                        <a:pt x="392" y="98"/>
                      </a:lnTo>
                      <a:lnTo>
                        <a:pt x="446" y="42"/>
                      </a:lnTo>
                      <a:lnTo>
                        <a:pt x="440" y="36"/>
                      </a:lnTo>
                      <a:lnTo>
                        <a:pt x="392" y="80"/>
                      </a:lnTo>
                      <a:lnTo>
                        <a:pt x="392" y="80"/>
                      </a:lnTo>
                      <a:lnTo>
                        <a:pt x="388" y="40"/>
                      </a:lnTo>
                      <a:lnTo>
                        <a:pt x="382" y="2"/>
                      </a:lnTo>
                      <a:lnTo>
                        <a:pt x="382" y="0"/>
                      </a:lnTo>
                      <a:lnTo>
                        <a:pt x="378" y="0"/>
                      </a:lnTo>
                      <a:lnTo>
                        <a:pt x="362" y="0"/>
                      </a:lnTo>
                      <a:lnTo>
                        <a:pt x="358" y="0"/>
                      </a:lnTo>
                      <a:lnTo>
                        <a:pt x="358" y="2"/>
                      </a:lnTo>
                      <a:lnTo>
                        <a:pt x="358" y="2"/>
                      </a:lnTo>
                      <a:lnTo>
                        <a:pt x="350" y="42"/>
                      </a:lnTo>
                      <a:lnTo>
                        <a:pt x="348" y="82"/>
                      </a:lnTo>
                      <a:lnTo>
                        <a:pt x="300" y="36"/>
                      </a:lnTo>
                      <a:lnTo>
                        <a:pt x="292" y="42"/>
                      </a:lnTo>
                      <a:lnTo>
                        <a:pt x="348" y="100"/>
                      </a:lnTo>
                      <a:lnTo>
                        <a:pt x="348" y="100"/>
                      </a:lnTo>
                      <a:lnTo>
                        <a:pt x="348" y="134"/>
                      </a:lnTo>
                      <a:lnTo>
                        <a:pt x="350" y="166"/>
                      </a:lnTo>
                      <a:lnTo>
                        <a:pt x="254" y="76"/>
                      </a:lnTo>
                      <a:lnTo>
                        <a:pt x="246" y="84"/>
                      </a:lnTo>
                      <a:lnTo>
                        <a:pt x="350" y="192"/>
                      </a:lnTo>
                      <a:lnTo>
                        <a:pt x="350" y="192"/>
                      </a:lnTo>
                      <a:lnTo>
                        <a:pt x="352" y="204"/>
                      </a:lnTo>
                      <a:lnTo>
                        <a:pt x="352" y="204"/>
                      </a:lnTo>
                      <a:lnTo>
                        <a:pt x="352" y="214"/>
                      </a:lnTo>
                      <a:lnTo>
                        <a:pt x="352" y="214"/>
                      </a:lnTo>
                      <a:lnTo>
                        <a:pt x="346" y="246"/>
                      </a:lnTo>
                      <a:lnTo>
                        <a:pt x="338" y="276"/>
                      </a:lnTo>
                      <a:lnTo>
                        <a:pt x="328" y="302"/>
                      </a:lnTo>
                      <a:lnTo>
                        <a:pt x="322" y="312"/>
                      </a:lnTo>
                      <a:lnTo>
                        <a:pt x="316" y="320"/>
                      </a:lnTo>
                      <a:lnTo>
                        <a:pt x="316" y="320"/>
                      </a:lnTo>
                      <a:lnTo>
                        <a:pt x="300" y="322"/>
                      </a:lnTo>
                      <a:lnTo>
                        <a:pt x="300" y="322"/>
                      </a:lnTo>
                      <a:lnTo>
                        <a:pt x="278" y="320"/>
                      </a:lnTo>
                      <a:lnTo>
                        <a:pt x="254" y="316"/>
                      </a:lnTo>
                      <a:lnTo>
                        <a:pt x="228" y="308"/>
                      </a:lnTo>
                      <a:lnTo>
                        <a:pt x="200" y="298"/>
                      </a:lnTo>
                      <a:lnTo>
                        <a:pt x="200" y="298"/>
                      </a:lnTo>
                      <a:lnTo>
                        <a:pt x="196" y="294"/>
                      </a:lnTo>
                      <a:lnTo>
                        <a:pt x="196" y="294"/>
                      </a:lnTo>
                      <a:lnTo>
                        <a:pt x="184" y="286"/>
                      </a:lnTo>
                      <a:lnTo>
                        <a:pt x="142" y="146"/>
                      </a:lnTo>
                      <a:lnTo>
                        <a:pt x="130" y="148"/>
                      </a:lnTo>
                      <a:lnTo>
                        <a:pt x="162" y="272"/>
                      </a:lnTo>
                      <a:lnTo>
                        <a:pt x="162" y="272"/>
                      </a:lnTo>
                      <a:lnTo>
                        <a:pt x="106" y="240"/>
                      </a:lnTo>
                      <a:lnTo>
                        <a:pt x="84" y="164"/>
                      </a:lnTo>
                      <a:lnTo>
                        <a:pt x="74" y="166"/>
                      </a:lnTo>
                      <a:lnTo>
                        <a:pt x="90" y="230"/>
                      </a:lnTo>
                      <a:lnTo>
                        <a:pt x="90" y="230"/>
                      </a:lnTo>
                      <a:lnTo>
                        <a:pt x="54" y="214"/>
                      </a:lnTo>
                      <a:lnTo>
                        <a:pt x="16" y="198"/>
                      </a:lnTo>
                      <a:lnTo>
                        <a:pt x="12" y="198"/>
                      </a:lnTo>
                      <a:lnTo>
                        <a:pt x="10" y="200"/>
                      </a:lnTo>
                      <a:lnTo>
                        <a:pt x="2" y="214"/>
                      </a:lnTo>
                      <a:lnTo>
                        <a:pt x="2" y="214"/>
                      </a:lnTo>
                      <a:lnTo>
                        <a:pt x="0" y="218"/>
                      </a:lnTo>
                      <a:lnTo>
                        <a:pt x="4" y="220"/>
                      </a:lnTo>
                      <a:lnTo>
                        <a:pt x="4" y="220"/>
                      </a:lnTo>
                      <a:lnTo>
                        <a:pt x="36" y="246"/>
                      </a:lnTo>
                      <a:lnTo>
                        <a:pt x="70" y="270"/>
                      </a:lnTo>
                      <a:lnTo>
                        <a:pt x="4" y="288"/>
                      </a:lnTo>
                      <a:lnTo>
                        <a:pt x="6" y="298"/>
                      </a:lnTo>
                      <a:lnTo>
                        <a:pt x="84" y="278"/>
                      </a:lnTo>
                      <a:lnTo>
                        <a:pt x="84" y="278"/>
                      </a:lnTo>
                      <a:lnTo>
                        <a:pt x="114" y="296"/>
                      </a:lnTo>
                      <a:lnTo>
                        <a:pt x="142" y="310"/>
                      </a:lnTo>
                      <a:lnTo>
                        <a:pt x="16" y="346"/>
                      </a:lnTo>
                      <a:lnTo>
                        <a:pt x="20" y="358"/>
                      </a:lnTo>
                      <a:lnTo>
                        <a:pt x="166" y="322"/>
                      </a:lnTo>
                      <a:lnTo>
                        <a:pt x="166" y="322"/>
                      </a:lnTo>
                      <a:lnTo>
                        <a:pt x="178" y="328"/>
                      </a:lnTo>
                      <a:lnTo>
                        <a:pt x="178" y="328"/>
                      </a:lnTo>
                      <a:lnTo>
                        <a:pt x="186" y="332"/>
                      </a:lnTo>
                      <a:lnTo>
                        <a:pt x="186" y="332"/>
                      </a:lnTo>
                      <a:lnTo>
                        <a:pt x="210" y="354"/>
                      </a:lnTo>
                      <a:lnTo>
                        <a:pt x="232" y="376"/>
                      </a:lnTo>
                      <a:lnTo>
                        <a:pt x="250" y="396"/>
                      </a:lnTo>
                      <a:lnTo>
                        <a:pt x="256" y="408"/>
                      </a:lnTo>
                      <a:lnTo>
                        <a:pt x="260" y="418"/>
                      </a:lnTo>
                      <a:lnTo>
                        <a:pt x="260" y="418"/>
                      </a:lnTo>
                      <a:lnTo>
                        <a:pt x="256" y="428"/>
                      </a:lnTo>
                      <a:lnTo>
                        <a:pt x="248" y="438"/>
                      </a:lnTo>
                      <a:lnTo>
                        <a:pt x="232" y="460"/>
                      </a:lnTo>
                      <a:lnTo>
                        <a:pt x="208" y="482"/>
                      </a:lnTo>
                      <a:lnTo>
                        <a:pt x="184" y="504"/>
                      </a:lnTo>
                      <a:lnTo>
                        <a:pt x="184" y="504"/>
                      </a:lnTo>
                      <a:lnTo>
                        <a:pt x="178" y="508"/>
                      </a:lnTo>
                      <a:lnTo>
                        <a:pt x="178" y="508"/>
                      </a:lnTo>
                      <a:lnTo>
                        <a:pt x="164" y="514"/>
                      </a:lnTo>
                      <a:lnTo>
                        <a:pt x="22" y="480"/>
                      </a:lnTo>
                      <a:lnTo>
                        <a:pt x="18" y="490"/>
                      </a:lnTo>
                      <a:lnTo>
                        <a:pt x="142" y="526"/>
                      </a:lnTo>
                      <a:lnTo>
                        <a:pt x="142" y="526"/>
                      </a:lnTo>
                      <a:lnTo>
                        <a:pt x="84" y="558"/>
                      </a:lnTo>
                      <a:lnTo>
                        <a:pt x="8" y="540"/>
                      </a:lnTo>
                      <a:lnTo>
                        <a:pt x="6" y="548"/>
                      </a:lnTo>
                      <a:lnTo>
                        <a:pt x="68" y="568"/>
                      </a:lnTo>
                      <a:lnTo>
                        <a:pt x="68" y="568"/>
                      </a:lnTo>
                      <a:lnTo>
                        <a:pt x="36" y="590"/>
                      </a:lnTo>
                      <a:lnTo>
                        <a:pt x="4" y="616"/>
                      </a:lnTo>
                      <a:lnTo>
                        <a:pt x="2" y="618"/>
                      </a:lnTo>
                      <a:lnTo>
                        <a:pt x="14" y="638"/>
                      </a:lnTo>
                      <a:lnTo>
                        <a:pt x="16" y="636"/>
                      </a:lnTo>
                      <a:lnTo>
                        <a:pt x="16" y="636"/>
                      </a:lnTo>
                      <a:lnTo>
                        <a:pt x="56" y="622"/>
                      </a:lnTo>
                      <a:lnTo>
                        <a:pt x="92" y="604"/>
                      </a:lnTo>
                      <a:lnTo>
                        <a:pt x="76" y="670"/>
                      </a:lnTo>
                      <a:lnTo>
                        <a:pt x="86" y="672"/>
                      </a:lnTo>
                      <a:lnTo>
                        <a:pt x="108" y="596"/>
                      </a:lnTo>
                      <a:lnTo>
                        <a:pt x="108" y="596"/>
                      </a:lnTo>
                      <a:lnTo>
                        <a:pt x="136" y="578"/>
                      </a:lnTo>
                      <a:lnTo>
                        <a:pt x="164" y="562"/>
                      </a:lnTo>
                      <a:lnTo>
                        <a:pt x="132" y="688"/>
                      </a:lnTo>
                      <a:lnTo>
                        <a:pt x="144" y="692"/>
                      </a:lnTo>
                      <a:lnTo>
                        <a:pt x="186" y="546"/>
                      </a:lnTo>
                      <a:lnTo>
                        <a:pt x="186" y="546"/>
                      </a:lnTo>
                      <a:lnTo>
                        <a:pt x="196" y="540"/>
                      </a:lnTo>
                      <a:lnTo>
                        <a:pt x="196" y="540"/>
                      </a:lnTo>
                      <a:lnTo>
                        <a:pt x="204" y="534"/>
                      </a:lnTo>
                      <a:lnTo>
                        <a:pt x="204" y="534"/>
                      </a:lnTo>
                      <a:lnTo>
                        <a:pt x="230" y="526"/>
                      </a:lnTo>
                      <a:lnTo>
                        <a:pt x="256" y="518"/>
                      </a:lnTo>
                      <a:lnTo>
                        <a:pt x="280" y="514"/>
                      </a:lnTo>
                      <a:lnTo>
                        <a:pt x="300" y="512"/>
                      </a:lnTo>
                      <a:lnTo>
                        <a:pt x="300" y="512"/>
                      </a:lnTo>
                      <a:lnTo>
                        <a:pt x="316" y="514"/>
                      </a:lnTo>
                      <a:lnTo>
                        <a:pt x="316" y="514"/>
                      </a:lnTo>
                      <a:lnTo>
                        <a:pt x="322" y="522"/>
                      </a:lnTo>
                      <a:lnTo>
                        <a:pt x="328" y="534"/>
                      </a:lnTo>
                      <a:lnTo>
                        <a:pt x="338" y="560"/>
                      </a:lnTo>
                      <a:lnTo>
                        <a:pt x="346" y="590"/>
                      </a:lnTo>
                      <a:lnTo>
                        <a:pt x="352" y="624"/>
                      </a:lnTo>
                      <a:lnTo>
                        <a:pt x="352" y="624"/>
                      </a:lnTo>
                      <a:lnTo>
                        <a:pt x="352" y="630"/>
                      </a:lnTo>
                      <a:lnTo>
                        <a:pt x="352" y="630"/>
                      </a:lnTo>
                      <a:lnTo>
                        <a:pt x="352" y="644"/>
                      </a:lnTo>
                      <a:lnTo>
                        <a:pt x="250" y="750"/>
                      </a:lnTo>
                      <a:lnTo>
                        <a:pt x="258" y="760"/>
                      </a:lnTo>
                      <a:lnTo>
                        <a:pt x="350" y="670"/>
                      </a:lnTo>
                      <a:lnTo>
                        <a:pt x="350" y="670"/>
                      </a:lnTo>
                      <a:lnTo>
                        <a:pt x="350" y="736"/>
                      </a:lnTo>
                      <a:lnTo>
                        <a:pt x="296" y="792"/>
                      </a:lnTo>
                      <a:lnTo>
                        <a:pt x="302" y="800"/>
                      </a:lnTo>
                      <a:lnTo>
                        <a:pt x="350" y="754"/>
                      </a:lnTo>
                      <a:lnTo>
                        <a:pt x="350" y="754"/>
                      </a:lnTo>
                      <a:lnTo>
                        <a:pt x="352" y="794"/>
                      </a:lnTo>
                      <a:lnTo>
                        <a:pt x="360" y="836"/>
                      </a:lnTo>
                      <a:lnTo>
                        <a:pt x="360" y="840"/>
                      </a:lnTo>
                      <a:lnTo>
                        <a:pt x="364" y="840"/>
                      </a:lnTo>
                      <a:lnTo>
                        <a:pt x="364" y="840"/>
                      </a:lnTo>
                      <a:lnTo>
                        <a:pt x="368" y="840"/>
                      </a:lnTo>
                      <a:lnTo>
                        <a:pt x="384" y="840"/>
                      </a:lnTo>
                      <a:lnTo>
                        <a:pt x="384" y="836"/>
                      </a:lnTo>
                      <a:lnTo>
                        <a:pt x="384" y="836"/>
                      </a:lnTo>
                      <a:lnTo>
                        <a:pt x="390" y="794"/>
                      </a:lnTo>
                      <a:lnTo>
                        <a:pt x="394" y="752"/>
                      </a:lnTo>
                      <a:lnTo>
                        <a:pt x="442" y="800"/>
                      </a:lnTo>
                      <a:lnTo>
                        <a:pt x="450" y="792"/>
                      </a:lnTo>
                      <a:lnTo>
                        <a:pt x="394" y="734"/>
                      </a:lnTo>
                      <a:lnTo>
                        <a:pt x="394" y="734"/>
                      </a:lnTo>
                      <a:lnTo>
                        <a:pt x="394" y="700"/>
                      </a:lnTo>
                      <a:lnTo>
                        <a:pt x="392" y="668"/>
                      </a:lnTo>
                      <a:lnTo>
                        <a:pt x="486" y="760"/>
                      </a:lnTo>
                      <a:lnTo>
                        <a:pt x="496" y="750"/>
                      </a:lnTo>
                      <a:lnTo>
                        <a:pt x="390" y="642"/>
                      </a:lnTo>
                      <a:lnTo>
                        <a:pt x="390" y="642"/>
                      </a:lnTo>
                      <a:lnTo>
                        <a:pt x="390" y="630"/>
                      </a:lnTo>
                      <a:lnTo>
                        <a:pt x="390" y="630"/>
                      </a:lnTo>
                      <a:lnTo>
                        <a:pt x="390" y="620"/>
                      </a:lnTo>
                      <a:lnTo>
                        <a:pt x="390" y="620"/>
                      </a:lnTo>
                      <a:lnTo>
                        <a:pt x="396" y="588"/>
                      </a:lnTo>
                      <a:lnTo>
                        <a:pt x="404" y="558"/>
                      </a:lnTo>
                      <a:lnTo>
                        <a:pt x="414" y="532"/>
                      </a:lnTo>
                      <a:lnTo>
                        <a:pt x="420" y="522"/>
                      </a:lnTo>
                      <a:lnTo>
                        <a:pt x="426" y="514"/>
                      </a:lnTo>
                      <a:lnTo>
                        <a:pt x="426" y="514"/>
                      </a:lnTo>
                      <a:lnTo>
                        <a:pt x="442" y="512"/>
                      </a:lnTo>
                      <a:lnTo>
                        <a:pt x="442" y="512"/>
                      </a:lnTo>
                      <a:lnTo>
                        <a:pt x="464" y="514"/>
                      </a:lnTo>
                      <a:lnTo>
                        <a:pt x="488" y="518"/>
                      </a:lnTo>
                      <a:lnTo>
                        <a:pt x="514" y="526"/>
                      </a:lnTo>
                      <a:lnTo>
                        <a:pt x="540" y="536"/>
                      </a:lnTo>
                      <a:lnTo>
                        <a:pt x="540" y="536"/>
                      </a:lnTo>
                      <a:lnTo>
                        <a:pt x="546" y="540"/>
                      </a:lnTo>
                      <a:lnTo>
                        <a:pt x="546" y="540"/>
                      </a:lnTo>
                      <a:lnTo>
                        <a:pt x="558" y="548"/>
                      </a:lnTo>
                      <a:lnTo>
                        <a:pt x="600" y="688"/>
                      </a:lnTo>
                      <a:lnTo>
                        <a:pt x="610" y="686"/>
                      </a:lnTo>
                      <a:lnTo>
                        <a:pt x="580" y="562"/>
                      </a:lnTo>
                      <a:lnTo>
                        <a:pt x="580" y="562"/>
                      </a:lnTo>
                      <a:lnTo>
                        <a:pt x="636" y="596"/>
                      </a:lnTo>
                      <a:lnTo>
                        <a:pt x="658" y="670"/>
                      </a:lnTo>
                      <a:lnTo>
                        <a:pt x="668" y="668"/>
                      </a:lnTo>
                      <a:lnTo>
                        <a:pt x="652" y="604"/>
                      </a:lnTo>
                      <a:lnTo>
                        <a:pt x="652" y="604"/>
                      </a:lnTo>
                      <a:lnTo>
                        <a:pt x="688" y="620"/>
                      </a:lnTo>
                      <a:lnTo>
                        <a:pt x="726" y="636"/>
                      </a:lnTo>
                      <a:lnTo>
                        <a:pt x="730" y="636"/>
                      </a:lnTo>
                      <a:lnTo>
                        <a:pt x="740" y="616"/>
                      </a:lnTo>
                      <a:lnTo>
                        <a:pt x="738" y="614"/>
                      </a:lnTo>
                      <a:close/>
                    </a:path>
                  </a:pathLst>
                </a:custGeom>
                <a:solidFill>
                  <a:srgbClr val="FEFFFF">
                    <a:alpha val="2000"/>
                  </a:srgbClr>
                </a:solidFill>
                <a:ln>
                  <a:noFill/>
                </a:ln>
                <a:effectLst>
                  <a:glow rad="101600">
                    <a:srgbClr val="FEFEFE">
                      <a:alpha val="4000"/>
                    </a:srgbClr>
                  </a:glow>
                </a:effectLst>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grpSp>
          <p:grpSp>
            <p:nvGrpSpPr>
              <p:cNvPr id="2065" name="Group 50"/>
              <p:cNvGrpSpPr>
                <a:grpSpLocks/>
              </p:cNvGrpSpPr>
              <p:nvPr/>
            </p:nvGrpSpPr>
            <p:grpSpPr bwMode="auto">
              <a:xfrm>
                <a:off x="7693251" y="122250"/>
                <a:ext cx="1404769" cy="5155321"/>
                <a:chOff x="7693251" y="122250"/>
                <a:chExt cx="1404769" cy="5155321"/>
              </a:xfrm>
            </p:grpSpPr>
            <p:sp>
              <p:nvSpPr>
                <p:cNvPr id="231" name="Freeform 45"/>
                <p:cNvSpPr>
                  <a:spLocks noChangeAspect="1" noEditPoints="1"/>
                </p:cNvSpPr>
                <p:nvPr/>
              </p:nvSpPr>
              <p:spPr bwMode="auto">
                <a:xfrm rot="20600525">
                  <a:off x="7870177" y="4209243"/>
                  <a:ext cx="943524" cy="1068328"/>
                </a:xfrm>
                <a:custGeom>
                  <a:avLst/>
                  <a:gdLst>
                    <a:gd name="T0" fmla="*/ 554 w 756"/>
                    <a:gd name="T1" fmla="*/ 508 h 856"/>
                    <a:gd name="T2" fmla="*/ 482 w 756"/>
                    <a:gd name="T3" fmla="*/ 444 h 856"/>
                    <a:gd name="T4" fmla="*/ 482 w 756"/>
                    <a:gd name="T5" fmla="*/ 416 h 856"/>
                    <a:gd name="T6" fmla="*/ 714 w 756"/>
                    <a:gd name="T7" fmla="*/ 390 h 856"/>
                    <a:gd name="T8" fmla="*/ 754 w 756"/>
                    <a:gd name="T9" fmla="*/ 228 h 856"/>
                    <a:gd name="T10" fmla="*/ 754 w 756"/>
                    <a:gd name="T11" fmla="*/ 222 h 856"/>
                    <a:gd name="T12" fmla="*/ 556 w 756"/>
                    <a:gd name="T13" fmla="*/ 304 h 856"/>
                    <a:gd name="T14" fmla="*/ 534 w 756"/>
                    <a:gd name="T15" fmla="*/ 316 h 856"/>
                    <a:gd name="T16" fmla="*/ 444 w 756"/>
                    <a:gd name="T17" fmla="*/ 348 h 856"/>
                    <a:gd name="T18" fmla="*/ 406 w 756"/>
                    <a:gd name="T19" fmla="*/ 330 h 856"/>
                    <a:gd name="T20" fmla="*/ 504 w 756"/>
                    <a:gd name="T21" fmla="*/ 110 h 856"/>
                    <a:gd name="T22" fmla="*/ 388 w 756"/>
                    <a:gd name="T23" fmla="*/ 0 h 856"/>
                    <a:gd name="T24" fmla="*/ 358 w 756"/>
                    <a:gd name="T25" fmla="*/ 214 h 856"/>
                    <a:gd name="T26" fmla="*/ 358 w 756"/>
                    <a:gd name="T27" fmla="*/ 238 h 856"/>
                    <a:gd name="T28" fmla="*/ 340 w 756"/>
                    <a:gd name="T29" fmla="*/ 334 h 856"/>
                    <a:gd name="T30" fmla="*/ 308 w 756"/>
                    <a:gd name="T31" fmla="*/ 356 h 856"/>
                    <a:gd name="T32" fmla="*/ 166 w 756"/>
                    <a:gd name="T33" fmla="*/ 160 h 856"/>
                    <a:gd name="T34" fmla="*/ 12 w 756"/>
                    <a:gd name="T35" fmla="*/ 204 h 856"/>
                    <a:gd name="T36" fmla="*/ 2 w 756"/>
                    <a:gd name="T37" fmla="*/ 220 h 856"/>
                    <a:gd name="T38" fmla="*/ 38 w 756"/>
                    <a:gd name="T39" fmla="*/ 380 h 856"/>
                    <a:gd name="T40" fmla="*/ 282 w 756"/>
                    <a:gd name="T41" fmla="*/ 402 h 856"/>
                    <a:gd name="T42" fmla="*/ 278 w 756"/>
                    <a:gd name="T43" fmla="*/ 430 h 856"/>
                    <a:gd name="T44" fmla="*/ 280 w 756"/>
                    <a:gd name="T45" fmla="*/ 452 h 856"/>
                    <a:gd name="T46" fmla="*/ 38 w 756"/>
                    <a:gd name="T47" fmla="*/ 480 h 856"/>
                    <a:gd name="T48" fmla="*/ 2 w 756"/>
                    <a:gd name="T49" fmla="*/ 636 h 856"/>
                    <a:gd name="T50" fmla="*/ 12 w 756"/>
                    <a:gd name="T51" fmla="*/ 654 h 856"/>
                    <a:gd name="T52" fmla="*/ 176 w 756"/>
                    <a:gd name="T53" fmla="*/ 702 h 856"/>
                    <a:gd name="T54" fmla="*/ 306 w 756"/>
                    <a:gd name="T55" fmla="*/ 500 h 856"/>
                    <a:gd name="T56" fmla="*/ 338 w 756"/>
                    <a:gd name="T57" fmla="*/ 522 h 856"/>
                    <a:gd name="T58" fmla="*/ 244 w 756"/>
                    <a:gd name="T59" fmla="*/ 740 h 856"/>
                    <a:gd name="T60" fmla="*/ 364 w 756"/>
                    <a:gd name="T61" fmla="*/ 856 h 856"/>
                    <a:gd name="T62" fmla="*/ 390 w 756"/>
                    <a:gd name="T63" fmla="*/ 856 h 856"/>
                    <a:gd name="T64" fmla="*/ 512 w 756"/>
                    <a:gd name="T65" fmla="*/ 740 h 856"/>
                    <a:gd name="T66" fmla="*/ 402 w 756"/>
                    <a:gd name="T67" fmla="*/ 530 h 856"/>
                    <a:gd name="T68" fmla="*/ 440 w 756"/>
                    <a:gd name="T69" fmla="*/ 512 h 856"/>
                    <a:gd name="T70" fmla="*/ 580 w 756"/>
                    <a:gd name="T71" fmla="*/ 702 h 856"/>
                    <a:gd name="T72" fmla="*/ 744 w 756"/>
                    <a:gd name="T73" fmla="*/ 656 h 856"/>
                    <a:gd name="T74" fmla="*/ 748 w 756"/>
                    <a:gd name="T75" fmla="*/ 646 h 856"/>
                    <a:gd name="T76" fmla="*/ 716 w 756"/>
                    <a:gd name="T77" fmla="*/ 480 h 856"/>
                    <a:gd name="T78" fmla="*/ 366 w 756"/>
                    <a:gd name="T79" fmla="*/ 498 h 856"/>
                    <a:gd name="T80" fmla="*/ 330 w 756"/>
                    <a:gd name="T81" fmla="*/ 480 h 856"/>
                    <a:gd name="T82" fmla="*/ 312 w 756"/>
                    <a:gd name="T83" fmla="*/ 444 h 856"/>
                    <a:gd name="T84" fmla="*/ 312 w 756"/>
                    <a:gd name="T85" fmla="*/ 416 h 856"/>
                    <a:gd name="T86" fmla="*/ 330 w 756"/>
                    <a:gd name="T87" fmla="*/ 380 h 856"/>
                    <a:gd name="T88" fmla="*/ 366 w 756"/>
                    <a:gd name="T89" fmla="*/ 360 h 856"/>
                    <a:gd name="T90" fmla="*/ 394 w 756"/>
                    <a:gd name="T91" fmla="*/ 360 h 856"/>
                    <a:gd name="T92" fmla="*/ 430 w 756"/>
                    <a:gd name="T93" fmla="*/ 380 h 856"/>
                    <a:gd name="T94" fmla="*/ 448 w 756"/>
                    <a:gd name="T95" fmla="*/ 416 h 856"/>
                    <a:gd name="T96" fmla="*/ 448 w 756"/>
                    <a:gd name="T97" fmla="*/ 444 h 856"/>
                    <a:gd name="T98" fmla="*/ 430 w 756"/>
                    <a:gd name="T99" fmla="*/ 480 h 856"/>
                    <a:gd name="T100" fmla="*/ 394 w 756"/>
                    <a:gd name="T101" fmla="*/ 498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56" h="856">
                      <a:moveTo>
                        <a:pt x="716" y="480"/>
                      </a:moveTo>
                      <a:lnTo>
                        <a:pt x="714" y="468"/>
                      </a:lnTo>
                      <a:lnTo>
                        <a:pt x="554" y="508"/>
                      </a:lnTo>
                      <a:lnTo>
                        <a:pt x="478" y="460"/>
                      </a:lnTo>
                      <a:lnTo>
                        <a:pt x="478" y="460"/>
                      </a:lnTo>
                      <a:lnTo>
                        <a:pt x="482" y="444"/>
                      </a:lnTo>
                      <a:lnTo>
                        <a:pt x="482" y="430"/>
                      </a:lnTo>
                      <a:lnTo>
                        <a:pt x="482" y="430"/>
                      </a:lnTo>
                      <a:lnTo>
                        <a:pt x="482" y="416"/>
                      </a:lnTo>
                      <a:lnTo>
                        <a:pt x="480" y="404"/>
                      </a:lnTo>
                      <a:lnTo>
                        <a:pt x="558" y="352"/>
                      </a:lnTo>
                      <a:lnTo>
                        <a:pt x="714" y="390"/>
                      </a:lnTo>
                      <a:lnTo>
                        <a:pt x="716" y="380"/>
                      </a:lnTo>
                      <a:lnTo>
                        <a:pt x="580" y="340"/>
                      </a:lnTo>
                      <a:lnTo>
                        <a:pt x="754" y="228"/>
                      </a:lnTo>
                      <a:lnTo>
                        <a:pt x="756" y="226"/>
                      </a:lnTo>
                      <a:lnTo>
                        <a:pt x="754" y="222"/>
                      </a:lnTo>
                      <a:lnTo>
                        <a:pt x="754" y="222"/>
                      </a:lnTo>
                      <a:lnTo>
                        <a:pt x="750" y="214"/>
                      </a:lnTo>
                      <a:lnTo>
                        <a:pt x="744" y="204"/>
                      </a:lnTo>
                      <a:lnTo>
                        <a:pt x="556" y="304"/>
                      </a:lnTo>
                      <a:lnTo>
                        <a:pt x="590" y="160"/>
                      </a:lnTo>
                      <a:lnTo>
                        <a:pt x="580" y="158"/>
                      </a:lnTo>
                      <a:lnTo>
                        <a:pt x="534" y="316"/>
                      </a:lnTo>
                      <a:lnTo>
                        <a:pt x="454" y="358"/>
                      </a:lnTo>
                      <a:lnTo>
                        <a:pt x="454" y="358"/>
                      </a:lnTo>
                      <a:lnTo>
                        <a:pt x="444" y="348"/>
                      </a:lnTo>
                      <a:lnTo>
                        <a:pt x="432" y="342"/>
                      </a:lnTo>
                      <a:lnTo>
                        <a:pt x="420" y="336"/>
                      </a:lnTo>
                      <a:lnTo>
                        <a:pt x="406" y="330"/>
                      </a:lnTo>
                      <a:lnTo>
                        <a:pt x="402" y="234"/>
                      </a:lnTo>
                      <a:lnTo>
                        <a:pt x="512" y="120"/>
                      </a:lnTo>
                      <a:lnTo>
                        <a:pt x="504" y="110"/>
                      </a:lnTo>
                      <a:lnTo>
                        <a:pt x="400" y="210"/>
                      </a:lnTo>
                      <a:lnTo>
                        <a:pt x="392" y="0"/>
                      </a:lnTo>
                      <a:lnTo>
                        <a:pt x="388" y="0"/>
                      </a:lnTo>
                      <a:lnTo>
                        <a:pt x="372" y="0"/>
                      </a:lnTo>
                      <a:lnTo>
                        <a:pt x="366" y="0"/>
                      </a:lnTo>
                      <a:lnTo>
                        <a:pt x="358" y="214"/>
                      </a:lnTo>
                      <a:lnTo>
                        <a:pt x="252" y="110"/>
                      </a:lnTo>
                      <a:lnTo>
                        <a:pt x="244" y="120"/>
                      </a:lnTo>
                      <a:lnTo>
                        <a:pt x="358" y="238"/>
                      </a:lnTo>
                      <a:lnTo>
                        <a:pt x="354" y="330"/>
                      </a:lnTo>
                      <a:lnTo>
                        <a:pt x="354" y="330"/>
                      </a:lnTo>
                      <a:lnTo>
                        <a:pt x="340" y="334"/>
                      </a:lnTo>
                      <a:lnTo>
                        <a:pt x="330" y="340"/>
                      </a:lnTo>
                      <a:lnTo>
                        <a:pt x="318" y="348"/>
                      </a:lnTo>
                      <a:lnTo>
                        <a:pt x="308" y="356"/>
                      </a:lnTo>
                      <a:lnTo>
                        <a:pt x="222" y="312"/>
                      </a:lnTo>
                      <a:lnTo>
                        <a:pt x="176" y="158"/>
                      </a:lnTo>
                      <a:lnTo>
                        <a:pt x="166" y="160"/>
                      </a:lnTo>
                      <a:lnTo>
                        <a:pt x="200" y="300"/>
                      </a:lnTo>
                      <a:lnTo>
                        <a:pt x="16" y="204"/>
                      </a:lnTo>
                      <a:lnTo>
                        <a:pt x="12" y="204"/>
                      </a:lnTo>
                      <a:lnTo>
                        <a:pt x="10" y="206"/>
                      </a:lnTo>
                      <a:lnTo>
                        <a:pt x="2" y="220"/>
                      </a:lnTo>
                      <a:lnTo>
                        <a:pt x="2" y="220"/>
                      </a:lnTo>
                      <a:lnTo>
                        <a:pt x="0" y="224"/>
                      </a:lnTo>
                      <a:lnTo>
                        <a:pt x="180" y="338"/>
                      </a:lnTo>
                      <a:lnTo>
                        <a:pt x="38" y="380"/>
                      </a:lnTo>
                      <a:lnTo>
                        <a:pt x="42" y="390"/>
                      </a:lnTo>
                      <a:lnTo>
                        <a:pt x="202" y="352"/>
                      </a:lnTo>
                      <a:lnTo>
                        <a:pt x="282" y="402"/>
                      </a:lnTo>
                      <a:lnTo>
                        <a:pt x="282" y="402"/>
                      </a:lnTo>
                      <a:lnTo>
                        <a:pt x="278" y="416"/>
                      </a:lnTo>
                      <a:lnTo>
                        <a:pt x="278" y="430"/>
                      </a:lnTo>
                      <a:lnTo>
                        <a:pt x="278" y="430"/>
                      </a:lnTo>
                      <a:lnTo>
                        <a:pt x="278" y="442"/>
                      </a:lnTo>
                      <a:lnTo>
                        <a:pt x="280" y="452"/>
                      </a:lnTo>
                      <a:lnTo>
                        <a:pt x="198" y="506"/>
                      </a:lnTo>
                      <a:lnTo>
                        <a:pt x="42" y="468"/>
                      </a:lnTo>
                      <a:lnTo>
                        <a:pt x="38" y="480"/>
                      </a:lnTo>
                      <a:lnTo>
                        <a:pt x="176" y="520"/>
                      </a:lnTo>
                      <a:lnTo>
                        <a:pt x="0" y="632"/>
                      </a:lnTo>
                      <a:lnTo>
                        <a:pt x="2" y="636"/>
                      </a:lnTo>
                      <a:lnTo>
                        <a:pt x="2" y="636"/>
                      </a:lnTo>
                      <a:lnTo>
                        <a:pt x="2" y="638"/>
                      </a:lnTo>
                      <a:lnTo>
                        <a:pt x="12" y="654"/>
                      </a:lnTo>
                      <a:lnTo>
                        <a:pt x="200" y="554"/>
                      </a:lnTo>
                      <a:lnTo>
                        <a:pt x="166" y="698"/>
                      </a:lnTo>
                      <a:lnTo>
                        <a:pt x="176" y="702"/>
                      </a:lnTo>
                      <a:lnTo>
                        <a:pt x="222" y="542"/>
                      </a:lnTo>
                      <a:lnTo>
                        <a:pt x="306" y="500"/>
                      </a:lnTo>
                      <a:lnTo>
                        <a:pt x="306" y="500"/>
                      </a:lnTo>
                      <a:lnTo>
                        <a:pt x="316" y="508"/>
                      </a:lnTo>
                      <a:lnTo>
                        <a:pt x="326" y="516"/>
                      </a:lnTo>
                      <a:lnTo>
                        <a:pt x="338" y="522"/>
                      </a:lnTo>
                      <a:lnTo>
                        <a:pt x="350" y="528"/>
                      </a:lnTo>
                      <a:lnTo>
                        <a:pt x="354" y="624"/>
                      </a:lnTo>
                      <a:lnTo>
                        <a:pt x="244" y="740"/>
                      </a:lnTo>
                      <a:lnTo>
                        <a:pt x="252" y="748"/>
                      </a:lnTo>
                      <a:lnTo>
                        <a:pt x="356" y="648"/>
                      </a:lnTo>
                      <a:lnTo>
                        <a:pt x="364" y="856"/>
                      </a:lnTo>
                      <a:lnTo>
                        <a:pt x="368" y="856"/>
                      </a:lnTo>
                      <a:lnTo>
                        <a:pt x="384" y="856"/>
                      </a:lnTo>
                      <a:lnTo>
                        <a:pt x="390" y="856"/>
                      </a:lnTo>
                      <a:lnTo>
                        <a:pt x="398" y="644"/>
                      </a:lnTo>
                      <a:lnTo>
                        <a:pt x="504" y="748"/>
                      </a:lnTo>
                      <a:lnTo>
                        <a:pt x="512" y="740"/>
                      </a:lnTo>
                      <a:lnTo>
                        <a:pt x="398" y="620"/>
                      </a:lnTo>
                      <a:lnTo>
                        <a:pt x="402" y="530"/>
                      </a:lnTo>
                      <a:lnTo>
                        <a:pt x="402" y="530"/>
                      </a:lnTo>
                      <a:lnTo>
                        <a:pt x="416" y="526"/>
                      </a:lnTo>
                      <a:lnTo>
                        <a:pt x="428" y="520"/>
                      </a:lnTo>
                      <a:lnTo>
                        <a:pt x="440" y="512"/>
                      </a:lnTo>
                      <a:lnTo>
                        <a:pt x="450" y="504"/>
                      </a:lnTo>
                      <a:lnTo>
                        <a:pt x="534" y="548"/>
                      </a:lnTo>
                      <a:lnTo>
                        <a:pt x="580" y="702"/>
                      </a:lnTo>
                      <a:lnTo>
                        <a:pt x="590" y="698"/>
                      </a:lnTo>
                      <a:lnTo>
                        <a:pt x="556" y="558"/>
                      </a:lnTo>
                      <a:lnTo>
                        <a:pt x="744" y="656"/>
                      </a:lnTo>
                      <a:lnTo>
                        <a:pt x="746" y="652"/>
                      </a:lnTo>
                      <a:lnTo>
                        <a:pt x="746" y="652"/>
                      </a:lnTo>
                      <a:lnTo>
                        <a:pt x="748" y="646"/>
                      </a:lnTo>
                      <a:lnTo>
                        <a:pt x="756" y="634"/>
                      </a:lnTo>
                      <a:lnTo>
                        <a:pt x="574" y="520"/>
                      </a:lnTo>
                      <a:lnTo>
                        <a:pt x="716" y="480"/>
                      </a:lnTo>
                      <a:close/>
                      <a:moveTo>
                        <a:pt x="380" y="500"/>
                      </a:moveTo>
                      <a:lnTo>
                        <a:pt x="380" y="500"/>
                      </a:lnTo>
                      <a:lnTo>
                        <a:pt x="366" y="498"/>
                      </a:lnTo>
                      <a:lnTo>
                        <a:pt x="352" y="494"/>
                      </a:lnTo>
                      <a:lnTo>
                        <a:pt x="340" y="488"/>
                      </a:lnTo>
                      <a:lnTo>
                        <a:pt x="330" y="480"/>
                      </a:lnTo>
                      <a:lnTo>
                        <a:pt x="322" y="468"/>
                      </a:lnTo>
                      <a:lnTo>
                        <a:pt x="316" y="456"/>
                      </a:lnTo>
                      <a:lnTo>
                        <a:pt x="312" y="444"/>
                      </a:lnTo>
                      <a:lnTo>
                        <a:pt x="310" y="430"/>
                      </a:lnTo>
                      <a:lnTo>
                        <a:pt x="310" y="430"/>
                      </a:lnTo>
                      <a:lnTo>
                        <a:pt x="312" y="416"/>
                      </a:lnTo>
                      <a:lnTo>
                        <a:pt x="316" y="402"/>
                      </a:lnTo>
                      <a:lnTo>
                        <a:pt x="322" y="390"/>
                      </a:lnTo>
                      <a:lnTo>
                        <a:pt x="330" y="380"/>
                      </a:lnTo>
                      <a:lnTo>
                        <a:pt x="340" y="372"/>
                      </a:lnTo>
                      <a:lnTo>
                        <a:pt x="352" y="364"/>
                      </a:lnTo>
                      <a:lnTo>
                        <a:pt x="366" y="360"/>
                      </a:lnTo>
                      <a:lnTo>
                        <a:pt x="380" y="358"/>
                      </a:lnTo>
                      <a:lnTo>
                        <a:pt x="380" y="358"/>
                      </a:lnTo>
                      <a:lnTo>
                        <a:pt x="394" y="360"/>
                      </a:lnTo>
                      <a:lnTo>
                        <a:pt x="408" y="364"/>
                      </a:lnTo>
                      <a:lnTo>
                        <a:pt x="420" y="372"/>
                      </a:lnTo>
                      <a:lnTo>
                        <a:pt x="430" y="380"/>
                      </a:lnTo>
                      <a:lnTo>
                        <a:pt x="438" y="390"/>
                      </a:lnTo>
                      <a:lnTo>
                        <a:pt x="444" y="402"/>
                      </a:lnTo>
                      <a:lnTo>
                        <a:pt x="448" y="416"/>
                      </a:lnTo>
                      <a:lnTo>
                        <a:pt x="450" y="430"/>
                      </a:lnTo>
                      <a:lnTo>
                        <a:pt x="450" y="430"/>
                      </a:lnTo>
                      <a:lnTo>
                        <a:pt x="448" y="444"/>
                      </a:lnTo>
                      <a:lnTo>
                        <a:pt x="444" y="456"/>
                      </a:lnTo>
                      <a:lnTo>
                        <a:pt x="438" y="468"/>
                      </a:lnTo>
                      <a:lnTo>
                        <a:pt x="430" y="480"/>
                      </a:lnTo>
                      <a:lnTo>
                        <a:pt x="420" y="488"/>
                      </a:lnTo>
                      <a:lnTo>
                        <a:pt x="408" y="494"/>
                      </a:lnTo>
                      <a:lnTo>
                        <a:pt x="394" y="498"/>
                      </a:lnTo>
                      <a:lnTo>
                        <a:pt x="380" y="500"/>
                      </a:lnTo>
                      <a:lnTo>
                        <a:pt x="380" y="500"/>
                      </a:lnTo>
                      <a:close/>
                    </a:path>
                  </a:pathLst>
                </a:custGeom>
                <a:solidFill>
                  <a:srgbClr val="FEFFFF">
                    <a:alpha val="6000"/>
                  </a:srgbClr>
                </a:solidFill>
                <a:ln>
                  <a:solidFill>
                    <a:srgbClr val="FEFFFF">
                      <a:alpha val="4000"/>
                    </a:srgbClr>
                  </a:solidFill>
                </a:ln>
                <a:effectLst>
                  <a:glow rad="76200">
                    <a:srgbClr val="FEFFFF">
                      <a:alpha val="8000"/>
                    </a:srgbClr>
                  </a:glow>
                  <a:softEdge rad="12700"/>
                </a:effectLst>
                <a:extLst/>
              </p:spPr>
              <p:txBody>
                <a:bodyPr/>
                <a:lstStyle/>
                <a:p>
                  <a:pPr defTabSz="457200">
                    <a:defRPr/>
                  </a:pPr>
                  <a:endParaRPr lang="en-US" sz="1800">
                    <a:latin typeface="+mn-lt"/>
                  </a:endParaRPr>
                </a:p>
              </p:txBody>
            </p:sp>
            <p:sp>
              <p:nvSpPr>
                <p:cNvPr id="232" name="Freeform 49"/>
                <p:cNvSpPr>
                  <a:spLocks noChangeAspect="1"/>
                </p:cNvSpPr>
                <p:nvPr/>
              </p:nvSpPr>
              <p:spPr bwMode="auto">
                <a:xfrm rot="19358761">
                  <a:off x="7693251" y="1112517"/>
                  <a:ext cx="853440" cy="975360"/>
                </a:xfrm>
                <a:custGeom>
                  <a:avLst/>
                  <a:gdLst>
                    <a:gd name="T0" fmla="*/ 722 w 728"/>
                    <a:gd name="T1" fmla="*/ 534 h 832"/>
                    <a:gd name="T2" fmla="*/ 712 w 728"/>
                    <a:gd name="T3" fmla="*/ 486 h 832"/>
                    <a:gd name="T4" fmla="*/ 442 w 728"/>
                    <a:gd name="T5" fmla="*/ 434 h 832"/>
                    <a:gd name="T6" fmla="*/ 446 w 728"/>
                    <a:gd name="T7" fmla="*/ 410 h 832"/>
                    <a:gd name="T8" fmla="*/ 568 w 728"/>
                    <a:gd name="T9" fmla="*/ 320 h 832"/>
                    <a:gd name="T10" fmla="*/ 588 w 728"/>
                    <a:gd name="T11" fmla="*/ 308 h 832"/>
                    <a:gd name="T12" fmla="*/ 724 w 728"/>
                    <a:gd name="T13" fmla="*/ 286 h 832"/>
                    <a:gd name="T14" fmla="*/ 728 w 728"/>
                    <a:gd name="T15" fmla="*/ 218 h 832"/>
                    <a:gd name="T16" fmla="*/ 720 w 728"/>
                    <a:gd name="T17" fmla="*/ 202 h 832"/>
                    <a:gd name="T18" fmla="*/ 656 w 728"/>
                    <a:gd name="T19" fmla="*/ 166 h 832"/>
                    <a:gd name="T20" fmla="*/ 568 w 728"/>
                    <a:gd name="T21" fmla="*/ 278 h 832"/>
                    <a:gd name="T22" fmla="*/ 546 w 728"/>
                    <a:gd name="T23" fmla="*/ 290 h 832"/>
                    <a:gd name="T24" fmla="*/ 416 w 728"/>
                    <a:gd name="T25" fmla="*/ 348 h 832"/>
                    <a:gd name="T26" fmla="*/ 390 w 728"/>
                    <a:gd name="T27" fmla="*/ 334 h 832"/>
                    <a:gd name="T28" fmla="*/ 476 w 728"/>
                    <a:gd name="T29" fmla="*/ 78 h 832"/>
                    <a:gd name="T30" fmla="*/ 440 w 728"/>
                    <a:gd name="T31" fmla="*/ 46 h 832"/>
                    <a:gd name="T32" fmla="*/ 376 w 728"/>
                    <a:gd name="T33" fmla="*/ 0 h 832"/>
                    <a:gd name="T34" fmla="*/ 352 w 728"/>
                    <a:gd name="T35" fmla="*/ 0 h 832"/>
                    <a:gd name="T36" fmla="*/ 288 w 728"/>
                    <a:gd name="T37" fmla="*/ 46 h 832"/>
                    <a:gd name="T38" fmla="*/ 252 w 728"/>
                    <a:gd name="T39" fmla="*/ 78 h 832"/>
                    <a:gd name="T40" fmla="*/ 342 w 728"/>
                    <a:gd name="T41" fmla="*/ 334 h 832"/>
                    <a:gd name="T42" fmla="*/ 310 w 728"/>
                    <a:gd name="T43" fmla="*/ 354 h 832"/>
                    <a:gd name="T44" fmla="*/ 128 w 728"/>
                    <a:gd name="T45" fmla="*/ 148 h 832"/>
                    <a:gd name="T46" fmla="*/ 82 w 728"/>
                    <a:gd name="T47" fmla="*/ 164 h 832"/>
                    <a:gd name="T48" fmla="*/ 16 w 728"/>
                    <a:gd name="T49" fmla="*/ 198 h 832"/>
                    <a:gd name="T50" fmla="*/ 78 w 728"/>
                    <a:gd name="T51" fmla="*/ 266 h 832"/>
                    <a:gd name="T52" fmla="*/ 92 w 728"/>
                    <a:gd name="T53" fmla="*/ 274 h 832"/>
                    <a:gd name="T54" fmla="*/ 20 w 728"/>
                    <a:gd name="T55" fmla="*/ 354 h 832"/>
                    <a:gd name="T56" fmla="*/ 288 w 728"/>
                    <a:gd name="T57" fmla="*/ 396 h 832"/>
                    <a:gd name="T58" fmla="*/ 288 w 728"/>
                    <a:gd name="T59" fmla="*/ 428 h 832"/>
                    <a:gd name="T60" fmla="*/ 16 w 728"/>
                    <a:gd name="T61" fmla="*/ 486 h 832"/>
                    <a:gd name="T62" fmla="*/ 6 w 728"/>
                    <a:gd name="T63" fmla="*/ 534 h 832"/>
                    <a:gd name="T64" fmla="*/ 2 w 728"/>
                    <a:gd name="T65" fmla="*/ 608 h 832"/>
                    <a:gd name="T66" fmla="*/ 2 w 728"/>
                    <a:gd name="T67" fmla="*/ 614 h 832"/>
                    <a:gd name="T68" fmla="*/ 92 w 728"/>
                    <a:gd name="T69" fmla="*/ 588 h 832"/>
                    <a:gd name="T70" fmla="*/ 108 w 728"/>
                    <a:gd name="T71" fmla="*/ 580 h 832"/>
                    <a:gd name="T72" fmla="*/ 140 w 728"/>
                    <a:gd name="T73" fmla="*/ 684 h 832"/>
                    <a:gd name="T74" fmla="*/ 312 w 728"/>
                    <a:gd name="T75" fmla="*/ 470 h 832"/>
                    <a:gd name="T76" fmla="*/ 344 w 728"/>
                    <a:gd name="T77" fmla="*/ 638 h 832"/>
                    <a:gd name="T78" fmla="*/ 344 w 728"/>
                    <a:gd name="T79" fmla="*/ 662 h 832"/>
                    <a:gd name="T80" fmla="*/ 296 w 728"/>
                    <a:gd name="T81" fmla="*/ 790 h 832"/>
                    <a:gd name="T82" fmla="*/ 354 w 728"/>
                    <a:gd name="T83" fmla="*/ 832 h 832"/>
                    <a:gd name="T84" fmla="*/ 376 w 728"/>
                    <a:gd name="T85" fmla="*/ 832 h 832"/>
                    <a:gd name="T86" fmla="*/ 440 w 728"/>
                    <a:gd name="T87" fmla="*/ 784 h 832"/>
                    <a:gd name="T88" fmla="*/ 476 w 728"/>
                    <a:gd name="T89" fmla="*/ 752 h 832"/>
                    <a:gd name="T90" fmla="*/ 386 w 728"/>
                    <a:gd name="T91" fmla="*/ 488 h 832"/>
                    <a:gd name="T92" fmla="*/ 416 w 728"/>
                    <a:gd name="T93" fmla="*/ 474 h 832"/>
                    <a:gd name="T94" fmla="*/ 600 w 728"/>
                    <a:gd name="T95" fmla="*/ 680 h 832"/>
                    <a:gd name="T96" fmla="*/ 646 w 728"/>
                    <a:gd name="T97" fmla="*/ 664 h 832"/>
                    <a:gd name="T98" fmla="*/ 712 w 728"/>
                    <a:gd name="T99" fmla="*/ 630 h 832"/>
                    <a:gd name="T100" fmla="*/ 718 w 728"/>
                    <a:gd name="T101" fmla="*/ 630 h 832"/>
                    <a:gd name="T102" fmla="*/ 728 w 728"/>
                    <a:gd name="T103" fmla="*/ 612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8" h="832">
                      <a:moveTo>
                        <a:pt x="650" y="564"/>
                      </a:moveTo>
                      <a:lnTo>
                        <a:pt x="724" y="542"/>
                      </a:lnTo>
                      <a:lnTo>
                        <a:pt x="722" y="534"/>
                      </a:lnTo>
                      <a:lnTo>
                        <a:pt x="636" y="554"/>
                      </a:lnTo>
                      <a:lnTo>
                        <a:pt x="584" y="522"/>
                      </a:lnTo>
                      <a:lnTo>
                        <a:pt x="712" y="486"/>
                      </a:lnTo>
                      <a:lnTo>
                        <a:pt x="708" y="474"/>
                      </a:lnTo>
                      <a:lnTo>
                        <a:pt x="564" y="510"/>
                      </a:lnTo>
                      <a:lnTo>
                        <a:pt x="442" y="434"/>
                      </a:lnTo>
                      <a:lnTo>
                        <a:pt x="442" y="434"/>
                      </a:lnTo>
                      <a:lnTo>
                        <a:pt x="444" y="422"/>
                      </a:lnTo>
                      <a:lnTo>
                        <a:pt x="446" y="410"/>
                      </a:lnTo>
                      <a:lnTo>
                        <a:pt x="446" y="410"/>
                      </a:lnTo>
                      <a:lnTo>
                        <a:pt x="444" y="398"/>
                      </a:lnTo>
                      <a:lnTo>
                        <a:pt x="568" y="320"/>
                      </a:lnTo>
                      <a:lnTo>
                        <a:pt x="708" y="354"/>
                      </a:lnTo>
                      <a:lnTo>
                        <a:pt x="712" y="344"/>
                      </a:lnTo>
                      <a:lnTo>
                        <a:pt x="588" y="308"/>
                      </a:lnTo>
                      <a:lnTo>
                        <a:pt x="638" y="276"/>
                      </a:lnTo>
                      <a:lnTo>
                        <a:pt x="722" y="296"/>
                      </a:lnTo>
                      <a:lnTo>
                        <a:pt x="724" y="286"/>
                      </a:lnTo>
                      <a:lnTo>
                        <a:pt x="654" y="266"/>
                      </a:lnTo>
                      <a:lnTo>
                        <a:pt x="726" y="220"/>
                      </a:lnTo>
                      <a:lnTo>
                        <a:pt x="728" y="218"/>
                      </a:lnTo>
                      <a:lnTo>
                        <a:pt x="726" y="216"/>
                      </a:lnTo>
                      <a:lnTo>
                        <a:pt x="720" y="202"/>
                      </a:lnTo>
                      <a:lnTo>
                        <a:pt x="720" y="202"/>
                      </a:lnTo>
                      <a:lnTo>
                        <a:pt x="716" y="198"/>
                      </a:lnTo>
                      <a:lnTo>
                        <a:pt x="636" y="240"/>
                      </a:lnTo>
                      <a:lnTo>
                        <a:pt x="656" y="166"/>
                      </a:lnTo>
                      <a:lnTo>
                        <a:pt x="646" y="164"/>
                      </a:lnTo>
                      <a:lnTo>
                        <a:pt x="620" y="250"/>
                      </a:lnTo>
                      <a:lnTo>
                        <a:pt x="568" y="278"/>
                      </a:lnTo>
                      <a:lnTo>
                        <a:pt x="600" y="148"/>
                      </a:lnTo>
                      <a:lnTo>
                        <a:pt x="588" y="146"/>
                      </a:lnTo>
                      <a:lnTo>
                        <a:pt x="546" y="290"/>
                      </a:lnTo>
                      <a:lnTo>
                        <a:pt x="424" y="356"/>
                      </a:lnTo>
                      <a:lnTo>
                        <a:pt x="424" y="356"/>
                      </a:lnTo>
                      <a:lnTo>
                        <a:pt x="416" y="348"/>
                      </a:lnTo>
                      <a:lnTo>
                        <a:pt x="408" y="342"/>
                      </a:lnTo>
                      <a:lnTo>
                        <a:pt x="398" y="338"/>
                      </a:lnTo>
                      <a:lnTo>
                        <a:pt x="390" y="334"/>
                      </a:lnTo>
                      <a:lnTo>
                        <a:pt x="384" y="192"/>
                      </a:lnTo>
                      <a:lnTo>
                        <a:pt x="484" y="86"/>
                      </a:lnTo>
                      <a:lnTo>
                        <a:pt x="476" y="78"/>
                      </a:lnTo>
                      <a:lnTo>
                        <a:pt x="384" y="168"/>
                      </a:lnTo>
                      <a:lnTo>
                        <a:pt x="380" y="108"/>
                      </a:lnTo>
                      <a:lnTo>
                        <a:pt x="440" y="46"/>
                      </a:lnTo>
                      <a:lnTo>
                        <a:pt x="432" y="38"/>
                      </a:lnTo>
                      <a:lnTo>
                        <a:pt x="380" y="88"/>
                      </a:lnTo>
                      <a:lnTo>
                        <a:pt x="376" y="0"/>
                      </a:lnTo>
                      <a:lnTo>
                        <a:pt x="374" y="0"/>
                      </a:lnTo>
                      <a:lnTo>
                        <a:pt x="358" y="0"/>
                      </a:lnTo>
                      <a:lnTo>
                        <a:pt x="352" y="0"/>
                      </a:lnTo>
                      <a:lnTo>
                        <a:pt x="350" y="90"/>
                      </a:lnTo>
                      <a:lnTo>
                        <a:pt x="296" y="38"/>
                      </a:lnTo>
                      <a:lnTo>
                        <a:pt x="288" y="46"/>
                      </a:lnTo>
                      <a:lnTo>
                        <a:pt x="350" y="110"/>
                      </a:lnTo>
                      <a:lnTo>
                        <a:pt x="348" y="170"/>
                      </a:lnTo>
                      <a:lnTo>
                        <a:pt x="252" y="78"/>
                      </a:lnTo>
                      <a:lnTo>
                        <a:pt x="244" y="86"/>
                      </a:lnTo>
                      <a:lnTo>
                        <a:pt x="346" y="194"/>
                      </a:lnTo>
                      <a:lnTo>
                        <a:pt x="342" y="334"/>
                      </a:lnTo>
                      <a:lnTo>
                        <a:pt x="342" y="334"/>
                      </a:lnTo>
                      <a:lnTo>
                        <a:pt x="324" y="342"/>
                      </a:lnTo>
                      <a:lnTo>
                        <a:pt x="310" y="354"/>
                      </a:lnTo>
                      <a:lnTo>
                        <a:pt x="180" y="286"/>
                      </a:lnTo>
                      <a:lnTo>
                        <a:pt x="140" y="146"/>
                      </a:lnTo>
                      <a:lnTo>
                        <a:pt x="128" y="148"/>
                      </a:lnTo>
                      <a:lnTo>
                        <a:pt x="160" y="274"/>
                      </a:lnTo>
                      <a:lnTo>
                        <a:pt x="106" y="246"/>
                      </a:lnTo>
                      <a:lnTo>
                        <a:pt x="82" y="164"/>
                      </a:lnTo>
                      <a:lnTo>
                        <a:pt x="72" y="166"/>
                      </a:lnTo>
                      <a:lnTo>
                        <a:pt x="90" y="238"/>
                      </a:lnTo>
                      <a:lnTo>
                        <a:pt x="16" y="198"/>
                      </a:lnTo>
                      <a:lnTo>
                        <a:pt x="12" y="196"/>
                      </a:lnTo>
                      <a:lnTo>
                        <a:pt x="0" y="218"/>
                      </a:lnTo>
                      <a:lnTo>
                        <a:pt x="78" y="266"/>
                      </a:lnTo>
                      <a:lnTo>
                        <a:pt x="4" y="286"/>
                      </a:lnTo>
                      <a:lnTo>
                        <a:pt x="6" y="296"/>
                      </a:lnTo>
                      <a:lnTo>
                        <a:pt x="92" y="274"/>
                      </a:lnTo>
                      <a:lnTo>
                        <a:pt x="144" y="306"/>
                      </a:lnTo>
                      <a:lnTo>
                        <a:pt x="16" y="344"/>
                      </a:lnTo>
                      <a:lnTo>
                        <a:pt x="20" y="354"/>
                      </a:lnTo>
                      <a:lnTo>
                        <a:pt x="164" y="320"/>
                      </a:lnTo>
                      <a:lnTo>
                        <a:pt x="288" y="396"/>
                      </a:lnTo>
                      <a:lnTo>
                        <a:pt x="288" y="396"/>
                      </a:lnTo>
                      <a:lnTo>
                        <a:pt x="286" y="410"/>
                      </a:lnTo>
                      <a:lnTo>
                        <a:pt x="286" y="410"/>
                      </a:lnTo>
                      <a:lnTo>
                        <a:pt x="288" y="428"/>
                      </a:lnTo>
                      <a:lnTo>
                        <a:pt x="160" y="508"/>
                      </a:lnTo>
                      <a:lnTo>
                        <a:pt x="20" y="474"/>
                      </a:lnTo>
                      <a:lnTo>
                        <a:pt x="16" y="486"/>
                      </a:lnTo>
                      <a:lnTo>
                        <a:pt x="140" y="522"/>
                      </a:lnTo>
                      <a:lnTo>
                        <a:pt x="90" y="554"/>
                      </a:lnTo>
                      <a:lnTo>
                        <a:pt x="6" y="534"/>
                      </a:lnTo>
                      <a:lnTo>
                        <a:pt x="4" y="542"/>
                      </a:lnTo>
                      <a:lnTo>
                        <a:pt x="74" y="564"/>
                      </a:lnTo>
                      <a:lnTo>
                        <a:pt x="2" y="608"/>
                      </a:lnTo>
                      <a:lnTo>
                        <a:pt x="0" y="610"/>
                      </a:lnTo>
                      <a:lnTo>
                        <a:pt x="2" y="614"/>
                      </a:lnTo>
                      <a:lnTo>
                        <a:pt x="2" y="614"/>
                      </a:lnTo>
                      <a:lnTo>
                        <a:pt x="6" y="622"/>
                      </a:lnTo>
                      <a:lnTo>
                        <a:pt x="12" y="630"/>
                      </a:lnTo>
                      <a:lnTo>
                        <a:pt x="92" y="588"/>
                      </a:lnTo>
                      <a:lnTo>
                        <a:pt x="72" y="662"/>
                      </a:lnTo>
                      <a:lnTo>
                        <a:pt x="82" y="664"/>
                      </a:lnTo>
                      <a:lnTo>
                        <a:pt x="108" y="580"/>
                      </a:lnTo>
                      <a:lnTo>
                        <a:pt x="160" y="550"/>
                      </a:lnTo>
                      <a:lnTo>
                        <a:pt x="128" y="680"/>
                      </a:lnTo>
                      <a:lnTo>
                        <a:pt x="140" y="684"/>
                      </a:lnTo>
                      <a:lnTo>
                        <a:pt x="182" y="540"/>
                      </a:lnTo>
                      <a:lnTo>
                        <a:pt x="312" y="470"/>
                      </a:lnTo>
                      <a:lnTo>
                        <a:pt x="312" y="470"/>
                      </a:lnTo>
                      <a:lnTo>
                        <a:pt x="324" y="478"/>
                      </a:lnTo>
                      <a:lnTo>
                        <a:pt x="338" y="486"/>
                      </a:lnTo>
                      <a:lnTo>
                        <a:pt x="344" y="638"/>
                      </a:lnTo>
                      <a:lnTo>
                        <a:pt x="244" y="744"/>
                      </a:lnTo>
                      <a:lnTo>
                        <a:pt x="252" y="752"/>
                      </a:lnTo>
                      <a:lnTo>
                        <a:pt x="344" y="662"/>
                      </a:lnTo>
                      <a:lnTo>
                        <a:pt x="348" y="722"/>
                      </a:lnTo>
                      <a:lnTo>
                        <a:pt x="288" y="784"/>
                      </a:lnTo>
                      <a:lnTo>
                        <a:pt x="296" y="790"/>
                      </a:lnTo>
                      <a:lnTo>
                        <a:pt x="348" y="742"/>
                      </a:lnTo>
                      <a:lnTo>
                        <a:pt x="352" y="832"/>
                      </a:lnTo>
                      <a:lnTo>
                        <a:pt x="354" y="832"/>
                      </a:lnTo>
                      <a:lnTo>
                        <a:pt x="370" y="832"/>
                      </a:lnTo>
                      <a:lnTo>
                        <a:pt x="370" y="832"/>
                      </a:lnTo>
                      <a:lnTo>
                        <a:pt x="376" y="832"/>
                      </a:lnTo>
                      <a:lnTo>
                        <a:pt x="378" y="740"/>
                      </a:lnTo>
                      <a:lnTo>
                        <a:pt x="432" y="792"/>
                      </a:lnTo>
                      <a:lnTo>
                        <a:pt x="440" y="784"/>
                      </a:lnTo>
                      <a:lnTo>
                        <a:pt x="378" y="720"/>
                      </a:lnTo>
                      <a:lnTo>
                        <a:pt x="380" y="658"/>
                      </a:lnTo>
                      <a:lnTo>
                        <a:pt x="476" y="752"/>
                      </a:lnTo>
                      <a:lnTo>
                        <a:pt x="484" y="744"/>
                      </a:lnTo>
                      <a:lnTo>
                        <a:pt x="382" y="636"/>
                      </a:lnTo>
                      <a:lnTo>
                        <a:pt x="386" y="488"/>
                      </a:lnTo>
                      <a:lnTo>
                        <a:pt x="386" y="488"/>
                      </a:lnTo>
                      <a:lnTo>
                        <a:pt x="402" y="482"/>
                      </a:lnTo>
                      <a:lnTo>
                        <a:pt x="416" y="474"/>
                      </a:lnTo>
                      <a:lnTo>
                        <a:pt x="548" y="544"/>
                      </a:lnTo>
                      <a:lnTo>
                        <a:pt x="588" y="684"/>
                      </a:lnTo>
                      <a:lnTo>
                        <a:pt x="600" y="680"/>
                      </a:lnTo>
                      <a:lnTo>
                        <a:pt x="568" y="554"/>
                      </a:lnTo>
                      <a:lnTo>
                        <a:pt x="622" y="582"/>
                      </a:lnTo>
                      <a:lnTo>
                        <a:pt x="646" y="664"/>
                      </a:lnTo>
                      <a:lnTo>
                        <a:pt x="656" y="662"/>
                      </a:lnTo>
                      <a:lnTo>
                        <a:pt x="638" y="592"/>
                      </a:lnTo>
                      <a:lnTo>
                        <a:pt x="712" y="630"/>
                      </a:lnTo>
                      <a:lnTo>
                        <a:pt x="716" y="632"/>
                      </a:lnTo>
                      <a:lnTo>
                        <a:pt x="718" y="630"/>
                      </a:lnTo>
                      <a:lnTo>
                        <a:pt x="718" y="630"/>
                      </a:lnTo>
                      <a:lnTo>
                        <a:pt x="726" y="616"/>
                      </a:lnTo>
                      <a:lnTo>
                        <a:pt x="726" y="616"/>
                      </a:lnTo>
                      <a:lnTo>
                        <a:pt x="728" y="612"/>
                      </a:lnTo>
                      <a:lnTo>
                        <a:pt x="650" y="564"/>
                      </a:lnTo>
                      <a:close/>
                    </a:path>
                  </a:pathLst>
                </a:custGeom>
                <a:solidFill>
                  <a:srgbClr val="FEFFFF">
                    <a:alpha val="3000"/>
                  </a:srgbClr>
                </a:solidFill>
                <a:ln>
                  <a:solidFill>
                    <a:srgbClr val="FEFFFF">
                      <a:alpha val="8000"/>
                    </a:srgbClr>
                  </a:solidFill>
                </a:ln>
                <a:effectLst>
                  <a:glow rad="114300">
                    <a:srgbClr val="FEFFFF">
                      <a:alpha val="7000"/>
                    </a:srgbClr>
                  </a:glow>
                  <a:softEdge rad="12700"/>
                </a:effectLst>
                <a:extLst/>
              </p:spPr>
              <p:txBody>
                <a:bodyPr/>
                <a:lstStyle/>
                <a:p>
                  <a:pPr defTabSz="457200">
                    <a:defRPr/>
                  </a:pPr>
                  <a:endParaRPr lang="en-US" sz="1800">
                    <a:latin typeface="+mn-lt"/>
                  </a:endParaRPr>
                </a:p>
              </p:txBody>
            </p:sp>
            <p:sp>
              <p:nvSpPr>
                <p:cNvPr id="233" name="Freeform 53"/>
                <p:cNvSpPr>
                  <a:spLocks noChangeAspect="1"/>
                </p:cNvSpPr>
                <p:nvPr/>
              </p:nvSpPr>
              <p:spPr bwMode="auto">
                <a:xfrm rot="19929985">
                  <a:off x="8345362" y="122250"/>
                  <a:ext cx="730152" cy="833347"/>
                </a:xfrm>
                <a:custGeom>
                  <a:avLst/>
                  <a:gdLst>
                    <a:gd name="T0" fmla="*/ 664 w 750"/>
                    <a:gd name="T1" fmla="*/ 570 h 856"/>
                    <a:gd name="T2" fmla="*/ 582 w 750"/>
                    <a:gd name="T3" fmla="*/ 526 h 856"/>
                    <a:gd name="T4" fmla="*/ 490 w 750"/>
                    <a:gd name="T5" fmla="*/ 480 h 856"/>
                    <a:gd name="T6" fmla="*/ 492 w 750"/>
                    <a:gd name="T7" fmla="*/ 380 h 856"/>
                    <a:gd name="T8" fmla="*/ 730 w 750"/>
                    <a:gd name="T9" fmla="*/ 366 h 856"/>
                    <a:gd name="T10" fmla="*/ 744 w 750"/>
                    <a:gd name="T11" fmla="*/ 306 h 856"/>
                    <a:gd name="T12" fmla="*/ 748 w 750"/>
                    <a:gd name="T13" fmla="*/ 228 h 856"/>
                    <a:gd name="T14" fmla="*/ 738 w 750"/>
                    <a:gd name="T15" fmla="*/ 206 h 856"/>
                    <a:gd name="T16" fmla="*/ 674 w 750"/>
                    <a:gd name="T17" fmla="*/ 174 h 856"/>
                    <a:gd name="T18" fmla="*/ 584 w 750"/>
                    <a:gd name="T19" fmla="*/ 284 h 856"/>
                    <a:gd name="T20" fmla="*/ 552 w 750"/>
                    <a:gd name="T21" fmla="*/ 306 h 856"/>
                    <a:gd name="T22" fmla="*/ 398 w 750"/>
                    <a:gd name="T23" fmla="*/ 394 h 856"/>
                    <a:gd name="T24" fmla="*/ 394 w 750"/>
                    <a:gd name="T25" fmla="*/ 212 h 856"/>
                    <a:gd name="T26" fmla="*/ 398 w 750"/>
                    <a:gd name="T27" fmla="*/ 172 h 856"/>
                    <a:gd name="T28" fmla="*/ 398 w 750"/>
                    <a:gd name="T29" fmla="*/ 88 h 856"/>
                    <a:gd name="T30" fmla="*/ 384 w 750"/>
                    <a:gd name="T31" fmla="*/ 0 h 856"/>
                    <a:gd name="T32" fmla="*/ 356 w 750"/>
                    <a:gd name="T33" fmla="*/ 46 h 856"/>
                    <a:gd name="T34" fmla="*/ 352 w 750"/>
                    <a:gd name="T35" fmla="*/ 108 h 856"/>
                    <a:gd name="T36" fmla="*/ 356 w 750"/>
                    <a:gd name="T37" fmla="*/ 200 h 856"/>
                    <a:gd name="T38" fmla="*/ 362 w 750"/>
                    <a:gd name="T39" fmla="*/ 302 h 856"/>
                    <a:gd name="T40" fmla="*/ 274 w 750"/>
                    <a:gd name="T41" fmla="*/ 352 h 856"/>
                    <a:gd name="T42" fmla="*/ 144 w 750"/>
                    <a:gd name="T43" fmla="*/ 152 h 856"/>
                    <a:gd name="T44" fmla="*/ 84 w 750"/>
                    <a:gd name="T45" fmla="*/ 170 h 856"/>
                    <a:gd name="T46" fmla="*/ 14 w 750"/>
                    <a:gd name="T47" fmla="*/ 206 h 856"/>
                    <a:gd name="T48" fmla="*/ 2 w 750"/>
                    <a:gd name="T49" fmla="*/ 222 h 856"/>
                    <a:gd name="T50" fmla="*/ 70 w 750"/>
                    <a:gd name="T51" fmla="*/ 278 h 856"/>
                    <a:gd name="T52" fmla="*/ 114 w 750"/>
                    <a:gd name="T53" fmla="*/ 304 h 856"/>
                    <a:gd name="T54" fmla="*/ 168 w 750"/>
                    <a:gd name="T55" fmla="*/ 330 h 856"/>
                    <a:gd name="T56" fmla="*/ 296 w 750"/>
                    <a:gd name="T57" fmla="*/ 400 h 856"/>
                    <a:gd name="T58" fmla="*/ 218 w 750"/>
                    <a:gd name="T59" fmla="*/ 498 h 856"/>
                    <a:gd name="T60" fmla="*/ 16 w 750"/>
                    <a:gd name="T61" fmla="*/ 502 h 856"/>
                    <a:gd name="T62" fmla="*/ 6 w 750"/>
                    <a:gd name="T63" fmla="*/ 552 h 856"/>
                    <a:gd name="T64" fmla="*/ 2 w 750"/>
                    <a:gd name="T65" fmla="*/ 628 h 856"/>
                    <a:gd name="T66" fmla="*/ 10 w 750"/>
                    <a:gd name="T67" fmla="*/ 650 h 856"/>
                    <a:gd name="T68" fmla="*/ 74 w 750"/>
                    <a:gd name="T69" fmla="*/ 684 h 856"/>
                    <a:gd name="T70" fmla="*/ 164 w 750"/>
                    <a:gd name="T71" fmla="*/ 574 h 856"/>
                    <a:gd name="T72" fmla="*/ 196 w 750"/>
                    <a:gd name="T73" fmla="*/ 552 h 856"/>
                    <a:gd name="T74" fmla="*/ 352 w 750"/>
                    <a:gd name="T75" fmla="*/ 464 h 856"/>
                    <a:gd name="T76" fmla="*/ 354 w 750"/>
                    <a:gd name="T77" fmla="*/ 644 h 856"/>
                    <a:gd name="T78" fmla="*/ 352 w 750"/>
                    <a:gd name="T79" fmla="*/ 686 h 856"/>
                    <a:gd name="T80" fmla="*/ 304 w 750"/>
                    <a:gd name="T81" fmla="*/ 816 h 856"/>
                    <a:gd name="T82" fmla="*/ 362 w 750"/>
                    <a:gd name="T83" fmla="*/ 856 h 856"/>
                    <a:gd name="T84" fmla="*/ 386 w 750"/>
                    <a:gd name="T85" fmla="*/ 852 h 856"/>
                    <a:gd name="T86" fmla="*/ 396 w 750"/>
                    <a:gd name="T87" fmla="*/ 750 h 856"/>
                    <a:gd name="T88" fmla="*/ 498 w 750"/>
                    <a:gd name="T89" fmla="*/ 768 h 856"/>
                    <a:gd name="T90" fmla="*/ 390 w 750"/>
                    <a:gd name="T91" fmla="*/ 600 h 856"/>
                    <a:gd name="T92" fmla="*/ 436 w 750"/>
                    <a:gd name="T93" fmla="*/ 484 h 856"/>
                    <a:gd name="T94" fmla="*/ 564 w 750"/>
                    <a:gd name="T95" fmla="*/ 562 h 856"/>
                    <a:gd name="T96" fmla="*/ 614 w 750"/>
                    <a:gd name="T97" fmla="*/ 594 h 856"/>
                    <a:gd name="T98" fmla="*/ 658 w 750"/>
                    <a:gd name="T99" fmla="*/ 620 h 856"/>
                    <a:gd name="T100" fmla="*/ 746 w 750"/>
                    <a:gd name="T101" fmla="*/ 636 h 856"/>
                    <a:gd name="T102" fmla="*/ 680 w 750"/>
                    <a:gd name="T103" fmla="*/ 58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0" h="856">
                      <a:moveTo>
                        <a:pt x="680" y="580"/>
                      </a:moveTo>
                      <a:lnTo>
                        <a:pt x="746" y="560"/>
                      </a:lnTo>
                      <a:lnTo>
                        <a:pt x="744" y="552"/>
                      </a:lnTo>
                      <a:lnTo>
                        <a:pt x="664" y="570"/>
                      </a:lnTo>
                      <a:lnTo>
                        <a:pt x="664" y="570"/>
                      </a:lnTo>
                      <a:lnTo>
                        <a:pt x="634" y="554"/>
                      </a:lnTo>
                      <a:lnTo>
                        <a:pt x="604" y="538"/>
                      </a:lnTo>
                      <a:lnTo>
                        <a:pt x="732" y="502"/>
                      </a:lnTo>
                      <a:lnTo>
                        <a:pt x="730" y="490"/>
                      </a:lnTo>
                      <a:lnTo>
                        <a:pt x="582" y="526"/>
                      </a:lnTo>
                      <a:lnTo>
                        <a:pt x="582" y="526"/>
                      </a:lnTo>
                      <a:lnTo>
                        <a:pt x="570" y="522"/>
                      </a:lnTo>
                      <a:lnTo>
                        <a:pt x="570" y="522"/>
                      </a:lnTo>
                      <a:lnTo>
                        <a:pt x="530" y="502"/>
                      </a:lnTo>
                      <a:lnTo>
                        <a:pt x="490" y="480"/>
                      </a:lnTo>
                      <a:lnTo>
                        <a:pt x="452" y="458"/>
                      </a:lnTo>
                      <a:lnTo>
                        <a:pt x="416" y="432"/>
                      </a:lnTo>
                      <a:lnTo>
                        <a:pt x="416" y="432"/>
                      </a:lnTo>
                      <a:lnTo>
                        <a:pt x="454" y="404"/>
                      </a:lnTo>
                      <a:lnTo>
                        <a:pt x="492" y="380"/>
                      </a:lnTo>
                      <a:lnTo>
                        <a:pt x="532" y="358"/>
                      </a:lnTo>
                      <a:lnTo>
                        <a:pt x="572" y="338"/>
                      </a:lnTo>
                      <a:lnTo>
                        <a:pt x="572" y="338"/>
                      </a:lnTo>
                      <a:lnTo>
                        <a:pt x="586" y="332"/>
                      </a:lnTo>
                      <a:lnTo>
                        <a:pt x="730" y="366"/>
                      </a:lnTo>
                      <a:lnTo>
                        <a:pt x="732" y="356"/>
                      </a:lnTo>
                      <a:lnTo>
                        <a:pt x="608" y="320"/>
                      </a:lnTo>
                      <a:lnTo>
                        <a:pt x="608" y="320"/>
                      </a:lnTo>
                      <a:lnTo>
                        <a:pt x="666" y="288"/>
                      </a:lnTo>
                      <a:lnTo>
                        <a:pt x="744" y="306"/>
                      </a:lnTo>
                      <a:lnTo>
                        <a:pt x="746" y="296"/>
                      </a:lnTo>
                      <a:lnTo>
                        <a:pt x="682" y="278"/>
                      </a:lnTo>
                      <a:lnTo>
                        <a:pt x="682" y="278"/>
                      </a:lnTo>
                      <a:lnTo>
                        <a:pt x="716" y="254"/>
                      </a:lnTo>
                      <a:lnTo>
                        <a:pt x="748" y="228"/>
                      </a:lnTo>
                      <a:lnTo>
                        <a:pt x="750" y="226"/>
                      </a:lnTo>
                      <a:lnTo>
                        <a:pt x="748" y="224"/>
                      </a:lnTo>
                      <a:lnTo>
                        <a:pt x="748" y="224"/>
                      </a:lnTo>
                      <a:lnTo>
                        <a:pt x="744" y="214"/>
                      </a:lnTo>
                      <a:lnTo>
                        <a:pt x="738" y="206"/>
                      </a:lnTo>
                      <a:lnTo>
                        <a:pt x="736" y="208"/>
                      </a:lnTo>
                      <a:lnTo>
                        <a:pt x="736" y="208"/>
                      </a:lnTo>
                      <a:lnTo>
                        <a:pt x="696" y="222"/>
                      </a:lnTo>
                      <a:lnTo>
                        <a:pt x="658" y="240"/>
                      </a:lnTo>
                      <a:lnTo>
                        <a:pt x="674" y="174"/>
                      </a:lnTo>
                      <a:lnTo>
                        <a:pt x="664" y="170"/>
                      </a:lnTo>
                      <a:lnTo>
                        <a:pt x="642" y="248"/>
                      </a:lnTo>
                      <a:lnTo>
                        <a:pt x="642" y="248"/>
                      </a:lnTo>
                      <a:lnTo>
                        <a:pt x="614" y="266"/>
                      </a:lnTo>
                      <a:lnTo>
                        <a:pt x="584" y="284"/>
                      </a:lnTo>
                      <a:lnTo>
                        <a:pt x="618" y="154"/>
                      </a:lnTo>
                      <a:lnTo>
                        <a:pt x="606" y="152"/>
                      </a:lnTo>
                      <a:lnTo>
                        <a:pt x="562" y="298"/>
                      </a:lnTo>
                      <a:lnTo>
                        <a:pt x="562" y="298"/>
                      </a:lnTo>
                      <a:lnTo>
                        <a:pt x="552" y="306"/>
                      </a:lnTo>
                      <a:lnTo>
                        <a:pt x="552" y="306"/>
                      </a:lnTo>
                      <a:lnTo>
                        <a:pt x="516" y="330"/>
                      </a:lnTo>
                      <a:lnTo>
                        <a:pt x="478" y="354"/>
                      </a:lnTo>
                      <a:lnTo>
                        <a:pt x="438" y="376"/>
                      </a:lnTo>
                      <a:lnTo>
                        <a:pt x="398" y="394"/>
                      </a:lnTo>
                      <a:lnTo>
                        <a:pt x="398" y="394"/>
                      </a:lnTo>
                      <a:lnTo>
                        <a:pt x="392" y="348"/>
                      </a:lnTo>
                      <a:lnTo>
                        <a:pt x="392" y="302"/>
                      </a:lnTo>
                      <a:lnTo>
                        <a:pt x="392" y="258"/>
                      </a:lnTo>
                      <a:lnTo>
                        <a:pt x="394" y="212"/>
                      </a:lnTo>
                      <a:lnTo>
                        <a:pt x="394" y="212"/>
                      </a:lnTo>
                      <a:lnTo>
                        <a:pt x="396" y="198"/>
                      </a:lnTo>
                      <a:lnTo>
                        <a:pt x="498" y="90"/>
                      </a:lnTo>
                      <a:lnTo>
                        <a:pt x="490" y="82"/>
                      </a:lnTo>
                      <a:lnTo>
                        <a:pt x="398" y="172"/>
                      </a:lnTo>
                      <a:lnTo>
                        <a:pt x="398" y="172"/>
                      </a:lnTo>
                      <a:lnTo>
                        <a:pt x="398" y="106"/>
                      </a:lnTo>
                      <a:lnTo>
                        <a:pt x="452" y="48"/>
                      </a:lnTo>
                      <a:lnTo>
                        <a:pt x="446" y="42"/>
                      </a:lnTo>
                      <a:lnTo>
                        <a:pt x="398" y="88"/>
                      </a:lnTo>
                      <a:lnTo>
                        <a:pt x="398" y="88"/>
                      </a:lnTo>
                      <a:lnTo>
                        <a:pt x="394" y="46"/>
                      </a:lnTo>
                      <a:lnTo>
                        <a:pt x="388" y="4"/>
                      </a:lnTo>
                      <a:lnTo>
                        <a:pt x="388" y="0"/>
                      </a:lnTo>
                      <a:lnTo>
                        <a:pt x="384" y="0"/>
                      </a:lnTo>
                      <a:lnTo>
                        <a:pt x="368" y="0"/>
                      </a:lnTo>
                      <a:lnTo>
                        <a:pt x="364" y="0"/>
                      </a:lnTo>
                      <a:lnTo>
                        <a:pt x="364" y="4"/>
                      </a:lnTo>
                      <a:lnTo>
                        <a:pt x="364" y="4"/>
                      </a:lnTo>
                      <a:lnTo>
                        <a:pt x="356" y="46"/>
                      </a:lnTo>
                      <a:lnTo>
                        <a:pt x="354" y="88"/>
                      </a:lnTo>
                      <a:lnTo>
                        <a:pt x="304" y="42"/>
                      </a:lnTo>
                      <a:lnTo>
                        <a:pt x="296" y="48"/>
                      </a:lnTo>
                      <a:lnTo>
                        <a:pt x="352" y="108"/>
                      </a:lnTo>
                      <a:lnTo>
                        <a:pt x="352" y="108"/>
                      </a:lnTo>
                      <a:lnTo>
                        <a:pt x="354" y="140"/>
                      </a:lnTo>
                      <a:lnTo>
                        <a:pt x="354" y="174"/>
                      </a:lnTo>
                      <a:lnTo>
                        <a:pt x="258" y="82"/>
                      </a:lnTo>
                      <a:lnTo>
                        <a:pt x="250" y="90"/>
                      </a:lnTo>
                      <a:lnTo>
                        <a:pt x="356" y="200"/>
                      </a:lnTo>
                      <a:lnTo>
                        <a:pt x="356" y="200"/>
                      </a:lnTo>
                      <a:lnTo>
                        <a:pt x="358" y="214"/>
                      </a:lnTo>
                      <a:lnTo>
                        <a:pt x="358" y="214"/>
                      </a:lnTo>
                      <a:lnTo>
                        <a:pt x="360" y="258"/>
                      </a:lnTo>
                      <a:lnTo>
                        <a:pt x="362" y="302"/>
                      </a:lnTo>
                      <a:lnTo>
                        <a:pt x="360" y="346"/>
                      </a:lnTo>
                      <a:lnTo>
                        <a:pt x="356" y="392"/>
                      </a:lnTo>
                      <a:lnTo>
                        <a:pt x="356" y="392"/>
                      </a:lnTo>
                      <a:lnTo>
                        <a:pt x="314" y="374"/>
                      </a:lnTo>
                      <a:lnTo>
                        <a:pt x="274" y="352"/>
                      </a:lnTo>
                      <a:lnTo>
                        <a:pt x="236" y="328"/>
                      </a:lnTo>
                      <a:lnTo>
                        <a:pt x="198" y="304"/>
                      </a:lnTo>
                      <a:lnTo>
                        <a:pt x="198" y="304"/>
                      </a:lnTo>
                      <a:lnTo>
                        <a:pt x="186" y="294"/>
                      </a:lnTo>
                      <a:lnTo>
                        <a:pt x="144" y="152"/>
                      </a:lnTo>
                      <a:lnTo>
                        <a:pt x="132" y="154"/>
                      </a:lnTo>
                      <a:lnTo>
                        <a:pt x="164" y="282"/>
                      </a:lnTo>
                      <a:lnTo>
                        <a:pt x="164" y="282"/>
                      </a:lnTo>
                      <a:lnTo>
                        <a:pt x="106" y="246"/>
                      </a:lnTo>
                      <a:lnTo>
                        <a:pt x="84" y="170"/>
                      </a:lnTo>
                      <a:lnTo>
                        <a:pt x="74" y="174"/>
                      </a:lnTo>
                      <a:lnTo>
                        <a:pt x="90" y="238"/>
                      </a:lnTo>
                      <a:lnTo>
                        <a:pt x="90" y="238"/>
                      </a:lnTo>
                      <a:lnTo>
                        <a:pt x="54" y="220"/>
                      </a:lnTo>
                      <a:lnTo>
                        <a:pt x="14" y="206"/>
                      </a:lnTo>
                      <a:lnTo>
                        <a:pt x="12" y="204"/>
                      </a:lnTo>
                      <a:lnTo>
                        <a:pt x="10" y="208"/>
                      </a:lnTo>
                      <a:lnTo>
                        <a:pt x="10" y="208"/>
                      </a:lnTo>
                      <a:lnTo>
                        <a:pt x="2" y="222"/>
                      </a:lnTo>
                      <a:lnTo>
                        <a:pt x="2" y="222"/>
                      </a:lnTo>
                      <a:lnTo>
                        <a:pt x="0" y="224"/>
                      </a:lnTo>
                      <a:lnTo>
                        <a:pt x="2" y="226"/>
                      </a:lnTo>
                      <a:lnTo>
                        <a:pt x="2" y="226"/>
                      </a:lnTo>
                      <a:lnTo>
                        <a:pt x="36" y="254"/>
                      </a:lnTo>
                      <a:lnTo>
                        <a:pt x="70" y="278"/>
                      </a:lnTo>
                      <a:lnTo>
                        <a:pt x="4" y="296"/>
                      </a:lnTo>
                      <a:lnTo>
                        <a:pt x="6" y="306"/>
                      </a:lnTo>
                      <a:lnTo>
                        <a:pt x="86" y="288"/>
                      </a:lnTo>
                      <a:lnTo>
                        <a:pt x="86" y="288"/>
                      </a:lnTo>
                      <a:lnTo>
                        <a:pt x="114" y="304"/>
                      </a:lnTo>
                      <a:lnTo>
                        <a:pt x="144" y="318"/>
                      </a:lnTo>
                      <a:lnTo>
                        <a:pt x="16" y="356"/>
                      </a:lnTo>
                      <a:lnTo>
                        <a:pt x="20" y="366"/>
                      </a:lnTo>
                      <a:lnTo>
                        <a:pt x="168" y="330"/>
                      </a:lnTo>
                      <a:lnTo>
                        <a:pt x="168" y="330"/>
                      </a:lnTo>
                      <a:lnTo>
                        <a:pt x="180" y="336"/>
                      </a:lnTo>
                      <a:lnTo>
                        <a:pt x="180" y="336"/>
                      </a:lnTo>
                      <a:lnTo>
                        <a:pt x="220" y="356"/>
                      </a:lnTo>
                      <a:lnTo>
                        <a:pt x="258" y="376"/>
                      </a:lnTo>
                      <a:lnTo>
                        <a:pt x="296" y="400"/>
                      </a:lnTo>
                      <a:lnTo>
                        <a:pt x="334" y="426"/>
                      </a:lnTo>
                      <a:lnTo>
                        <a:pt x="334" y="426"/>
                      </a:lnTo>
                      <a:lnTo>
                        <a:pt x="296" y="454"/>
                      </a:lnTo>
                      <a:lnTo>
                        <a:pt x="258" y="478"/>
                      </a:lnTo>
                      <a:lnTo>
                        <a:pt x="218" y="498"/>
                      </a:lnTo>
                      <a:lnTo>
                        <a:pt x="178" y="520"/>
                      </a:lnTo>
                      <a:lnTo>
                        <a:pt x="178" y="520"/>
                      </a:lnTo>
                      <a:lnTo>
                        <a:pt x="164" y="526"/>
                      </a:lnTo>
                      <a:lnTo>
                        <a:pt x="20" y="490"/>
                      </a:lnTo>
                      <a:lnTo>
                        <a:pt x="16" y="502"/>
                      </a:lnTo>
                      <a:lnTo>
                        <a:pt x="142" y="538"/>
                      </a:lnTo>
                      <a:lnTo>
                        <a:pt x="142" y="538"/>
                      </a:lnTo>
                      <a:lnTo>
                        <a:pt x="112" y="554"/>
                      </a:lnTo>
                      <a:lnTo>
                        <a:pt x="82" y="570"/>
                      </a:lnTo>
                      <a:lnTo>
                        <a:pt x="6" y="552"/>
                      </a:lnTo>
                      <a:lnTo>
                        <a:pt x="4" y="560"/>
                      </a:lnTo>
                      <a:lnTo>
                        <a:pt x="68" y="580"/>
                      </a:lnTo>
                      <a:lnTo>
                        <a:pt x="68" y="580"/>
                      </a:lnTo>
                      <a:lnTo>
                        <a:pt x="34" y="602"/>
                      </a:lnTo>
                      <a:lnTo>
                        <a:pt x="2" y="628"/>
                      </a:lnTo>
                      <a:lnTo>
                        <a:pt x="0" y="630"/>
                      </a:lnTo>
                      <a:lnTo>
                        <a:pt x="6" y="644"/>
                      </a:lnTo>
                      <a:lnTo>
                        <a:pt x="8" y="648"/>
                      </a:lnTo>
                      <a:lnTo>
                        <a:pt x="8" y="648"/>
                      </a:lnTo>
                      <a:lnTo>
                        <a:pt x="10" y="650"/>
                      </a:lnTo>
                      <a:lnTo>
                        <a:pt x="14" y="650"/>
                      </a:lnTo>
                      <a:lnTo>
                        <a:pt x="14" y="650"/>
                      </a:lnTo>
                      <a:lnTo>
                        <a:pt x="54" y="636"/>
                      </a:lnTo>
                      <a:lnTo>
                        <a:pt x="92" y="618"/>
                      </a:lnTo>
                      <a:lnTo>
                        <a:pt x="74" y="684"/>
                      </a:lnTo>
                      <a:lnTo>
                        <a:pt x="84" y="686"/>
                      </a:lnTo>
                      <a:lnTo>
                        <a:pt x="108" y="608"/>
                      </a:lnTo>
                      <a:lnTo>
                        <a:pt x="108" y="608"/>
                      </a:lnTo>
                      <a:lnTo>
                        <a:pt x="136" y="592"/>
                      </a:lnTo>
                      <a:lnTo>
                        <a:pt x="164" y="574"/>
                      </a:lnTo>
                      <a:lnTo>
                        <a:pt x="132" y="702"/>
                      </a:lnTo>
                      <a:lnTo>
                        <a:pt x="144" y="706"/>
                      </a:lnTo>
                      <a:lnTo>
                        <a:pt x="186" y="558"/>
                      </a:lnTo>
                      <a:lnTo>
                        <a:pt x="186" y="558"/>
                      </a:lnTo>
                      <a:lnTo>
                        <a:pt x="196" y="552"/>
                      </a:lnTo>
                      <a:lnTo>
                        <a:pt x="196" y="552"/>
                      </a:lnTo>
                      <a:lnTo>
                        <a:pt x="234" y="526"/>
                      </a:lnTo>
                      <a:lnTo>
                        <a:pt x="272" y="504"/>
                      </a:lnTo>
                      <a:lnTo>
                        <a:pt x="310" y="482"/>
                      </a:lnTo>
                      <a:lnTo>
                        <a:pt x="352" y="464"/>
                      </a:lnTo>
                      <a:lnTo>
                        <a:pt x="352" y="464"/>
                      </a:lnTo>
                      <a:lnTo>
                        <a:pt x="356" y="508"/>
                      </a:lnTo>
                      <a:lnTo>
                        <a:pt x="358" y="554"/>
                      </a:lnTo>
                      <a:lnTo>
                        <a:pt x="356" y="600"/>
                      </a:lnTo>
                      <a:lnTo>
                        <a:pt x="354" y="644"/>
                      </a:lnTo>
                      <a:lnTo>
                        <a:pt x="354" y="644"/>
                      </a:lnTo>
                      <a:lnTo>
                        <a:pt x="354" y="660"/>
                      </a:lnTo>
                      <a:lnTo>
                        <a:pt x="250" y="768"/>
                      </a:lnTo>
                      <a:lnTo>
                        <a:pt x="258" y="776"/>
                      </a:lnTo>
                      <a:lnTo>
                        <a:pt x="352" y="686"/>
                      </a:lnTo>
                      <a:lnTo>
                        <a:pt x="352" y="686"/>
                      </a:lnTo>
                      <a:lnTo>
                        <a:pt x="352" y="718"/>
                      </a:lnTo>
                      <a:lnTo>
                        <a:pt x="352" y="752"/>
                      </a:lnTo>
                      <a:lnTo>
                        <a:pt x="296" y="808"/>
                      </a:lnTo>
                      <a:lnTo>
                        <a:pt x="304" y="816"/>
                      </a:lnTo>
                      <a:lnTo>
                        <a:pt x="352" y="770"/>
                      </a:lnTo>
                      <a:lnTo>
                        <a:pt x="352" y="770"/>
                      </a:lnTo>
                      <a:lnTo>
                        <a:pt x="354" y="812"/>
                      </a:lnTo>
                      <a:lnTo>
                        <a:pt x="362" y="852"/>
                      </a:lnTo>
                      <a:lnTo>
                        <a:pt x="362" y="856"/>
                      </a:lnTo>
                      <a:lnTo>
                        <a:pt x="366" y="856"/>
                      </a:lnTo>
                      <a:lnTo>
                        <a:pt x="382" y="856"/>
                      </a:lnTo>
                      <a:lnTo>
                        <a:pt x="386" y="856"/>
                      </a:lnTo>
                      <a:lnTo>
                        <a:pt x="386" y="852"/>
                      </a:lnTo>
                      <a:lnTo>
                        <a:pt x="386" y="852"/>
                      </a:lnTo>
                      <a:lnTo>
                        <a:pt x="394" y="810"/>
                      </a:lnTo>
                      <a:lnTo>
                        <a:pt x="396" y="768"/>
                      </a:lnTo>
                      <a:lnTo>
                        <a:pt x="446" y="816"/>
                      </a:lnTo>
                      <a:lnTo>
                        <a:pt x="452" y="808"/>
                      </a:lnTo>
                      <a:lnTo>
                        <a:pt x="396" y="750"/>
                      </a:lnTo>
                      <a:lnTo>
                        <a:pt x="396" y="750"/>
                      </a:lnTo>
                      <a:lnTo>
                        <a:pt x="396" y="716"/>
                      </a:lnTo>
                      <a:lnTo>
                        <a:pt x="394" y="682"/>
                      </a:lnTo>
                      <a:lnTo>
                        <a:pt x="490" y="776"/>
                      </a:lnTo>
                      <a:lnTo>
                        <a:pt x="498" y="768"/>
                      </a:lnTo>
                      <a:lnTo>
                        <a:pt x="392" y="656"/>
                      </a:lnTo>
                      <a:lnTo>
                        <a:pt x="392" y="656"/>
                      </a:lnTo>
                      <a:lnTo>
                        <a:pt x="392" y="644"/>
                      </a:lnTo>
                      <a:lnTo>
                        <a:pt x="392" y="644"/>
                      </a:lnTo>
                      <a:lnTo>
                        <a:pt x="390" y="600"/>
                      </a:lnTo>
                      <a:lnTo>
                        <a:pt x="388" y="556"/>
                      </a:lnTo>
                      <a:lnTo>
                        <a:pt x="388" y="510"/>
                      </a:lnTo>
                      <a:lnTo>
                        <a:pt x="394" y="466"/>
                      </a:lnTo>
                      <a:lnTo>
                        <a:pt x="394" y="466"/>
                      </a:lnTo>
                      <a:lnTo>
                        <a:pt x="436" y="484"/>
                      </a:lnTo>
                      <a:lnTo>
                        <a:pt x="476" y="506"/>
                      </a:lnTo>
                      <a:lnTo>
                        <a:pt x="514" y="530"/>
                      </a:lnTo>
                      <a:lnTo>
                        <a:pt x="552" y="554"/>
                      </a:lnTo>
                      <a:lnTo>
                        <a:pt x="552" y="554"/>
                      </a:lnTo>
                      <a:lnTo>
                        <a:pt x="564" y="562"/>
                      </a:lnTo>
                      <a:lnTo>
                        <a:pt x="606" y="706"/>
                      </a:lnTo>
                      <a:lnTo>
                        <a:pt x="618" y="702"/>
                      </a:lnTo>
                      <a:lnTo>
                        <a:pt x="586" y="576"/>
                      </a:lnTo>
                      <a:lnTo>
                        <a:pt x="586" y="576"/>
                      </a:lnTo>
                      <a:lnTo>
                        <a:pt x="614" y="594"/>
                      </a:lnTo>
                      <a:lnTo>
                        <a:pt x="642" y="610"/>
                      </a:lnTo>
                      <a:lnTo>
                        <a:pt x="664" y="686"/>
                      </a:lnTo>
                      <a:lnTo>
                        <a:pt x="674" y="684"/>
                      </a:lnTo>
                      <a:lnTo>
                        <a:pt x="658" y="620"/>
                      </a:lnTo>
                      <a:lnTo>
                        <a:pt x="658" y="620"/>
                      </a:lnTo>
                      <a:lnTo>
                        <a:pt x="696" y="636"/>
                      </a:lnTo>
                      <a:lnTo>
                        <a:pt x="734" y="652"/>
                      </a:lnTo>
                      <a:lnTo>
                        <a:pt x="738" y="652"/>
                      </a:lnTo>
                      <a:lnTo>
                        <a:pt x="746" y="638"/>
                      </a:lnTo>
                      <a:lnTo>
                        <a:pt x="746" y="636"/>
                      </a:lnTo>
                      <a:lnTo>
                        <a:pt x="750" y="632"/>
                      </a:lnTo>
                      <a:lnTo>
                        <a:pt x="746" y="630"/>
                      </a:lnTo>
                      <a:lnTo>
                        <a:pt x="746" y="630"/>
                      </a:lnTo>
                      <a:lnTo>
                        <a:pt x="714" y="604"/>
                      </a:lnTo>
                      <a:lnTo>
                        <a:pt x="680" y="580"/>
                      </a:lnTo>
                      <a:lnTo>
                        <a:pt x="680" y="580"/>
                      </a:lnTo>
                      <a:close/>
                    </a:path>
                  </a:pathLst>
                </a:custGeom>
                <a:solidFill>
                  <a:srgbClr val="FEFFFF">
                    <a:alpha val="3000"/>
                  </a:srgbClr>
                </a:solidFill>
                <a:ln>
                  <a:solidFill>
                    <a:srgbClr val="FEFFFF">
                      <a:alpha val="4000"/>
                    </a:srgbClr>
                  </a:solidFill>
                </a:ln>
                <a:effectLst>
                  <a:glow rad="76200">
                    <a:srgbClr val="FEFFFF">
                      <a:alpha val="6000"/>
                    </a:srgbClr>
                  </a:glow>
                  <a:softEdge rad="12700"/>
                </a:effectLst>
                <a:extLst/>
              </p:spPr>
              <p:txBody>
                <a:bodyPr/>
                <a:lstStyle/>
                <a:p>
                  <a:pPr>
                    <a:defRPr/>
                  </a:pPr>
                  <a:endParaRPr lang="en-US"/>
                </a:p>
              </p:txBody>
            </p:sp>
            <p:sp>
              <p:nvSpPr>
                <p:cNvPr id="2080" name="Freeform 53"/>
                <p:cNvSpPr>
                  <a:spLocks noChangeAspect="1"/>
                </p:cNvSpPr>
                <p:nvPr/>
              </p:nvSpPr>
              <p:spPr bwMode="auto">
                <a:xfrm rot="1160251">
                  <a:off x="8324628" y="3308607"/>
                  <a:ext cx="491754" cy="561254"/>
                </a:xfrm>
                <a:custGeom>
                  <a:avLst/>
                  <a:gdLst>
                    <a:gd name="T0" fmla="*/ 285457296 w 750"/>
                    <a:gd name="T1" fmla="*/ 245045070 h 856"/>
                    <a:gd name="T2" fmla="*/ 250205091 w 750"/>
                    <a:gd name="T3" fmla="*/ 226129630 h 856"/>
                    <a:gd name="T4" fmla="*/ 210653644 w 750"/>
                    <a:gd name="T5" fmla="*/ 206353950 h 856"/>
                    <a:gd name="T6" fmla="*/ 211513886 w 750"/>
                    <a:gd name="T7" fmla="*/ 163363599 h 856"/>
                    <a:gd name="T8" fmla="*/ 313831502 w 750"/>
                    <a:gd name="T9" fmla="*/ 157344543 h 856"/>
                    <a:gd name="T10" fmla="*/ 319849915 w 750"/>
                    <a:gd name="T11" fmla="*/ 131550463 h 856"/>
                    <a:gd name="T12" fmla="*/ 321569743 w 750"/>
                    <a:gd name="T13" fmla="*/ 98018159 h 856"/>
                    <a:gd name="T14" fmla="*/ 317270501 w 750"/>
                    <a:gd name="T15" fmla="*/ 88560111 h 856"/>
                    <a:gd name="T16" fmla="*/ 289756537 w 750"/>
                    <a:gd name="T17" fmla="*/ 74803487 h 856"/>
                    <a:gd name="T18" fmla="*/ 251064677 w 750"/>
                    <a:gd name="T19" fmla="*/ 122092415 h 856"/>
                    <a:gd name="T20" fmla="*/ 237308023 w 750"/>
                    <a:gd name="T21" fmla="*/ 131550463 h 856"/>
                    <a:gd name="T22" fmla="*/ 171102198 w 750"/>
                    <a:gd name="T23" fmla="*/ 169381999 h 856"/>
                    <a:gd name="T24" fmla="*/ 169383026 w 750"/>
                    <a:gd name="T25" fmla="*/ 91139519 h 856"/>
                    <a:gd name="T26" fmla="*/ 171102198 w 750"/>
                    <a:gd name="T27" fmla="*/ 73943247 h 856"/>
                    <a:gd name="T28" fmla="*/ 171102198 w 750"/>
                    <a:gd name="T29" fmla="*/ 37831536 h 856"/>
                    <a:gd name="T30" fmla="*/ 165083785 w 750"/>
                    <a:gd name="T31" fmla="*/ 0 h 856"/>
                    <a:gd name="T32" fmla="*/ 153046303 w 750"/>
                    <a:gd name="T33" fmla="*/ 19775680 h 856"/>
                    <a:gd name="T34" fmla="*/ 151327131 w 750"/>
                    <a:gd name="T35" fmla="*/ 46429344 h 856"/>
                    <a:gd name="T36" fmla="*/ 153046303 w 750"/>
                    <a:gd name="T37" fmla="*/ 85980703 h 856"/>
                    <a:gd name="T38" fmla="*/ 155625716 w 750"/>
                    <a:gd name="T39" fmla="*/ 129831295 h 856"/>
                    <a:gd name="T40" fmla="*/ 117794097 w 750"/>
                    <a:gd name="T41" fmla="*/ 151326143 h 856"/>
                    <a:gd name="T42" fmla="*/ 61906583 w 750"/>
                    <a:gd name="T43" fmla="*/ 65345439 h 856"/>
                    <a:gd name="T44" fmla="*/ 36111791 w 750"/>
                    <a:gd name="T45" fmla="*/ 73083663 h 856"/>
                    <a:gd name="T46" fmla="*/ 6018413 w 750"/>
                    <a:gd name="T47" fmla="*/ 88560111 h 856"/>
                    <a:gd name="T48" fmla="*/ 859586 w 750"/>
                    <a:gd name="T49" fmla="*/ 95438751 h 856"/>
                    <a:gd name="T50" fmla="*/ 30093378 w 750"/>
                    <a:gd name="T51" fmla="*/ 119513007 h 856"/>
                    <a:gd name="T52" fmla="*/ 49009515 w 750"/>
                    <a:gd name="T53" fmla="*/ 130690879 h 856"/>
                    <a:gd name="T54" fmla="*/ 72224238 w 750"/>
                    <a:gd name="T55" fmla="*/ 141868095 h 856"/>
                    <a:gd name="T56" fmla="*/ 127252166 w 750"/>
                    <a:gd name="T57" fmla="*/ 171961407 h 856"/>
                    <a:gd name="T58" fmla="*/ 93719133 w 750"/>
                    <a:gd name="T59" fmla="*/ 214092174 h 856"/>
                    <a:gd name="T60" fmla="*/ 6878655 w 750"/>
                    <a:gd name="T61" fmla="*/ 215811998 h 856"/>
                    <a:gd name="T62" fmla="*/ 2579414 w 750"/>
                    <a:gd name="T63" fmla="*/ 237306846 h 856"/>
                    <a:gd name="T64" fmla="*/ 859586 w 750"/>
                    <a:gd name="T65" fmla="*/ 269979566 h 856"/>
                    <a:gd name="T66" fmla="*/ 4299241 w 750"/>
                    <a:gd name="T67" fmla="*/ 279437614 h 856"/>
                    <a:gd name="T68" fmla="*/ 31813205 w 750"/>
                    <a:gd name="T69" fmla="*/ 294054477 h 856"/>
                    <a:gd name="T70" fmla="*/ 70504410 w 750"/>
                    <a:gd name="T71" fmla="*/ 246764894 h 856"/>
                    <a:gd name="T72" fmla="*/ 84261720 w 750"/>
                    <a:gd name="T73" fmla="*/ 237306846 h 856"/>
                    <a:gd name="T74" fmla="*/ 151327131 w 750"/>
                    <a:gd name="T75" fmla="*/ 199475310 h 856"/>
                    <a:gd name="T76" fmla="*/ 152186717 w 750"/>
                    <a:gd name="T77" fmla="*/ 276858206 h 856"/>
                    <a:gd name="T78" fmla="*/ 151327131 w 750"/>
                    <a:gd name="T79" fmla="*/ 294914062 h 856"/>
                    <a:gd name="T80" fmla="*/ 130691166 w 750"/>
                    <a:gd name="T81" fmla="*/ 350801453 h 856"/>
                    <a:gd name="T82" fmla="*/ 155625716 w 750"/>
                    <a:gd name="T83" fmla="*/ 367997725 h 856"/>
                    <a:gd name="T84" fmla="*/ 165943371 w 750"/>
                    <a:gd name="T85" fmla="*/ 366277901 h 856"/>
                    <a:gd name="T86" fmla="*/ 170242612 w 750"/>
                    <a:gd name="T87" fmla="*/ 322427965 h 856"/>
                    <a:gd name="T88" fmla="*/ 214093300 w 750"/>
                    <a:gd name="T89" fmla="*/ 330166189 h 856"/>
                    <a:gd name="T90" fmla="*/ 167663198 w 750"/>
                    <a:gd name="T91" fmla="*/ 257942110 h 856"/>
                    <a:gd name="T92" fmla="*/ 187438922 w 750"/>
                    <a:gd name="T93" fmla="*/ 208073774 h 856"/>
                    <a:gd name="T94" fmla="*/ 242466850 w 750"/>
                    <a:gd name="T95" fmla="*/ 241606078 h 856"/>
                    <a:gd name="T96" fmla="*/ 263962401 w 750"/>
                    <a:gd name="T97" fmla="*/ 255362702 h 856"/>
                    <a:gd name="T98" fmla="*/ 282877882 w 750"/>
                    <a:gd name="T99" fmla="*/ 266540574 h 856"/>
                    <a:gd name="T100" fmla="*/ 320709501 w 750"/>
                    <a:gd name="T101" fmla="*/ 273418558 h 856"/>
                    <a:gd name="T102" fmla="*/ 292335951 w 750"/>
                    <a:gd name="T103" fmla="*/ 249344302 h 85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750" h="856">
                      <a:moveTo>
                        <a:pt x="680" y="580"/>
                      </a:moveTo>
                      <a:lnTo>
                        <a:pt x="746" y="560"/>
                      </a:lnTo>
                      <a:lnTo>
                        <a:pt x="744" y="552"/>
                      </a:lnTo>
                      <a:lnTo>
                        <a:pt x="664" y="570"/>
                      </a:lnTo>
                      <a:lnTo>
                        <a:pt x="634" y="554"/>
                      </a:lnTo>
                      <a:lnTo>
                        <a:pt x="604" y="538"/>
                      </a:lnTo>
                      <a:lnTo>
                        <a:pt x="732" y="502"/>
                      </a:lnTo>
                      <a:lnTo>
                        <a:pt x="730" y="490"/>
                      </a:lnTo>
                      <a:lnTo>
                        <a:pt x="582" y="526"/>
                      </a:lnTo>
                      <a:lnTo>
                        <a:pt x="570" y="522"/>
                      </a:lnTo>
                      <a:lnTo>
                        <a:pt x="530" y="502"/>
                      </a:lnTo>
                      <a:lnTo>
                        <a:pt x="490" y="480"/>
                      </a:lnTo>
                      <a:lnTo>
                        <a:pt x="452" y="458"/>
                      </a:lnTo>
                      <a:lnTo>
                        <a:pt x="416" y="432"/>
                      </a:lnTo>
                      <a:lnTo>
                        <a:pt x="454" y="404"/>
                      </a:lnTo>
                      <a:lnTo>
                        <a:pt x="492" y="380"/>
                      </a:lnTo>
                      <a:lnTo>
                        <a:pt x="532" y="358"/>
                      </a:lnTo>
                      <a:lnTo>
                        <a:pt x="572" y="338"/>
                      </a:lnTo>
                      <a:lnTo>
                        <a:pt x="586" y="332"/>
                      </a:lnTo>
                      <a:lnTo>
                        <a:pt x="730" y="366"/>
                      </a:lnTo>
                      <a:lnTo>
                        <a:pt x="732" y="356"/>
                      </a:lnTo>
                      <a:lnTo>
                        <a:pt x="608" y="320"/>
                      </a:lnTo>
                      <a:lnTo>
                        <a:pt x="666" y="288"/>
                      </a:lnTo>
                      <a:lnTo>
                        <a:pt x="744" y="306"/>
                      </a:lnTo>
                      <a:lnTo>
                        <a:pt x="746" y="296"/>
                      </a:lnTo>
                      <a:lnTo>
                        <a:pt x="682" y="278"/>
                      </a:lnTo>
                      <a:lnTo>
                        <a:pt x="716" y="254"/>
                      </a:lnTo>
                      <a:lnTo>
                        <a:pt x="748" y="228"/>
                      </a:lnTo>
                      <a:lnTo>
                        <a:pt x="750" y="226"/>
                      </a:lnTo>
                      <a:lnTo>
                        <a:pt x="748" y="224"/>
                      </a:lnTo>
                      <a:lnTo>
                        <a:pt x="744" y="214"/>
                      </a:lnTo>
                      <a:lnTo>
                        <a:pt x="738" y="206"/>
                      </a:lnTo>
                      <a:lnTo>
                        <a:pt x="736" y="208"/>
                      </a:lnTo>
                      <a:lnTo>
                        <a:pt x="696" y="222"/>
                      </a:lnTo>
                      <a:lnTo>
                        <a:pt x="658" y="240"/>
                      </a:lnTo>
                      <a:lnTo>
                        <a:pt x="674" y="174"/>
                      </a:lnTo>
                      <a:lnTo>
                        <a:pt x="664" y="170"/>
                      </a:lnTo>
                      <a:lnTo>
                        <a:pt x="642" y="248"/>
                      </a:lnTo>
                      <a:lnTo>
                        <a:pt x="614" y="266"/>
                      </a:lnTo>
                      <a:lnTo>
                        <a:pt x="584" y="284"/>
                      </a:lnTo>
                      <a:lnTo>
                        <a:pt x="618" y="154"/>
                      </a:lnTo>
                      <a:lnTo>
                        <a:pt x="606" y="152"/>
                      </a:lnTo>
                      <a:lnTo>
                        <a:pt x="562" y="298"/>
                      </a:lnTo>
                      <a:lnTo>
                        <a:pt x="552" y="306"/>
                      </a:lnTo>
                      <a:lnTo>
                        <a:pt x="516" y="330"/>
                      </a:lnTo>
                      <a:lnTo>
                        <a:pt x="478" y="354"/>
                      </a:lnTo>
                      <a:lnTo>
                        <a:pt x="438" y="376"/>
                      </a:lnTo>
                      <a:lnTo>
                        <a:pt x="398" y="394"/>
                      </a:lnTo>
                      <a:lnTo>
                        <a:pt x="392" y="348"/>
                      </a:lnTo>
                      <a:lnTo>
                        <a:pt x="392" y="302"/>
                      </a:lnTo>
                      <a:lnTo>
                        <a:pt x="392" y="258"/>
                      </a:lnTo>
                      <a:lnTo>
                        <a:pt x="394" y="212"/>
                      </a:lnTo>
                      <a:lnTo>
                        <a:pt x="396" y="198"/>
                      </a:lnTo>
                      <a:lnTo>
                        <a:pt x="498" y="90"/>
                      </a:lnTo>
                      <a:lnTo>
                        <a:pt x="490" y="82"/>
                      </a:lnTo>
                      <a:lnTo>
                        <a:pt x="398" y="172"/>
                      </a:lnTo>
                      <a:lnTo>
                        <a:pt x="398" y="106"/>
                      </a:lnTo>
                      <a:lnTo>
                        <a:pt x="452" y="48"/>
                      </a:lnTo>
                      <a:lnTo>
                        <a:pt x="446" y="42"/>
                      </a:lnTo>
                      <a:lnTo>
                        <a:pt x="398" y="88"/>
                      </a:lnTo>
                      <a:lnTo>
                        <a:pt x="394" y="46"/>
                      </a:lnTo>
                      <a:lnTo>
                        <a:pt x="388" y="4"/>
                      </a:lnTo>
                      <a:lnTo>
                        <a:pt x="388" y="0"/>
                      </a:lnTo>
                      <a:lnTo>
                        <a:pt x="384" y="0"/>
                      </a:lnTo>
                      <a:lnTo>
                        <a:pt x="368" y="0"/>
                      </a:lnTo>
                      <a:lnTo>
                        <a:pt x="364" y="0"/>
                      </a:lnTo>
                      <a:lnTo>
                        <a:pt x="364" y="4"/>
                      </a:lnTo>
                      <a:lnTo>
                        <a:pt x="356" y="46"/>
                      </a:lnTo>
                      <a:lnTo>
                        <a:pt x="354" y="88"/>
                      </a:lnTo>
                      <a:lnTo>
                        <a:pt x="304" y="42"/>
                      </a:lnTo>
                      <a:lnTo>
                        <a:pt x="296" y="48"/>
                      </a:lnTo>
                      <a:lnTo>
                        <a:pt x="352" y="108"/>
                      </a:lnTo>
                      <a:lnTo>
                        <a:pt x="354" y="140"/>
                      </a:lnTo>
                      <a:lnTo>
                        <a:pt x="354" y="174"/>
                      </a:lnTo>
                      <a:lnTo>
                        <a:pt x="258" y="82"/>
                      </a:lnTo>
                      <a:lnTo>
                        <a:pt x="250" y="90"/>
                      </a:lnTo>
                      <a:lnTo>
                        <a:pt x="356" y="200"/>
                      </a:lnTo>
                      <a:lnTo>
                        <a:pt x="358" y="214"/>
                      </a:lnTo>
                      <a:lnTo>
                        <a:pt x="360" y="258"/>
                      </a:lnTo>
                      <a:lnTo>
                        <a:pt x="362" y="302"/>
                      </a:lnTo>
                      <a:lnTo>
                        <a:pt x="360" y="346"/>
                      </a:lnTo>
                      <a:lnTo>
                        <a:pt x="356" y="392"/>
                      </a:lnTo>
                      <a:lnTo>
                        <a:pt x="314" y="374"/>
                      </a:lnTo>
                      <a:lnTo>
                        <a:pt x="274" y="352"/>
                      </a:lnTo>
                      <a:lnTo>
                        <a:pt x="236" y="328"/>
                      </a:lnTo>
                      <a:lnTo>
                        <a:pt x="198" y="304"/>
                      </a:lnTo>
                      <a:lnTo>
                        <a:pt x="186" y="294"/>
                      </a:lnTo>
                      <a:lnTo>
                        <a:pt x="144" y="152"/>
                      </a:lnTo>
                      <a:lnTo>
                        <a:pt x="132" y="154"/>
                      </a:lnTo>
                      <a:lnTo>
                        <a:pt x="164" y="282"/>
                      </a:lnTo>
                      <a:lnTo>
                        <a:pt x="106" y="246"/>
                      </a:lnTo>
                      <a:lnTo>
                        <a:pt x="84" y="170"/>
                      </a:lnTo>
                      <a:lnTo>
                        <a:pt x="74" y="174"/>
                      </a:lnTo>
                      <a:lnTo>
                        <a:pt x="90" y="238"/>
                      </a:lnTo>
                      <a:lnTo>
                        <a:pt x="54" y="220"/>
                      </a:lnTo>
                      <a:lnTo>
                        <a:pt x="14" y="206"/>
                      </a:lnTo>
                      <a:lnTo>
                        <a:pt x="12" y="204"/>
                      </a:lnTo>
                      <a:lnTo>
                        <a:pt x="10" y="208"/>
                      </a:lnTo>
                      <a:lnTo>
                        <a:pt x="2" y="222"/>
                      </a:lnTo>
                      <a:lnTo>
                        <a:pt x="0" y="224"/>
                      </a:lnTo>
                      <a:lnTo>
                        <a:pt x="2" y="226"/>
                      </a:lnTo>
                      <a:lnTo>
                        <a:pt x="36" y="254"/>
                      </a:lnTo>
                      <a:lnTo>
                        <a:pt x="70" y="278"/>
                      </a:lnTo>
                      <a:lnTo>
                        <a:pt x="4" y="296"/>
                      </a:lnTo>
                      <a:lnTo>
                        <a:pt x="6" y="306"/>
                      </a:lnTo>
                      <a:lnTo>
                        <a:pt x="86" y="288"/>
                      </a:lnTo>
                      <a:lnTo>
                        <a:pt x="114" y="304"/>
                      </a:lnTo>
                      <a:lnTo>
                        <a:pt x="144" y="318"/>
                      </a:lnTo>
                      <a:lnTo>
                        <a:pt x="16" y="356"/>
                      </a:lnTo>
                      <a:lnTo>
                        <a:pt x="20" y="366"/>
                      </a:lnTo>
                      <a:lnTo>
                        <a:pt x="168" y="330"/>
                      </a:lnTo>
                      <a:lnTo>
                        <a:pt x="180" y="336"/>
                      </a:lnTo>
                      <a:lnTo>
                        <a:pt x="220" y="356"/>
                      </a:lnTo>
                      <a:lnTo>
                        <a:pt x="258" y="376"/>
                      </a:lnTo>
                      <a:lnTo>
                        <a:pt x="296" y="400"/>
                      </a:lnTo>
                      <a:lnTo>
                        <a:pt x="334" y="426"/>
                      </a:lnTo>
                      <a:lnTo>
                        <a:pt x="296" y="454"/>
                      </a:lnTo>
                      <a:lnTo>
                        <a:pt x="258" y="478"/>
                      </a:lnTo>
                      <a:lnTo>
                        <a:pt x="218" y="498"/>
                      </a:lnTo>
                      <a:lnTo>
                        <a:pt x="178" y="520"/>
                      </a:lnTo>
                      <a:lnTo>
                        <a:pt x="164" y="526"/>
                      </a:lnTo>
                      <a:lnTo>
                        <a:pt x="20" y="490"/>
                      </a:lnTo>
                      <a:lnTo>
                        <a:pt x="16" y="502"/>
                      </a:lnTo>
                      <a:lnTo>
                        <a:pt x="142" y="538"/>
                      </a:lnTo>
                      <a:lnTo>
                        <a:pt x="112" y="554"/>
                      </a:lnTo>
                      <a:lnTo>
                        <a:pt x="82" y="570"/>
                      </a:lnTo>
                      <a:lnTo>
                        <a:pt x="6" y="552"/>
                      </a:lnTo>
                      <a:lnTo>
                        <a:pt x="4" y="560"/>
                      </a:lnTo>
                      <a:lnTo>
                        <a:pt x="68" y="580"/>
                      </a:lnTo>
                      <a:lnTo>
                        <a:pt x="34" y="602"/>
                      </a:lnTo>
                      <a:lnTo>
                        <a:pt x="2" y="628"/>
                      </a:lnTo>
                      <a:lnTo>
                        <a:pt x="0" y="630"/>
                      </a:lnTo>
                      <a:lnTo>
                        <a:pt x="6" y="644"/>
                      </a:lnTo>
                      <a:lnTo>
                        <a:pt x="8" y="648"/>
                      </a:lnTo>
                      <a:lnTo>
                        <a:pt x="10" y="650"/>
                      </a:lnTo>
                      <a:lnTo>
                        <a:pt x="14" y="650"/>
                      </a:lnTo>
                      <a:lnTo>
                        <a:pt x="54" y="636"/>
                      </a:lnTo>
                      <a:lnTo>
                        <a:pt x="92" y="618"/>
                      </a:lnTo>
                      <a:lnTo>
                        <a:pt x="74" y="684"/>
                      </a:lnTo>
                      <a:lnTo>
                        <a:pt x="84" y="686"/>
                      </a:lnTo>
                      <a:lnTo>
                        <a:pt x="108" y="608"/>
                      </a:lnTo>
                      <a:lnTo>
                        <a:pt x="136" y="592"/>
                      </a:lnTo>
                      <a:lnTo>
                        <a:pt x="164" y="574"/>
                      </a:lnTo>
                      <a:lnTo>
                        <a:pt x="132" y="702"/>
                      </a:lnTo>
                      <a:lnTo>
                        <a:pt x="144" y="706"/>
                      </a:lnTo>
                      <a:lnTo>
                        <a:pt x="186" y="558"/>
                      </a:lnTo>
                      <a:lnTo>
                        <a:pt x="196" y="552"/>
                      </a:lnTo>
                      <a:lnTo>
                        <a:pt x="234" y="526"/>
                      </a:lnTo>
                      <a:lnTo>
                        <a:pt x="272" y="504"/>
                      </a:lnTo>
                      <a:lnTo>
                        <a:pt x="310" y="482"/>
                      </a:lnTo>
                      <a:lnTo>
                        <a:pt x="352" y="464"/>
                      </a:lnTo>
                      <a:lnTo>
                        <a:pt x="356" y="508"/>
                      </a:lnTo>
                      <a:lnTo>
                        <a:pt x="358" y="554"/>
                      </a:lnTo>
                      <a:lnTo>
                        <a:pt x="356" y="600"/>
                      </a:lnTo>
                      <a:lnTo>
                        <a:pt x="354" y="644"/>
                      </a:lnTo>
                      <a:lnTo>
                        <a:pt x="354" y="660"/>
                      </a:lnTo>
                      <a:lnTo>
                        <a:pt x="250" y="768"/>
                      </a:lnTo>
                      <a:lnTo>
                        <a:pt x="258" y="776"/>
                      </a:lnTo>
                      <a:lnTo>
                        <a:pt x="352" y="686"/>
                      </a:lnTo>
                      <a:lnTo>
                        <a:pt x="352" y="718"/>
                      </a:lnTo>
                      <a:lnTo>
                        <a:pt x="352" y="752"/>
                      </a:lnTo>
                      <a:lnTo>
                        <a:pt x="296" y="808"/>
                      </a:lnTo>
                      <a:lnTo>
                        <a:pt x="304" y="816"/>
                      </a:lnTo>
                      <a:lnTo>
                        <a:pt x="352" y="770"/>
                      </a:lnTo>
                      <a:lnTo>
                        <a:pt x="354" y="812"/>
                      </a:lnTo>
                      <a:lnTo>
                        <a:pt x="362" y="852"/>
                      </a:lnTo>
                      <a:lnTo>
                        <a:pt x="362" y="856"/>
                      </a:lnTo>
                      <a:lnTo>
                        <a:pt x="366" y="856"/>
                      </a:lnTo>
                      <a:lnTo>
                        <a:pt x="382" y="856"/>
                      </a:lnTo>
                      <a:lnTo>
                        <a:pt x="386" y="856"/>
                      </a:lnTo>
                      <a:lnTo>
                        <a:pt x="386" y="852"/>
                      </a:lnTo>
                      <a:lnTo>
                        <a:pt x="394" y="810"/>
                      </a:lnTo>
                      <a:lnTo>
                        <a:pt x="396" y="768"/>
                      </a:lnTo>
                      <a:lnTo>
                        <a:pt x="446" y="816"/>
                      </a:lnTo>
                      <a:lnTo>
                        <a:pt x="452" y="808"/>
                      </a:lnTo>
                      <a:lnTo>
                        <a:pt x="396" y="750"/>
                      </a:lnTo>
                      <a:lnTo>
                        <a:pt x="396" y="716"/>
                      </a:lnTo>
                      <a:lnTo>
                        <a:pt x="394" y="682"/>
                      </a:lnTo>
                      <a:lnTo>
                        <a:pt x="490" y="776"/>
                      </a:lnTo>
                      <a:lnTo>
                        <a:pt x="498" y="768"/>
                      </a:lnTo>
                      <a:lnTo>
                        <a:pt x="392" y="656"/>
                      </a:lnTo>
                      <a:lnTo>
                        <a:pt x="392" y="644"/>
                      </a:lnTo>
                      <a:lnTo>
                        <a:pt x="390" y="600"/>
                      </a:lnTo>
                      <a:lnTo>
                        <a:pt x="388" y="556"/>
                      </a:lnTo>
                      <a:lnTo>
                        <a:pt x="388" y="510"/>
                      </a:lnTo>
                      <a:lnTo>
                        <a:pt x="394" y="466"/>
                      </a:lnTo>
                      <a:lnTo>
                        <a:pt x="436" y="484"/>
                      </a:lnTo>
                      <a:lnTo>
                        <a:pt x="476" y="506"/>
                      </a:lnTo>
                      <a:lnTo>
                        <a:pt x="514" y="530"/>
                      </a:lnTo>
                      <a:lnTo>
                        <a:pt x="552" y="554"/>
                      </a:lnTo>
                      <a:lnTo>
                        <a:pt x="564" y="562"/>
                      </a:lnTo>
                      <a:lnTo>
                        <a:pt x="606" y="706"/>
                      </a:lnTo>
                      <a:lnTo>
                        <a:pt x="618" y="702"/>
                      </a:lnTo>
                      <a:lnTo>
                        <a:pt x="586" y="576"/>
                      </a:lnTo>
                      <a:lnTo>
                        <a:pt x="614" y="594"/>
                      </a:lnTo>
                      <a:lnTo>
                        <a:pt x="642" y="610"/>
                      </a:lnTo>
                      <a:lnTo>
                        <a:pt x="664" y="686"/>
                      </a:lnTo>
                      <a:lnTo>
                        <a:pt x="674" y="684"/>
                      </a:lnTo>
                      <a:lnTo>
                        <a:pt x="658" y="620"/>
                      </a:lnTo>
                      <a:lnTo>
                        <a:pt x="696" y="636"/>
                      </a:lnTo>
                      <a:lnTo>
                        <a:pt x="734" y="652"/>
                      </a:lnTo>
                      <a:lnTo>
                        <a:pt x="738" y="652"/>
                      </a:lnTo>
                      <a:lnTo>
                        <a:pt x="746" y="638"/>
                      </a:lnTo>
                      <a:lnTo>
                        <a:pt x="746" y="636"/>
                      </a:lnTo>
                      <a:lnTo>
                        <a:pt x="750" y="632"/>
                      </a:lnTo>
                      <a:lnTo>
                        <a:pt x="746" y="630"/>
                      </a:lnTo>
                      <a:lnTo>
                        <a:pt x="714" y="604"/>
                      </a:lnTo>
                      <a:lnTo>
                        <a:pt x="680" y="580"/>
                      </a:lnTo>
                      <a:close/>
                    </a:path>
                  </a:pathLst>
                </a:custGeom>
                <a:solidFill>
                  <a:srgbClr val="FEFFFF">
                    <a:alpha val="76077"/>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81" name="Freeform 53"/>
                <p:cNvSpPr>
                  <a:spLocks noChangeAspect="1"/>
                </p:cNvSpPr>
                <p:nvPr/>
              </p:nvSpPr>
              <p:spPr bwMode="auto">
                <a:xfrm rot="-608747">
                  <a:off x="8713407" y="888239"/>
                  <a:ext cx="384613" cy="438971"/>
                </a:xfrm>
                <a:custGeom>
                  <a:avLst/>
                  <a:gdLst>
                    <a:gd name="T0" fmla="*/ 174619943 w 750"/>
                    <a:gd name="T1" fmla="*/ 149898853 h 856"/>
                    <a:gd name="T2" fmla="*/ 153055461 w 750"/>
                    <a:gd name="T3" fmla="*/ 138328172 h 856"/>
                    <a:gd name="T4" fmla="*/ 128860740 w 750"/>
                    <a:gd name="T5" fmla="*/ 126230829 h 856"/>
                    <a:gd name="T6" fmla="*/ 129386890 w 750"/>
                    <a:gd name="T7" fmla="*/ 99932569 h 856"/>
                    <a:gd name="T8" fmla="*/ 191976758 w 750"/>
                    <a:gd name="T9" fmla="*/ 96251058 h 856"/>
                    <a:gd name="T10" fmla="*/ 195658274 w 750"/>
                    <a:gd name="T11" fmla="*/ 80472205 h 856"/>
                    <a:gd name="T12" fmla="*/ 196710062 w 750"/>
                    <a:gd name="T13" fmla="*/ 59959541 h 856"/>
                    <a:gd name="T14" fmla="*/ 194080335 w 750"/>
                    <a:gd name="T15" fmla="*/ 54173944 h 856"/>
                    <a:gd name="T16" fmla="*/ 177249670 w 750"/>
                    <a:gd name="T17" fmla="*/ 45758624 h 856"/>
                    <a:gd name="T18" fmla="*/ 153581099 w 750"/>
                    <a:gd name="T19" fmla="*/ 74686608 h 856"/>
                    <a:gd name="T20" fmla="*/ 145165767 w 750"/>
                    <a:gd name="T21" fmla="*/ 80472205 h 856"/>
                    <a:gd name="T22" fmla="*/ 104666531 w 750"/>
                    <a:gd name="T23" fmla="*/ 103614592 h 856"/>
                    <a:gd name="T24" fmla="*/ 103614742 w 750"/>
                    <a:gd name="T25" fmla="*/ 55751881 h 856"/>
                    <a:gd name="T26" fmla="*/ 104666531 w 750"/>
                    <a:gd name="T27" fmla="*/ 45232474 h 856"/>
                    <a:gd name="T28" fmla="*/ 104666531 w 750"/>
                    <a:gd name="T29" fmla="*/ 23142387 h 856"/>
                    <a:gd name="T30" fmla="*/ 100985015 w 750"/>
                    <a:gd name="T31" fmla="*/ 0 h 856"/>
                    <a:gd name="T32" fmla="*/ 93621471 w 750"/>
                    <a:gd name="T33" fmla="*/ 12097343 h 856"/>
                    <a:gd name="T34" fmla="*/ 92569682 w 750"/>
                    <a:gd name="T35" fmla="*/ 28401834 h 856"/>
                    <a:gd name="T36" fmla="*/ 93621471 w 750"/>
                    <a:gd name="T37" fmla="*/ 52596008 h 856"/>
                    <a:gd name="T38" fmla="*/ 95199410 w 750"/>
                    <a:gd name="T39" fmla="*/ 79420418 h 856"/>
                    <a:gd name="T40" fmla="*/ 72056989 w 750"/>
                    <a:gd name="T41" fmla="*/ 92569035 h 856"/>
                    <a:gd name="T42" fmla="*/ 37869509 w 750"/>
                    <a:gd name="T43" fmla="*/ 39973027 h 856"/>
                    <a:gd name="T44" fmla="*/ 22090632 w 750"/>
                    <a:gd name="T45" fmla="*/ 44706837 h 856"/>
                    <a:gd name="T46" fmla="*/ 3681516 w 750"/>
                    <a:gd name="T47" fmla="*/ 54173944 h 856"/>
                    <a:gd name="T48" fmla="*/ 526151 w 750"/>
                    <a:gd name="T49" fmla="*/ 58381605 h 856"/>
                    <a:gd name="T50" fmla="*/ 18408604 w 750"/>
                    <a:gd name="T51" fmla="*/ 73108671 h 856"/>
                    <a:gd name="T52" fmla="*/ 29979814 w 750"/>
                    <a:gd name="T53" fmla="*/ 79946055 h 856"/>
                    <a:gd name="T54" fmla="*/ 44180752 w 750"/>
                    <a:gd name="T55" fmla="*/ 86783439 h 856"/>
                    <a:gd name="T56" fmla="*/ 77842594 w 750"/>
                    <a:gd name="T57" fmla="*/ 105192528 h 856"/>
                    <a:gd name="T58" fmla="*/ 57329901 w 750"/>
                    <a:gd name="T59" fmla="*/ 130964639 h 856"/>
                    <a:gd name="T60" fmla="*/ 4207666 w 750"/>
                    <a:gd name="T61" fmla="*/ 132016426 h 856"/>
                    <a:gd name="T62" fmla="*/ 1577939 w 750"/>
                    <a:gd name="T63" fmla="*/ 145165556 h 856"/>
                    <a:gd name="T64" fmla="*/ 526151 w 750"/>
                    <a:gd name="T65" fmla="*/ 165152070 h 856"/>
                    <a:gd name="T66" fmla="*/ 2629727 w 750"/>
                    <a:gd name="T67" fmla="*/ 170937666 h 856"/>
                    <a:gd name="T68" fmla="*/ 19460392 w 750"/>
                    <a:gd name="T69" fmla="*/ 179879136 h 856"/>
                    <a:gd name="T70" fmla="*/ 43128963 w 750"/>
                    <a:gd name="T71" fmla="*/ 150951153 h 856"/>
                    <a:gd name="T72" fmla="*/ 51544296 w 750"/>
                    <a:gd name="T73" fmla="*/ 145165556 h 856"/>
                    <a:gd name="T74" fmla="*/ 92569682 w 750"/>
                    <a:gd name="T75" fmla="*/ 122023169 h 856"/>
                    <a:gd name="T76" fmla="*/ 93095320 w 750"/>
                    <a:gd name="T77" fmla="*/ 169359730 h 856"/>
                    <a:gd name="T78" fmla="*/ 92569682 w 750"/>
                    <a:gd name="T79" fmla="*/ 180404773 h 856"/>
                    <a:gd name="T80" fmla="*/ 79946171 w 750"/>
                    <a:gd name="T81" fmla="*/ 214592204 h 856"/>
                    <a:gd name="T82" fmla="*/ 95199410 w 750"/>
                    <a:gd name="T83" fmla="*/ 225111611 h 856"/>
                    <a:gd name="T84" fmla="*/ 101510653 w 750"/>
                    <a:gd name="T85" fmla="*/ 224059824 h 856"/>
                    <a:gd name="T86" fmla="*/ 104140893 w 750"/>
                    <a:gd name="T87" fmla="*/ 197235414 h 856"/>
                    <a:gd name="T88" fmla="*/ 130964829 w 750"/>
                    <a:gd name="T89" fmla="*/ 201969224 h 856"/>
                    <a:gd name="T90" fmla="*/ 102562954 w 750"/>
                    <a:gd name="T91" fmla="*/ 157788536 h 856"/>
                    <a:gd name="T92" fmla="*/ 114659802 w 750"/>
                    <a:gd name="T93" fmla="*/ 127282616 h 856"/>
                    <a:gd name="T94" fmla="*/ 148321645 w 750"/>
                    <a:gd name="T95" fmla="*/ 147795279 h 856"/>
                    <a:gd name="T96" fmla="*/ 161470794 w 750"/>
                    <a:gd name="T97" fmla="*/ 156210600 h 856"/>
                    <a:gd name="T98" fmla="*/ 173042004 w 750"/>
                    <a:gd name="T99" fmla="*/ 163047983 h 856"/>
                    <a:gd name="T100" fmla="*/ 196184425 w 750"/>
                    <a:gd name="T101" fmla="*/ 167255643 h 856"/>
                    <a:gd name="T102" fmla="*/ 178827609 w 750"/>
                    <a:gd name="T103" fmla="*/ 152529089 h 85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750" h="856">
                      <a:moveTo>
                        <a:pt x="680" y="580"/>
                      </a:moveTo>
                      <a:lnTo>
                        <a:pt x="746" y="560"/>
                      </a:lnTo>
                      <a:lnTo>
                        <a:pt x="744" y="552"/>
                      </a:lnTo>
                      <a:lnTo>
                        <a:pt x="664" y="570"/>
                      </a:lnTo>
                      <a:lnTo>
                        <a:pt x="634" y="554"/>
                      </a:lnTo>
                      <a:lnTo>
                        <a:pt x="604" y="538"/>
                      </a:lnTo>
                      <a:lnTo>
                        <a:pt x="732" y="502"/>
                      </a:lnTo>
                      <a:lnTo>
                        <a:pt x="730" y="490"/>
                      </a:lnTo>
                      <a:lnTo>
                        <a:pt x="582" y="526"/>
                      </a:lnTo>
                      <a:lnTo>
                        <a:pt x="570" y="522"/>
                      </a:lnTo>
                      <a:lnTo>
                        <a:pt x="530" y="502"/>
                      </a:lnTo>
                      <a:lnTo>
                        <a:pt x="490" y="480"/>
                      </a:lnTo>
                      <a:lnTo>
                        <a:pt x="452" y="458"/>
                      </a:lnTo>
                      <a:lnTo>
                        <a:pt x="416" y="432"/>
                      </a:lnTo>
                      <a:lnTo>
                        <a:pt x="454" y="404"/>
                      </a:lnTo>
                      <a:lnTo>
                        <a:pt x="492" y="380"/>
                      </a:lnTo>
                      <a:lnTo>
                        <a:pt x="532" y="358"/>
                      </a:lnTo>
                      <a:lnTo>
                        <a:pt x="572" y="338"/>
                      </a:lnTo>
                      <a:lnTo>
                        <a:pt x="586" y="332"/>
                      </a:lnTo>
                      <a:lnTo>
                        <a:pt x="730" y="366"/>
                      </a:lnTo>
                      <a:lnTo>
                        <a:pt x="732" y="356"/>
                      </a:lnTo>
                      <a:lnTo>
                        <a:pt x="608" y="320"/>
                      </a:lnTo>
                      <a:lnTo>
                        <a:pt x="666" y="288"/>
                      </a:lnTo>
                      <a:lnTo>
                        <a:pt x="744" y="306"/>
                      </a:lnTo>
                      <a:lnTo>
                        <a:pt x="746" y="296"/>
                      </a:lnTo>
                      <a:lnTo>
                        <a:pt x="682" y="278"/>
                      </a:lnTo>
                      <a:lnTo>
                        <a:pt x="716" y="254"/>
                      </a:lnTo>
                      <a:lnTo>
                        <a:pt x="748" y="228"/>
                      </a:lnTo>
                      <a:lnTo>
                        <a:pt x="750" y="226"/>
                      </a:lnTo>
                      <a:lnTo>
                        <a:pt x="748" y="224"/>
                      </a:lnTo>
                      <a:lnTo>
                        <a:pt x="744" y="214"/>
                      </a:lnTo>
                      <a:lnTo>
                        <a:pt x="738" y="206"/>
                      </a:lnTo>
                      <a:lnTo>
                        <a:pt x="736" y="208"/>
                      </a:lnTo>
                      <a:lnTo>
                        <a:pt x="696" y="222"/>
                      </a:lnTo>
                      <a:lnTo>
                        <a:pt x="658" y="240"/>
                      </a:lnTo>
                      <a:lnTo>
                        <a:pt x="674" y="174"/>
                      </a:lnTo>
                      <a:lnTo>
                        <a:pt x="664" y="170"/>
                      </a:lnTo>
                      <a:lnTo>
                        <a:pt x="642" y="248"/>
                      </a:lnTo>
                      <a:lnTo>
                        <a:pt x="614" y="266"/>
                      </a:lnTo>
                      <a:lnTo>
                        <a:pt x="584" y="284"/>
                      </a:lnTo>
                      <a:lnTo>
                        <a:pt x="618" y="154"/>
                      </a:lnTo>
                      <a:lnTo>
                        <a:pt x="606" y="152"/>
                      </a:lnTo>
                      <a:lnTo>
                        <a:pt x="562" y="298"/>
                      </a:lnTo>
                      <a:lnTo>
                        <a:pt x="552" y="306"/>
                      </a:lnTo>
                      <a:lnTo>
                        <a:pt x="516" y="330"/>
                      </a:lnTo>
                      <a:lnTo>
                        <a:pt x="478" y="354"/>
                      </a:lnTo>
                      <a:lnTo>
                        <a:pt x="438" y="376"/>
                      </a:lnTo>
                      <a:lnTo>
                        <a:pt x="398" y="394"/>
                      </a:lnTo>
                      <a:lnTo>
                        <a:pt x="392" y="348"/>
                      </a:lnTo>
                      <a:lnTo>
                        <a:pt x="392" y="302"/>
                      </a:lnTo>
                      <a:lnTo>
                        <a:pt x="392" y="258"/>
                      </a:lnTo>
                      <a:lnTo>
                        <a:pt x="394" y="212"/>
                      </a:lnTo>
                      <a:lnTo>
                        <a:pt x="396" y="198"/>
                      </a:lnTo>
                      <a:lnTo>
                        <a:pt x="498" y="90"/>
                      </a:lnTo>
                      <a:lnTo>
                        <a:pt x="490" y="82"/>
                      </a:lnTo>
                      <a:lnTo>
                        <a:pt x="398" y="172"/>
                      </a:lnTo>
                      <a:lnTo>
                        <a:pt x="398" y="106"/>
                      </a:lnTo>
                      <a:lnTo>
                        <a:pt x="452" y="48"/>
                      </a:lnTo>
                      <a:lnTo>
                        <a:pt x="446" y="42"/>
                      </a:lnTo>
                      <a:lnTo>
                        <a:pt x="398" y="88"/>
                      </a:lnTo>
                      <a:lnTo>
                        <a:pt x="394" y="46"/>
                      </a:lnTo>
                      <a:lnTo>
                        <a:pt x="388" y="4"/>
                      </a:lnTo>
                      <a:lnTo>
                        <a:pt x="388" y="0"/>
                      </a:lnTo>
                      <a:lnTo>
                        <a:pt x="384" y="0"/>
                      </a:lnTo>
                      <a:lnTo>
                        <a:pt x="368" y="0"/>
                      </a:lnTo>
                      <a:lnTo>
                        <a:pt x="364" y="0"/>
                      </a:lnTo>
                      <a:lnTo>
                        <a:pt x="364" y="4"/>
                      </a:lnTo>
                      <a:lnTo>
                        <a:pt x="356" y="46"/>
                      </a:lnTo>
                      <a:lnTo>
                        <a:pt x="354" y="88"/>
                      </a:lnTo>
                      <a:lnTo>
                        <a:pt x="304" y="42"/>
                      </a:lnTo>
                      <a:lnTo>
                        <a:pt x="296" y="48"/>
                      </a:lnTo>
                      <a:lnTo>
                        <a:pt x="352" y="108"/>
                      </a:lnTo>
                      <a:lnTo>
                        <a:pt x="354" y="140"/>
                      </a:lnTo>
                      <a:lnTo>
                        <a:pt x="354" y="174"/>
                      </a:lnTo>
                      <a:lnTo>
                        <a:pt x="258" y="82"/>
                      </a:lnTo>
                      <a:lnTo>
                        <a:pt x="250" y="90"/>
                      </a:lnTo>
                      <a:lnTo>
                        <a:pt x="356" y="200"/>
                      </a:lnTo>
                      <a:lnTo>
                        <a:pt x="358" y="214"/>
                      </a:lnTo>
                      <a:lnTo>
                        <a:pt x="360" y="258"/>
                      </a:lnTo>
                      <a:lnTo>
                        <a:pt x="362" y="302"/>
                      </a:lnTo>
                      <a:lnTo>
                        <a:pt x="360" y="346"/>
                      </a:lnTo>
                      <a:lnTo>
                        <a:pt x="356" y="392"/>
                      </a:lnTo>
                      <a:lnTo>
                        <a:pt x="314" y="374"/>
                      </a:lnTo>
                      <a:lnTo>
                        <a:pt x="274" y="352"/>
                      </a:lnTo>
                      <a:lnTo>
                        <a:pt x="236" y="328"/>
                      </a:lnTo>
                      <a:lnTo>
                        <a:pt x="198" y="304"/>
                      </a:lnTo>
                      <a:lnTo>
                        <a:pt x="186" y="294"/>
                      </a:lnTo>
                      <a:lnTo>
                        <a:pt x="144" y="152"/>
                      </a:lnTo>
                      <a:lnTo>
                        <a:pt x="132" y="154"/>
                      </a:lnTo>
                      <a:lnTo>
                        <a:pt x="164" y="282"/>
                      </a:lnTo>
                      <a:lnTo>
                        <a:pt x="106" y="246"/>
                      </a:lnTo>
                      <a:lnTo>
                        <a:pt x="84" y="170"/>
                      </a:lnTo>
                      <a:lnTo>
                        <a:pt x="74" y="174"/>
                      </a:lnTo>
                      <a:lnTo>
                        <a:pt x="90" y="238"/>
                      </a:lnTo>
                      <a:lnTo>
                        <a:pt x="54" y="220"/>
                      </a:lnTo>
                      <a:lnTo>
                        <a:pt x="14" y="206"/>
                      </a:lnTo>
                      <a:lnTo>
                        <a:pt x="12" y="204"/>
                      </a:lnTo>
                      <a:lnTo>
                        <a:pt x="10" y="208"/>
                      </a:lnTo>
                      <a:lnTo>
                        <a:pt x="2" y="222"/>
                      </a:lnTo>
                      <a:lnTo>
                        <a:pt x="0" y="224"/>
                      </a:lnTo>
                      <a:lnTo>
                        <a:pt x="2" y="226"/>
                      </a:lnTo>
                      <a:lnTo>
                        <a:pt x="36" y="254"/>
                      </a:lnTo>
                      <a:lnTo>
                        <a:pt x="70" y="278"/>
                      </a:lnTo>
                      <a:lnTo>
                        <a:pt x="4" y="296"/>
                      </a:lnTo>
                      <a:lnTo>
                        <a:pt x="6" y="306"/>
                      </a:lnTo>
                      <a:lnTo>
                        <a:pt x="86" y="288"/>
                      </a:lnTo>
                      <a:lnTo>
                        <a:pt x="114" y="304"/>
                      </a:lnTo>
                      <a:lnTo>
                        <a:pt x="144" y="318"/>
                      </a:lnTo>
                      <a:lnTo>
                        <a:pt x="16" y="356"/>
                      </a:lnTo>
                      <a:lnTo>
                        <a:pt x="20" y="366"/>
                      </a:lnTo>
                      <a:lnTo>
                        <a:pt x="168" y="330"/>
                      </a:lnTo>
                      <a:lnTo>
                        <a:pt x="180" y="336"/>
                      </a:lnTo>
                      <a:lnTo>
                        <a:pt x="220" y="356"/>
                      </a:lnTo>
                      <a:lnTo>
                        <a:pt x="258" y="376"/>
                      </a:lnTo>
                      <a:lnTo>
                        <a:pt x="296" y="400"/>
                      </a:lnTo>
                      <a:lnTo>
                        <a:pt x="334" y="426"/>
                      </a:lnTo>
                      <a:lnTo>
                        <a:pt x="296" y="454"/>
                      </a:lnTo>
                      <a:lnTo>
                        <a:pt x="258" y="478"/>
                      </a:lnTo>
                      <a:lnTo>
                        <a:pt x="218" y="498"/>
                      </a:lnTo>
                      <a:lnTo>
                        <a:pt x="178" y="520"/>
                      </a:lnTo>
                      <a:lnTo>
                        <a:pt x="164" y="526"/>
                      </a:lnTo>
                      <a:lnTo>
                        <a:pt x="20" y="490"/>
                      </a:lnTo>
                      <a:lnTo>
                        <a:pt x="16" y="502"/>
                      </a:lnTo>
                      <a:lnTo>
                        <a:pt x="142" y="538"/>
                      </a:lnTo>
                      <a:lnTo>
                        <a:pt x="112" y="554"/>
                      </a:lnTo>
                      <a:lnTo>
                        <a:pt x="82" y="570"/>
                      </a:lnTo>
                      <a:lnTo>
                        <a:pt x="6" y="552"/>
                      </a:lnTo>
                      <a:lnTo>
                        <a:pt x="4" y="560"/>
                      </a:lnTo>
                      <a:lnTo>
                        <a:pt x="68" y="580"/>
                      </a:lnTo>
                      <a:lnTo>
                        <a:pt x="34" y="602"/>
                      </a:lnTo>
                      <a:lnTo>
                        <a:pt x="2" y="628"/>
                      </a:lnTo>
                      <a:lnTo>
                        <a:pt x="0" y="630"/>
                      </a:lnTo>
                      <a:lnTo>
                        <a:pt x="6" y="644"/>
                      </a:lnTo>
                      <a:lnTo>
                        <a:pt x="8" y="648"/>
                      </a:lnTo>
                      <a:lnTo>
                        <a:pt x="10" y="650"/>
                      </a:lnTo>
                      <a:lnTo>
                        <a:pt x="14" y="650"/>
                      </a:lnTo>
                      <a:lnTo>
                        <a:pt x="54" y="636"/>
                      </a:lnTo>
                      <a:lnTo>
                        <a:pt x="92" y="618"/>
                      </a:lnTo>
                      <a:lnTo>
                        <a:pt x="74" y="684"/>
                      </a:lnTo>
                      <a:lnTo>
                        <a:pt x="84" y="686"/>
                      </a:lnTo>
                      <a:lnTo>
                        <a:pt x="108" y="608"/>
                      </a:lnTo>
                      <a:lnTo>
                        <a:pt x="136" y="592"/>
                      </a:lnTo>
                      <a:lnTo>
                        <a:pt x="164" y="574"/>
                      </a:lnTo>
                      <a:lnTo>
                        <a:pt x="132" y="702"/>
                      </a:lnTo>
                      <a:lnTo>
                        <a:pt x="144" y="706"/>
                      </a:lnTo>
                      <a:lnTo>
                        <a:pt x="186" y="558"/>
                      </a:lnTo>
                      <a:lnTo>
                        <a:pt x="196" y="552"/>
                      </a:lnTo>
                      <a:lnTo>
                        <a:pt x="234" y="526"/>
                      </a:lnTo>
                      <a:lnTo>
                        <a:pt x="272" y="504"/>
                      </a:lnTo>
                      <a:lnTo>
                        <a:pt x="310" y="482"/>
                      </a:lnTo>
                      <a:lnTo>
                        <a:pt x="352" y="464"/>
                      </a:lnTo>
                      <a:lnTo>
                        <a:pt x="356" y="508"/>
                      </a:lnTo>
                      <a:lnTo>
                        <a:pt x="358" y="554"/>
                      </a:lnTo>
                      <a:lnTo>
                        <a:pt x="356" y="600"/>
                      </a:lnTo>
                      <a:lnTo>
                        <a:pt x="354" y="644"/>
                      </a:lnTo>
                      <a:lnTo>
                        <a:pt x="354" y="660"/>
                      </a:lnTo>
                      <a:lnTo>
                        <a:pt x="250" y="768"/>
                      </a:lnTo>
                      <a:lnTo>
                        <a:pt x="258" y="776"/>
                      </a:lnTo>
                      <a:lnTo>
                        <a:pt x="352" y="686"/>
                      </a:lnTo>
                      <a:lnTo>
                        <a:pt x="352" y="718"/>
                      </a:lnTo>
                      <a:lnTo>
                        <a:pt x="352" y="752"/>
                      </a:lnTo>
                      <a:lnTo>
                        <a:pt x="296" y="808"/>
                      </a:lnTo>
                      <a:lnTo>
                        <a:pt x="304" y="816"/>
                      </a:lnTo>
                      <a:lnTo>
                        <a:pt x="352" y="770"/>
                      </a:lnTo>
                      <a:lnTo>
                        <a:pt x="354" y="812"/>
                      </a:lnTo>
                      <a:lnTo>
                        <a:pt x="362" y="852"/>
                      </a:lnTo>
                      <a:lnTo>
                        <a:pt x="362" y="856"/>
                      </a:lnTo>
                      <a:lnTo>
                        <a:pt x="366" y="856"/>
                      </a:lnTo>
                      <a:lnTo>
                        <a:pt x="382" y="856"/>
                      </a:lnTo>
                      <a:lnTo>
                        <a:pt x="386" y="856"/>
                      </a:lnTo>
                      <a:lnTo>
                        <a:pt x="386" y="852"/>
                      </a:lnTo>
                      <a:lnTo>
                        <a:pt x="394" y="810"/>
                      </a:lnTo>
                      <a:lnTo>
                        <a:pt x="396" y="768"/>
                      </a:lnTo>
                      <a:lnTo>
                        <a:pt x="446" y="816"/>
                      </a:lnTo>
                      <a:lnTo>
                        <a:pt x="452" y="808"/>
                      </a:lnTo>
                      <a:lnTo>
                        <a:pt x="396" y="750"/>
                      </a:lnTo>
                      <a:lnTo>
                        <a:pt x="396" y="716"/>
                      </a:lnTo>
                      <a:lnTo>
                        <a:pt x="394" y="682"/>
                      </a:lnTo>
                      <a:lnTo>
                        <a:pt x="490" y="776"/>
                      </a:lnTo>
                      <a:lnTo>
                        <a:pt x="498" y="768"/>
                      </a:lnTo>
                      <a:lnTo>
                        <a:pt x="392" y="656"/>
                      </a:lnTo>
                      <a:lnTo>
                        <a:pt x="392" y="644"/>
                      </a:lnTo>
                      <a:lnTo>
                        <a:pt x="390" y="600"/>
                      </a:lnTo>
                      <a:lnTo>
                        <a:pt x="388" y="556"/>
                      </a:lnTo>
                      <a:lnTo>
                        <a:pt x="388" y="510"/>
                      </a:lnTo>
                      <a:lnTo>
                        <a:pt x="394" y="466"/>
                      </a:lnTo>
                      <a:lnTo>
                        <a:pt x="436" y="484"/>
                      </a:lnTo>
                      <a:lnTo>
                        <a:pt x="476" y="506"/>
                      </a:lnTo>
                      <a:lnTo>
                        <a:pt x="514" y="530"/>
                      </a:lnTo>
                      <a:lnTo>
                        <a:pt x="552" y="554"/>
                      </a:lnTo>
                      <a:lnTo>
                        <a:pt x="564" y="562"/>
                      </a:lnTo>
                      <a:lnTo>
                        <a:pt x="606" y="706"/>
                      </a:lnTo>
                      <a:lnTo>
                        <a:pt x="618" y="702"/>
                      </a:lnTo>
                      <a:lnTo>
                        <a:pt x="586" y="576"/>
                      </a:lnTo>
                      <a:lnTo>
                        <a:pt x="614" y="594"/>
                      </a:lnTo>
                      <a:lnTo>
                        <a:pt x="642" y="610"/>
                      </a:lnTo>
                      <a:lnTo>
                        <a:pt x="664" y="686"/>
                      </a:lnTo>
                      <a:lnTo>
                        <a:pt x="674" y="684"/>
                      </a:lnTo>
                      <a:lnTo>
                        <a:pt x="658" y="620"/>
                      </a:lnTo>
                      <a:lnTo>
                        <a:pt x="696" y="636"/>
                      </a:lnTo>
                      <a:lnTo>
                        <a:pt x="734" y="652"/>
                      </a:lnTo>
                      <a:lnTo>
                        <a:pt x="738" y="652"/>
                      </a:lnTo>
                      <a:lnTo>
                        <a:pt x="746" y="638"/>
                      </a:lnTo>
                      <a:lnTo>
                        <a:pt x="746" y="636"/>
                      </a:lnTo>
                      <a:lnTo>
                        <a:pt x="750" y="632"/>
                      </a:lnTo>
                      <a:lnTo>
                        <a:pt x="746" y="630"/>
                      </a:lnTo>
                      <a:lnTo>
                        <a:pt x="714" y="604"/>
                      </a:lnTo>
                      <a:lnTo>
                        <a:pt x="680" y="580"/>
                      </a:lnTo>
                      <a:close/>
                    </a:path>
                  </a:pathLst>
                </a:custGeom>
                <a:solidFill>
                  <a:srgbClr val="FEFFFF">
                    <a:alpha val="76077"/>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066" name="Group 56"/>
              <p:cNvGrpSpPr>
                <a:grpSpLocks/>
              </p:cNvGrpSpPr>
              <p:nvPr/>
            </p:nvGrpSpPr>
            <p:grpSpPr bwMode="auto">
              <a:xfrm>
                <a:off x="7564131" y="154734"/>
                <a:ext cx="1470366" cy="5948886"/>
                <a:chOff x="7564131" y="154734"/>
                <a:chExt cx="1470366" cy="5948886"/>
              </a:xfrm>
            </p:grpSpPr>
            <p:sp>
              <p:nvSpPr>
                <p:cNvPr id="2067" name="Freeform 69"/>
                <p:cNvSpPr>
                  <a:spLocks noChangeAspect="1" noEditPoints="1"/>
                </p:cNvSpPr>
                <p:nvPr/>
              </p:nvSpPr>
              <p:spPr bwMode="auto">
                <a:xfrm rot="474405">
                  <a:off x="8001987" y="4921668"/>
                  <a:ext cx="1032510" cy="1181952"/>
                </a:xfrm>
                <a:custGeom>
                  <a:avLst/>
                  <a:gdLst>
                    <a:gd name="T0" fmla="*/ 1214470868 w 760"/>
                    <a:gd name="T1" fmla="*/ 1081579821 h 870"/>
                    <a:gd name="T2" fmla="*/ 1343670474 w 760"/>
                    <a:gd name="T3" fmla="*/ 970837711 h 870"/>
                    <a:gd name="T4" fmla="*/ 1033592777 w 760"/>
                    <a:gd name="T5" fmla="*/ 860096960 h 870"/>
                    <a:gd name="T6" fmla="*/ 926541868 w 760"/>
                    <a:gd name="T7" fmla="*/ 804725906 h 870"/>
                    <a:gd name="T8" fmla="*/ 1033592777 w 760"/>
                    <a:gd name="T9" fmla="*/ 749354851 h 870"/>
                    <a:gd name="T10" fmla="*/ 1343670474 w 760"/>
                    <a:gd name="T11" fmla="*/ 638612741 h 870"/>
                    <a:gd name="T12" fmla="*/ 1221854673 w 760"/>
                    <a:gd name="T13" fmla="*/ 527870632 h 870"/>
                    <a:gd name="T14" fmla="*/ 1269841933 w 760"/>
                    <a:gd name="T15" fmla="*/ 502030716 h 870"/>
                    <a:gd name="T16" fmla="*/ 1244002012 w 760"/>
                    <a:gd name="T17" fmla="*/ 472499577 h 870"/>
                    <a:gd name="T18" fmla="*/ 1196014751 w 760"/>
                    <a:gd name="T19" fmla="*/ 498339493 h 870"/>
                    <a:gd name="T20" fmla="*/ 1166483607 w 760"/>
                    <a:gd name="T21" fmla="*/ 328535106 h 870"/>
                    <a:gd name="T22" fmla="*/ 915468199 w 760"/>
                    <a:gd name="T23" fmla="*/ 546326744 h 870"/>
                    <a:gd name="T24" fmla="*/ 815799737 w 760"/>
                    <a:gd name="T25" fmla="*/ 620155270 h 870"/>
                    <a:gd name="T26" fmla="*/ 819490960 w 760"/>
                    <a:gd name="T27" fmla="*/ 490955689 h 870"/>
                    <a:gd name="T28" fmla="*/ 878553249 w 760"/>
                    <a:gd name="T29" fmla="*/ 166113164 h 870"/>
                    <a:gd name="T30" fmla="*/ 723515080 w 760"/>
                    <a:gd name="T31" fmla="*/ 214101774 h 870"/>
                    <a:gd name="T32" fmla="*/ 723515080 w 760"/>
                    <a:gd name="T33" fmla="*/ 158730719 h 870"/>
                    <a:gd name="T34" fmla="*/ 686600130 w 760"/>
                    <a:gd name="T35" fmla="*/ 166113164 h 870"/>
                    <a:gd name="T36" fmla="*/ 686600130 w 760"/>
                    <a:gd name="T37" fmla="*/ 221484219 h 870"/>
                    <a:gd name="T38" fmla="*/ 520488291 w 760"/>
                    <a:gd name="T39" fmla="*/ 166113164 h 870"/>
                    <a:gd name="T40" fmla="*/ 583241803 w 760"/>
                    <a:gd name="T41" fmla="*/ 490955689 h 870"/>
                    <a:gd name="T42" fmla="*/ 594315473 w 760"/>
                    <a:gd name="T43" fmla="*/ 620155270 h 870"/>
                    <a:gd name="T44" fmla="*/ 487264565 w 760"/>
                    <a:gd name="T45" fmla="*/ 546326744 h 870"/>
                    <a:gd name="T46" fmla="*/ 236249157 w 760"/>
                    <a:gd name="T47" fmla="*/ 328535106 h 870"/>
                    <a:gd name="T48" fmla="*/ 203026789 w 760"/>
                    <a:gd name="T49" fmla="*/ 490955689 h 870"/>
                    <a:gd name="T50" fmla="*/ 155039528 w 760"/>
                    <a:gd name="T51" fmla="*/ 465117132 h 870"/>
                    <a:gd name="T52" fmla="*/ 140273276 w 760"/>
                    <a:gd name="T53" fmla="*/ 498339493 h 870"/>
                    <a:gd name="T54" fmla="*/ 188261896 w 760"/>
                    <a:gd name="T55" fmla="*/ 527870632 h 870"/>
                    <a:gd name="T56" fmla="*/ 55371066 w 760"/>
                    <a:gd name="T57" fmla="*/ 638612741 h 870"/>
                    <a:gd name="T58" fmla="*/ 369139986 w 760"/>
                    <a:gd name="T59" fmla="*/ 749354851 h 870"/>
                    <a:gd name="T60" fmla="*/ 483573341 w 760"/>
                    <a:gd name="T61" fmla="*/ 804725906 h 870"/>
                    <a:gd name="T62" fmla="*/ 369139986 w 760"/>
                    <a:gd name="T63" fmla="*/ 860096960 h 870"/>
                    <a:gd name="T64" fmla="*/ 55371066 w 760"/>
                    <a:gd name="T65" fmla="*/ 970837711 h 870"/>
                    <a:gd name="T66" fmla="*/ 180878091 w 760"/>
                    <a:gd name="T67" fmla="*/ 1081579821 h 870"/>
                    <a:gd name="T68" fmla="*/ 132890830 w 760"/>
                    <a:gd name="T69" fmla="*/ 1107419737 h 870"/>
                    <a:gd name="T70" fmla="*/ 155039528 w 760"/>
                    <a:gd name="T71" fmla="*/ 1136950876 h 870"/>
                    <a:gd name="T72" fmla="*/ 203026789 w 760"/>
                    <a:gd name="T73" fmla="*/ 1111110960 h 870"/>
                    <a:gd name="T74" fmla="*/ 236249157 w 760"/>
                    <a:gd name="T75" fmla="*/ 1280915347 h 870"/>
                    <a:gd name="T76" fmla="*/ 487264565 w 760"/>
                    <a:gd name="T77" fmla="*/ 1063123708 h 870"/>
                    <a:gd name="T78" fmla="*/ 594315473 w 760"/>
                    <a:gd name="T79" fmla="*/ 989295183 h 870"/>
                    <a:gd name="T80" fmla="*/ 583241803 w 760"/>
                    <a:gd name="T81" fmla="*/ 1118494763 h 870"/>
                    <a:gd name="T82" fmla="*/ 520488291 w 760"/>
                    <a:gd name="T83" fmla="*/ 1443337288 h 870"/>
                    <a:gd name="T84" fmla="*/ 679217684 w 760"/>
                    <a:gd name="T85" fmla="*/ 1391657456 h 870"/>
                    <a:gd name="T86" fmla="*/ 679217684 w 760"/>
                    <a:gd name="T87" fmla="*/ 1447028511 h 870"/>
                    <a:gd name="T88" fmla="*/ 716132633 w 760"/>
                    <a:gd name="T89" fmla="*/ 1439646066 h 870"/>
                    <a:gd name="T90" fmla="*/ 716132633 w 760"/>
                    <a:gd name="T91" fmla="*/ 1387966234 h 870"/>
                    <a:gd name="T92" fmla="*/ 878553249 w 760"/>
                    <a:gd name="T93" fmla="*/ 1443337288 h 870"/>
                    <a:gd name="T94" fmla="*/ 819490960 w 760"/>
                    <a:gd name="T95" fmla="*/ 1118494763 h 870"/>
                    <a:gd name="T96" fmla="*/ 815799737 w 760"/>
                    <a:gd name="T97" fmla="*/ 989295183 h 870"/>
                    <a:gd name="T98" fmla="*/ 915468199 w 760"/>
                    <a:gd name="T99" fmla="*/ 1063123708 h 870"/>
                    <a:gd name="T100" fmla="*/ 1166483607 w 760"/>
                    <a:gd name="T101" fmla="*/ 1280915347 h 870"/>
                    <a:gd name="T102" fmla="*/ 1199705975 w 760"/>
                    <a:gd name="T103" fmla="*/ 1118494763 h 870"/>
                    <a:gd name="T104" fmla="*/ 1247693235 w 760"/>
                    <a:gd name="T105" fmla="*/ 1144334679 h 870"/>
                    <a:gd name="T106" fmla="*/ 1258768264 w 760"/>
                    <a:gd name="T107" fmla="*/ 1111110960 h 870"/>
                    <a:gd name="T108" fmla="*/ 638612869 w 760"/>
                    <a:gd name="T109" fmla="*/ 915466657 h 870"/>
                    <a:gd name="T110" fmla="*/ 771503699 w 760"/>
                    <a:gd name="T111" fmla="*/ 693983796 h 87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760" h="870">
                      <a:moveTo>
                        <a:pt x="756" y="580"/>
                      </a:moveTo>
                      <a:lnTo>
                        <a:pt x="752" y="564"/>
                      </a:lnTo>
                      <a:lnTo>
                        <a:pt x="658" y="586"/>
                      </a:lnTo>
                      <a:lnTo>
                        <a:pt x="634" y="572"/>
                      </a:lnTo>
                      <a:lnTo>
                        <a:pt x="734" y="542"/>
                      </a:lnTo>
                      <a:lnTo>
                        <a:pt x="728" y="526"/>
                      </a:lnTo>
                      <a:lnTo>
                        <a:pt x="606" y="556"/>
                      </a:lnTo>
                      <a:lnTo>
                        <a:pt x="490" y="486"/>
                      </a:lnTo>
                      <a:lnTo>
                        <a:pt x="560" y="466"/>
                      </a:lnTo>
                      <a:lnTo>
                        <a:pt x="552" y="442"/>
                      </a:lnTo>
                      <a:lnTo>
                        <a:pt x="490" y="456"/>
                      </a:lnTo>
                      <a:lnTo>
                        <a:pt x="502" y="436"/>
                      </a:lnTo>
                      <a:lnTo>
                        <a:pt x="490" y="414"/>
                      </a:lnTo>
                      <a:lnTo>
                        <a:pt x="552" y="430"/>
                      </a:lnTo>
                      <a:lnTo>
                        <a:pt x="560" y="406"/>
                      </a:lnTo>
                      <a:lnTo>
                        <a:pt x="496" y="388"/>
                      </a:lnTo>
                      <a:lnTo>
                        <a:pt x="610" y="318"/>
                      </a:lnTo>
                      <a:lnTo>
                        <a:pt x="728" y="346"/>
                      </a:lnTo>
                      <a:lnTo>
                        <a:pt x="734" y="328"/>
                      </a:lnTo>
                      <a:lnTo>
                        <a:pt x="638" y="302"/>
                      </a:lnTo>
                      <a:lnTo>
                        <a:pt x="662" y="286"/>
                      </a:lnTo>
                      <a:lnTo>
                        <a:pt x="752" y="308"/>
                      </a:lnTo>
                      <a:lnTo>
                        <a:pt x="756" y="292"/>
                      </a:lnTo>
                      <a:lnTo>
                        <a:pt x="688" y="272"/>
                      </a:lnTo>
                      <a:lnTo>
                        <a:pt x="760" y="228"/>
                      </a:lnTo>
                      <a:lnTo>
                        <a:pt x="752" y="214"/>
                      </a:lnTo>
                      <a:lnTo>
                        <a:pt x="674" y="256"/>
                      </a:lnTo>
                      <a:lnTo>
                        <a:pt x="694" y="182"/>
                      </a:lnTo>
                      <a:lnTo>
                        <a:pt x="676" y="176"/>
                      </a:lnTo>
                      <a:lnTo>
                        <a:pt x="648" y="270"/>
                      </a:lnTo>
                      <a:lnTo>
                        <a:pt x="624" y="284"/>
                      </a:lnTo>
                      <a:lnTo>
                        <a:pt x="650" y="184"/>
                      </a:lnTo>
                      <a:lnTo>
                        <a:pt x="632" y="178"/>
                      </a:lnTo>
                      <a:lnTo>
                        <a:pt x="596" y="300"/>
                      </a:lnTo>
                      <a:lnTo>
                        <a:pt x="478" y="364"/>
                      </a:lnTo>
                      <a:lnTo>
                        <a:pt x="496" y="296"/>
                      </a:lnTo>
                      <a:lnTo>
                        <a:pt x="470" y="288"/>
                      </a:lnTo>
                      <a:lnTo>
                        <a:pt x="452" y="354"/>
                      </a:lnTo>
                      <a:lnTo>
                        <a:pt x="442" y="336"/>
                      </a:lnTo>
                      <a:lnTo>
                        <a:pt x="414" y="336"/>
                      </a:lnTo>
                      <a:lnTo>
                        <a:pt x="462" y="286"/>
                      </a:lnTo>
                      <a:lnTo>
                        <a:pt x="444" y="266"/>
                      </a:lnTo>
                      <a:lnTo>
                        <a:pt x="396" y="312"/>
                      </a:lnTo>
                      <a:lnTo>
                        <a:pt x="392" y="176"/>
                      </a:lnTo>
                      <a:lnTo>
                        <a:pt x="476" y="90"/>
                      </a:lnTo>
                      <a:lnTo>
                        <a:pt x="464" y="76"/>
                      </a:lnTo>
                      <a:lnTo>
                        <a:pt x="392" y="146"/>
                      </a:lnTo>
                      <a:lnTo>
                        <a:pt x="392" y="116"/>
                      </a:lnTo>
                      <a:lnTo>
                        <a:pt x="456" y="50"/>
                      </a:lnTo>
                      <a:lnTo>
                        <a:pt x="444" y="38"/>
                      </a:lnTo>
                      <a:lnTo>
                        <a:pt x="392" y="86"/>
                      </a:lnTo>
                      <a:lnTo>
                        <a:pt x="390" y="0"/>
                      </a:lnTo>
                      <a:lnTo>
                        <a:pt x="374" y="0"/>
                      </a:lnTo>
                      <a:lnTo>
                        <a:pt x="372" y="90"/>
                      </a:lnTo>
                      <a:lnTo>
                        <a:pt x="316" y="36"/>
                      </a:lnTo>
                      <a:lnTo>
                        <a:pt x="304" y="50"/>
                      </a:lnTo>
                      <a:lnTo>
                        <a:pt x="372" y="120"/>
                      </a:lnTo>
                      <a:lnTo>
                        <a:pt x="370" y="148"/>
                      </a:lnTo>
                      <a:lnTo>
                        <a:pt x="296" y="76"/>
                      </a:lnTo>
                      <a:lnTo>
                        <a:pt x="282" y="90"/>
                      </a:lnTo>
                      <a:lnTo>
                        <a:pt x="370" y="180"/>
                      </a:lnTo>
                      <a:lnTo>
                        <a:pt x="368" y="316"/>
                      </a:lnTo>
                      <a:lnTo>
                        <a:pt x="316" y="266"/>
                      </a:lnTo>
                      <a:lnTo>
                        <a:pt x="298" y="286"/>
                      </a:lnTo>
                      <a:lnTo>
                        <a:pt x="344" y="336"/>
                      </a:lnTo>
                      <a:lnTo>
                        <a:pt x="322" y="336"/>
                      </a:lnTo>
                      <a:lnTo>
                        <a:pt x="308" y="358"/>
                      </a:lnTo>
                      <a:lnTo>
                        <a:pt x="288" y="290"/>
                      </a:lnTo>
                      <a:lnTo>
                        <a:pt x="264" y="296"/>
                      </a:lnTo>
                      <a:lnTo>
                        <a:pt x="280" y="360"/>
                      </a:lnTo>
                      <a:lnTo>
                        <a:pt x="162" y="294"/>
                      </a:lnTo>
                      <a:lnTo>
                        <a:pt x="128" y="178"/>
                      </a:lnTo>
                      <a:lnTo>
                        <a:pt x="110" y="184"/>
                      </a:lnTo>
                      <a:lnTo>
                        <a:pt x="134" y="280"/>
                      </a:lnTo>
                      <a:lnTo>
                        <a:pt x="110" y="266"/>
                      </a:lnTo>
                      <a:lnTo>
                        <a:pt x="84" y="176"/>
                      </a:lnTo>
                      <a:lnTo>
                        <a:pt x="66" y="182"/>
                      </a:lnTo>
                      <a:lnTo>
                        <a:pt x="84" y="252"/>
                      </a:lnTo>
                      <a:lnTo>
                        <a:pt x="10" y="210"/>
                      </a:lnTo>
                      <a:lnTo>
                        <a:pt x="2" y="224"/>
                      </a:lnTo>
                      <a:lnTo>
                        <a:pt x="76" y="270"/>
                      </a:lnTo>
                      <a:lnTo>
                        <a:pt x="2" y="292"/>
                      </a:lnTo>
                      <a:lnTo>
                        <a:pt x="8" y="308"/>
                      </a:lnTo>
                      <a:lnTo>
                        <a:pt x="102" y="286"/>
                      </a:lnTo>
                      <a:lnTo>
                        <a:pt x="126" y="300"/>
                      </a:lnTo>
                      <a:lnTo>
                        <a:pt x="26" y="328"/>
                      </a:lnTo>
                      <a:lnTo>
                        <a:pt x="30" y="346"/>
                      </a:lnTo>
                      <a:lnTo>
                        <a:pt x="154" y="316"/>
                      </a:lnTo>
                      <a:lnTo>
                        <a:pt x="270" y="386"/>
                      </a:lnTo>
                      <a:lnTo>
                        <a:pt x="200" y="406"/>
                      </a:lnTo>
                      <a:lnTo>
                        <a:pt x="206" y="430"/>
                      </a:lnTo>
                      <a:lnTo>
                        <a:pt x="276" y="414"/>
                      </a:lnTo>
                      <a:lnTo>
                        <a:pt x="262" y="436"/>
                      </a:lnTo>
                      <a:lnTo>
                        <a:pt x="276" y="458"/>
                      </a:lnTo>
                      <a:lnTo>
                        <a:pt x="206" y="442"/>
                      </a:lnTo>
                      <a:lnTo>
                        <a:pt x="200" y="466"/>
                      </a:lnTo>
                      <a:lnTo>
                        <a:pt x="264" y="484"/>
                      </a:lnTo>
                      <a:lnTo>
                        <a:pt x="148" y="554"/>
                      </a:lnTo>
                      <a:lnTo>
                        <a:pt x="30" y="526"/>
                      </a:lnTo>
                      <a:lnTo>
                        <a:pt x="26" y="542"/>
                      </a:lnTo>
                      <a:lnTo>
                        <a:pt x="122" y="570"/>
                      </a:lnTo>
                      <a:lnTo>
                        <a:pt x="98" y="586"/>
                      </a:lnTo>
                      <a:lnTo>
                        <a:pt x="8" y="562"/>
                      </a:lnTo>
                      <a:lnTo>
                        <a:pt x="2" y="580"/>
                      </a:lnTo>
                      <a:lnTo>
                        <a:pt x="72" y="600"/>
                      </a:lnTo>
                      <a:lnTo>
                        <a:pt x="0" y="644"/>
                      </a:lnTo>
                      <a:lnTo>
                        <a:pt x="8" y="658"/>
                      </a:lnTo>
                      <a:lnTo>
                        <a:pt x="84" y="616"/>
                      </a:lnTo>
                      <a:lnTo>
                        <a:pt x="66" y="690"/>
                      </a:lnTo>
                      <a:lnTo>
                        <a:pt x="84" y="694"/>
                      </a:lnTo>
                      <a:lnTo>
                        <a:pt x="110" y="602"/>
                      </a:lnTo>
                      <a:lnTo>
                        <a:pt x="136" y="588"/>
                      </a:lnTo>
                      <a:lnTo>
                        <a:pt x="110" y="688"/>
                      </a:lnTo>
                      <a:lnTo>
                        <a:pt x="128" y="694"/>
                      </a:lnTo>
                      <a:lnTo>
                        <a:pt x="164" y="572"/>
                      </a:lnTo>
                      <a:lnTo>
                        <a:pt x="282" y="506"/>
                      </a:lnTo>
                      <a:lnTo>
                        <a:pt x="264" y="576"/>
                      </a:lnTo>
                      <a:lnTo>
                        <a:pt x="288" y="582"/>
                      </a:lnTo>
                      <a:lnTo>
                        <a:pt x="308" y="514"/>
                      </a:lnTo>
                      <a:lnTo>
                        <a:pt x="322" y="536"/>
                      </a:lnTo>
                      <a:lnTo>
                        <a:pt x="344" y="536"/>
                      </a:lnTo>
                      <a:lnTo>
                        <a:pt x="298" y="586"/>
                      </a:lnTo>
                      <a:lnTo>
                        <a:pt x="316" y="606"/>
                      </a:lnTo>
                      <a:lnTo>
                        <a:pt x="364" y="560"/>
                      </a:lnTo>
                      <a:lnTo>
                        <a:pt x="366" y="694"/>
                      </a:lnTo>
                      <a:lnTo>
                        <a:pt x="282" y="782"/>
                      </a:lnTo>
                      <a:lnTo>
                        <a:pt x="296" y="796"/>
                      </a:lnTo>
                      <a:lnTo>
                        <a:pt x="368" y="726"/>
                      </a:lnTo>
                      <a:lnTo>
                        <a:pt x="368" y="754"/>
                      </a:lnTo>
                      <a:lnTo>
                        <a:pt x="304" y="822"/>
                      </a:lnTo>
                      <a:lnTo>
                        <a:pt x="316" y="834"/>
                      </a:lnTo>
                      <a:lnTo>
                        <a:pt x="368" y="784"/>
                      </a:lnTo>
                      <a:lnTo>
                        <a:pt x="370" y="870"/>
                      </a:lnTo>
                      <a:lnTo>
                        <a:pt x="386" y="870"/>
                      </a:lnTo>
                      <a:lnTo>
                        <a:pt x="388" y="780"/>
                      </a:lnTo>
                      <a:lnTo>
                        <a:pt x="444" y="834"/>
                      </a:lnTo>
                      <a:lnTo>
                        <a:pt x="456" y="822"/>
                      </a:lnTo>
                      <a:lnTo>
                        <a:pt x="388" y="752"/>
                      </a:lnTo>
                      <a:lnTo>
                        <a:pt x="388" y="724"/>
                      </a:lnTo>
                      <a:lnTo>
                        <a:pt x="464" y="796"/>
                      </a:lnTo>
                      <a:lnTo>
                        <a:pt x="476" y="782"/>
                      </a:lnTo>
                      <a:lnTo>
                        <a:pt x="390" y="692"/>
                      </a:lnTo>
                      <a:lnTo>
                        <a:pt x="392" y="556"/>
                      </a:lnTo>
                      <a:lnTo>
                        <a:pt x="444" y="606"/>
                      </a:lnTo>
                      <a:lnTo>
                        <a:pt x="462" y="586"/>
                      </a:lnTo>
                      <a:lnTo>
                        <a:pt x="414" y="536"/>
                      </a:lnTo>
                      <a:lnTo>
                        <a:pt x="442" y="536"/>
                      </a:lnTo>
                      <a:lnTo>
                        <a:pt x="452" y="518"/>
                      </a:lnTo>
                      <a:lnTo>
                        <a:pt x="470" y="582"/>
                      </a:lnTo>
                      <a:lnTo>
                        <a:pt x="496" y="576"/>
                      </a:lnTo>
                      <a:lnTo>
                        <a:pt x="480" y="512"/>
                      </a:lnTo>
                      <a:lnTo>
                        <a:pt x="598" y="576"/>
                      </a:lnTo>
                      <a:lnTo>
                        <a:pt x="632" y="694"/>
                      </a:lnTo>
                      <a:lnTo>
                        <a:pt x="650" y="688"/>
                      </a:lnTo>
                      <a:lnTo>
                        <a:pt x="626" y="592"/>
                      </a:lnTo>
                      <a:lnTo>
                        <a:pt x="650" y="606"/>
                      </a:lnTo>
                      <a:lnTo>
                        <a:pt x="676" y="694"/>
                      </a:lnTo>
                      <a:lnTo>
                        <a:pt x="694" y="690"/>
                      </a:lnTo>
                      <a:lnTo>
                        <a:pt x="676" y="620"/>
                      </a:lnTo>
                      <a:lnTo>
                        <a:pt x="750" y="660"/>
                      </a:lnTo>
                      <a:lnTo>
                        <a:pt x="758" y="648"/>
                      </a:lnTo>
                      <a:lnTo>
                        <a:pt x="682" y="602"/>
                      </a:lnTo>
                      <a:lnTo>
                        <a:pt x="756" y="580"/>
                      </a:lnTo>
                      <a:close/>
                      <a:moveTo>
                        <a:pt x="418" y="496"/>
                      </a:moveTo>
                      <a:lnTo>
                        <a:pt x="346" y="496"/>
                      </a:lnTo>
                      <a:lnTo>
                        <a:pt x="308" y="436"/>
                      </a:lnTo>
                      <a:lnTo>
                        <a:pt x="346" y="376"/>
                      </a:lnTo>
                      <a:lnTo>
                        <a:pt x="418" y="376"/>
                      </a:lnTo>
                      <a:lnTo>
                        <a:pt x="456" y="436"/>
                      </a:lnTo>
                      <a:lnTo>
                        <a:pt x="418" y="496"/>
                      </a:lnTo>
                      <a:close/>
                    </a:path>
                  </a:pathLst>
                </a:custGeom>
                <a:solidFill>
                  <a:srgbClr val="FEFFFF">
                    <a:alpha val="76077"/>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8" name="Freeform 73"/>
                <p:cNvSpPr>
                  <a:spLocks noChangeAspect="1" noEditPoints="1"/>
                </p:cNvSpPr>
                <p:nvPr/>
              </p:nvSpPr>
              <p:spPr bwMode="auto">
                <a:xfrm rot="-1185563">
                  <a:off x="7564131" y="154734"/>
                  <a:ext cx="722936" cy="825205"/>
                </a:xfrm>
                <a:custGeom>
                  <a:avLst/>
                  <a:gdLst>
                    <a:gd name="T0" fmla="*/ 526989487 w 820"/>
                    <a:gd name="T1" fmla="*/ 474134934 h 936"/>
                    <a:gd name="T2" fmla="*/ 509889406 w 820"/>
                    <a:gd name="T3" fmla="*/ 464807296 h 936"/>
                    <a:gd name="T4" fmla="*/ 399516474 w 820"/>
                    <a:gd name="T5" fmla="*/ 397962164 h 936"/>
                    <a:gd name="T6" fmla="*/ 405734606 w 820"/>
                    <a:gd name="T7" fmla="*/ 363762883 h 936"/>
                    <a:gd name="T8" fmla="*/ 438380456 w 820"/>
                    <a:gd name="T9" fmla="*/ 321790277 h 936"/>
                    <a:gd name="T10" fmla="*/ 531652424 w 820"/>
                    <a:gd name="T11" fmla="*/ 251835639 h 936"/>
                    <a:gd name="T12" fmla="*/ 572070718 w 820"/>
                    <a:gd name="T13" fmla="*/ 226963114 h 936"/>
                    <a:gd name="T14" fmla="*/ 578288849 w 820"/>
                    <a:gd name="T15" fmla="*/ 152344657 h 936"/>
                    <a:gd name="T16" fmla="*/ 540980062 w 820"/>
                    <a:gd name="T17" fmla="*/ 153899851 h 936"/>
                    <a:gd name="T18" fmla="*/ 416616556 w 820"/>
                    <a:gd name="T19" fmla="*/ 282926295 h 936"/>
                    <a:gd name="T20" fmla="*/ 377753456 w 820"/>
                    <a:gd name="T21" fmla="*/ 298472064 h 936"/>
                    <a:gd name="T22" fmla="*/ 332671343 w 820"/>
                    <a:gd name="T23" fmla="*/ 276708164 h 936"/>
                    <a:gd name="T24" fmla="*/ 394853537 w 820"/>
                    <a:gd name="T25" fmla="*/ 71508950 h 936"/>
                    <a:gd name="T26" fmla="*/ 377753456 w 820"/>
                    <a:gd name="T27" fmla="*/ 38863100 h 936"/>
                    <a:gd name="T28" fmla="*/ 314016950 w 820"/>
                    <a:gd name="T29" fmla="*/ 0 h 936"/>
                    <a:gd name="T30" fmla="*/ 312462637 w 820"/>
                    <a:gd name="T31" fmla="*/ 93272851 h 936"/>
                    <a:gd name="T32" fmla="*/ 310908325 w 820"/>
                    <a:gd name="T33" fmla="*/ 143017901 h 936"/>
                    <a:gd name="T34" fmla="*/ 309353131 w 820"/>
                    <a:gd name="T35" fmla="*/ 276708164 h 936"/>
                    <a:gd name="T36" fmla="*/ 264271900 w 820"/>
                    <a:gd name="T37" fmla="*/ 296916870 h 936"/>
                    <a:gd name="T38" fmla="*/ 130581637 w 820"/>
                    <a:gd name="T39" fmla="*/ 242508001 h 936"/>
                    <a:gd name="T40" fmla="*/ 87053837 w 820"/>
                    <a:gd name="T41" fmla="*/ 217635476 h 936"/>
                    <a:gd name="T42" fmla="*/ 7772444 w 820"/>
                    <a:gd name="T43" fmla="*/ 174108557 h 936"/>
                    <a:gd name="T44" fmla="*/ 7772444 w 820"/>
                    <a:gd name="T45" fmla="*/ 251835639 h 936"/>
                    <a:gd name="T46" fmla="*/ 27982031 w 820"/>
                    <a:gd name="T47" fmla="*/ 282926295 h 936"/>
                    <a:gd name="T48" fmla="*/ 206753525 w 820"/>
                    <a:gd name="T49" fmla="*/ 309353133 h 936"/>
                    <a:gd name="T50" fmla="*/ 234735556 w 820"/>
                    <a:gd name="T51" fmla="*/ 363762883 h 936"/>
                    <a:gd name="T52" fmla="*/ 205199212 w 820"/>
                    <a:gd name="T53" fmla="*/ 413507933 h 936"/>
                    <a:gd name="T54" fmla="*/ 26426837 w 820"/>
                    <a:gd name="T55" fmla="*/ 450816721 h 936"/>
                    <a:gd name="T56" fmla="*/ 6218131 w 820"/>
                    <a:gd name="T57" fmla="*/ 481907377 h 936"/>
                    <a:gd name="T58" fmla="*/ 74617575 w 820"/>
                    <a:gd name="T59" fmla="*/ 511443721 h 936"/>
                    <a:gd name="T60" fmla="*/ 118145375 w 820"/>
                    <a:gd name="T61" fmla="*/ 488125508 h 936"/>
                    <a:gd name="T62" fmla="*/ 135244575 w 820"/>
                    <a:gd name="T63" fmla="*/ 478798752 h 936"/>
                    <a:gd name="T64" fmla="*/ 251835637 w 820"/>
                    <a:gd name="T65" fmla="*/ 413507933 h 936"/>
                    <a:gd name="T66" fmla="*/ 304690193 w 820"/>
                    <a:gd name="T67" fmla="*/ 446152902 h 936"/>
                    <a:gd name="T68" fmla="*/ 242508000 w 820"/>
                    <a:gd name="T69" fmla="*/ 654461622 h 936"/>
                    <a:gd name="T70" fmla="*/ 259608081 w 820"/>
                    <a:gd name="T71" fmla="*/ 687106591 h 936"/>
                    <a:gd name="T72" fmla="*/ 323344587 w 820"/>
                    <a:gd name="T73" fmla="*/ 727524885 h 936"/>
                    <a:gd name="T74" fmla="*/ 326453212 w 820"/>
                    <a:gd name="T75" fmla="*/ 632697722 h 936"/>
                    <a:gd name="T76" fmla="*/ 326453212 w 820"/>
                    <a:gd name="T77" fmla="*/ 582952671 h 936"/>
                    <a:gd name="T78" fmla="*/ 329562718 w 820"/>
                    <a:gd name="T79" fmla="*/ 447707214 h 936"/>
                    <a:gd name="T80" fmla="*/ 374643949 w 820"/>
                    <a:gd name="T81" fmla="*/ 429052821 h 936"/>
                    <a:gd name="T82" fmla="*/ 506779899 w 820"/>
                    <a:gd name="T83" fmla="*/ 483461690 h 936"/>
                    <a:gd name="T84" fmla="*/ 550307699 w 820"/>
                    <a:gd name="T85" fmla="*/ 508335096 h 936"/>
                    <a:gd name="T86" fmla="*/ 631143405 w 820"/>
                    <a:gd name="T87" fmla="*/ 551862015 h 936"/>
                    <a:gd name="T88" fmla="*/ 320235081 w 820"/>
                    <a:gd name="T89" fmla="*/ 424389883 h 936"/>
                    <a:gd name="T90" fmla="*/ 286035800 w 820"/>
                    <a:gd name="T91" fmla="*/ 413507933 h 936"/>
                    <a:gd name="T92" fmla="*/ 261162393 w 820"/>
                    <a:gd name="T93" fmla="*/ 374643952 h 936"/>
                    <a:gd name="T94" fmla="*/ 264271900 w 820"/>
                    <a:gd name="T95" fmla="*/ 338889476 h 936"/>
                    <a:gd name="T96" fmla="*/ 296916868 w 820"/>
                    <a:gd name="T97" fmla="*/ 306244508 h 936"/>
                    <a:gd name="T98" fmla="*/ 332671343 w 820"/>
                    <a:gd name="T99" fmla="*/ 303135001 h 936"/>
                    <a:gd name="T100" fmla="*/ 371535325 w 820"/>
                    <a:gd name="T101" fmla="*/ 329562720 h 936"/>
                    <a:gd name="T102" fmla="*/ 380862081 w 820"/>
                    <a:gd name="T103" fmla="*/ 363762883 h 936"/>
                    <a:gd name="T104" fmla="*/ 363761999 w 820"/>
                    <a:gd name="T105" fmla="*/ 405734608 h 936"/>
                    <a:gd name="T106" fmla="*/ 320235081 w 820"/>
                    <a:gd name="T107" fmla="*/ 424389883 h 9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820" h="936">
                      <a:moveTo>
                        <a:pt x="812" y="620"/>
                      </a:moveTo>
                      <a:lnTo>
                        <a:pt x="810" y="610"/>
                      </a:lnTo>
                      <a:lnTo>
                        <a:pt x="716" y="634"/>
                      </a:lnTo>
                      <a:lnTo>
                        <a:pt x="678" y="610"/>
                      </a:lnTo>
                      <a:lnTo>
                        <a:pt x="788" y="580"/>
                      </a:lnTo>
                      <a:lnTo>
                        <a:pt x="784" y="570"/>
                      </a:lnTo>
                      <a:lnTo>
                        <a:pt x="660" y="600"/>
                      </a:lnTo>
                      <a:lnTo>
                        <a:pt x="656" y="598"/>
                      </a:lnTo>
                      <a:lnTo>
                        <a:pt x="562" y="524"/>
                      </a:lnTo>
                      <a:lnTo>
                        <a:pt x="556" y="536"/>
                      </a:lnTo>
                      <a:lnTo>
                        <a:pt x="514" y="512"/>
                      </a:lnTo>
                      <a:lnTo>
                        <a:pt x="520" y="490"/>
                      </a:lnTo>
                      <a:lnTo>
                        <a:pt x="522" y="478"/>
                      </a:lnTo>
                      <a:lnTo>
                        <a:pt x="522" y="468"/>
                      </a:lnTo>
                      <a:lnTo>
                        <a:pt x="520" y="446"/>
                      </a:lnTo>
                      <a:lnTo>
                        <a:pt x="516" y="426"/>
                      </a:lnTo>
                      <a:lnTo>
                        <a:pt x="558" y="402"/>
                      </a:lnTo>
                      <a:lnTo>
                        <a:pt x="564" y="414"/>
                      </a:lnTo>
                      <a:lnTo>
                        <a:pt x="666" y="336"/>
                      </a:lnTo>
                      <a:lnTo>
                        <a:pt x="784" y="364"/>
                      </a:lnTo>
                      <a:lnTo>
                        <a:pt x="788" y="354"/>
                      </a:lnTo>
                      <a:lnTo>
                        <a:pt x="684" y="324"/>
                      </a:lnTo>
                      <a:lnTo>
                        <a:pt x="720" y="302"/>
                      </a:lnTo>
                      <a:lnTo>
                        <a:pt x="810" y="324"/>
                      </a:lnTo>
                      <a:lnTo>
                        <a:pt x="812" y="314"/>
                      </a:lnTo>
                      <a:lnTo>
                        <a:pt x="736" y="292"/>
                      </a:lnTo>
                      <a:lnTo>
                        <a:pt x="820" y="242"/>
                      </a:lnTo>
                      <a:lnTo>
                        <a:pt x="812" y="228"/>
                      </a:lnTo>
                      <a:lnTo>
                        <a:pt x="724" y="276"/>
                      </a:lnTo>
                      <a:lnTo>
                        <a:pt x="744" y="196"/>
                      </a:lnTo>
                      <a:lnTo>
                        <a:pt x="734" y="192"/>
                      </a:lnTo>
                      <a:lnTo>
                        <a:pt x="706" y="286"/>
                      </a:lnTo>
                      <a:lnTo>
                        <a:pt x="670" y="306"/>
                      </a:lnTo>
                      <a:lnTo>
                        <a:pt x="696" y="198"/>
                      </a:lnTo>
                      <a:lnTo>
                        <a:pt x="686" y="194"/>
                      </a:lnTo>
                      <a:lnTo>
                        <a:pt x="650" y="318"/>
                      </a:lnTo>
                      <a:lnTo>
                        <a:pt x="646" y="320"/>
                      </a:lnTo>
                      <a:lnTo>
                        <a:pt x="536" y="364"/>
                      </a:lnTo>
                      <a:lnTo>
                        <a:pt x="542" y="376"/>
                      </a:lnTo>
                      <a:lnTo>
                        <a:pt x="500" y="400"/>
                      </a:lnTo>
                      <a:lnTo>
                        <a:pt x="486" y="384"/>
                      </a:lnTo>
                      <a:lnTo>
                        <a:pt x="468" y="372"/>
                      </a:lnTo>
                      <a:lnTo>
                        <a:pt x="450" y="362"/>
                      </a:lnTo>
                      <a:lnTo>
                        <a:pt x="438" y="358"/>
                      </a:lnTo>
                      <a:lnTo>
                        <a:pt x="428" y="356"/>
                      </a:lnTo>
                      <a:lnTo>
                        <a:pt x="426" y="304"/>
                      </a:lnTo>
                      <a:lnTo>
                        <a:pt x="442" y="304"/>
                      </a:lnTo>
                      <a:lnTo>
                        <a:pt x="424" y="178"/>
                      </a:lnTo>
                      <a:lnTo>
                        <a:pt x="508" y="92"/>
                      </a:lnTo>
                      <a:lnTo>
                        <a:pt x="502" y="84"/>
                      </a:lnTo>
                      <a:lnTo>
                        <a:pt x="424" y="158"/>
                      </a:lnTo>
                      <a:lnTo>
                        <a:pt x="422" y="116"/>
                      </a:lnTo>
                      <a:lnTo>
                        <a:pt x="486" y="50"/>
                      </a:lnTo>
                      <a:lnTo>
                        <a:pt x="478" y="42"/>
                      </a:lnTo>
                      <a:lnTo>
                        <a:pt x="422" y="98"/>
                      </a:lnTo>
                      <a:lnTo>
                        <a:pt x="420" y="0"/>
                      </a:lnTo>
                      <a:lnTo>
                        <a:pt x="404" y="0"/>
                      </a:lnTo>
                      <a:lnTo>
                        <a:pt x="402" y="102"/>
                      </a:lnTo>
                      <a:lnTo>
                        <a:pt x="342" y="42"/>
                      </a:lnTo>
                      <a:lnTo>
                        <a:pt x="334" y="50"/>
                      </a:lnTo>
                      <a:lnTo>
                        <a:pt x="402" y="120"/>
                      </a:lnTo>
                      <a:lnTo>
                        <a:pt x="400" y="162"/>
                      </a:lnTo>
                      <a:lnTo>
                        <a:pt x="320" y="84"/>
                      </a:lnTo>
                      <a:lnTo>
                        <a:pt x="312" y="92"/>
                      </a:lnTo>
                      <a:lnTo>
                        <a:pt x="400" y="184"/>
                      </a:lnTo>
                      <a:lnTo>
                        <a:pt x="400" y="188"/>
                      </a:lnTo>
                      <a:lnTo>
                        <a:pt x="384" y="304"/>
                      </a:lnTo>
                      <a:lnTo>
                        <a:pt x="398" y="304"/>
                      </a:lnTo>
                      <a:lnTo>
                        <a:pt x="398" y="356"/>
                      </a:lnTo>
                      <a:lnTo>
                        <a:pt x="376" y="362"/>
                      </a:lnTo>
                      <a:lnTo>
                        <a:pt x="358" y="370"/>
                      </a:lnTo>
                      <a:lnTo>
                        <a:pt x="340" y="382"/>
                      </a:lnTo>
                      <a:lnTo>
                        <a:pt x="326" y="398"/>
                      </a:lnTo>
                      <a:lnTo>
                        <a:pt x="280" y="372"/>
                      </a:lnTo>
                      <a:lnTo>
                        <a:pt x="286" y="360"/>
                      </a:lnTo>
                      <a:lnTo>
                        <a:pt x="168" y="312"/>
                      </a:lnTo>
                      <a:lnTo>
                        <a:pt x="134" y="194"/>
                      </a:lnTo>
                      <a:lnTo>
                        <a:pt x="124" y="198"/>
                      </a:lnTo>
                      <a:lnTo>
                        <a:pt x="150" y="302"/>
                      </a:lnTo>
                      <a:lnTo>
                        <a:pt x="112" y="280"/>
                      </a:lnTo>
                      <a:lnTo>
                        <a:pt x="86" y="192"/>
                      </a:lnTo>
                      <a:lnTo>
                        <a:pt x="76" y="196"/>
                      </a:lnTo>
                      <a:lnTo>
                        <a:pt x="96" y="272"/>
                      </a:lnTo>
                      <a:lnTo>
                        <a:pt x="10" y="224"/>
                      </a:lnTo>
                      <a:lnTo>
                        <a:pt x="2" y="238"/>
                      </a:lnTo>
                      <a:lnTo>
                        <a:pt x="88" y="292"/>
                      </a:lnTo>
                      <a:lnTo>
                        <a:pt x="8" y="314"/>
                      </a:lnTo>
                      <a:lnTo>
                        <a:pt x="10" y="324"/>
                      </a:lnTo>
                      <a:lnTo>
                        <a:pt x="104" y="300"/>
                      </a:lnTo>
                      <a:lnTo>
                        <a:pt x="142" y="324"/>
                      </a:lnTo>
                      <a:lnTo>
                        <a:pt x="34" y="354"/>
                      </a:lnTo>
                      <a:lnTo>
                        <a:pt x="36" y="364"/>
                      </a:lnTo>
                      <a:lnTo>
                        <a:pt x="160" y="334"/>
                      </a:lnTo>
                      <a:lnTo>
                        <a:pt x="164" y="336"/>
                      </a:lnTo>
                      <a:lnTo>
                        <a:pt x="258" y="410"/>
                      </a:lnTo>
                      <a:lnTo>
                        <a:pt x="266" y="398"/>
                      </a:lnTo>
                      <a:lnTo>
                        <a:pt x="310" y="424"/>
                      </a:lnTo>
                      <a:lnTo>
                        <a:pt x="304" y="446"/>
                      </a:lnTo>
                      <a:lnTo>
                        <a:pt x="302" y="468"/>
                      </a:lnTo>
                      <a:lnTo>
                        <a:pt x="304" y="486"/>
                      </a:lnTo>
                      <a:lnTo>
                        <a:pt x="310" y="506"/>
                      </a:lnTo>
                      <a:lnTo>
                        <a:pt x="264" y="532"/>
                      </a:lnTo>
                      <a:lnTo>
                        <a:pt x="256" y="520"/>
                      </a:lnTo>
                      <a:lnTo>
                        <a:pt x="154" y="598"/>
                      </a:lnTo>
                      <a:lnTo>
                        <a:pt x="36" y="570"/>
                      </a:lnTo>
                      <a:lnTo>
                        <a:pt x="34" y="580"/>
                      </a:lnTo>
                      <a:lnTo>
                        <a:pt x="136" y="610"/>
                      </a:lnTo>
                      <a:lnTo>
                        <a:pt x="100" y="632"/>
                      </a:lnTo>
                      <a:lnTo>
                        <a:pt x="10" y="610"/>
                      </a:lnTo>
                      <a:lnTo>
                        <a:pt x="8" y="620"/>
                      </a:lnTo>
                      <a:lnTo>
                        <a:pt x="84" y="642"/>
                      </a:lnTo>
                      <a:lnTo>
                        <a:pt x="0" y="692"/>
                      </a:lnTo>
                      <a:lnTo>
                        <a:pt x="8" y="708"/>
                      </a:lnTo>
                      <a:lnTo>
                        <a:pt x="96" y="658"/>
                      </a:lnTo>
                      <a:lnTo>
                        <a:pt x="76" y="738"/>
                      </a:lnTo>
                      <a:lnTo>
                        <a:pt x="86" y="742"/>
                      </a:lnTo>
                      <a:lnTo>
                        <a:pt x="114" y="648"/>
                      </a:lnTo>
                      <a:lnTo>
                        <a:pt x="152" y="628"/>
                      </a:lnTo>
                      <a:lnTo>
                        <a:pt x="124" y="738"/>
                      </a:lnTo>
                      <a:lnTo>
                        <a:pt x="134" y="740"/>
                      </a:lnTo>
                      <a:lnTo>
                        <a:pt x="170" y="618"/>
                      </a:lnTo>
                      <a:lnTo>
                        <a:pt x="174" y="616"/>
                      </a:lnTo>
                      <a:lnTo>
                        <a:pt x="284" y="570"/>
                      </a:lnTo>
                      <a:lnTo>
                        <a:pt x="278" y="558"/>
                      </a:lnTo>
                      <a:lnTo>
                        <a:pt x="324" y="532"/>
                      </a:lnTo>
                      <a:lnTo>
                        <a:pt x="338" y="548"/>
                      </a:lnTo>
                      <a:lnTo>
                        <a:pt x="354" y="560"/>
                      </a:lnTo>
                      <a:lnTo>
                        <a:pt x="372" y="568"/>
                      </a:lnTo>
                      <a:lnTo>
                        <a:pt x="392" y="574"/>
                      </a:lnTo>
                      <a:lnTo>
                        <a:pt x="394" y="624"/>
                      </a:lnTo>
                      <a:lnTo>
                        <a:pt x="380" y="624"/>
                      </a:lnTo>
                      <a:lnTo>
                        <a:pt x="396" y="752"/>
                      </a:lnTo>
                      <a:lnTo>
                        <a:pt x="312" y="842"/>
                      </a:lnTo>
                      <a:lnTo>
                        <a:pt x="320" y="850"/>
                      </a:lnTo>
                      <a:lnTo>
                        <a:pt x="396" y="774"/>
                      </a:lnTo>
                      <a:lnTo>
                        <a:pt x="398" y="818"/>
                      </a:lnTo>
                      <a:lnTo>
                        <a:pt x="334" y="884"/>
                      </a:lnTo>
                      <a:lnTo>
                        <a:pt x="342" y="892"/>
                      </a:lnTo>
                      <a:lnTo>
                        <a:pt x="398" y="838"/>
                      </a:lnTo>
                      <a:lnTo>
                        <a:pt x="400" y="936"/>
                      </a:lnTo>
                      <a:lnTo>
                        <a:pt x="416" y="936"/>
                      </a:lnTo>
                      <a:lnTo>
                        <a:pt x="418" y="834"/>
                      </a:lnTo>
                      <a:lnTo>
                        <a:pt x="478" y="892"/>
                      </a:lnTo>
                      <a:lnTo>
                        <a:pt x="486" y="884"/>
                      </a:lnTo>
                      <a:lnTo>
                        <a:pt x="420" y="814"/>
                      </a:lnTo>
                      <a:lnTo>
                        <a:pt x="420" y="772"/>
                      </a:lnTo>
                      <a:lnTo>
                        <a:pt x="502" y="850"/>
                      </a:lnTo>
                      <a:lnTo>
                        <a:pt x="508" y="842"/>
                      </a:lnTo>
                      <a:lnTo>
                        <a:pt x="420" y="750"/>
                      </a:lnTo>
                      <a:lnTo>
                        <a:pt x="420" y="744"/>
                      </a:lnTo>
                      <a:lnTo>
                        <a:pt x="436" y="624"/>
                      </a:lnTo>
                      <a:lnTo>
                        <a:pt x="422" y="624"/>
                      </a:lnTo>
                      <a:lnTo>
                        <a:pt x="424" y="576"/>
                      </a:lnTo>
                      <a:lnTo>
                        <a:pt x="444" y="570"/>
                      </a:lnTo>
                      <a:lnTo>
                        <a:pt x="464" y="564"/>
                      </a:lnTo>
                      <a:lnTo>
                        <a:pt x="482" y="552"/>
                      </a:lnTo>
                      <a:lnTo>
                        <a:pt x="498" y="536"/>
                      </a:lnTo>
                      <a:lnTo>
                        <a:pt x="540" y="562"/>
                      </a:lnTo>
                      <a:lnTo>
                        <a:pt x="534" y="574"/>
                      </a:lnTo>
                      <a:lnTo>
                        <a:pt x="652" y="622"/>
                      </a:lnTo>
                      <a:lnTo>
                        <a:pt x="686" y="740"/>
                      </a:lnTo>
                      <a:lnTo>
                        <a:pt x="696" y="738"/>
                      </a:lnTo>
                      <a:lnTo>
                        <a:pt x="670" y="632"/>
                      </a:lnTo>
                      <a:lnTo>
                        <a:pt x="708" y="654"/>
                      </a:lnTo>
                      <a:lnTo>
                        <a:pt x="734" y="742"/>
                      </a:lnTo>
                      <a:lnTo>
                        <a:pt x="744" y="738"/>
                      </a:lnTo>
                      <a:lnTo>
                        <a:pt x="724" y="662"/>
                      </a:lnTo>
                      <a:lnTo>
                        <a:pt x="812" y="710"/>
                      </a:lnTo>
                      <a:lnTo>
                        <a:pt x="820" y="696"/>
                      </a:lnTo>
                      <a:lnTo>
                        <a:pt x="732" y="644"/>
                      </a:lnTo>
                      <a:lnTo>
                        <a:pt x="812" y="620"/>
                      </a:lnTo>
                      <a:close/>
                      <a:moveTo>
                        <a:pt x="412" y="546"/>
                      </a:moveTo>
                      <a:lnTo>
                        <a:pt x="412" y="546"/>
                      </a:lnTo>
                      <a:lnTo>
                        <a:pt x="396" y="544"/>
                      </a:lnTo>
                      <a:lnTo>
                        <a:pt x="382" y="540"/>
                      </a:lnTo>
                      <a:lnTo>
                        <a:pt x="368" y="532"/>
                      </a:lnTo>
                      <a:lnTo>
                        <a:pt x="358" y="522"/>
                      </a:lnTo>
                      <a:lnTo>
                        <a:pt x="348" y="510"/>
                      </a:lnTo>
                      <a:lnTo>
                        <a:pt x="340" y="498"/>
                      </a:lnTo>
                      <a:lnTo>
                        <a:pt x="336" y="482"/>
                      </a:lnTo>
                      <a:lnTo>
                        <a:pt x="334" y="468"/>
                      </a:lnTo>
                      <a:lnTo>
                        <a:pt x="336" y="452"/>
                      </a:lnTo>
                      <a:lnTo>
                        <a:pt x="340" y="436"/>
                      </a:lnTo>
                      <a:lnTo>
                        <a:pt x="348" y="424"/>
                      </a:lnTo>
                      <a:lnTo>
                        <a:pt x="358" y="412"/>
                      </a:lnTo>
                      <a:lnTo>
                        <a:pt x="368" y="402"/>
                      </a:lnTo>
                      <a:lnTo>
                        <a:pt x="382" y="394"/>
                      </a:lnTo>
                      <a:lnTo>
                        <a:pt x="396" y="390"/>
                      </a:lnTo>
                      <a:lnTo>
                        <a:pt x="412" y="388"/>
                      </a:lnTo>
                      <a:lnTo>
                        <a:pt x="428" y="390"/>
                      </a:lnTo>
                      <a:lnTo>
                        <a:pt x="442" y="394"/>
                      </a:lnTo>
                      <a:lnTo>
                        <a:pt x="456" y="402"/>
                      </a:lnTo>
                      <a:lnTo>
                        <a:pt x="468" y="412"/>
                      </a:lnTo>
                      <a:lnTo>
                        <a:pt x="478" y="424"/>
                      </a:lnTo>
                      <a:lnTo>
                        <a:pt x="484" y="436"/>
                      </a:lnTo>
                      <a:lnTo>
                        <a:pt x="490" y="452"/>
                      </a:lnTo>
                      <a:lnTo>
                        <a:pt x="490" y="468"/>
                      </a:lnTo>
                      <a:lnTo>
                        <a:pt x="490" y="482"/>
                      </a:lnTo>
                      <a:lnTo>
                        <a:pt x="484" y="498"/>
                      </a:lnTo>
                      <a:lnTo>
                        <a:pt x="478" y="510"/>
                      </a:lnTo>
                      <a:lnTo>
                        <a:pt x="468" y="522"/>
                      </a:lnTo>
                      <a:lnTo>
                        <a:pt x="456" y="532"/>
                      </a:lnTo>
                      <a:lnTo>
                        <a:pt x="442" y="540"/>
                      </a:lnTo>
                      <a:lnTo>
                        <a:pt x="428" y="544"/>
                      </a:lnTo>
                      <a:lnTo>
                        <a:pt x="412" y="546"/>
                      </a:lnTo>
                      <a:close/>
                    </a:path>
                  </a:pathLst>
                </a:custGeom>
                <a:solidFill>
                  <a:srgbClr val="FEFFFF">
                    <a:alpha val="76077"/>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9" name="Freeform 77"/>
                <p:cNvSpPr>
                  <a:spLocks noChangeAspect="1" noEditPoints="1"/>
                </p:cNvSpPr>
                <p:nvPr/>
              </p:nvSpPr>
              <p:spPr bwMode="auto">
                <a:xfrm rot="-642487">
                  <a:off x="7869058" y="3830515"/>
                  <a:ext cx="639682" cy="729516"/>
                </a:xfrm>
                <a:custGeom>
                  <a:avLst/>
                  <a:gdLst>
                    <a:gd name="T0" fmla="*/ 430618279 w 826"/>
                    <a:gd name="T1" fmla="*/ 380239693 h 942"/>
                    <a:gd name="T2" fmla="*/ 472601089 w 826"/>
                    <a:gd name="T3" fmla="*/ 341855689 h 942"/>
                    <a:gd name="T4" fmla="*/ 325063005 w 826"/>
                    <a:gd name="T5" fmla="*/ 283080088 h 942"/>
                    <a:gd name="T6" fmla="*/ 472601089 w 826"/>
                    <a:gd name="T7" fmla="*/ 225504857 h 942"/>
                    <a:gd name="T8" fmla="*/ 433017474 w 826"/>
                    <a:gd name="T9" fmla="*/ 188320451 h 942"/>
                    <a:gd name="T10" fmla="*/ 448610690 w 826"/>
                    <a:gd name="T11" fmla="*/ 178724450 h 942"/>
                    <a:gd name="T12" fmla="*/ 437815089 w 826"/>
                    <a:gd name="T13" fmla="*/ 165530433 h 942"/>
                    <a:gd name="T14" fmla="*/ 422221872 w 826"/>
                    <a:gd name="T15" fmla="*/ 173926837 h 942"/>
                    <a:gd name="T16" fmla="*/ 410226673 w 826"/>
                    <a:gd name="T17" fmla="*/ 117550429 h 942"/>
                    <a:gd name="T18" fmla="*/ 286678987 w 826"/>
                    <a:gd name="T19" fmla="*/ 215908856 h 942"/>
                    <a:gd name="T20" fmla="*/ 309469788 w 826"/>
                    <a:gd name="T21" fmla="*/ 59974424 h 942"/>
                    <a:gd name="T22" fmla="*/ 257890973 w 826"/>
                    <a:gd name="T23" fmla="*/ 74368813 h 942"/>
                    <a:gd name="T24" fmla="*/ 257890973 w 826"/>
                    <a:gd name="T25" fmla="*/ 56376408 h 942"/>
                    <a:gd name="T26" fmla="*/ 241098159 w 826"/>
                    <a:gd name="T27" fmla="*/ 58774827 h 942"/>
                    <a:gd name="T28" fmla="*/ 239898562 w 826"/>
                    <a:gd name="T29" fmla="*/ 76767232 h 942"/>
                    <a:gd name="T30" fmla="*/ 185921327 w 826"/>
                    <a:gd name="T31" fmla="*/ 59974424 h 942"/>
                    <a:gd name="T32" fmla="*/ 211111323 w 826"/>
                    <a:gd name="T33" fmla="*/ 215908856 h 942"/>
                    <a:gd name="T34" fmla="*/ 85164443 w 826"/>
                    <a:gd name="T35" fmla="*/ 117550429 h 942"/>
                    <a:gd name="T36" fmla="*/ 71969646 w 826"/>
                    <a:gd name="T37" fmla="*/ 170328046 h 942"/>
                    <a:gd name="T38" fmla="*/ 56376429 w 826"/>
                    <a:gd name="T39" fmla="*/ 161931642 h 942"/>
                    <a:gd name="T40" fmla="*/ 50378442 w 826"/>
                    <a:gd name="T41" fmla="*/ 177524853 h 942"/>
                    <a:gd name="T42" fmla="*/ 65972434 w 826"/>
                    <a:gd name="T43" fmla="*/ 187120854 h 942"/>
                    <a:gd name="T44" fmla="*/ 23989624 w 826"/>
                    <a:gd name="T45" fmla="*/ 225504857 h 942"/>
                    <a:gd name="T46" fmla="*/ 173926903 w 826"/>
                    <a:gd name="T47" fmla="*/ 283080088 h 942"/>
                    <a:gd name="T48" fmla="*/ 23989624 w 826"/>
                    <a:gd name="T49" fmla="*/ 341855689 h 942"/>
                    <a:gd name="T50" fmla="*/ 62373642 w 826"/>
                    <a:gd name="T51" fmla="*/ 379040096 h 942"/>
                    <a:gd name="T52" fmla="*/ 47980022 w 826"/>
                    <a:gd name="T53" fmla="*/ 388636096 h 942"/>
                    <a:gd name="T54" fmla="*/ 57576027 w 826"/>
                    <a:gd name="T55" fmla="*/ 401830114 h 942"/>
                    <a:gd name="T56" fmla="*/ 73169243 w 826"/>
                    <a:gd name="T57" fmla="*/ 393433710 h 942"/>
                    <a:gd name="T58" fmla="*/ 85164443 w 826"/>
                    <a:gd name="T59" fmla="*/ 448610521 h 942"/>
                    <a:gd name="T60" fmla="*/ 211111323 w 826"/>
                    <a:gd name="T61" fmla="*/ 350252093 h 942"/>
                    <a:gd name="T62" fmla="*/ 185921327 w 826"/>
                    <a:gd name="T63" fmla="*/ 507385348 h 942"/>
                    <a:gd name="T64" fmla="*/ 237500142 w 826"/>
                    <a:gd name="T65" fmla="*/ 491792137 h 942"/>
                    <a:gd name="T66" fmla="*/ 238698965 w 826"/>
                    <a:gd name="T67" fmla="*/ 509784542 h 942"/>
                    <a:gd name="T68" fmla="*/ 255492553 w 826"/>
                    <a:gd name="T69" fmla="*/ 507385348 h 942"/>
                    <a:gd name="T70" fmla="*/ 255492553 w 826"/>
                    <a:gd name="T71" fmla="*/ 489392943 h 942"/>
                    <a:gd name="T72" fmla="*/ 309469788 w 826"/>
                    <a:gd name="T73" fmla="*/ 506186525 h 942"/>
                    <a:gd name="T74" fmla="*/ 286678987 w 826"/>
                    <a:gd name="T75" fmla="*/ 350252093 h 942"/>
                    <a:gd name="T76" fmla="*/ 410226673 w 826"/>
                    <a:gd name="T77" fmla="*/ 448610521 h 942"/>
                    <a:gd name="T78" fmla="*/ 423421469 w 826"/>
                    <a:gd name="T79" fmla="*/ 395832903 h 942"/>
                    <a:gd name="T80" fmla="*/ 439014686 w 826"/>
                    <a:gd name="T81" fmla="*/ 404229307 h 942"/>
                    <a:gd name="T82" fmla="*/ 445012673 w 826"/>
                    <a:gd name="T83" fmla="*/ 388636096 h 942"/>
                    <a:gd name="T84" fmla="*/ 225504943 w 826"/>
                    <a:gd name="T85" fmla="*/ 326262478 h 942"/>
                    <a:gd name="T86" fmla="*/ 273484965 w 826"/>
                    <a:gd name="T87" fmla="*/ 239898471 h 94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26" h="942">
                      <a:moveTo>
                        <a:pt x="818" y="628"/>
                      </a:moveTo>
                      <a:lnTo>
                        <a:pt x="814" y="610"/>
                      </a:lnTo>
                      <a:lnTo>
                        <a:pt x="718" y="634"/>
                      </a:lnTo>
                      <a:lnTo>
                        <a:pt x="690" y="616"/>
                      </a:lnTo>
                      <a:lnTo>
                        <a:pt x="792" y="588"/>
                      </a:lnTo>
                      <a:lnTo>
                        <a:pt x="788" y="570"/>
                      </a:lnTo>
                      <a:lnTo>
                        <a:pt x="662" y="600"/>
                      </a:lnTo>
                      <a:lnTo>
                        <a:pt x="518" y="514"/>
                      </a:lnTo>
                      <a:lnTo>
                        <a:pt x="542" y="472"/>
                      </a:lnTo>
                      <a:lnTo>
                        <a:pt x="520" y="436"/>
                      </a:lnTo>
                      <a:lnTo>
                        <a:pt x="668" y="346"/>
                      </a:lnTo>
                      <a:lnTo>
                        <a:pt x="788" y="376"/>
                      </a:lnTo>
                      <a:lnTo>
                        <a:pt x="792" y="358"/>
                      </a:lnTo>
                      <a:lnTo>
                        <a:pt x="694" y="330"/>
                      </a:lnTo>
                      <a:lnTo>
                        <a:pt x="722" y="314"/>
                      </a:lnTo>
                      <a:lnTo>
                        <a:pt x="814" y="336"/>
                      </a:lnTo>
                      <a:lnTo>
                        <a:pt x="818" y="318"/>
                      </a:lnTo>
                      <a:lnTo>
                        <a:pt x="748" y="298"/>
                      </a:lnTo>
                      <a:lnTo>
                        <a:pt x="826" y="250"/>
                      </a:lnTo>
                      <a:lnTo>
                        <a:pt x="814" y="228"/>
                      </a:lnTo>
                      <a:lnTo>
                        <a:pt x="730" y="276"/>
                      </a:lnTo>
                      <a:lnTo>
                        <a:pt x="750" y="200"/>
                      </a:lnTo>
                      <a:lnTo>
                        <a:pt x="732" y="196"/>
                      </a:lnTo>
                      <a:lnTo>
                        <a:pt x="704" y="290"/>
                      </a:lnTo>
                      <a:lnTo>
                        <a:pt x="676" y="306"/>
                      </a:lnTo>
                      <a:lnTo>
                        <a:pt x="702" y="202"/>
                      </a:lnTo>
                      <a:lnTo>
                        <a:pt x="684" y="196"/>
                      </a:lnTo>
                      <a:lnTo>
                        <a:pt x="648" y="320"/>
                      </a:lnTo>
                      <a:lnTo>
                        <a:pt x="502" y="400"/>
                      </a:lnTo>
                      <a:lnTo>
                        <a:pt x="478" y="360"/>
                      </a:lnTo>
                      <a:lnTo>
                        <a:pt x="434" y="360"/>
                      </a:lnTo>
                      <a:lnTo>
                        <a:pt x="432" y="188"/>
                      </a:lnTo>
                      <a:lnTo>
                        <a:pt x="516" y="100"/>
                      </a:lnTo>
                      <a:lnTo>
                        <a:pt x="504" y="86"/>
                      </a:lnTo>
                      <a:lnTo>
                        <a:pt x="430" y="158"/>
                      </a:lnTo>
                      <a:lnTo>
                        <a:pt x="430" y="124"/>
                      </a:lnTo>
                      <a:lnTo>
                        <a:pt x="494" y="58"/>
                      </a:lnTo>
                      <a:lnTo>
                        <a:pt x="482" y="46"/>
                      </a:lnTo>
                      <a:lnTo>
                        <a:pt x="430" y="94"/>
                      </a:lnTo>
                      <a:lnTo>
                        <a:pt x="428" y="0"/>
                      </a:lnTo>
                      <a:lnTo>
                        <a:pt x="402" y="0"/>
                      </a:lnTo>
                      <a:lnTo>
                        <a:pt x="402" y="98"/>
                      </a:lnTo>
                      <a:lnTo>
                        <a:pt x="346" y="44"/>
                      </a:lnTo>
                      <a:lnTo>
                        <a:pt x="332" y="58"/>
                      </a:lnTo>
                      <a:lnTo>
                        <a:pt x="400" y="128"/>
                      </a:lnTo>
                      <a:lnTo>
                        <a:pt x="400" y="160"/>
                      </a:lnTo>
                      <a:lnTo>
                        <a:pt x="324" y="86"/>
                      </a:lnTo>
                      <a:lnTo>
                        <a:pt x="310" y="100"/>
                      </a:lnTo>
                      <a:lnTo>
                        <a:pt x="400" y="192"/>
                      </a:lnTo>
                      <a:lnTo>
                        <a:pt x="396" y="360"/>
                      </a:lnTo>
                      <a:lnTo>
                        <a:pt x="352" y="360"/>
                      </a:lnTo>
                      <a:lnTo>
                        <a:pt x="332" y="398"/>
                      </a:lnTo>
                      <a:lnTo>
                        <a:pt x="178" y="314"/>
                      </a:lnTo>
                      <a:lnTo>
                        <a:pt x="142" y="196"/>
                      </a:lnTo>
                      <a:lnTo>
                        <a:pt x="124" y="202"/>
                      </a:lnTo>
                      <a:lnTo>
                        <a:pt x="150" y="300"/>
                      </a:lnTo>
                      <a:lnTo>
                        <a:pt x="120" y="284"/>
                      </a:lnTo>
                      <a:lnTo>
                        <a:pt x="94" y="194"/>
                      </a:lnTo>
                      <a:lnTo>
                        <a:pt x="78" y="200"/>
                      </a:lnTo>
                      <a:lnTo>
                        <a:pt x="94" y="270"/>
                      </a:lnTo>
                      <a:lnTo>
                        <a:pt x="14" y="226"/>
                      </a:lnTo>
                      <a:lnTo>
                        <a:pt x="2" y="246"/>
                      </a:lnTo>
                      <a:lnTo>
                        <a:pt x="84" y="296"/>
                      </a:lnTo>
                      <a:lnTo>
                        <a:pt x="10" y="318"/>
                      </a:lnTo>
                      <a:lnTo>
                        <a:pt x="14" y="336"/>
                      </a:lnTo>
                      <a:lnTo>
                        <a:pt x="110" y="312"/>
                      </a:lnTo>
                      <a:lnTo>
                        <a:pt x="136" y="328"/>
                      </a:lnTo>
                      <a:lnTo>
                        <a:pt x="34" y="358"/>
                      </a:lnTo>
                      <a:lnTo>
                        <a:pt x="40" y="376"/>
                      </a:lnTo>
                      <a:lnTo>
                        <a:pt x="164" y="346"/>
                      </a:lnTo>
                      <a:lnTo>
                        <a:pt x="312" y="434"/>
                      </a:lnTo>
                      <a:lnTo>
                        <a:pt x="290" y="472"/>
                      </a:lnTo>
                      <a:lnTo>
                        <a:pt x="310" y="508"/>
                      </a:lnTo>
                      <a:lnTo>
                        <a:pt x="160" y="598"/>
                      </a:lnTo>
                      <a:lnTo>
                        <a:pt x="40" y="570"/>
                      </a:lnTo>
                      <a:lnTo>
                        <a:pt x="34" y="588"/>
                      </a:lnTo>
                      <a:lnTo>
                        <a:pt x="132" y="616"/>
                      </a:lnTo>
                      <a:lnTo>
                        <a:pt x="104" y="632"/>
                      </a:lnTo>
                      <a:lnTo>
                        <a:pt x="14" y="610"/>
                      </a:lnTo>
                      <a:lnTo>
                        <a:pt x="10" y="628"/>
                      </a:lnTo>
                      <a:lnTo>
                        <a:pt x="80" y="648"/>
                      </a:lnTo>
                      <a:lnTo>
                        <a:pt x="0" y="696"/>
                      </a:lnTo>
                      <a:lnTo>
                        <a:pt x="12" y="716"/>
                      </a:lnTo>
                      <a:lnTo>
                        <a:pt x="96" y="670"/>
                      </a:lnTo>
                      <a:lnTo>
                        <a:pt x="78" y="746"/>
                      </a:lnTo>
                      <a:lnTo>
                        <a:pt x="94" y="750"/>
                      </a:lnTo>
                      <a:lnTo>
                        <a:pt x="122" y="656"/>
                      </a:lnTo>
                      <a:lnTo>
                        <a:pt x="150" y="640"/>
                      </a:lnTo>
                      <a:lnTo>
                        <a:pt x="124" y="744"/>
                      </a:lnTo>
                      <a:lnTo>
                        <a:pt x="142" y="748"/>
                      </a:lnTo>
                      <a:lnTo>
                        <a:pt x="178" y="624"/>
                      </a:lnTo>
                      <a:lnTo>
                        <a:pt x="328" y="542"/>
                      </a:lnTo>
                      <a:lnTo>
                        <a:pt x="352" y="584"/>
                      </a:lnTo>
                      <a:lnTo>
                        <a:pt x="392" y="584"/>
                      </a:lnTo>
                      <a:lnTo>
                        <a:pt x="396" y="756"/>
                      </a:lnTo>
                      <a:lnTo>
                        <a:pt x="310" y="846"/>
                      </a:lnTo>
                      <a:lnTo>
                        <a:pt x="324" y="858"/>
                      </a:lnTo>
                      <a:lnTo>
                        <a:pt x="396" y="788"/>
                      </a:lnTo>
                      <a:lnTo>
                        <a:pt x="396" y="820"/>
                      </a:lnTo>
                      <a:lnTo>
                        <a:pt x="332" y="888"/>
                      </a:lnTo>
                      <a:lnTo>
                        <a:pt x="346" y="900"/>
                      </a:lnTo>
                      <a:lnTo>
                        <a:pt x="398" y="850"/>
                      </a:lnTo>
                      <a:lnTo>
                        <a:pt x="400" y="942"/>
                      </a:lnTo>
                      <a:lnTo>
                        <a:pt x="424" y="942"/>
                      </a:lnTo>
                      <a:lnTo>
                        <a:pt x="426" y="846"/>
                      </a:lnTo>
                      <a:lnTo>
                        <a:pt x="482" y="900"/>
                      </a:lnTo>
                      <a:lnTo>
                        <a:pt x="494" y="888"/>
                      </a:lnTo>
                      <a:lnTo>
                        <a:pt x="426" y="816"/>
                      </a:lnTo>
                      <a:lnTo>
                        <a:pt x="426" y="784"/>
                      </a:lnTo>
                      <a:lnTo>
                        <a:pt x="504" y="858"/>
                      </a:lnTo>
                      <a:lnTo>
                        <a:pt x="516" y="844"/>
                      </a:lnTo>
                      <a:lnTo>
                        <a:pt x="428" y="752"/>
                      </a:lnTo>
                      <a:lnTo>
                        <a:pt x="430" y="584"/>
                      </a:lnTo>
                      <a:lnTo>
                        <a:pt x="478" y="584"/>
                      </a:lnTo>
                      <a:lnTo>
                        <a:pt x="500" y="548"/>
                      </a:lnTo>
                      <a:lnTo>
                        <a:pt x="650" y="630"/>
                      </a:lnTo>
                      <a:lnTo>
                        <a:pt x="684" y="748"/>
                      </a:lnTo>
                      <a:lnTo>
                        <a:pt x="702" y="744"/>
                      </a:lnTo>
                      <a:lnTo>
                        <a:pt x="678" y="646"/>
                      </a:lnTo>
                      <a:lnTo>
                        <a:pt x="706" y="660"/>
                      </a:lnTo>
                      <a:lnTo>
                        <a:pt x="732" y="750"/>
                      </a:lnTo>
                      <a:lnTo>
                        <a:pt x="750" y="746"/>
                      </a:lnTo>
                      <a:lnTo>
                        <a:pt x="732" y="674"/>
                      </a:lnTo>
                      <a:lnTo>
                        <a:pt x="812" y="720"/>
                      </a:lnTo>
                      <a:lnTo>
                        <a:pt x="826" y="698"/>
                      </a:lnTo>
                      <a:lnTo>
                        <a:pt x="742" y="648"/>
                      </a:lnTo>
                      <a:lnTo>
                        <a:pt x="818" y="628"/>
                      </a:lnTo>
                      <a:close/>
                      <a:moveTo>
                        <a:pt x="456" y="544"/>
                      </a:moveTo>
                      <a:lnTo>
                        <a:pt x="376" y="544"/>
                      </a:lnTo>
                      <a:lnTo>
                        <a:pt x="336" y="472"/>
                      </a:lnTo>
                      <a:lnTo>
                        <a:pt x="376" y="400"/>
                      </a:lnTo>
                      <a:lnTo>
                        <a:pt x="456" y="400"/>
                      </a:lnTo>
                      <a:lnTo>
                        <a:pt x="496" y="472"/>
                      </a:lnTo>
                      <a:lnTo>
                        <a:pt x="456" y="544"/>
                      </a:lnTo>
                      <a:close/>
                    </a:path>
                  </a:pathLst>
                </a:custGeom>
                <a:noFill/>
                <a:ln w="9525">
                  <a:solidFill>
                    <a:srgbClr val="FEFFFF">
                      <a:alpha val="25882"/>
                    </a:srgbClr>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70" name="Freeform 81"/>
                <p:cNvSpPr>
                  <a:spLocks noChangeAspect="1" noEditPoints="1"/>
                </p:cNvSpPr>
                <p:nvPr/>
              </p:nvSpPr>
              <p:spPr bwMode="auto">
                <a:xfrm rot="924218">
                  <a:off x="8027251" y="1799143"/>
                  <a:ext cx="766532" cy="869062"/>
                </a:xfrm>
                <a:custGeom>
                  <a:avLst/>
                  <a:gdLst>
                    <a:gd name="T0" fmla="*/ 813455232 w 628"/>
                    <a:gd name="T1" fmla="*/ 715125731 h 712"/>
                    <a:gd name="T2" fmla="*/ 890927449 w 628"/>
                    <a:gd name="T3" fmla="*/ 640634180 h 712"/>
                    <a:gd name="T4" fmla="*/ 595938350 w 628"/>
                    <a:gd name="T5" fmla="*/ 557203007 h 712"/>
                    <a:gd name="T6" fmla="*/ 598917816 w 628"/>
                    <a:gd name="T7" fmla="*/ 527405898 h 712"/>
                    <a:gd name="T8" fmla="*/ 756841717 w 628"/>
                    <a:gd name="T9" fmla="*/ 378421574 h 712"/>
                    <a:gd name="T10" fmla="*/ 780678665 w 628"/>
                    <a:gd name="T11" fmla="*/ 366502487 h 712"/>
                    <a:gd name="T12" fmla="*/ 923704016 w 628"/>
                    <a:gd name="T13" fmla="*/ 351603932 h 712"/>
                    <a:gd name="T14" fmla="*/ 923704016 w 628"/>
                    <a:gd name="T15" fmla="*/ 253274205 h 712"/>
                    <a:gd name="T16" fmla="*/ 831334469 w 628"/>
                    <a:gd name="T17" fmla="*/ 214537475 h 712"/>
                    <a:gd name="T18" fmla="*/ 792597750 w 628"/>
                    <a:gd name="T19" fmla="*/ 220497629 h 712"/>
                    <a:gd name="T20" fmla="*/ 670431102 w 628"/>
                    <a:gd name="T21" fmla="*/ 393318908 h 712"/>
                    <a:gd name="T22" fmla="*/ 536344149 w 628"/>
                    <a:gd name="T23" fmla="*/ 414177617 h 712"/>
                    <a:gd name="T24" fmla="*/ 482710100 w 628"/>
                    <a:gd name="T25" fmla="*/ 202619608 h 712"/>
                    <a:gd name="T26" fmla="*/ 482710100 w 628"/>
                    <a:gd name="T27" fmla="*/ 175801966 h 712"/>
                    <a:gd name="T28" fmla="*/ 545283768 w 628"/>
                    <a:gd name="T29" fmla="*/ 44695663 h 712"/>
                    <a:gd name="T30" fmla="*/ 458871932 w 628"/>
                    <a:gd name="T31" fmla="*/ 0 h 712"/>
                    <a:gd name="T32" fmla="*/ 378420248 w 628"/>
                    <a:gd name="T33" fmla="*/ 53634064 h 712"/>
                    <a:gd name="T34" fmla="*/ 363522919 w 628"/>
                    <a:gd name="T35" fmla="*/ 92370794 h 712"/>
                    <a:gd name="T36" fmla="*/ 452913000 w 628"/>
                    <a:gd name="T37" fmla="*/ 283071314 h 712"/>
                    <a:gd name="T38" fmla="*/ 405237883 w 628"/>
                    <a:gd name="T39" fmla="*/ 414177617 h 712"/>
                    <a:gd name="T40" fmla="*/ 193679933 w 628"/>
                    <a:gd name="T41" fmla="*/ 348624465 h 712"/>
                    <a:gd name="T42" fmla="*/ 169842985 w 628"/>
                    <a:gd name="T43" fmla="*/ 336705378 h 712"/>
                    <a:gd name="T44" fmla="*/ 86410615 w 628"/>
                    <a:gd name="T45" fmla="*/ 217518163 h 712"/>
                    <a:gd name="T46" fmla="*/ 0 w 628"/>
                    <a:gd name="T47" fmla="*/ 268172760 h 712"/>
                    <a:gd name="T48" fmla="*/ 11919084 w 628"/>
                    <a:gd name="T49" fmla="*/ 366502487 h 712"/>
                    <a:gd name="T50" fmla="*/ 38735498 w 628"/>
                    <a:gd name="T51" fmla="*/ 399279062 h 712"/>
                    <a:gd name="T52" fmla="*/ 247313982 w 628"/>
                    <a:gd name="T53" fmla="*/ 417157084 h 712"/>
                    <a:gd name="T54" fmla="*/ 339684750 w 628"/>
                    <a:gd name="T55" fmla="*/ 527405898 h 712"/>
                    <a:gd name="T56" fmla="*/ 241355050 w 628"/>
                    <a:gd name="T57" fmla="*/ 634674026 h 712"/>
                    <a:gd name="T58" fmla="*/ 38735498 w 628"/>
                    <a:gd name="T59" fmla="*/ 655532734 h 712"/>
                    <a:gd name="T60" fmla="*/ 11919084 w 628"/>
                    <a:gd name="T61" fmla="*/ 688309310 h 712"/>
                    <a:gd name="T62" fmla="*/ 0 w 628"/>
                    <a:gd name="T63" fmla="*/ 783659570 h 712"/>
                    <a:gd name="T64" fmla="*/ 86410615 w 628"/>
                    <a:gd name="T65" fmla="*/ 837293634 h 712"/>
                    <a:gd name="T66" fmla="*/ 169842985 w 628"/>
                    <a:gd name="T67" fmla="*/ 712146265 h 712"/>
                    <a:gd name="T68" fmla="*/ 196659399 w 628"/>
                    <a:gd name="T69" fmla="*/ 697247710 h 712"/>
                    <a:gd name="T70" fmla="*/ 381400935 w 628"/>
                    <a:gd name="T71" fmla="*/ 622756159 h 712"/>
                    <a:gd name="T72" fmla="*/ 446954068 w 628"/>
                    <a:gd name="T73" fmla="*/ 777699416 h 712"/>
                    <a:gd name="T74" fmla="*/ 363522919 w 628"/>
                    <a:gd name="T75" fmla="*/ 962441003 h 712"/>
                    <a:gd name="T76" fmla="*/ 378420248 w 628"/>
                    <a:gd name="T77" fmla="*/ 1001176512 h 712"/>
                    <a:gd name="T78" fmla="*/ 452913000 w 628"/>
                    <a:gd name="T79" fmla="*/ 1060770730 h 712"/>
                    <a:gd name="T80" fmla="*/ 545283768 w 628"/>
                    <a:gd name="T81" fmla="*/ 1010116133 h 712"/>
                    <a:gd name="T82" fmla="*/ 479730635 w 628"/>
                    <a:gd name="T83" fmla="*/ 876030364 h 712"/>
                    <a:gd name="T84" fmla="*/ 479730635 w 628"/>
                    <a:gd name="T85" fmla="*/ 846233255 h 712"/>
                    <a:gd name="T86" fmla="*/ 506547049 w 628"/>
                    <a:gd name="T87" fmla="*/ 652553267 h 712"/>
                    <a:gd name="T88" fmla="*/ 673410568 w 628"/>
                    <a:gd name="T89" fmla="*/ 667451822 h 712"/>
                    <a:gd name="T90" fmla="*/ 792597750 w 628"/>
                    <a:gd name="T91" fmla="*/ 834314167 h 712"/>
                    <a:gd name="T92" fmla="*/ 831334469 w 628"/>
                    <a:gd name="T93" fmla="*/ 840273101 h 712"/>
                    <a:gd name="T94" fmla="*/ 920724550 w 628"/>
                    <a:gd name="T95" fmla="*/ 804517058 h 712"/>
                    <a:gd name="T96" fmla="*/ 923704016 w 628"/>
                    <a:gd name="T97" fmla="*/ 700228398 h 712"/>
                    <a:gd name="T98" fmla="*/ 452913000 w 628"/>
                    <a:gd name="T99" fmla="*/ 607857604 h 712"/>
                    <a:gd name="T100" fmla="*/ 411196815 w 628"/>
                    <a:gd name="T101" fmla="*/ 587000116 h 712"/>
                    <a:gd name="T102" fmla="*/ 387359867 w 628"/>
                    <a:gd name="T103" fmla="*/ 542304453 h 712"/>
                    <a:gd name="T104" fmla="*/ 387359867 w 628"/>
                    <a:gd name="T105" fmla="*/ 509527877 h 712"/>
                    <a:gd name="T106" fmla="*/ 411196815 w 628"/>
                    <a:gd name="T107" fmla="*/ 467811680 h 712"/>
                    <a:gd name="T108" fmla="*/ 452913000 w 628"/>
                    <a:gd name="T109" fmla="*/ 446954192 h 712"/>
                    <a:gd name="T110" fmla="*/ 485689566 w 628"/>
                    <a:gd name="T111" fmla="*/ 446954192 h 712"/>
                    <a:gd name="T112" fmla="*/ 527405751 w 628"/>
                    <a:gd name="T113" fmla="*/ 467811680 h 712"/>
                    <a:gd name="T114" fmla="*/ 551242700 w 628"/>
                    <a:gd name="T115" fmla="*/ 509527877 h 712"/>
                    <a:gd name="T116" fmla="*/ 551242700 w 628"/>
                    <a:gd name="T117" fmla="*/ 542304453 h 712"/>
                    <a:gd name="T118" fmla="*/ 527405751 w 628"/>
                    <a:gd name="T119" fmla="*/ 587000116 h 712"/>
                    <a:gd name="T120" fmla="*/ 485689566 w 628"/>
                    <a:gd name="T121" fmla="*/ 607857604 h 71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628" h="712">
                      <a:moveTo>
                        <a:pt x="620" y="470"/>
                      </a:moveTo>
                      <a:lnTo>
                        <a:pt x="618" y="462"/>
                      </a:lnTo>
                      <a:lnTo>
                        <a:pt x="546" y="480"/>
                      </a:lnTo>
                      <a:lnTo>
                        <a:pt x="520" y="464"/>
                      </a:lnTo>
                      <a:lnTo>
                        <a:pt x="602" y="440"/>
                      </a:lnTo>
                      <a:lnTo>
                        <a:pt x="598" y="430"/>
                      </a:lnTo>
                      <a:lnTo>
                        <a:pt x="504" y="454"/>
                      </a:lnTo>
                      <a:lnTo>
                        <a:pt x="460" y="428"/>
                      </a:lnTo>
                      <a:lnTo>
                        <a:pt x="400" y="374"/>
                      </a:lnTo>
                      <a:lnTo>
                        <a:pt x="402" y="354"/>
                      </a:lnTo>
                      <a:lnTo>
                        <a:pt x="402" y="338"/>
                      </a:lnTo>
                      <a:lnTo>
                        <a:pt x="464" y="282"/>
                      </a:lnTo>
                      <a:lnTo>
                        <a:pt x="508" y="254"/>
                      </a:lnTo>
                      <a:lnTo>
                        <a:pt x="598" y="278"/>
                      </a:lnTo>
                      <a:lnTo>
                        <a:pt x="602" y="268"/>
                      </a:lnTo>
                      <a:lnTo>
                        <a:pt x="524" y="246"/>
                      </a:lnTo>
                      <a:lnTo>
                        <a:pt x="550" y="230"/>
                      </a:lnTo>
                      <a:lnTo>
                        <a:pt x="618" y="246"/>
                      </a:lnTo>
                      <a:lnTo>
                        <a:pt x="620" y="236"/>
                      </a:lnTo>
                      <a:lnTo>
                        <a:pt x="564" y="220"/>
                      </a:lnTo>
                      <a:lnTo>
                        <a:pt x="628" y="182"/>
                      </a:lnTo>
                      <a:lnTo>
                        <a:pt x="620" y="170"/>
                      </a:lnTo>
                      <a:lnTo>
                        <a:pt x="554" y="206"/>
                      </a:lnTo>
                      <a:lnTo>
                        <a:pt x="568" y="146"/>
                      </a:lnTo>
                      <a:lnTo>
                        <a:pt x="558" y="144"/>
                      </a:lnTo>
                      <a:lnTo>
                        <a:pt x="538" y="214"/>
                      </a:lnTo>
                      <a:lnTo>
                        <a:pt x="512" y="230"/>
                      </a:lnTo>
                      <a:lnTo>
                        <a:pt x="532" y="148"/>
                      </a:lnTo>
                      <a:lnTo>
                        <a:pt x="522" y="144"/>
                      </a:lnTo>
                      <a:lnTo>
                        <a:pt x="494" y="238"/>
                      </a:lnTo>
                      <a:lnTo>
                        <a:pt x="450" y="264"/>
                      </a:lnTo>
                      <a:lnTo>
                        <a:pt x="374" y="288"/>
                      </a:lnTo>
                      <a:lnTo>
                        <a:pt x="360" y="278"/>
                      </a:lnTo>
                      <a:lnTo>
                        <a:pt x="344" y="272"/>
                      </a:lnTo>
                      <a:lnTo>
                        <a:pt x="326" y="186"/>
                      </a:lnTo>
                      <a:lnTo>
                        <a:pt x="324" y="136"/>
                      </a:lnTo>
                      <a:lnTo>
                        <a:pt x="390" y="68"/>
                      </a:lnTo>
                      <a:lnTo>
                        <a:pt x="382" y="62"/>
                      </a:lnTo>
                      <a:lnTo>
                        <a:pt x="324" y="118"/>
                      </a:lnTo>
                      <a:lnTo>
                        <a:pt x="324" y="86"/>
                      </a:lnTo>
                      <a:lnTo>
                        <a:pt x="372" y="36"/>
                      </a:lnTo>
                      <a:lnTo>
                        <a:pt x="366" y="30"/>
                      </a:lnTo>
                      <a:lnTo>
                        <a:pt x="324" y="72"/>
                      </a:lnTo>
                      <a:lnTo>
                        <a:pt x="322" y="0"/>
                      </a:lnTo>
                      <a:lnTo>
                        <a:pt x="308" y="0"/>
                      </a:lnTo>
                      <a:lnTo>
                        <a:pt x="306" y="74"/>
                      </a:lnTo>
                      <a:lnTo>
                        <a:pt x="260" y="30"/>
                      </a:lnTo>
                      <a:lnTo>
                        <a:pt x="254" y="36"/>
                      </a:lnTo>
                      <a:lnTo>
                        <a:pt x="306" y="90"/>
                      </a:lnTo>
                      <a:lnTo>
                        <a:pt x="304" y="120"/>
                      </a:lnTo>
                      <a:lnTo>
                        <a:pt x="244" y="62"/>
                      </a:lnTo>
                      <a:lnTo>
                        <a:pt x="236" y="68"/>
                      </a:lnTo>
                      <a:lnTo>
                        <a:pt x="304" y="138"/>
                      </a:lnTo>
                      <a:lnTo>
                        <a:pt x="304" y="190"/>
                      </a:lnTo>
                      <a:lnTo>
                        <a:pt x="286" y="270"/>
                      </a:lnTo>
                      <a:lnTo>
                        <a:pt x="272" y="278"/>
                      </a:lnTo>
                      <a:lnTo>
                        <a:pt x="258" y="286"/>
                      </a:lnTo>
                      <a:lnTo>
                        <a:pt x="174" y="260"/>
                      </a:lnTo>
                      <a:lnTo>
                        <a:pt x="130" y="234"/>
                      </a:lnTo>
                      <a:lnTo>
                        <a:pt x="104" y="144"/>
                      </a:lnTo>
                      <a:lnTo>
                        <a:pt x="94" y="148"/>
                      </a:lnTo>
                      <a:lnTo>
                        <a:pt x="114" y="226"/>
                      </a:lnTo>
                      <a:lnTo>
                        <a:pt x="86" y="212"/>
                      </a:lnTo>
                      <a:lnTo>
                        <a:pt x="68" y="144"/>
                      </a:lnTo>
                      <a:lnTo>
                        <a:pt x="58" y="146"/>
                      </a:lnTo>
                      <a:lnTo>
                        <a:pt x="72" y="204"/>
                      </a:lnTo>
                      <a:lnTo>
                        <a:pt x="8" y="168"/>
                      </a:lnTo>
                      <a:lnTo>
                        <a:pt x="0" y="180"/>
                      </a:lnTo>
                      <a:lnTo>
                        <a:pt x="66" y="220"/>
                      </a:lnTo>
                      <a:lnTo>
                        <a:pt x="6" y="236"/>
                      </a:lnTo>
                      <a:lnTo>
                        <a:pt x="8" y="246"/>
                      </a:lnTo>
                      <a:lnTo>
                        <a:pt x="80" y="228"/>
                      </a:lnTo>
                      <a:lnTo>
                        <a:pt x="106" y="244"/>
                      </a:lnTo>
                      <a:lnTo>
                        <a:pt x="26" y="268"/>
                      </a:lnTo>
                      <a:lnTo>
                        <a:pt x="28" y="278"/>
                      </a:lnTo>
                      <a:lnTo>
                        <a:pt x="122" y="254"/>
                      </a:lnTo>
                      <a:lnTo>
                        <a:pt x="166" y="280"/>
                      </a:lnTo>
                      <a:lnTo>
                        <a:pt x="228" y="336"/>
                      </a:lnTo>
                      <a:lnTo>
                        <a:pt x="228" y="354"/>
                      </a:lnTo>
                      <a:lnTo>
                        <a:pt x="228" y="366"/>
                      </a:lnTo>
                      <a:lnTo>
                        <a:pt x="162" y="426"/>
                      </a:lnTo>
                      <a:lnTo>
                        <a:pt x="118" y="452"/>
                      </a:lnTo>
                      <a:lnTo>
                        <a:pt x="28" y="430"/>
                      </a:lnTo>
                      <a:lnTo>
                        <a:pt x="26" y="440"/>
                      </a:lnTo>
                      <a:lnTo>
                        <a:pt x="102" y="462"/>
                      </a:lnTo>
                      <a:lnTo>
                        <a:pt x="76" y="478"/>
                      </a:lnTo>
                      <a:lnTo>
                        <a:pt x="8" y="462"/>
                      </a:lnTo>
                      <a:lnTo>
                        <a:pt x="6" y="470"/>
                      </a:lnTo>
                      <a:lnTo>
                        <a:pt x="62" y="488"/>
                      </a:lnTo>
                      <a:lnTo>
                        <a:pt x="0" y="526"/>
                      </a:lnTo>
                      <a:lnTo>
                        <a:pt x="6" y="538"/>
                      </a:lnTo>
                      <a:lnTo>
                        <a:pt x="74" y="500"/>
                      </a:lnTo>
                      <a:lnTo>
                        <a:pt x="58" y="562"/>
                      </a:lnTo>
                      <a:lnTo>
                        <a:pt x="68" y="564"/>
                      </a:lnTo>
                      <a:lnTo>
                        <a:pt x="88" y="492"/>
                      </a:lnTo>
                      <a:lnTo>
                        <a:pt x="114" y="478"/>
                      </a:lnTo>
                      <a:lnTo>
                        <a:pt x="94" y="560"/>
                      </a:lnTo>
                      <a:lnTo>
                        <a:pt x="104" y="562"/>
                      </a:lnTo>
                      <a:lnTo>
                        <a:pt x="132" y="468"/>
                      </a:lnTo>
                      <a:lnTo>
                        <a:pt x="176" y="444"/>
                      </a:lnTo>
                      <a:lnTo>
                        <a:pt x="256" y="418"/>
                      </a:lnTo>
                      <a:lnTo>
                        <a:pt x="268" y="428"/>
                      </a:lnTo>
                      <a:lnTo>
                        <a:pt x="282" y="436"/>
                      </a:lnTo>
                      <a:lnTo>
                        <a:pt x="300" y="522"/>
                      </a:lnTo>
                      <a:lnTo>
                        <a:pt x="302" y="572"/>
                      </a:lnTo>
                      <a:lnTo>
                        <a:pt x="236" y="640"/>
                      </a:lnTo>
                      <a:lnTo>
                        <a:pt x="244" y="646"/>
                      </a:lnTo>
                      <a:lnTo>
                        <a:pt x="302" y="590"/>
                      </a:lnTo>
                      <a:lnTo>
                        <a:pt x="302" y="620"/>
                      </a:lnTo>
                      <a:lnTo>
                        <a:pt x="254" y="672"/>
                      </a:lnTo>
                      <a:lnTo>
                        <a:pt x="260" y="678"/>
                      </a:lnTo>
                      <a:lnTo>
                        <a:pt x="304" y="638"/>
                      </a:lnTo>
                      <a:lnTo>
                        <a:pt x="304" y="712"/>
                      </a:lnTo>
                      <a:lnTo>
                        <a:pt x="320" y="712"/>
                      </a:lnTo>
                      <a:lnTo>
                        <a:pt x="320" y="636"/>
                      </a:lnTo>
                      <a:lnTo>
                        <a:pt x="366" y="678"/>
                      </a:lnTo>
                      <a:lnTo>
                        <a:pt x="372" y="672"/>
                      </a:lnTo>
                      <a:lnTo>
                        <a:pt x="320" y="618"/>
                      </a:lnTo>
                      <a:lnTo>
                        <a:pt x="322" y="588"/>
                      </a:lnTo>
                      <a:lnTo>
                        <a:pt x="382" y="646"/>
                      </a:lnTo>
                      <a:lnTo>
                        <a:pt x="390" y="640"/>
                      </a:lnTo>
                      <a:lnTo>
                        <a:pt x="322" y="568"/>
                      </a:lnTo>
                      <a:lnTo>
                        <a:pt x="322" y="518"/>
                      </a:lnTo>
                      <a:lnTo>
                        <a:pt x="340" y="438"/>
                      </a:lnTo>
                      <a:lnTo>
                        <a:pt x="356" y="432"/>
                      </a:lnTo>
                      <a:lnTo>
                        <a:pt x="370" y="422"/>
                      </a:lnTo>
                      <a:lnTo>
                        <a:pt x="452" y="448"/>
                      </a:lnTo>
                      <a:lnTo>
                        <a:pt x="496" y="472"/>
                      </a:lnTo>
                      <a:lnTo>
                        <a:pt x="522" y="562"/>
                      </a:lnTo>
                      <a:lnTo>
                        <a:pt x="532" y="560"/>
                      </a:lnTo>
                      <a:lnTo>
                        <a:pt x="512" y="482"/>
                      </a:lnTo>
                      <a:lnTo>
                        <a:pt x="540" y="496"/>
                      </a:lnTo>
                      <a:lnTo>
                        <a:pt x="558" y="564"/>
                      </a:lnTo>
                      <a:lnTo>
                        <a:pt x="568" y="562"/>
                      </a:lnTo>
                      <a:lnTo>
                        <a:pt x="554" y="504"/>
                      </a:lnTo>
                      <a:lnTo>
                        <a:pt x="618" y="540"/>
                      </a:lnTo>
                      <a:lnTo>
                        <a:pt x="626" y="528"/>
                      </a:lnTo>
                      <a:lnTo>
                        <a:pt x="560" y="488"/>
                      </a:lnTo>
                      <a:lnTo>
                        <a:pt x="620" y="470"/>
                      </a:lnTo>
                      <a:close/>
                      <a:moveTo>
                        <a:pt x="314" y="410"/>
                      </a:moveTo>
                      <a:lnTo>
                        <a:pt x="314" y="410"/>
                      </a:lnTo>
                      <a:lnTo>
                        <a:pt x="304" y="408"/>
                      </a:lnTo>
                      <a:lnTo>
                        <a:pt x="294" y="406"/>
                      </a:lnTo>
                      <a:lnTo>
                        <a:pt x="284" y="400"/>
                      </a:lnTo>
                      <a:lnTo>
                        <a:pt x="276" y="394"/>
                      </a:lnTo>
                      <a:lnTo>
                        <a:pt x="268" y="384"/>
                      </a:lnTo>
                      <a:lnTo>
                        <a:pt x="264" y="376"/>
                      </a:lnTo>
                      <a:lnTo>
                        <a:pt x="260" y="364"/>
                      </a:lnTo>
                      <a:lnTo>
                        <a:pt x="260" y="354"/>
                      </a:lnTo>
                      <a:lnTo>
                        <a:pt x="260" y="342"/>
                      </a:lnTo>
                      <a:lnTo>
                        <a:pt x="264" y="332"/>
                      </a:lnTo>
                      <a:lnTo>
                        <a:pt x="268" y="322"/>
                      </a:lnTo>
                      <a:lnTo>
                        <a:pt x="276" y="314"/>
                      </a:lnTo>
                      <a:lnTo>
                        <a:pt x="284" y="308"/>
                      </a:lnTo>
                      <a:lnTo>
                        <a:pt x="294" y="302"/>
                      </a:lnTo>
                      <a:lnTo>
                        <a:pt x="304" y="300"/>
                      </a:lnTo>
                      <a:lnTo>
                        <a:pt x="314" y="298"/>
                      </a:lnTo>
                      <a:lnTo>
                        <a:pt x="326" y="300"/>
                      </a:lnTo>
                      <a:lnTo>
                        <a:pt x="336" y="302"/>
                      </a:lnTo>
                      <a:lnTo>
                        <a:pt x="346" y="308"/>
                      </a:lnTo>
                      <a:lnTo>
                        <a:pt x="354" y="314"/>
                      </a:lnTo>
                      <a:lnTo>
                        <a:pt x="362" y="322"/>
                      </a:lnTo>
                      <a:lnTo>
                        <a:pt x="366" y="332"/>
                      </a:lnTo>
                      <a:lnTo>
                        <a:pt x="370" y="342"/>
                      </a:lnTo>
                      <a:lnTo>
                        <a:pt x="370" y="354"/>
                      </a:lnTo>
                      <a:lnTo>
                        <a:pt x="370" y="364"/>
                      </a:lnTo>
                      <a:lnTo>
                        <a:pt x="366" y="376"/>
                      </a:lnTo>
                      <a:lnTo>
                        <a:pt x="362" y="384"/>
                      </a:lnTo>
                      <a:lnTo>
                        <a:pt x="354" y="394"/>
                      </a:lnTo>
                      <a:lnTo>
                        <a:pt x="346" y="400"/>
                      </a:lnTo>
                      <a:lnTo>
                        <a:pt x="336" y="406"/>
                      </a:lnTo>
                      <a:lnTo>
                        <a:pt x="326" y="408"/>
                      </a:lnTo>
                      <a:lnTo>
                        <a:pt x="314" y="410"/>
                      </a:lnTo>
                      <a:close/>
                    </a:path>
                  </a:pathLst>
                </a:custGeom>
                <a:solidFill>
                  <a:srgbClr val="FEFFFF">
                    <a:alpha val="76077"/>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221" name="Freeform 8"/>
            <p:cNvSpPr>
              <a:spLocks noChangeAspect="1" noEditPoints="1"/>
            </p:cNvSpPr>
            <p:nvPr/>
          </p:nvSpPr>
          <p:spPr bwMode="auto">
            <a:xfrm>
              <a:off x="8267911" y="2855927"/>
              <a:ext cx="865764" cy="1172389"/>
            </a:xfrm>
            <a:custGeom>
              <a:avLst/>
              <a:gdLst>
                <a:gd name="T0" fmla="*/ 562 w 672"/>
                <a:gd name="T1" fmla="*/ 532 h 910"/>
                <a:gd name="T2" fmla="*/ 624 w 672"/>
                <a:gd name="T3" fmla="*/ 522 h 910"/>
                <a:gd name="T4" fmla="*/ 640 w 672"/>
                <a:gd name="T5" fmla="*/ 514 h 910"/>
                <a:gd name="T6" fmla="*/ 636 w 672"/>
                <a:gd name="T7" fmla="*/ 502 h 910"/>
                <a:gd name="T8" fmla="*/ 594 w 672"/>
                <a:gd name="T9" fmla="*/ 460 h 910"/>
                <a:gd name="T10" fmla="*/ 588 w 672"/>
                <a:gd name="T11" fmla="*/ 422 h 910"/>
                <a:gd name="T12" fmla="*/ 610 w 672"/>
                <a:gd name="T13" fmla="*/ 364 h 910"/>
                <a:gd name="T14" fmla="*/ 614 w 672"/>
                <a:gd name="T15" fmla="*/ 352 h 910"/>
                <a:gd name="T16" fmla="*/ 604 w 672"/>
                <a:gd name="T17" fmla="*/ 342 h 910"/>
                <a:gd name="T18" fmla="*/ 560 w 672"/>
                <a:gd name="T19" fmla="*/ 374 h 910"/>
                <a:gd name="T20" fmla="*/ 672 w 672"/>
                <a:gd name="T21" fmla="*/ 156 h 910"/>
                <a:gd name="T22" fmla="*/ 672 w 672"/>
                <a:gd name="T23" fmla="*/ 104 h 910"/>
                <a:gd name="T24" fmla="*/ 644 w 672"/>
                <a:gd name="T25" fmla="*/ 0 h 910"/>
                <a:gd name="T26" fmla="*/ 596 w 672"/>
                <a:gd name="T27" fmla="*/ 120 h 910"/>
                <a:gd name="T28" fmla="*/ 570 w 672"/>
                <a:gd name="T29" fmla="*/ 182 h 910"/>
                <a:gd name="T30" fmla="*/ 476 w 672"/>
                <a:gd name="T31" fmla="*/ 342 h 910"/>
                <a:gd name="T32" fmla="*/ 468 w 672"/>
                <a:gd name="T33" fmla="*/ 296 h 910"/>
                <a:gd name="T34" fmla="*/ 468 w 672"/>
                <a:gd name="T35" fmla="*/ 294 h 910"/>
                <a:gd name="T36" fmla="*/ 468 w 672"/>
                <a:gd name="T37" fmla="*/ 290 h 910"/>
                <a:gd name="T38" fmla="*/ 464 w 672"/>
                <a:gd name="T39" fmla="*/ 288 h 910"/>
                <a:gd name="T40" fmla="*/ 460 w 672"/>
                <a:gd name="T41" fmla="*/ 288 h 910"/>
                <a:gd name="T42" fmla="*/ 450 w 672"/>
                <a:gd name="T43" fmla="*/ 288 h 910"/>
                <a:gd name="T44" fmla="*/ 444 w 672"/>
                <a:gd name="T45" fmla="*/ 300 h 910"/>
                <a:gd name="T46" fmla="*/ 450 w 672"/>
                <a:gd name="T47" fmla="*/ 346 h 910"/>
                <a:gd name="T48" fmla="*/ 320 w 672"/>
                <a:gd name="T49" fmla="*/ 90 h 910"/>
                <a:gd name="T50" fmla="*/ 276 w 672"/>
                <a:gd name="T51" fmla="*/ 70 h 910"/>
                <a:gd name="T52" fmla="*/ 168 w 672"/>
                <a:gd name="T53" fmla="*/ 88 h 910"/>
                <a:gd name="T54" fmla="*/ 246 w 672"/>
                <a:gd name="T55" fmla="*/ 188 h 910"/>
                <a:gd name="T56" fmla="*/ 288 w 672"/>
                <a:gd name="T57" fmla="*/ 240 h 910"/>
                <a:gd name="T58" fmla="*/ 380 w 672"/>
                <a:gd name="T59" fmla="*/ 404 h 910"/>
                <a:gd name="T60" fmla="*/ 328 w 672"/>
                <a:gd name="T61" fmla="*/ 388 h 910"/>
                <a:gd name="T62" fmla="*/ 322 w 672"/>
                <a:gd name="T63" fmla="*/ 398 h 910"/>
                <a:gd name="T64" fmla="*/ 372 w 672"/>
                <a:gd name="T65" fmla="*/ 426 h 910"/>
                <a:gd name="T66" fmla="*/ 188 w 672"/>
                <a:gd name="T67" fmla="*/ 482 h 910"/>
                <a:gd name="T68" fmla="*/ 122 w 672"/>
                <a:gd name="T69" fmla="*/ 494 h 910"/>
                <a:gd name="T70" fmla="*/ 0 w 672"/>
                <a:gd name="T71" fmla="*/ 516 h 910"/>
                <a:gd name="T72" fmla="*/ 54 w 672"/>
                <a:gd name="T73" fmla="*/ 594 h 910"/>
                <a:gd name="T74" fmla="*/ 100 w 672"/>
                <a:gd name="T75" fmla="*/ 610 h 910"/>
                <a:gd name="T76" fmla="*/ 374 w 672"/>
                <a:gd name="T77" fmla="*/ 490 h 910"/>
                <a:gd name="T78" fmla="*/ 352 w 672"/>
                <a:gd name="T79" fmla="*/ 544 h 910"/>
                <a:gd name="T80" fmla="*/ 350 w 672"/>
                <a:gd name="T81" fmla="*/ 562 h 910"/>
                <a:gd name="T82" fmla="*/ 362 w 672"/>
                <a:gd name="T83" fmla="*/ 566 h 910"/>
                <a:gd name="T84" fmla="*/ 420 w 672"/>
                <a:gd name="T85" fmla="*/ 548 h 910"/>
                <a:gd name="T86" fmla="*/ 346 w 672"/>
                <a:gd name="T87" fmla="*/ 752 h 910"/>
                <a:gd name="T88" fmla="*/ 324 w 672"/>
                <a:gd name="T89" fmla="*/ 812 h 910"/>
                <a:gd name="T90" fmla="*/ 352 w 672"/>
                <a:gd name="T91" fmla="*/ 820 h 910"/>
                <a:gd name="T92" fmla="*/ 376 w 672"/>
                <a:gd name="T93" fmla="*/ 760 h 910"/>
                <a:gd name="T94" fmla="*/ 456 w 672"/>
                <a:gd name="T95" fmla="*/ 564 h 910"/>
                <a:gd name="T96" fmla="*/ 494 w 672"/>
                <a:gd name="T97" fmla="*/ 612 h 910"/>
                <a:gd name="T98" fmla="*/ 498 w 672"/>
                <a:gd name="T99" fmla="*/ 620 h 910"/>
                <a:gd name="T100" fmla="*/ 514 w 672"/>
                <a:gd name="T101" fmla="*/ 620 h 910"/>
                <a:gd name="T102" fmla="*/ 512 w 672"/>
                <a:gd name="T103" fmla="*/ 562 h 910"/>
                <a:gd name="T104" fmla="*/ 638 w 672"/>
                <a:gd name="T105" fmla="*/ 822 h 910"/>
                <a:gd name="T106" fmla="*/ 672 w 672"/>
                <a:gd name="T107" fmla="*/ 672 h 910"/>
                <a:gd name="T108" fmla="*/ 504 w 672"/>
                <a:gd name="T109" fmla="*/ 532 h 910"/>
                <a:gd name="T110" fmla="*/ 442 w 672"/>
                <a:gd name="T111" fmla="*/ 526 h 910"/>
                <a:gd name="T112" fmla="*/ 410 w 672"/>
                <a:gd name="T113" fmla="*/ 492 h 910"/>
                <a:gd name="T114" fmla="*/ 404 w 672"/>
                <a:gd name="T115" fmla="*/ 430 h 910"/>
                <a:gd name="T116" fmla="*/ 430 w 672"/>
                <a:gd name="T117" fmla="*/ 392 h 910"/>
                <a:gd name="T118" fmla="*/ 490 w 672"/>
                <a:gd name="T119" fmla="*/ 374 h 910"/>
                <a:gd name="T120" fmla="*/ 544 w 672"/>
                <a:gd name="T121" fmla="*/ 404 h 910"/>
                <a:gd name="T122" fmla="*/ 562 w 672"/>
                <a:gd name="T123" fmla="*/ 448 h 910"/>
                <a:gd name="T124" fmla="*/ 544 w 672"/>
                <a:gd name="T125" fmla="*/ 506 h 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2" h="910">
                  <a:moveTo>
                    <a:pt x="672" y="672"/>
                  </a:moveTo>
                  <a:lnTo>
                    <a:pt x="670" y="672"/>
                  </a:lnTo>
                  <a:lnTo>
                    <a:pt x="562" y="532"/>
                  </a:lnTo>
                  <a:lnTo>
                    <a:pt x="562" y="532"/>
                  </a:lnTo>
                  <a:lnTo>
                    <a:pt x="572" y="520"/>
                  </a:lnTo>
                  <a:lnTo>
                    <a:pt x="582" y="506"/>
                  </a:lnTo>
                  <a:lnTo>
                    <a:pt x="624" y="522"/>
                  </a:lnTo>
                  <a:lnTo>
                    <a:pt x="624" y="522"/>
                  </a:lnTo>
                  <a:lnTo>
                    <a:pt x="630" y="522"/>
                  </a:lnTo>
                  <a:lnTo>
                    <a:pt x="636" y="520"/>
                  </a:lnTo>
                  <a:lnTo>
                    <a:pt x="636" y="520"/>
                  </a:lnTo>
                  <a:lnTo>
                    <a:pt x="640" y="514"/>
                  </a:lnTo>
                  <a:lnTo>
                    <a:pt x="640" y="514"/>
                  </a:lnTo>
                  <a:lnTo>
                    <a:pt x="640" y="510"/>
                  </a:lnTo>
                  <a:lnTo>
                    <a:pt x="640" y="504"/>
                  </a:lnTo>
                  <a:lnTo>
                    <a:pt x="636" y="502"/>
                  </a:lnTo>
                  <a:lnTo>
                    <a:pt x="632" y="498"/>
                  </a:lnTo>
                  <a:lnTo>
                    <a:pt x="590" y="482"/>
                  </a:lnTo>
                  <a:lnTo>
                    <a:pt x="590" y="482"/>
                  </a:lnTo>
                  <a:lnTo>
                    <a:pt x="594" y="460"/>
                  </a:lnTo>
                  <a:lnTo>
                    <a:pt x="672" y="446"/>
                  </a:lnTo>
                  <a:lnTo>
                    <a:pt x="672" y="410"/>
                  </a:lnTo>
                  <a:lnTo>
                    <a:pt x="588" y="422"/>
                  </a:lnTo>
                  <a:lnTo>
                    <a:pt x="588" y="422"/>
                  </a:lnTo>
                  <a:lnTo>
                    <a:pt x="582" y="406"/>
                  </a:lnTo>
                  <a:lnTo>
                    <a:pt x="576" y="392"/>
                  </a:lnTo>
                  <a:lnTo>
                    <a:pt x="610" y="364"/>
                  </a:lnTo>
                  <a:lnTo>
                    <a:pt x="610" y="364"/>
                  </a:lnTo>
                  <a:lnTo>
                    <a:pt x="614" y="360"/>
                  </a:lnTo>
                  <a:lnTo>
                    <a:pt x="614" y="356"/>
                  </a:lnTo>
                  <a:lnTo>
                    <a:pt x="614" y="356"/>
                  </a:lnTo>
                  <a:lnTo>
                    <a:pt x="614" y="352"/>
                  </a:lnTo>
                  <a:lnTo>
                    <a:pt x="612" y="348"/>
                  </a:lnTo>
                  <a:lnTo>
                    <a:pt x="612" y="348"/>
                  </a:lnTo>
                  <a:lnTo>
                    <a:pt x="608" y="344"/>
                  </a:lnTo>
                  <a:lnTo>
                    <a:pt x="604" y="342"/>
                  </a:lnTo>
                  <a:lnTo>
                    <a:pt x="600" y="344"/>
                  </a:lnTo>
                  <a:lnTo>
                    <a:pt x="594" y="346"/>
                  </a:lnTo>
                  <a:lnTo>
                    <a:pt x="560" y="374"/>
                  </a:lnTo>
                  <a:lnTo>
                    <a:pt x="560" y="374"/>
                  </a:lnTo>
                  <a:lnTo>
                    <a:pt x="550" y="366"/>
                  </a:lnTo>
                  <a:lnTo>
                    <a:pt x="540" y="358"/>
                  </a:lnTo>
                  <a:lnTo>
                    <a:pt x="602" y="190"/>
                  </a:lnTo>
                  <a:lnTo>
                    <a:pt x="672" y="156"/>
                  </a:lnTo>
                  <a:lnTo>
                    <a:pt x="672" y="134"/>
                  </a:lnTo>
                  <a:lnTo>
                    <a:pt x="612" y="160"/>
                  </a:lnTo>
                  <a:lnTo>
                    <a:pt x="624" y="128"/>
                  </a:lnTo>
                  <a:lnTo>
                    <a:pt x="672" y="104"/>
                  </a:lnTo>
                  <a:lnTo>
                    <a:pt x="672" y="84"/>
                  </a:lnTo>
                  <a:lnTo>
                    <a:pt x="634" y="100"/>
                  </a:lnTo>
                  <a:lnTo>
                    <a:pt x="666" y="10"/>
                  </a:lnTo>
                  <a:lnTo>
                    <a:pt x="644" y="0"/>
                  </a:lnTo>
                  <a:lnTo>
                    <a:pt x="606" y="92"/>
                  </a:lnTo>
                  <a:lnTo>
                    <a:pt x="572" y="18"/>
                  </a:lnTo>
                  <a:lnTo>
                    <a:pt x="556" y="26"/>
                  </a:lnTo>
                  <a:lnTo>
                    <a:pt x="596" y="120"/>
                  </a:lnTo>
                  <a:lnTo>
                    <a:pt x="582" y="152"/>
                  </a:lnTo>
                  <a:lnTo>
                    <a:pt x="536" y="52"/>
                  </a:lnTo>
                  <a:lnTo>
                    <a:pt x="518" y="58"/>
                  </a:lnTo>
                  <a:lnTo>
                    <a:pt x="570" y="182"/>
                  </a:lnTo>
                  <a:lnTo>
                    <a:pt x="504" y="344"/>
                  </a:lnTo>
                  <a:lnTo>
                    <a:pt x="504" y="344"/>
                  </a:lnTo>
                  <a:lnTo>
                    <a:pt x="490" y="342"/>
                  </a:lnTo>
                  <a:lnTo>
                    <a:pt x="476" y="342"/>
                  </a:lnTo>
                  <a:lnTo>
                    <a:pt x="468" y="298"/>
                  </a:lnTo>
                  <a:lnTo>
                    <a:pt x="468" y="298"/>
                  </a:lnTo>
                  <a:lnTo>
                    <a:pt x="468" y="296"/>
                  </a:lnTo>
                  <a:lnTo>
                    <a:pt x="468" y="296"/>
                  </a:lnTo>
                  <a:lnTo>
                    <a:pt x="468" y="294"/>
                  </a:lnTo>
                  <a:lnTo>
                    <a:pt x="468" y="294"/>
                  </a:lnTo>
                  <a:lnTo>
                    <a:pt x="468" y="294"/>
                  </a:lnTo>
                  <a:lnTo>
                    <a:pt x="468" y="294"/>
                  </a:lnTo>
                  <a:lnTo>
                    <a:pt x="470" y="290"/>
                  </a:lnTo>
                  <a:lnTo>
                    <a:pt x="470" y="290"/>
                  </a:lnTo>
                  <a:lnTo>
                    <a:pt x="468" y="290"/>
                  </a:lnTo>
                  <a:lnTo>
                    <a:pt x="468" y="290"/>
                  </a:lnTo>
                  <a:lnTo>
                    <a:pt x="464" y="288"/>
                  </a:lnTo>
                  <a:lnTo>
                    <a:pt x="464" y="288"/>
                  </a:lnTo>
                  <a:lnTo>
                    <a:pt x="464" y="288"/>
                  </a:lnTo>
                  <a:lnTo>
                    <a:pt x="464" y="288"/>
                  </a:lnTo>
                  <a:lnTo>
                    <a:pt x="458" y="286"/>
                  </a:lnTo>
                  <a:lnTo>
                    <a:pt x="458" y="286"/>
                  </a:lnTo>
                  <a:lnTo>
                    <a:pt x="460" y="288"/>
                  </a:lnTo>
                  <a:lnTo>
                    <a:pt x="460" y="288"/>
                  </a:lnTo>
                  <a:lnTo>
                    <a:pt x="456" y="288"/>
                  </a:lnTo>
                  <a:lnTo>
                    <a:pt x="454" y="288"/>
                  </a:lnTo>
                  <a:lnTo>
                    <a:pt x="454" y="288"/>
                  </a:lnTo>
                  <a:lnTo>
                    <a:pt x="450" y="288"/>
                  </a:lnTo>
                  <a:lnTo>
                    <a:pt x="446" y="290"/>
                  </a:lnTo>
                  <a:lnTo>
                    <a:pt x="444" y="298"/>
                  </a:lnTo>
                  <a:lnTo>
                    <a:pt x="444" y="298"/>
                  </a:lnTo>
                  <a:lnTo>
                    <a:pt x="444" y="300"/>
                  </a:lnTo>
                  <a:lnTo>
                    <a:pt x="444" y="300"/>
                  </a:lnTo>
                  <a:lnTo>
                    <a:pt x="444" y="302"/>
                  </a:lnTo>
                  <a:lnTo>
                    <a:pt x="450" y="346"/>
                  </a:lnTo>
                  <a:lnTo>
                    <a:pt x="450" y="346"/>
                  </a:lnTo>
                  <a:lnTo>
                    <a:pt x="438" y="350"/>
                  </a:lnTo>
                  <a:lnTo>
                    <a:pt x="426" y="356"/>
                  </a:lnTo>
                  <a:lnTo>
                    <a:pt x="310" y="216"/>
                  </a:lnTo>
                  <a:lnTo>
                    <a:pt x="320" y="90"/>
                  </a:lnTo>
                  <a:lnTo>
                    <a:pt x="302" y="88"/>
                  </a:lnTo>
                  <a:lnTo>
                    <a:pt x="288" y="192"/>
                  </a:lnTo>
                  <a:lnTo>
                    <a:pt x="266" y="166"/>
                  </a:lnTo>
                  <a:lnTo>
                    <a:pt x="276" y="70"/>
                  </a:lnTo>
                  <a:lnTo>
                    <a:pt x="258" y="68"/>
                  </a:lnTo>
                  <a:lnTo>
                    <a:pt x="248" y="144"/>
                  </a:lnTo>
                  <a:lnTo>
                    <a:pt x="188" y="72"/>
                  </a:lnTo>
                  <a:lnTo>
                    <a:pt x="168" y="88"/>
                  </a:lnTo>
                  <a:lnTo>
                    <a:pt x="228" y="164"/>
                  </a:lnTo>
                  <a:lnTo>
                    <a:pt x="148" y="158"/>
                  </a:lnTo>
                  <a:lnTo>
                    <a:pt x="146" y="174"/>
                  </a:lnTo>
                  <a:lnTo>
                    <a:pt x="246" y="188"/>
                  </a:lnTo>
                  <a:lnTo>
                    <a:pt x="268" y="214"/>
                  </a:lnTo>
                  <a:lnTo>
                    <a:pt x="156" y="204"/>
                  </a:lnTo>
                  <a:lnTo>
                    <a:pt x="154" y="222"/>
                  </a:lnTo>
                  <a:lnTo>
                    <a:pt x="288" y="240"/>
                  </a:lnTo>
                  <a:lnTo>
                    <a:pt x="396" y="380"/>
                  </a:lnTo>
                  <a:lnTo>
                    <a:pt x="396" y="380"/>
                  </a:lnTo>
                  <a:lnTo>
                    <a:pt x="388" y="392"/>
                  </a:lnTo>
                  <a:lnTo>
                    <a:pt x="380" y="404"/>
                  </a:lnTo>
                  <a:lnTo>
                    <a:pt x="338" y="386"/>
                  </a:lnTo>
                  <a:lnTo>
                    <a:pt x="338" y="386"/>
                  </a:lnTo>
                  <a:lnTo>
                    <a:pt x="334" y="386"/>
                  </a:lnTo>
                  <a:lnTo>
                    <a:pt x="328" y="388"/>
                  </a:lnTo>
                  <a:lnTo>
                    <a:pt x="326" y="390"/>
                  </a:lnTo>
                  <a:lnTo>
                    <a:pt x="322" y="394"/>
                  </a:lnTo>
                  <a:lnTo>
                    <a:pt x="322" y="394"/>
                  </a:lnTo>
                  <a:lnTo>
                    <a:pt x="322" y="398"/>
                  </a:lnTo>
                  <a:lnTo>
                    <a:pt x="322" y="404"/>
                  </a:lnTo>
                  <a:lnTo>
                    <a:pt x="326" y="408"/>
                  </a:lnTo>
                  <a:lnTo>
                    <a:pt x="330" y="410"/>
                  </a:lnTo>
                  <a:lnTo>
                    <a:pt x="372" y="426"/>
                  </a:lnTo>
                  <a:lnTo>
                    <a:pt x="372" y="426"/>
                  </a:lnTo>
                  <a:lnTo>
                    <a:pt x="370" y="438"/>
                  </a:lnTo>
                  <a:lnTo>
                    <a:pt x="368" y="450"/>
                  </a:lnTo>
                  <a:lnTo>
                    <a:pt x="188" y="482"/>
                  </a:lnTo>
                  <a:lnTo>
                    <a:pt x="82" y="410"/>
                  </a:lnTo>
                  <a:lnTo>
                    <a:pt x="72" y="424"/>
                  </a:lnTo>
                  <a:lnTo>
                    <a:pt x="156" y="488"/>
                  </a:lnTo>
                  <a:lnTo>
                    <a:pt x="122" y="494"/>
                  </a:lnTo>
                  <a:lnTo>
                    <a:pt x="44" y="440"/>
                  </a:lnTo>
                  <a:lnTo>
                    <a:pt x="32" y="454"/>
                  </a:lnTo>
                  <a:lnTo>
                    <a:pt x="92" y="500"/>
                  </a:lnTo>
                  <a:lnTo>
                    <a:pt x="0" y="516"/>
                  </a:lnTo>
                  <a:lnTo>
                    <a:pt x="0" y="528"/>
                  </a:lnTo>
                  <a:lnTo>
                    <a:pt x="2" y="540"/>
                  </a:lnTo>
                  <a:lnTo>
                    <a:pt x="100" y="528"/>
                  </a:lnTo>
                  <a:lnTo>
                    <a:pt x="54" y="594"/>
                  </a:lnTo>
                  <a:lnTo>
                    <a:pt x="68" y="604"/>
                  </a:lnTo>
                  <a:lnTo>
                    <a:pt x="130" y="524"/>
                  </a:lnTo>
                  <a:lnTo>
                    <a:pt x="164" y="518"/>
                  </a:lnTo>
                  <a:lnTo>
                    <a:pt x="100" y="610"/>
                  </a:lnTo>
                  <a:lnTo>
                    <a:pt x="116" y="620"/>
                  </a:lnTo>
                  <a:lnTo>
                    <a:pt x="196" y="514"/>
                  </a:lnTo>
                  <a:lnTo>
                    <a:pt x="374" y="490"/>
                  </a:lnTo>
                  <a:lnTo>
                    <a:pt x="374" y="490"/>
                  </a:lnTo>
                  <a:lnTo>
                    <a:pt x="380" y="502"/>
                  </a:lnTo>
                  <a:lnTo>
                    <a:pt x="386" y="516"/>
                  </a:lnTo>
                  <a:lnTo>
                    <a:pt x="352" y="544"/>
                  </a:lnTo>
                  <a:lnTo>
                    <a:pt x="352" y="544"/>
                  </a:lnTo>
                  <a:lnTo>
                    <a:pt x="348" y="548"/>
                  </a:lnTo>
                  <a:lnTo>
                    <a:pt x="346" y="552"/>
                  </a:lnTo>
                  <a:lnTo>
                    <a:pt x="348" y="558"/>
                  </a:lnTo>
                  <a:lnTo>
                    <a:pt x="350" y="562"/>
                  </a:lnTo>
                  <a:lnTo>
                    <a:pt x="350" y="562"/>
                  </a:lnTo>
                  <a:lnTo>
                    <a:pt x="354" y="564"/>
                  </a:lnTo>
                  <a:lnTo>
                    <a:pt x="358" y="566"/>
                  </a:lnTo>
                  <a:lnTo>
                    <a:pt x="362" y="566"/>
                  </a:lnTo>
                  <a:lnTo>
                    <a:pt x="366" y="564"/>
                  </a:lnTo>
                  <a:lnTo>
                    <a:pt x="402" y="534"/>
                  </a:lnTo>
                  <a:lnTo>
                    <a:pt x="402" y="534"/>
                  </a:lnTo>
                  <a:lnTo>
                    <a:pt x="420" y="548"/>
                  </a:lnTo>
                  <a:lnTo>
                    <a:pt x="356" y="722"/>
                  </a:lnTo>
                  <a:lnTo>
                    <a:pt x="240" y="776"/>
                  </a:lnTo>
                  <a:lnTo>
                    <a:pt x="248" y="794"/>
                  </a:lnTo>
                  <a:lnTo>
                    <a:pt x="346" y="752"/>
                  </a:lnTo>
                  <a:lnTo>
                    <a:pt x="334" y="784"/>
                  </a:lnTo>
                  <a:lnTo>
                    <a:pt x="246" y="826"/>
                  </a:lnTo>
                  <a:lnTo>
                    <a:pt x="254" y="842"/>
                  </a:lnTo>
                  <a:lnTo>
                    <a:pt x="324" y="812"/>
                  </a:lnTo>
                  <a:lnTo>
                    <a:pt x="292" y="902"/>
                  </a:lnTo>
                  <a:lnTo>
                    <a:pt x="310" y="910"/>
                  </a:lnTo>
                  <a:lnTo>
                    <a:pt x="314" y="910"/>
                  </a:lnTo>
                  <a:lnTo>
                    <a:pt x="352" y="820"/>
                  </a:lnTo>
                  <a:lnTo>
                    <a:pt x="386" y="892"/>
                  </a:lnTo>
                  <a:lnTo>
                    <a:pt x="402" y="886"/>
                  </a:lnTo>
                  <a:lnTo>
                    <a:pt x="364" y="792"/>
                  </a:lnTo>
                  <a:lnTo>
                    <a:pt x="376" y="760"/>
                  </a:lnTo>
                  <a:lnTo>
                    <a:pt x="422" y="860"/>
                  </a:lnTo>
                  <a:lnTo>
                    <a:pt x="440" y="852"/>
                  </a:lnTo>
                  <a:lnTo>
                    <a:pt x="388" y="730"/>
                  </a:lnTo>
                  <a:lnTo>
                    <a:pt x="456" y="564"/>
                  </a:lnTo>
                  <a:lnTo>
                    <a:pt x="456" y="564"/>
                  </a:lnTo>
                  <a:lnTo>
                    <a:pt x="472" y="566"/>
                  </a:lnTo>
                  <a:lnTo>
                    <a:pt x="486" y="566"/>
                  </a:lnTo>
                  <a:lnTo>
                    <a:pt x="494" y="612"/>
                  </a:lnTo>
                  <a:lnTo>
                    <a:pt x="494" y="612"/>
                  </a:lnTo>
                  <a:lnTo>
                    <a:pt x="496" y="616"/>
                  </a:lnTo>
                  <a:lnTo>
                    <a:pt x="498" y="620"/>
                  </a:lnTo>
                  <a:lnTo>
                    <a:pt x="498" y="620"/>
                  </a:lnTo>
                  <a:lnTo>
                    <a:pt x="504" y="622"/>
                  </a:lnTo>
                  <a:lnTo>
                    <a:pt x="508" y="622"/>
                  </a:lnTo>
                  <a:lnTo>
                    <a:pt x="508" y="622"/>
                  </a:lnTo>
                  <a:lnTo>
                    <a:pt x="514" y="620"/>
                  </a:lnTo>
                  <a:lnTo>
                    <a:pt x="514" y="620"/>
                  </a:lnTo>
                  <a:lnTo>
                    <a:pt x="518" y="614"/>
                  </a:lnTo>
                  <a:lnTo>
                    <a:pt x="518" y="608"/>
                  </a:lnTo>
                  <a:lnTo>
                    <a:pt x="512" y="562"/>
                  </a:lnTo>
                  <a:lnTo>
                    <a:pt x="512" y="562"/>
                  </a:lnTo>
                  <a:lnTo>
                    <a:pt x="530" y="556"/>
                  </a:lnTo>
                  <a:lnTo>
                    <a:pt x="648" y="694"/>
                  </a:lnTo>
                  <a:lnTo>
                    <a:pt x="638" y="822"/>
                  </a:lnTo>
                  <a:lnTo>
                    <a:pt x="656" y="824"/>
                  </a:lnTo>
                  <a:lnTo>
                    <a:pt x="670" y="720"/>
                  </a:lnTo>
                  <a:lnTo>
                    <a:pt x="672" y="722"/>
                  </a:lnTo>
                  <a:lnTo>
                    <a:pt x="672" y="672"/>
                  </a:lnTo>
                  <a:close/>
                  <a:moveTo>
                    <a:pt x="532" y="518"/>
                  </a:moveTo>
                  <a:lnTo>
                    <a:pt x="532" y="518"/>
                  </a:lnTo>
                  <a:lnTo>
                    <a:pt x="518" y="526"/>
                  </a:lnTo>
                  <a:lnTo>
                    <a:pt x="504" y="532"/>
                  </a:lnTo>
                  <a:lnTo>
                    <a:pt x="488" y="534"/>
                  </a:lnTo>
                  <a:lnTo>
                    <a:pt x="472" y="534"/>
                  </a:lnTo>
                  <a:lnTo>
                    <a:pt x="458" y="532"/>
                  </a:lnTo>
                  <a:lnTo>
                    <a:pt x="442" y="526"/>
                  </a:lnTo>
                  <a:lnTo>
                    <a:pt x="430" y="516"/>
                  </a:lnTo>
                  <a:lnTo>
                    <a:pt x="418" y="504"/>
                  </a:lnTo>
                  <a:lnTo>
                    <a:pt x="418" y="504"/>
                  </a:lnTo>
                  <a:lnTo>
                    <a:pt x="410" y="492"/>
                  </a:lnTo>
                  <a:lnTo>
                    <a:pt x="404" y="476"/>
                  </a:lnTo>
                  <a:lnTo>
                    <a:pt x="400" y="462"/>
                  </a:lnTo>
                  <a:lnTo>
                    <a:pt x="400" y="446"/>
                  </a:lnTo>
                  <a:lnTo>
                    <a:pt x="404" y="430"/>
                  </a:lnTo>
                  <a:lnTo>
                    <a:pt x="410" y="416"/>
                  </a:lnTo>
                  <a:lnTo>
                    <a:pt x="418" y="402"/>
                  </a:lnTo>
                  <a:lnTo>
                    <a:pt x="430" y="392"/>
                  </a:lnTo>
                  <a:lnTo>
                    <a:pt x="430" y="392"/>
                  </a:lnTo>
                  <a:lnTo>
                    <a:pt x="444" y="382"/>
                  </a:lnTo>
                  <a:lnTo>
                    <a:pt x="458" y="376"/>
                  </a:lnTo>
                  <a:lnTo>
                    <a:pt x="474" y="374"/>
                  </a:lnTo>
                  <a:lnTo>
                    <a:pt x="490" y="374"/>
                  </a:lnTo>
                  <a:lnTo>
                    <a:pt x="504" y="378"/>
                  </a:lnTo>
                  <a:lnTo>
                    <a:pt x="520" y="384"/>
                  </a:lnTo>
                  <a:lnTo>
                    <a:pt x="532" y="392"/>
                  </a:lnTo>
                  <a:lnTo>
                    <a:pt x="544" y="404"/>
                  </a:lnTo>
                  <a:lnTo>
                    <a:pt x="544" y="404"/>
                  </a:lnTo>
                  <a:lnTo>
                    <a:pt x="552" y="418"/>
                  </a:lnTo>
                  <a:lnTo>
                    <a:pt x="558" y="432"/>
                  </a:lnTo>
                  <a:lnTo>
                    <a:pt x="562" y="448"/>
                  </a:lnTo>
                  <a:lnTo>
                    <a:pt x="562" y="462"/>
                  </a:lnTo>
                  <a:lnTo>
                    <a:pt x="558" y="478"/>
                  </a:lnTo>
                  <a:lnTo>
                    <a:pt x="552" y="492"/>
                  </a:lnTo>
                  <a:lnTo>
                    <a:pt x="544" y="506"/>
                  </a:lnTo>
                  <a:lnTo>
                    <a:pt x="532" y="518"/>
                  </a:lnTo>
                  <a:lnTo>
                    <a:pt x="532" y="518"/>
                  </a:lnTo>
                  <a:close/>
                </a:path>
              </a:pathLst>
            </a:custGeom>
            <a:solidFill>
              <a:srgbClr val="FEFFFF">
                <a:alpha val="4000"/>
              </a:srgbClr>
            </a:solidFill>
            <a:ln>
              <a:solidFill>
                <a:srgbClr val="FEFFFF">
                  <a:alpha val="8000"/>
                </a:srgbClr>
              </a:solidFill>
            </a:ln>
            <a:effectLst>
              <a:glow rad="88900">
                <a:srgbClr val="FEFFFF">
                  <a:alpha val="10000"/>
                </a:srgbClr>
              </a:glow>
              <a:softEdge rad="12700"/>
            </a:effectLst>
            <a:extLst/>
          </p:spPr>
          <p:txBody>
            <a:bodyPr/>
            <a:lstStyle/>
            <a:p>
              <a:pPr defTabSz="457200">
                <a:defRPr/>
              </a:pPr>
              <a:endParaRPr lang="en-US" sz="1800">
                <a:latin typeface="+mn-lt"/>
              </a:endParaRPr>
            </a:p>
          </p:txBody>
        </p:sp>
        <p:sp>
          <p:nvSpPr>
            <p:cNvPr id="222" name="Freeform 12"/>
            <p:cNvSpPr>
              <a:spLocks noChangeAspect="1" noEditPoints="1"/>
            </p:cNvSpPr>
            <p:nvPr/>
          </p:nvSpPr>
          <p:spPr bwMode="auto">
            <a:xfrm>
              <a:off x="6558164" y="5996260"/>
              <a:ext cx="1289035" cy="867126"/>
            </a:xfrm>
            <a:custGeom>
              <a:avLst/>
              <a:gdLst>
                <a:gd name="T0" fmla="*/ 1036 w 1106"/>
                <a:gd name="T1" fmla="*/ 350 h 744"/>
                <a:gd name="T2" fmla="*/ 772 w 1106"/>
                <a:gd name="T3" fmla="*/ 472 h 744"/>
                <a:gd name="T4" fmla="*/ 736 w 1106"/>
                <a:gd name="T5" fmla="*/ 478 h 744"/>
                <a:gd name="T6" fmla="*/ 660 w 1106"/>
                <a:gd name="T7" fmla="*/ 472 h 744"/>
                <a:gd name="T8" fmla="*/ 638 w 1106"/>
                <a:gd name="T9" fmla="*/ 446 h 744"/>
                <a:gd name="T10" fmla="*/ 604 w 1106"/>
                <a:gd name="T11" fmla="*/ 424 h 744"/>
                <a:gd name="T12" fmla="*/ 848 w 1106"/>
                <a:gd name="T13" fmla="*/ 226 h 744"/>
                <a:gd name="T14" fmla="*/ 792 w 1106"/>
                <a:gd name="T15" fmla="*/ 92 h 744"/>
                <a:gd name="T16" fmla="*/ 738 w 1106"/>
                <a:gd name="T17" fmla="*/ 8 h 744"/>
                <a:gd name="T18" fmla="*/ 630 w 1106"/>
                <a:gd name="T19" fmla="*/ 26 h 744"/>
                <a:gd name="T20" fmla="*/ 604 w 1106"/>
                <a:gd name="T21" fmla="*/ 316 h 744"/>
                <a:gd name="T22" fmla="*/ 592 w 1106"/>
                <a:gd name="T23" fmla="*/ 350 h 744"/>
                <a:gd name="T24" fmla="*/ 544 w 1106"/>
                <a:gd name="T25" fmla="*/ 410 h 744"/>
                <a:gd name="T26" fmla="*/ 474 w 1106"/>
                <a:gd name="T27" fmla="*/ 432 h 744"/>
                <a:gd name="T28" fmla="*/ 430 w 1106"/>
                <a:gd name="T29" fmla="*/ 126 h 744"/>
                <a:gd name="T30" fmla="*/ 284 w 1106"/>
                <a:gd name="T31" fmla="*/ 108 h 744"/>
                <a:gd name="T32" fmla="*/ 182 w 1106"/>
                <a:gd name="T33" fmla="*/ 110 h 744"/>
                <a:gd name="T34" fmla="*/ 146 w 1106"/>
                <a:gd name="T35" fmla="*/ 214 h 744"/>
                <a:gd name="T36" fmla="*/ 384 w 1106"/>
                <a:gd name="T37" fmla="*/ 384 h 744"/>
                <a:gd name="T38" fmla="*/ 408 w 1106"/>
                <a:gd name="T39" fmla="*/ 412 h 744"/>
                <a:gd name="T40" fmla="*/ 438 w 1106"/>
                <a:gd name="T41" fmla="*/ 468 h 744"/>
                <a:gd name="T42" fmla="*/ 420 w 1106"/>
                <a:gd name="T43" fmla="*/ 504 h 744"/>
                <a:gd name="T44" fmla="*/ 414 w 1106"/>
                <a:gd name="T45" fmla="*/ 542 h 744"/>
                <a:gd name="T46" fmla="*/ 142 w 1106"/>
                <a:gd name="T47" fmla="*/ 426 h 744"/>
                <a:gd name="T48" fmla="*/ 136 w 1106"/>
                <a:gd name="T49" fmla="*/ 616 h 744"/>
                <a:gd name="T50" fmla="*/ 114 w 1106"/>
                <a:gd name="T51" fmla="*/ 620 h 744"/>
                <a:gd name="T52" fmla="*/ 2 w 1106"/>
                <a:gd name="T53" fmla="*/ 664 h 744"/>
                <a:gd name="T54" fmla="*/ 80 w 1106"/>
                <a:gd name="T55" fmla="*/ 736 h 744"/>
                <a:gd name="T56" fmla="*/ 246 w 1106"/>
                <a:gd name="T57" fmla="*/ 744 h 744"/>
                <a:gd name="T58" fmla="*/ 422 w 1106"/>
                <a:gd name="T59" fmla="*/ 592 h 744"/>
                <a:gd name="T60" fmla="*/ 446 w 1106"/>
                <a:gd name="T61" fmla="*/ 632 h 744"/>
                <a:gd name="T62" fmla="*/ 470 w 1106"/>
                <a:gd name="T63" fmla="*/ 652 h 744"/>
                <a:gd name="T64" fmla="*/ 480 w 1106"/>
                <a:gd name="T65" fmla="*/ 720 h 744"/>
                <a:gd name="T66" fmla="*/ 514 w 1106"/>
                <a:gd name="T67" fmla="*/ 728 h 744"/>
                <a:gd name="T68" fmla="*/ 546 w 1106"/>
                <a:gd name="T69" fmla="*/ 678 h 744"/>
                <a:gd name="T70" fmla="*/ 584 w 1106"/>
                <a:gd name="T71" fmla="*/ 672 h 744"/>
                <a:gd name="T72" fmla="*/ 620 w 1106"/>
                <a:gd name="T73" fmla="*/ 656 h 744"/>
                <a:gd name="T74" fmla="*/ 670 w 1106"/>
                <a:gd name="T75" fmla="*/ 744 h 744"/>
                <a:gd name="T76" fmla="*/ 720 w 1106"/>
                <a:gd name="T77" fmla="*/ 744 h 744"/>
                <a:gd name="T78" fmla="*/ 934 w 1106"/>
                <a:gd name="T79" fmla="*/ 706 h 744"/>
                <a:gd name="T80" fmla="*/ 656 w 1106"/>
                <a:gd name="T81" fmla="*/ 620 h 744"/>
                <a:gd name="T82" fmla="*/ 676 w 1106"/>
                <a:gd name="T83" fmla="*/ 574 h 744"/>
                <a:gd name="T84" fmla="*/ 746 w 1106"/>
                <a:gd name="T85" fmla="*/ 512 h 744"/>
                <a:gd name="T86" fmla="*/ 778 w 1106"/>
                <a:gd name="T87" fmla="*/ 504 h 744"/>
                <a:gd name="T88" fmla="*/ 1068 w 1106"/>
                <a:gd name="T89" fmla="*/ 512 h 744"/>
                <a:gd name="T90" fmla="*/ 1102 w 1106"/>
                <a:gd name="T91" fmla="*/ 414 h 744"/>
                <a:gd name="T92" fmla="*/ 592 w 1106"/>
                <a:gd name="T93" fmla="*/ 626 h 744"/>
                <a:gd name="T94" fmla="*/ 540 w 1106"/>
                <a:gd name="T95" fmla="*/ 638 h 744"/>
                <a:gd name="T96" fmla="*/ 490 w 1106"/>
                <a:gd name="T97" fmla="*/ 618 h 744"/>
                <a:gd name="T98" fmla="*/ 466 w 1106"/>
                <a:gd name="T99" fmla="*/ 590 h 744"/>
                <a:gd name="T100" fmla="*/ 454 w 1106"/>
                <a:gd name="T101" fmla="*/ 538 h 744"/>
                <a:gd name="T102" fmla="*/ 472 w 1106"/>
                <a:gd name="T103" fmla="*/ 488 h 744"/>
                <a:gd name="T104" fmla="*/ 502 w 1106"/>
                <a:gd name="T105" fmla="*/ 462 h 744"/>
                <a:gd name="T106" fmla="*/ 554 w 1106"/>
                <a:gd name="T107" fmla="*/ 452 h 744"/>
                <a:gd name="T108" fmla="*/ 604 w 1106"/>
                <a:gd name="T109" fmla="*/ 470 h 744"/>
                <a:gd name="T110" fmla="*/ 628 w 1106"/>
                <a:gd name="T111" fmla="*/ 498 h 744"/>
                <a:gd name="T112" fmla="*/ 640 w 1106"/>
                <a:gd name="T113" fmla="*/ 550 h 744"/>
                <a:gd name="T114" fmla="*/ 622 w 1106"/>
                <a:gd name="T115" fmla="*/ 600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06" h="744">
                  <a:moveTo>
                    <a:pt x="1102" y="414"/>
                  </a:moveTo>
                  <a:lnTo>
                    <a:pt x="982" y="434"/>
                  </a:lnTo>
                  <a:lnTo>
                    <a:pt x="1036" y="350"/>
                  </a:lnTo>
                  <a:lnTo>
                    <a:pt x="1026" y="344"/>
                  </a:lnTo>
                  <a:lnTo>
                    <a:pt x="958" y="440"/>
                  </a:lnTo>
                  <a:lnTo>
                    <a:pt x="772" y="472"/>
                  </a:lnTo>
                  <a:lnTo>
                    <a:pt x="886" y="292"/>
                  </a:lnTo>
                  <a:lnTo>
                    <a:pt x="874" y="284"/>
                  </a:lnTo>
                  <a:lnTo>
                    <a:pt x="736" y="478"/>
                  </a:lnTo>
                  <a:lnTo>
                    <a:pt x="668" y="490"/>
                  </a:lnTo>
                  <a:lnTo>
                    <a:pt x="668" y="490"/>
                  </a:lnTo>
                  <a:lnTo>
                    <a:pt x="660" y="472"/>
                  </a:lnTo>
                  <a:lnTo>
                    <a:pt x="648" y="456"/>
                  </a:lnTo>
                  <a:lnTo>
                    <a:pt x="648" y="456"/>
                  </a:lnTo>
                  <a:lnTo>
                    <a:pt x="638" y="446"/>
                  </a:lnTo>
                  <a:lnTo>
                    <a:pt x="628" y="438"/>
                  </a:lnTo>
                  <a:lnTo>
                    <a:pt x="616" y="430"/>
                  </a:lnTo>
                  <a:lnTo>
                    <a:pt x="604" y="424"/>
                  </a:lnTo>
                  <a:lnTo>
                    <a:pt x="626" y="358"/>
                  </a:lnTo>
                  <a:lnTo>
                    <a:pt x="856" y="240"/>
                  </a:lnTo>
                  <a:lnTo>
                    <a:pt x="848" y="226"/>
                  </a:lnTo>
                  <a:lnTo>
                    <a:pt x="636" y="326"/>
                  </a:lnTo>
                  <a:lnTo>
                    <a:pt x="694" y="142"/>
                  </a:lnTo>
                  <a:lnTo>
                    <a:pt x="792" y="92"/>
                  </a:lnTo>
                  <a:lnTo>
                    <a:pt x="786" y="80"/>
                  </a:lnTo>
                  <a:lnTo>
                    <a:pt x="702" y="120"/>
                  </a:lnTo>
                  <a:lnTo>
                    <a:pt x="738" y="8"/>
                  </a:lnTo>
                  <a:lnTo>
                    <a:pt x="718" y="0"/>
                  </a:lnTo>
                  <a:lnTo>
                    <a:pt x="676" y="116"/>
                  </a:lnTo>
                  <a:lnTo>
                    <a:pt x="630" y="26"/>
                  </a:lnTo>
                  <a:lnTo>
                    <a:pt x="620" y="32"/>
                  </a:lnTo>
                  <a:lnTo>
                    <a:pt x="668" y="138"/>
                  </a:lnTo>
                  <a:lnTo>
                    <a:pt x="604" y="316"/>
                  </a:lnTo>
                  <a:lnTo>
                    <a:pt x="506" y="126"/>
                  </a:lnTo>
                  <a:lnTo>
                    <a:pt x="492" y="134"/>
                  </a:lnTo>
                  <a:lnTo>
                    <a:pt x="592" y="350"/>
                  </a:lnTo>
                  <a:lnTo>
                    <a:pt x="568" y="412"/>
                  </a:lnTo>
                  <a:lnTo>
                    <a:pt x="568" y="412"/>
                  </a:lnTo>
                  <a:lnTo>
                    <a:pt x="544" y="410"/>
                  </a:lnTo>
                  <a:lnTo>
                    <a:pt x="520" y="414"/>
                  </a:lnTo>
                  <a:lnTo>
                    <a:pt x="496" y="420"/>
                  </a:lnTo>
                  <a:lnTo>
                    <a:pt x="474" y="432"/>
                  </a:lnTo>
                  <a:lnTo>
                    <a:pt x="432" y="386"/>
                  </a:lnTo>
                  <a:lnTo>
                    <a:pt x="446" y="128"/>
                  </a:lnTo>
                  <a:lnTo>
                    <a:pt x="430" y="126"/>
                  </a:lnTo>
                  <a:lnTo>
                    <a:pt x="410" y="362"/>
                  </a:lnTo>
                  <a:lnTo>
                    <a:pt x="278" y="218"/>
                  </a:lnTo>
                  <a:lnTo>
                    <a:pt x="284" y="108"/>
                  </a:lnTo>
                  <a:lnTo>
                    <a:pt x="272" y="106"/>
                  </a:lnTo>
                  <a:lnTo>
                    <a:pt x="262" y="200"/>
                  </a:lnTo>
                  <a:lnTo>
                    <a:pt x="182" y="110"/>
                  </a:lnTo>
                  <a:lnTo>
                    <a:pt x="166" y="124"/>
                  </a:lnTo>
                  <a:lnTo>
                    <a:pt x="246" y="218"/>
                  </a:lnTo>
                  <a:lnTo>
                    <a:pt x="146" y="214"/>
                  </a:lnTo>
                  <a:lnTo>
                    <a:pt x="146" y="228"/>
                  </a:lnTo>
                  <a:lnTo>
                    <a:pt x="262" y="238"/>
                  </a:lnTo>
                  <a:lnTo>
                    <a:pt x="384" y="384"/>
                  </a:lnTo>
                  <a:lnTo>
                    <a:pt x="172" y="374"/>
                  </a:lnTo>
                  <a:lnTo>
                    <a:pt x="170" y="390"/>
                  </a:lnTo>
                  <a:lnTo>
                    <a:pt x="408" y="412"/>
                  </a:lnTo>
                  <a:lnTo>
                    <a:pt x="446" y="458"/>
                  </a:lnTo>
                  <a:lnTo>
                    <a:pt x="446" y="458"/>
                  </a:lnTo>
                  <a:lnTo>
                    <a:pt x="438" y="468"/>
                  </a:lnTo>
                  <a:lnTo>
                    <a:pt x="430" y="480"/>
                  </a:lnTo>
                  <a:lnTo>
                    <a:pt x="424" y="490"/>
                  </a:lnTo>
                  <a:lnTo>
                    <a:pt x="420" y="504"/>
                  </a:lnTo>
                  <a:lnTo>
                    <a:pt x="416" y="516"/>
                  </a:lnTo>
                  <a:lnTo>
                    <a:pt x="414" y="528"/>
                  </a:lnTo>
                  <a:lnTo>
                    <a:pt x="414" y="542"/>
                  </a:lnTo>
                  <a:lnTo>
                    <a:pt x="414" y="554"/>
                  </a:lnTo>
                  <a:lnTo>
                    <a:pt x="360" y="566"/>
                  </a:lnTo>
                  <a:lnTo>
                    <a:pt x="142" y="426"/>
                  </a:lnTo>
                  <a:lnTo>
                    <a:pt x="134" y="440"/>
                  </a:lnTo>
                  <a:lnTo>
                    <a:pt x="326" y="574"/>
                  </a:lnTo>
                  <a:lnTo>
                    <a:pt x="136" y="616"/>
                  </a:lnTo>
                  <a:lnTo>
                    <a:pt x="44" y="556"/>
                  </a:lnTo>
                  <a:lnTo>
                    <a:pt x="38" y="566"/>
                  </a:lnTo>
                  <a:lnTo>
                    <a:pt x="114" y="620"/>
                  </a:lnTo>
                  <a:lnTo>
                    <a:pt x="0" y="646"/>
                  </a:lnTo>
                  <a:lnTo>
                    <a:pt x="0" y="650"/>
                  </a:lnTo>
                  <a:lnTo>
                    <a:pt x="2" y="664"/>
                  </a:lnTo>
                  <a:lnTo>
                    <a:pt x="124" y="644"/>
                  </a:lnTo>
                  <a:lnTo>
                    <a:pt x="68" y="728"/>
                  </a:lnTo>
                  <a:lnTo>
                    <a:pt x="80" y="736"/>
                  </a:lnTo>
                  <a:lnTo>
                    <a:pt x="146" y="640"/>
                  </a:lnTo>
                  <a:lnTo>
                    <a:pt x="334" y="606"/>
                  </a:lnTo>
                  <a:lnTo>
                    <a:pt x="246" y="744"/>
                  </a:lnTo>
                  <a:lnTo>
                    <a:pt x="268" y="744"/>
                  </a:lnTo>
                  <a:lnTo>
                    <a:pt x="370" y="600"/>
                  </a:lnTo>
                  <a:lnTo>
                    <a:pt x="422" y="592"/>
                  </a:lnTo>
                  <a:lnTo>
                    <a:pt x="422" y="592"/>
                  </a:lnTo>
                  <a:lnTo>
                    <a:pt x="432" y="612"/>
                  </a:lnTo>
                  <a:lnTo>
                    <a:pt x="446" y="632"/>
                  </a:lnTo>
                  <a:lnTo>
                    <a:pt x="446" y="632"/>
                  </a:lnTo>
                  <a:lnTo>
                    <a:pt x="458" y="644"/>
                  </a:lnTo>
                  <a:lnTo>
                    <a:pt x="470" y="652"/>
                  </a:lnTo>
                  <a:lnTo>
                    <a:pt x="482" y="660"/>
                  </a:lnTo>
                  <a:lnTo>
                    <a:pt x="496" y="668"/>
                  </a:lnTo>
                  <a:lnTo>
                    <a:pt x="480" y="720"/>
                  </a:lnTo>
                  <a:lnTo>
                    <a:pt x="434" y="744"/>
                  </a:lnTo>
                  <a:lnTo>
                    <a:pt x="520" y="744"/>
                  </a:lnTo>
                  <a:lnTo>
                    <a:pt x="514" y="728"/>
                  </a:lnTo>
                  <a:lnTo>
                    <a:pt x="532" y="676"/>
                  </a:lnTo>
                  <a:lnTo>
                    <a:pt x="532" y="676"/>
                  </a:lnTo>
                  <a:lnTo>
                    <a:pt x="546" y="678"/>
                  </a:lnTo>
                  <a:lnTo>
                    <a:pt x="558" y="676"/>
                  </a:lnTo>
                  <a:lnTo>
                    <a:pt x="572" y="674"/>
                  </a:lnTo>
                  <a:lnTo>
                    <a:pt x="584" y="672"/>
                  </a:lnTo>
                  <a:lnTo>
                    <a:pt x="596" y="668"/>
                  </a:lnTo>
                  <a:lnTo>
                    <a:pt x="608" y="662"/>
                  </a:lnTo>
                  <a:lnTo>
                    <a:pt x="620" y="656"/>
                  </a:lnTo>
                  <a:lnTo>
                    <a:pt x="632" y="648"/>
                  </a:lnTo>
                  <a:lnTo>
                    <a:pt x="672" y="692"/>
                  </a:lnTo>
                  <a:lnTo>
                    <a:pt x="670" y="744"/>
                  </a:lnTo>
                  <a:lnTo>
                    <a:pt x="692" y="744"/>
                  </a:lnTo>
                  <a:lnTo>
                    <a:pt x="696" y="718"/>
                  </a:lnTo>
                  <a:lnTo>
                    <a:pt x="720" y="744"/>
                  </a:lnTo>
                  <a:lnTo>
                    <a:pt x="762" y="744"/>
                  </a:lnTo>
                  <a:lnTo>
                    <a:pt x="720" y="696"/>
                  </a:lnTo>
                  <a:lnTo>
                    <a:pt x="934" y="706"/>
                  </a:lnTo>
                  <a:lnTo>
                    <a:pt x="934" y="690"/>
                  </a:lnTo>
                  <a:lnTo>
                    <a:pt x="696" y="668"/>
                  </a:lnTo>
                  <a:lnTo>
                    <a:pt x="656" y="620"/>
                  </a:lnTo>
                  <a:lnTo>
                    <a:pt x="656" y="620"/>
                  </a:lnTo>
                  <a:lnTo>
                    <a:pt x="668" y="598"/>
                  </a:lnTo>
                  <a:lnTo>
                    <a:pt x="676" y="574"/>
                  </a:lnTo>
                  <a:lnTo>
                    <a:pt x="680" y="550"/>
                  </a:lnTo>
                  <a:lnTo>
                    <a:pt x="678" y="526"/>
                  </a:lnTo>
                  <a:lnTo>
                    <a:pt x="746" y="512"/>
                  </a:lnTo>
                  <a:lnTo>
                    <a:pt x="962" y="652"/>
                  </a:lnTo>
                  <a:lnTo>
                    <a:pt x="972" y="640"/>
                  </a:lnTo>
                  <a:lnTo>
                    <a:pt x="778" y="504"/>
                  </a:lnTo>
                  <a:lnTo>
                    <a:pt x="968" y="464"/>
                  </a:lnTo>
                  <a:lnTo>
                    <a:pt x="1060" y="524"/>
                  </a:lnTo>
                  <a:lnTo>
                    <a:pt x="1068" y="512"/>
                  </a:lnTo>
                  <a:lnTo>
                    <a:pt x="990" y="458"/>
                  </a:lnTo>
                  <a:lnTo>
                    <a:pt x="1106" y="434"/>
                  </a:lnTo>
                  <a:lnTo>
                    <a:pt x="1102" y="414"/>
                  </a:lnTo>
                  <a:close/>
                  <a:moveTo>
                    <a:pt x="608" y="614"/>
                  </a:moveTo>
                  <a:lnTo>
                    <a:pt x="608" y="614"/>
                  </a:lnTo>
                  <a:lnTo>
                    <a:pt x="592" y="626"/>
                  </a:lnTo>
                  <a:lnTo>
                    <a:pt x="576" y="632"/>
                  </a:lnTo>
                  <a:lnTo>
                    <a:pt x="558" y="636"/>
                  </a:lnTo>
                  <a:lnTo>
                    <a:pt x="540" y="638"/>
                  </a:lnTo>
                  <a:lnTo>
                    <a:pt x="522" y="634"/>
                  </a:lnTo>
                  <a:lnTo>
                    <a:pt x="506" y="628"/>
                  </a:lnTo>
                  <a:lnTo>
                    <a:pt x="490" y="618"/>
                  </a:lnTo>
                  <a:lnTo>
                    <a:pt x="476" y="606"/>
                  </a:lnTo>
                  <a:lnTo>
                    <a:pt x="476" y="606"/>
                  </a:lnTo>
                  <a:lnTo>
                    <a:pt x="466" y="590"/>
                  </a:lnTo>
                  <a:lnTo>
                    <a:pt x="458" y="574"/>
                  </a:lnTo>
                  <a:lnTo>
                    <a:pt x="454" y="556"/>
                  </a:lnTo>
                  <a:lnTo>
                    <a:pt x="454" y="538"/>
                  </a:lnTo>
                  <a:lnTo>
                    <a:pt x="456" y="520"/>
                  </a:lnTo>
                  <a:lnTo>
                    <a:pt x="464" y="504"/>
                  </a:lnTo>
                  <a:lnTo>
                    <a:pt x="472" y="488"/>
                  </a:lnTo>
                  <a:lnTo>
                    <a:pt x="486" y="474"/>
                  </a:lnTo>
                  <a:lnTo>
                    <a:pt x="486" y="474"/>
                  </a:lnTo>
                  <a:lnTo>
                    <a:pt x="502" y="462"/>
                  </a:lnTo>
                  <a:lnTo>
                    <a:pt x="518" y="456"/>
                  </a:lnTo>
                  <a:lnTo>
                    <a:pt x="536" y="452"/>
                  </a:lnTo>
                  <a:lnTo>
                    <a:pt x="554" y="452"/>
                  </a:lnTo>
                  <a:lnTo>
                    <a:pt x="572" y="454"/>
                  </a:lnTo>
                  <a:lnTo>
                    <a:pt x="588" y="460"/>
                  </a:lnTo>
                  <a:lnTo>
                    <a:pt x="604" y="470"/>
                  </a:lnTo>
                  <a:lnTo>
                    <a:pt x="618" y="482"/>
                  </a:lnTo>
                  <a:lnTo>
                    <a:pt x="618" y="482"/>
                  </a:lnTo>
                  <a:lnTo>
                    <a:pt x="628" y="498"/>
                  </a:lnTo>
                  <a:lnTo>
                    <a:pt x="636" y="516"/>
                  </a:lnTo>
                  <a:lnTo>
                    <a:pt x="640" y="532"/>
                  </a:lnTo>
                  <a:lnTo>
                    <a:pt x="640" y="550"/>
                  </a:lnTo>
                  <a:lnTo>
                    <a:pt x="638" y="568"/>
                  </a:lnTo>
                  <a:lnTo>
                    <a:pt x="630" y="586"/>
                  </a:lnTo>
                  <a:lnTo>
                    <a:pt x="622" y="600"/>
                  </a:lnTo>
                  <a:lnTo>
                    <a:pt x="608" y="614"/>
                  </a:lnTo>
                  <a:lnTo>
                    <a:pt x="608" y="614"/>
                  </a:lnTo>
                  <a:close/>
                </a:path>
              </a:pathLst>
            </a:custGeom>
            <a:solidFill>
              <a:srgbClr val="FEFFFF">
                <a:alpha val="4000"/>
              </a:srgbClr>
            </a:solidFill>
            <a:ln>
              <a:solidFill>
                <a:srgbClr val="FEFFFF">
                  <a:alpha val="13000"/>
                </a:srgbClr>
              </a:solidFill>
            </a:ln>
            <a:effectLst>
              <a:glow rad="101600">
                <a:srgbClr val="FEFFFF">
                  <a:alpha val="13000"/>
                </a:srgbClr>
              </a:glow>
            </a:effectLst>
            <a:extLst/>
          </p:spPr>
          <p:txBody>
            <a:bodyPr/>
            <a:lstStyle/>
            <a:p>
              <a:pPr>
                <a:defRPr/>
              </a:pPr>
              <a:endParaRPr lang="en-US"/>
            </a:p>
          </p:txBody>
        </p:sp>
        <p:sp>
          <p:nvSpPr>
            <p:cNvPr id="2063" name="Freeform 16"/>
            <p:cNvSpPr>
              <a:spLocks noChangeAspect="1"/>
            </p:cNvSpPr>
            <p:nvPr/>
          </p:nvSpPr>
          <p:spPr bwMode="auto">
            <a:xfrm>
              <a:off x="8126715" y="6307559"/>
              <a:ext cx="976330" cy="550441"/>
            </a:xfrm>
            <a:custGeom>
              <a:avLst/>
              <a:gdLst>
                <a:gd name="T0" fmla="*/ 970589541 w 972"/>
                <a:gd name="T1" fmla="*/ 347071131 h 548"/>
                <a:gd name="T2" fmla="*/ 867679136 w 972"/>
                <a:gd name="T3" fmla="*/ 234071017 h 548"/>
                <a:gd name="T4" fmla="*/ 980679289 w 972"/>
                <a:gd name="T5" fmla="*/ 211874585 h 548"/>
                <a:gd name="T6" fmla="*/ 962518747 w 972"/>
                <a:gd name="T7" fmla="*/ 123088853 h 548"/>
                <a:gd name="T8" fmla="*/ 861625287 w 972"/>
                <a:gd name="T9" fmla="*/ 201785845 h 548"/>
                <a:gd name="T10" fmla="*/ 841446796 w 972"/>
                <a:gd name="T11" fmla="*/ 98875476 h 548"/>
                <a:gd name="T12" fmla="*/ 748625134 w 972"/>
                <a:gd name="T13" fmla="*/ 322856749 h 548"/>
                <a:gd name="T14" fmla="*/ 720375850 w 972"/>
                <a:gd name="T15" fmla="*/ 123088853 h 548"/>
                <a:gd name="T16" fmla="*/ 641678830 w 972"/>
                <a:gd name="T17" fmla="*/ 437874811 h 548"/>
                <a:gd name="T18" fmla="*/ 619482389 w 972"/>
                <a:gd name="T19" fmla="*/ 425768122 h 548"/>
                <a:gd name="T20" fmla="*/ 581143357 w 972"/>
                <a:gd name="T21" fmla="*/ 415678378 h 548"/>
                <a:gd name="T22" fmla="*/ 556928967 w 972"/>
                <a:gd name="T23" fmla="*/ 415678378 h 548"/>
                <a:gd name="T24" fmla="*/ 506482237 w 972"/>
                <a:gd name="T25" fmla="*/ 314785958 h 548"/>
                <a:gd name="T26" fmla="*/ 593250050 w 972"/>
                <a:gd name="T27" fmla="*/ 100892420 h 548"/>
                <a:gd name="T28" fmla="*/ 443928814 w 972"/>
                <a:gd name="T29" fmla="*/ 133178597 h 548"/>
                <a:gd name="T30" fmla="*/ 482267846 w 972"/>
                <a:gd name="T31" fmla="*/ 24214382 h 548"/>
                <a:gd name="T32" fmla="*/ 397517983 w 972"/>
                <a:gd name="T33" fmla="*/ 0 h 548"/>
                <a:gd name="T34" fmla="*/ 413660575 w 972"/>
                <a:gd name="T35" fmla="*/ 125106802 h 548"/>
                <a:gd name="T36" fmla="*/ 314786069 w 972"/>
                <a:gd name="T37" fmla="*/ 88785732 h 548"/>
                <a:gd name="T38" fmla="*/ 462089355 w 972"/>
                <a:gd name="T39" fmla="*/ 280481832 h 548"/>
                <a:gd name="T40" fmla="*/ 274429086 w 972"/>
                <a:gd name="T41" fmla="*/ 205821742 h 548"/>
                <a:gd name="T42" fmla="*/ 506482237 w 972"/>
                <a:gd name="T43" fmla="*/ 429804020 h 548"/>
                <a:gd name="T44" fmla="*/ 494375544 w 972"/>
                <a:gd name="T45" fmla="*/ 435856862 h 548"/>
                <a:gd name="T46" fmla="*/ 474197052 w 972"/>
                <a:gd name="T47" fmla="*/ 452000453 h 548"/>
                <a:gd name="T48" fmla="*/ 456036511 w 972"/>
                <a:gd name="T49" fmla="*/ 472178937 h 548"/>
                <a:gd name="T50" fmla="*/ 443928814 w 972"/>
                <a:gd name="T51" fmla="*/ 494375370 h 548"/>
                <a:gd name="T52" fmla="*/ 334964560 w 972"/>
                <a:gd name="T53" fmla="*/ 486303575 h 548"/>
                <a:gd name="T54" fmla="*/ 191696168 w 972"/>
                <a:gd name="T55" fmla="*/ 304696214 h 548"/>
                <a:gd name="T56" fmla="*/ 143268392 w 972"/>
                <a:gd name="T57" fmla="*/ 449982504 h 548"/>
                <a:gd name="T58" fmla="*/ 70625221 w 972"/>
                <a:gd name="T59" fmla="*/ 363214721 h 548"/>
                <a:gd name="T60" fmla="*/ 2017950 w 972"/>
                <a:gd name="T61" fmla="*/ 423750174 h 548"/>
                <a:gd name="T62" fmla="*/ 0 w 972"/>
                <a:gd name="T63" fmla="*/ 443928658 h 548"/>
                <a:gd name="T64" fmla="*/ 34303134 w 972"/>
                <a:gd name="T65" fmla="*/ 530696440 h 548"/>
                <a:gd name="T66" fmla="*/ 143268392 w 972"/>
                <a:gd name="T67" fmla="*/ 476213830 h 548"/>
                <a:gd name="T68" fmla="*/ 215910558 w 972"/>
                <a:gd name="T69" fmla="*/ 552892873 h 548"/>
                <a:gd name="T70" fmla="*/ 312768119 w 972"/>
                <a:gd name="T71" fmla="*/ 516571803 h 548"/>
                <a:gd name="T72" fmla="*/ 431822121 w 972"/>
                <a:gd name="T73" fmla="*/ 542803129 h 548"/>
                <a:gd name="T74" fmla="*/ 468143204 w 972"/>
                <a:gd name="T75" fmla="*/ 552892873 h 548"/>
                <a:gd name="T76" fmla="*/ 470161153 w 972"/>
                <a:gd name="T77" fmla="*/ 536750287 h 548"/>
                <a:gd name="T78" fmla="*/ 478232952 w 972"/>
                <a:gd name="T79" fmla="*/ 508500007 h 548"/>
                <a:gd name="T80" fmla="*/ 496393493 w 972"/>
                <a:gd name="T81" fmla="*/ 482267677 h 548"/>
                <a:gd name="T82" fmla="*/ 520607883 w 972"/>
                <a:gd name="T83" fmla="*/ 464107142 h 548"/>
                <a:gd name="T84" fmla="*/ 536750475 w 972"/>
                <a:gd name="T85" fmla="*/ 458053295 h 548"/>
                <a:gd name="T86" fmla="*/ 575089508 w 972"/>
                <a:gd name="T87" fmla="*/ 454017397 h 548"/>
                <a:gd name="T88" fmla="*/ 611411596 w 972"/>
                <a:gd name="T89" fmla="*/ 464107142 h 548"/>
                <a:gd name="T90" fmla="*/ 639660881 w 972"/>
                <a:gd name="T91" fmla="*/ 486303575 h 548"/>
                <a:gd name="T92" fmla="*/ 659839372 w 972"/>
                <a:gd name="T93" fmla="*/ 520606696 h 548"/>
                <a:gd name="T94" fmla="*/ 663875271 w 972"/>
                <a:gd name="T95" fmla="*/ 536750287 h 548"/>
                <a:gd name="T96" fmla="*/ 702214303 w 972"/>
                <a:gd name="T97" fmla="*/ 552892873 h 548"/>
                <a:gd name="T98" fmla="*/ 700197358 w 972"/>
                <a:gd name="T99" fmla="*/ 530696440 h 548"/>
                <a:gd name="T100" fmla="*/ 696161459 w 972"/>
                <a:gd name="T101" fmla="*/ 508500007 h 548"/>
                <a:gd name="T102" fmla="*/ 686071711 w 972"/>
                <a:gd name="T103" fmla="*/ 484285626 h 548"/>
                <a:gd name="T104" fmla="*/ 669929119 w 972"/>
                <a:gd name="T105" fmla="*/ 462089193 h 548"/>
                <a:gd name="T106" fmla="*/ 970589541 w 972"/>
                <a:gd name="T107" fmla="*/ 363214721 h 54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72" h="548">
                  <a:moveTo>
                    <a:pt x="962" y="360"/>
                  </a:moveTo>
                  <a:lnTo>
                    <a:pt x="962" y="344"/>
                  </a:lnTo>
                  <a:lnTo>
                    <a:pt x="756" y="352"/>
                  </a:lnTo>
                  <a:lnTo>
                    <a:pt x="860" y="232"/>
                  </a:lnTo>
                  <a:lnTo>
                    <a:pt x="972" y="222"/>
                  </a:lnTo>
                  <a:lnTo>
                    <a:pt x="972" y="210"/>
                  </a:lnTo>
                  <a:lnTo>
                    <a:pt x="874" y="214"/>
                  </a:lnTo>
                  <a:lnTo>
                    <a:pt x="954" y="122"/>
                  </a:lnTo>
                  <a:lnTo>
                    <a:pt x="940" y="108"/>
                  </a:lnTo>
                  <a:lnTo>
                    <a:pt x="854" y="200"/>
                  </a:lnTo>
                  <a:lnTo>
                    <a:pt x="846" y="98"/>
                  </a:lnTo>
                  <a:lnTo>
                    <a:pt x="834" y="98"/>
                  </a:lnTo>
                  <a:lnTo>
                    <a:pt x="838" y="218"/>
                  </a:lnTo>
                  <a:lnTo>
                    <a:pt x="742" y="320"/>
                  </a:lnTo>
                  <a:lnTo>
                    <a:pt x="728" y="122"/>
                  </a:lnTo>
                  <a:lnTo>
                    <a:pt x="714" y="122"/>
                  </a:lnTo>
                  <a:lnTo>
                    <a:pt x="720" y="344"/>
                  </a:lnTo>
                  <a:lnTo>
                    <a:pt x="636" y="434"/>
                  </a:lnTo>
                  <a:lnTo>
                    <a:pt x="614" y="422"/>
                  </a:lnTo>
                  <a:lnTo>
                    <a:pt x="590" y="414"/>
                  </a:lnTo>
                  <a:lnTo>
                    <a:pt x="576" y="412"/>
                  </a:lnTo>
                  <a:lnTo>
                    <a:pt x="564" y="412"/>
                  </a:lnTo>
                  <a:lnTo>
                    <a:pt x="552" y="412"/>
                  </a:lnTo>
                  <a:lnTo>
                    <a:pt x="538" y="414"/>
                  </a:lnTo>
                  <a:lnTo>
                    <a:pt x="502" y="312"/>
                  </a:lnTo>
                  <a:lnTo>
                    <a:pt x="602" y="108"/>
                  </a:lnTo>
                  <a:lnTo>
                    <a:pt x="588" y="100"/>
                  </a:lnTo>
                  <a:lnTo>
                    <a:pt x="492" y="282"/>
                  </a:lnTo>
                  <a:lnTo>
                    <a:pt x="440" y="132"/>
                  </a:lnTo>
                  <a:lnTo>
                    <a:pt x="488" y="30"/>
                  </a:lnTo>
                  <a:lnTo>
                    <a:pt x="478" y="24"/>
                  </a:lnTo>
                  <a:lnTo>
                    <a:pt x="432" y="112"/>
                  </a:lnTo>
                  <a:lnTo>
                    <a:pt x="394" y="0"/>
                  </a:lnTo>
                  <a:lnTo>
                    <a:pt x="374" y="6"/>
                  </a:lnTo>
                  <a:lnTo>
                    <a:pt x="410" y="124"/>
                  </a:lnTo>
                  <a:lnTo>
                    <a:pt x="318" y="78"/>
                  </a:lnTo>
                  <a:lnTo>
                    <a:pt x="312" y="88"/>
                  </a:lnTo>
                  <a:lnTo>
                    <a:pt x="416" y="144"/>
                  </a:lnTo>
                  <a:lnTo>
                    <a:pt x="458" y="278"/>
                  </a:lnTo>
                  <a:lnTo>
                    <a:pt x="278" y="192"/>
                  </a:lnTo>
                  <a:lnTo>
                    <a:pt x="272" y="204"/>
                  </a:lnTo>
                  <a:lnTo>
                    <a:pt x="466" y="308"/>
                  </a:lnTo>
                  <a:lnTo>
                    <a:pt x="502" y="426"/>
                  </a:lnTo>
                  <a:lnTo>
                    <a:pt x="490" y="432"/>
                  </a:lnTo>
                  <a:lnTo>
                    <a:pt x="480" y="440"/>
                  </a:lnTo>
                  <a:lnTo>
                    <a:pt x="470" y="448"/>
                  </a:lnTo>
                  <a:lnTo>
                    <a:pt x="460" y="458"/>
                  </a:lnTo>
                  <a:lnTo>
                    <a:pt x="452" y="468"/>
                  </a:lnTo>
                  <a:lnTo>
                    <a:pt x="446" y="478"/>
                  </a:lnTo>
                  <a:lnTo>
                    <a:pt x="440" y="490"/>
                  </a:lnTo>
                  <a:lnTo>
                    <a:pt x="434" y="502"/>
                  </a:lnTo>
                  <a:lnTo>
                    <a:pt x="332" y="482"/>
                  </a:lnTo>
                  <a:lnTo>
                    <a:pt x="202" y="294"/>
                  </a:lnTo>
                  <a:lnTo>
                    <a:pt x="190" y="302"/>
                  </a:lnTo>
                  <a:lnTo>
                    <a:pt x="298" y="476"/>
                  </a:lnTo>
                  <a:lnTo>
                    <a:pt x="142" y="446"/>
                  </a:lnTo>
                  <a:lnTo>
                    <a:pt x="80" y="354"/>
                  </a:lnTo>
                  <a:lnTo>
                    <a:pt x="70" y="360"/>
                  </a:lnTo>
                  <a:lnTo>
                    <a:pt x="120" y="442"/>
                  </a:lnTo>
                  <a:lnTo>
                    <a:pt x="2" y="420"/>
                  </a:lnTo>
                  <a:lnTo>
                    <a:pt x="0" y="426"/>
                  </a:lnTo>
                  <a:lnTo>
                    <a:pt x="0" y="440"/>
                  </a:lnTo>
                  <a:lnTo>
                    <a:pt x="120" y="468"/>
                  </a:lnTo>
                  <a:lnTo>
                    <a:pt x="34" y="526"/>
                  </a:lnTo>
                  <a:lnTo>
                    <a:pt x="40" y="536"/>
                  </a:lnTo>
                  <a:lnTo>
                    <a:pt x="142" y="472"/>
                  </a:lnTo>
                  <a:lnTo>
                    <a:pt x="280" y="504"/>
                  </a:lnTo>
                  <a:lnTo>
                    <a:pt x="214" y="548"/>
                  </a:lnTo>
                  <a:lnTo>
                    <a:pt x="250" y="548"/>
                  </a:lnTo>
                  <a:lnTo>
                    <a:pt x="310" y="512"/>
                  </a:lnTo>
                  <a:lnTo>
                    <a:pt x="428" y="538"/>
                  </a:lnTo>
                  <a:lnTo>
                    <a:pt x="426" y="548"/>
                  </a:lnTo>
                  <a:lnTo>
                    <a:pt x="464" y="548"/>
                  </a:lnTo>
                  <a:lnTo>
                    <a:pt x="466" y="532"/>
                  </a:lnTo>
                  <a:lnTo>
                    <a:pt x="468" y="518"/>
                  </a:lnTo>
                  <a:lnTo>
                    <a:pt x="474" y="504"/>
                  </a:lnTo>
                  <a:lnTo>
                    <a:pt x="482" y="490"/>
                  </a:lnTo>
                  <a:lnTo>
                    <a:pt x="492" y="478"/>
                  </a:lnTo>
                  <a:lnTo>
                    <a:pt x="504" y="468"/>
                  </a:lnTo>
                  <a:lnTo>
                    <a:pt x="516" y="460"/>
                  </a:lnTo>
                  <a:lnTo>
                    <a:pt x="532" y="454"/>
                  </a:lnTo>
                  <a:lnTo>
                    <a:pt x="550" y="450"/>
                  </a:lnTo>
                  <a:lnTo>
                    <a:pt x="570" y="450"/>
                  </a:lnTo>
                  <a:lnTo>
                    <a:pt x="588" y="454"/>
                  </a:lnTo>
                  <a:lnTo>
                    <a:pt x="606" y="460"/>
                  </a:lnTo>
                  <a:lnTo>
                    <a:pt x="622" y="470"/>
                  </a:lnTo>
                  <a:lnTo>
                    <a:pt x="634" y="482"/>
                  </a:lnTo>
                  <a:lnTo>
                    <a:pt x="646" y="498"/>
                  </a:lnTo>
                  <a:lnTo>
                    <a:pt x="654" y="516"/>
                  </a:lnTo>
                  <a:lnTo>
                    <a:pt x="658" y="532"/>
                  </a:lnTo>
                  <a:lnTo>
                    <a:pt x="658" y="548"/>
                  </a:lnTo>
                  <a:lnTo>
                    <a:pt x="696" y="548"/>
                  </a:lnTo>
                  <a:lnTo>
                    <a:pt x="694" y="526"/>
                  </a:lnTo>
                  <a:lnTo>
                    <a:pt x="690" y="504"/>
                  </a:lnTo>
                  <a:lnTo>
                    <a:pt x="686" y="492"/>
                  </a:lnTo>
                  <a:lnTo>
                    <a:pt x="680" y="480"/>
                  </a:lnTo>
                  <a:lnTo>
                    <a:pt x="672" y="470"/>
                  </a:lnTo>
                  <a:lnTo>
                    <a:pt x="664" y="458"/>
                  </a:lnTo>
                  <a:lnTo>
                    <a:pt x="736" y="376"/>
                  </a:lnTo>
                  <a:lnTo>
                    <a:pt x="962" y="360"/>
                  </a:lnTo>
                  <a:close/>
                </a:path>
              </a:pathLst>
            </a:custGeom>
            <a:solidFill>
              <a:srgbClr val="FEFFFF">
                <a:alpha val="76077"/>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051" name="Title Placeholder 1"/>
          <p:cNvSpPr>
            <a:spLocks noGrp="1"/>
          </p:cNvSpPr>
          <p:nvPr>
            <p:ph type="title"/>
          </p:nvPr>
        </p:nvSpPr>
        <p:spPr bwMode="auto">
          <a:xfrm>
            <a:off x="1009650" y="676275"/>
            <a:ext cx="71247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2" name="Text Placeholder 2"/>
          <p:cNvSpPr>
            <a:spLocks noGrp="1"/>
          </p:cNvSpPr>
          <p:nvPr>
            <p:ph type="body" idx="1"/>
          </p:nvPr>
        </p:nvSpPr>
        <p:spPr bwMode="auto">
          <a:xfrm>
            <a:off x="1009650" y="1806575"/>
            <a:ext cx="7124700" cy="405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6437313" y="5951538"/>
            <a:ext cx="2133600" cy="365125"/>
          </a:xfrm>
          <a:prstGeom prst="rect">
            <a:avLst/>
          </a:prstGeom>
        </p:spPr>
        <p:txBody>
          <a:bodyPr vert="horz" lIns="91440" tIns="45720" rIns="91440" bIns="45720" rtlCol="0" anchor="b"/>
          <a:lstStyle>
            <a:lvl1pPr algn="r">
              <a:defRPr sz="900">
                <a:solidFill>
                  <a:schemeClr val="tx1">
                    <a:tint val="75000"/>
                  </a:schemeClr>
                </a:solidFill>
              </a:defRPr>
            </a:lvl1pPr>
          </a:lstStyle>
          <a:p>
            <a:pPr>
              <a:defRPr/>
            </a:pPr>
            <a:endParaRPr lang="en-US" altLang="en-US"/>
          </a:p>
        </p:txBody>
      </p:sp>
      <p:sp>
        <p:nvSpPr>
          <p:cNvPr id="5" name="Footer Placeholder 4"/>
          <p:cNvSpPr>
            <a:spLocks noGrp="1"/>
          </p:cNvSpPr>
          <p:nvPr>
            <p:ph type="ftr" sz="quarter" idx="3"/>
          </p:nvPr>
        </p:nvSpPr>
        <p:spPr>
          <a:xfrm>
            <a:off x="1181100" y="5951538"/>
            <a:ext cx="5256213" cy="365125"/>
          </a:xfrm>
          <a:prstGeom prst="rect">
            <a:avLst/>
          </a:prstGeom>
        </p:spPr>
        <p:txBody>
          <a:bodyPr vert="horz" lIns="91440" tIns="45720" rIns="91440" bIns="45720" rtlCol="0" anchor="b"/>
          <a:lstStyle>
            <a:lvl1pPr algn="l">
              <a:defRPr sz="900">
                <a:solidFill>
                  <a:schemeClr val="tx1">
                    <a:tint val="75000"/>
                  </a:schemeClr>
                </a:solidFill>
              </a:defRPr>
            </a:lvl1pPr>
          </a:lstStyle>
          <a:p>
            <a:pPr>
              <a:defRPr/>
            </a:pPr>
            <a:endParaRPr lang="en-US" altLang="en-US"/>
          </a:p>
        </p:txBody>
      </p:sp>
      <p:sp>
        <p:nvSpPr>
          <p:cNvPr id="6" name="Slide Number Placeholder 5"/>
          <p:cNvSpPr>
            <a:spLocks noGrp="1"/>
          </p:cNvSpPr>
          <p:nvPr>
            <p:ph type="sldNum" sz="quarter" idx="4"/>
          </p:nvPr>
        </p:nvSpPr>
        <p:spPr>
          <a:xfrm>
            <a:off x="573088" y="5951538"/>
            <a:ext cx="608012" cy="365125"/>
          </a:xfrm>
          <a:prstGeom prst="rect">
            <a:avLst/>
          </a:prstGeom>
        </p:spPr>
        <p:txBody>
          <a:bodyPr vert="horz" lIns="91440" tIns="45720" rIns="91440" bIns="45720" rtlCol="0" anchor="b"/>
          <a:lstStyle>
            <a:lvl1pPr algn="l">
              <a:defRPr sz="1800">
                <a:solidFill>
                  <a:schemeClr val="tx1">
                    <a:tint val="75000"/>
                  </a:schemeClr>
                </a:solidFill>
              </a:defRPr>
            </a:lvl1pPr>
          </a:lstStyle>
          <a:p>
            <a:pPr>
              <a:defRPr/>
            </a:pPr>
            <a:fld id="{6644BEA6-8C63-48BF-8A4A-D608DAED62CD}" type="slidenum">
              <a:rPr lang="en-US" altLang="en-US"/>
              <a:pPr>
                <a:defRPr/>
              </a:pPr>
              <a:t>‹#›</a:t>
            </a:fld>
            <a:endParaRPr lang="en-US" altLang="en-US"/>
          </a:p>
        </p:txBody>
      </p:sp>
    </p:spTree>
  </p:cSld>
  <p:clrMap bg1="dk1" tx1="lt1" bg2="dk2" tx2="lt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5" r:id="rId9"/>
    <p:sldLayoutId id="2147483803" r:id="rId10"/>
    <p:sldLayoutId id="2147483804" r:id="rId11"/>
  </p:sldLayoutIdLst>
  <p:txStyles>
    <p:titleStyle>
      <a:lvl1pPr algn="l" defTabSz="457200" rtl="0" eaLnBrk="0" fontAlgn="base" hangingPunct="0">
        <a:spcBef>
          <a:spcPct val="0"/>
        </a:spcBef>
        <a:spcAft>
          <a:spcPct val="0"/>
        </a:spcAft>
        <a:defRPr sz="3200" kern="1200">
          <a:solidFill>
            <a:schemeClr val="tx1"/>
          </a:solidFill>
          <a:latin typeface="+mj-lt"/>
          <a:ea typeface="Trebuchet MS" pitchFamily="34" charset="0"/>
          <a:cs typeface="Trebuchet MS"/>
        </a:defRPr>
      </a:lvl1pPr>
      <a:lvl2pPr algn="l" defTabSz="457200" rtl="0" eaLnBrk="0" fontAlgn="base" hangingPunct="0">
        <a:spcBef>
          <a:spcPct val="0"/>
        </a:spcBef>
        <a:spcAft>
          <a:spcPct val="0"/>
        </a:spcAft>
        <a:defRPr sz="3200">
          <a:solidFill>
            <a:schemeClr val="tx1"/>
          </a:solidFill>
          <a:latin typeface="Verdana" pitchFamily="34" charset="0"/>
          <a:ea typeface="Trebuchet MS" pitchFamily="34" charset="0"/>
          <a:cs typeface="Trebuchet MS" pitchFamily="34" charset="0"/>
        </a:defRPr>
      </a:lvl2pPr>
      <a:lvl3pPr algn="l" defTabSz="457200" rtl="0" eaLnBrk="0" fontAlgn="base" hangingPunct="0">
        <a:spcBef>
          <a:spcPct val="0"/>
        </a:spcBef>
        <a:spcAft>
          <a:spcPct val="0"/>
        </a:spcAft>
        <a:defRPr sz="3200">
          <a:solidFill>
            <a:schemeClr val="tx1"/>
          </a:solidFill>
          <a:latin typeface="Verdana" pitchFamily="34" charset="0"/>
          <a:ea typeface="Trebuchet MS" pitchFamily="34" charset="0"/>
          <a:cs typeface="Trebuchet MS" pitchFamily="34" charset="0"/>
        </a:defRPr>
      </a:lvl3pPr>
      <a:lvl4pPr algn="l" defTabSz="457200" rtl="0" eaLnBrk="0" fontAlgn="base" hangingPunct="0">
        <a:spcBef>
          <a:spcPct val="0"/>
        </a:spcBef>
        <a:spcAft>
          <a:spcPct val="0"/>
        </a:spcAft>
        <a:defRPr sz="3200">
          <a:solidFill>
            <a:schemeClr val="tx1"/>
          </a:solidFill>
          <a:latin typeface="Verdana" pitchFamily="34" charset="0"/>
          <a:ea typeface="Trebuchet MS" pitchFamily="34" charset="0"/>
          <a:cs typeface="Trebuchet MS" pitchFamily="34" charset="0"/>
        </a:defRPr>
      </a:lvl4pPr>
      <a:lvl5pPr algn="l" defTabSz="457200" rtl="0" eaLnBrk="0" fontAlgn="base" hangingPunct="0">
        <a:spcBef>
          <a:spcPct val="0"/>
        </a:spcBef>
        <a:spcAft>
          <a:spcPct val="0"/>
        </a:spcAft>
        <a:defRPr sz="3200">
          <a:solidFill>
            <a:schemeClr val="tx1"/>
          </a:solidFill>
          <a:latin typeface="Verdana" pitchFamily="34" charset="0"/>
          <a:ea typeface="Trebuchet MS" pitchFamily="34" charset="0"/>
          <a:cs typeface="Trebuchet MS"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ct val="20000"/>
        </a:spcBef>
        <a:spcAft>
          <a:spcPts val="600"/>
        </a:spcAft>
        <a:buClr>
          <a:schemeClr val="tx2"/>
        </a:buClr>
        <a:buFont typeface="Wingdings 2" pitchFamily="18" charset="2"/>
        <a:buChar char=""/>
        <a:defRPr kern="1200">
          <a:solidFill>
            <a:schemeClr val="tx1"/>
          </a:solidFill>
          <a:latin typeface="+mn-lt"/>
          <a:ea typeface="+mn-ea"/>
          <a:cs typeface="+mn-cs"/>
        </a:defRPr>
      </a:lvl1pPr>
      <a:lvl2pPr marL="742950" indent="-285750" algn="l" defTabSz="457200" rtl="0" eaLnBrk="0" fontAlgn="base" hangingPunct="0">
        <a:spcBef>
          <a:spcPct val="20000"/>
        </a:spcBef>
        <a:spcAft>
          <a:spcPts val="600"/>
        </a:spcAft>
        <a:buClr>
          <a:schemeClr val="tx2"/>
        </a:buClr>
        <a:buFont typeface="Wingdings 2" pitchFamily="18" charset="2"/>
        <a:buChar char=""/>
        <a:defRPr sz="1600" kern="1200">
          <a:solidFill>
            <a:schemeClr val="tx1"/>
          </a:solidFill>
          <a:latin typeface="+mn-lt"/>
          <a:ea typeface="+mn-ea"/>
          <a:cs typeface="+mn-cs"/>
        </a:defRPr>
      </a:lvl2pPr>
      <a:lvl3pPr marL="1143000" indent="-228600" algn="l" defTabSz="457200" rtl="0" eaLnBrk="0" fontAlgn="base" hangingPunct="0">
        <a:spcBef>
          <a:spcPct val="20000"/>
        </a:spcBef>
        <a:spcAft>
          <a:spcPts val="600"/>
        </a:spcAft>
        <a:buClr>
          <a:schemeClr val="tx2"/>
        </a:buClr>
        <a:buFont typeface="Wingdings 2" pitchFamily="18" charset="2"/>
        <a:buChar char=""/>
        <a:defRPr sz="1400" kern="1200">
          <a:solidFill>
            <a:schemeClr val="tx1"/>
          </a:solidFill>
          <a:latin typeface="+mn-lt"/>
          <a:ea typeface="+mn-ea"/>
          <a:cs typeface="+mn-cs"/>
        </a:defRPr>
      </a:lvl3pPr>
      <a:lvl4pPr marL="1600200" indent="-228600" algn="l" defTabSz="457200" rtl="0" eaLnBrk="0" fontAlgn="base" hangingPunct="0">
        <a:spcBef>
          <a:spcPct val="20000"/>
        </a:spcBef>
        <a:spcAft>
          <a:spcPts val="600"/>
        </a:spcAft>
        <a:buClr>
          <a:schemeClr val="tx2"/>
        </a:buClr>
        <a:buFont typeface="Wingdings 2" pitchFamily="18" charset="2"/>
        <a:buChar char=""/>
        <a:defRPr sz="1200" kern="1200">
          <a:solidFill>
            <a:schemeClr val="tx1"/>
          </a:solidFill>
          <a:latin typeface="+mn-lt"/>
          <a:ea typeface="+mn-ea"/>
          <a:cs typeface="+mn-cs"/>
        </a:defRPr>
      </a:lvl4pPr>
      <a:lvl5pPr marL="2057400" indent="-228600" algn="l" defTabSz="457200" rtl="0" eaLnBrk="0" fontAlgn="base" hangingPunct="0">
        <a:spcBef>
          <a:spcPct val="20000"/>
        </a:spcBef>
        <a:spcAft>
          <a:spcPts val="600"/>
        </a:spcAft>
        <a:buClr>
          <a:schemeClr val="tx2"/>
        </a:buClr>
        <a:buFont typeface="Wingdings 2" pitchFamily="18"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Rectangle 6"/>
          <p:cNvSpPr>
            <a:spLocks noChangeArrowheads="1"/>
          </p:cNvSpPr>
          <p:nvPr/>
        </p:nvSpPr>
        <p:spPr bwMode="auto">
          <a:xfrm>
            <a:off x="304800" y="0"/>
            <a:ext cx="7010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endParaRPr lang="en-US" altLang="en-US" b="1"/>
          </a:p>
        </p:txBody>
      </p:sp>
      <p:sp>
        <p:nvSpPr>
          <p:cNvPr id="4099" name="Rectangle 9"/>
          <p:cNvSpPr>
            <a:spLocks noChangeArrowheads="1"/>
          </p:cNvSpPr>
          <p:nvPr/>
        </p:nvSpPr>
        <p:spPr bwMode="auto">
          <a:xfrm>
            <a:off x="-76200" y="152400"/>
            <a:ext cx="8305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000" b="1">
                <a:solidFill>
                  <a:srgbClr val="C00000"/>
                </a:solidFill>
              </a:rPr>
              <a:t>TRƯỜNG ĐẠI HỌC CÔNG </a:t>
            </a:r>
            <a:r>
              <a:rPr lang="en-US" altLang="en-US" sz="2000" b="1" smtClean="0">
                <a:solidFill>
                  <a:srgbClr val="C00000"/>
                </a:solidFill>
              </a:rPr>
              <a:t>NGHIỆP </a:t>
            </a:r>
            <a:r>
              <a:rPr lang="en-US" altLang="en-US" sz="2000" b="1">
                <a:solidFill>
                  <a:srgbClr val="C00000"/>
                </a:solidFill>
              </a:rPr>
              <a:t>TP.HCM</a:t>
            </a:r>
          </a:p>
          <a:p>
            <a:pPr algn="ctr" eaLnBrk="1" hangingPunct="1">
              <a:spcBef>
                <a:spcPct val="0"/>
              </a:spcBef>
              <a:buFontTx/>
              <a:buNone/>
            </a:pPr>
            <a:r>
              <a:rPr lang="en-US" altLang="en-US" sz="2000" b="1">
                <a:solidFill>
                  <a:srgbClr val="C00000"/>
                </a:solidFill>
              </a:rPr>
              <a:t>KHOA CÔNG NGHỆ THÔNG TIN</a:t>
            </a:r>
          </a:p>
        </p:txBody>
      </p:sp>
      <p:sp>
        <p:nvSpPr>
          <p:cNvPr id="2" name="Rectangle 1"/>
          <p:cNvSpPr/>
          <p:nvPr/>
        </p:nvSpPr>
        <p:spPr>
          <a:xfrm>
            <a:off x="85210" y="2447330"/>
            <a:ext cx="7449580" cy="1200329"/>
          </a:xfrm>
          <a:prstGeom prst="rect">
            <a:avLst/>
          </a:prstGeom>
          <a:noFill/>
        </p:spPr>
        <p:txBody>
          <a:bodyPr>
            <a:spAutoFit/>
          </a:bodyPr>
          <a:lstStyle/>
          <a:p>
            <a:pPr algn="ctr">
              <a:defRPr/>
            </a:pPr>
            <a:r>
              <a:rPr lang="en-US" sz="36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PHÂN TÍCH VÀ THIẾT KẾ </a:t>
            </a:r>
          </a:p>
          <a:p>
            <a:pPr algn="ctr">
              <a:defRPr/>
            </a:pPr>
            <a:r>
              <a:rPr lang="en-US" sz="36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HỆ THỐNG HƯỚNG ĐỐI TƯỢNG</a:t>
            </a:r>
            <a:endParaRPr lang="en-US" sz="3600"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28600" y="14288"/>
            <a:ext cx="8686800" cy="914400"/>
          </a:xfrm>
          <a:noFill/>
        </p:spPr>
        <p:txBody>
          <a:bodyPr/>
          <a:lstStyle/>
          <a:p>
            <a:pPr algn="l" eaLnBrk="1" hangingPunct="1"/>
            <a:r>
              <a:rPr lang="en-US" altLang="en-US" sz="3200" b="1" smtClean="0">
                <a:solidFill>
                  <a:schemeClr val="accent2"/>
                </a:solidFill>
              </a:rPr>
              <a:t>TRAO ĐỔI THÔNG TIN</a:t>
            </a:r>
          </a:p>
        </p:txBody>
      </p:sp>
      <p:sp>
        <p:nvSpPr>
          <p:cNvPr id="10243" name="Text Box 3"/>
          <p:cNvSpPr txBox="1">
            <a:spLocks noChangeArrowheads="1"/>
          </p:cNvSpPr>
          <p:nvPr/>
        </p:nvSpPr>
        <p:spPr bwMode="auto">
          <a:xfrm>
            <a:off x="762000" y="2209800"/>
            <a:ext cx="7772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280988" indent="-280988" eaLnBrk="0" hangingPunct="0">
              <a:spcBef>
                <a:spcPct val="20000"/>
              </a:spcBef>
              <a:buChar char="•"/>
              <a:defRPr sz="3200">
                <a:solidFill>
                  <a:schemeClr val="tx1"/>
                </a:solidFill>
                <a:latin typeface="Times New Roman" pitchFamily="18" charset="0"/>
              </a:defRPr>
            </a:lvl1pPr>
            <a:lvl2pPr marL="746125" indent="-288925"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2400" b="1">
                <a:solidFill>
                  <a:srgbClr val="990000"/>
                </a:solidFill>
                <a:cs typeface="Arial" pitchFamily="34" charset="0"/>
              </a:rPr>
              <a:t>Địa chỉ mail:</a:t>
            </a:r>
          </a:p>
          <a:p>
            <a:pPr lvl="1">
              <a:spcBef>
                <a:spcPct val="0"/>
              </a:spcBef>
              <a:buFontTx/>
              <a:buChar char="•"/>
            </a:pPr>
            <a:r>
              <a:rPr lang="en-US" altLang="en-US" sz="2400" i="1">
                <a:cs typeface="Arial" pitchFamily="34" charset="0"/>
              </a:rPr>
              <a:t>  </a:t>
            </a:r>
            <a:r>
              <a:rPr lang="en-US" altLang="en-US" sz="2400" i="1" smtClean="0">
                <a:cs typeface="Arial" pitchFamily="34" charset="0"/>
              </a:rPr>
              <a:t>Kimchidhcn@yahoo.com</a:t>
            </a:r>
            <a:endParaRPr lang="en-US" altLang="en-US" sz="2400" i="1">
              <a:cs typeface="Arial" pitchFamily="34" charset="0"/>
            </a:endParaRPr>
          </a:p>
        </p:txBody>
      </p:sp>
      <p:sp>
        <p:nvSpPr>
          <p:cNvPr id="10244" name="Text Box 4"/>
          <p:cNvSpPr txBox="1">
            <a:spLocks noChangeArrowheads="1"/>
          </p:cNvSpPr>
          <p:nvPr/>
        </p:nvSpPr>
        <p:spPr bwMode="auto">
          <a:xfrm>
            <a:off x="685800" y="3810000"/>
            <a:ext cx="7772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280988" indent="-280988" eaLnBrk="0" hangingPunct="0">
              <a:spcBef>
                <a:spcPct val="20000"/>
              </a:spcBef>
              <a:buChar char="•"/>
              <a:defRPr sz="3200">
                <a:solidFill>
                  <a:schemeClr val="tx1"/>
                </a:solidFill>
                <a:latin typeface="Times New Roman" pitchFamily="18" charset="0"/>
              </a:defRPr>
            </a:lvl1pPr>
            <a:lvl2pPr marL="746125" indent="-288925"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2400" b="1">
                <a:solidFill>
                  <a:srgbClr val="990000"/>
                </a:solidFill>
                <a:cs typeface="Arial" pitchFamily="34" charset="0"/>
              </a:rPr>
              <a:t>Địa chỉ download tài liệu:</a:t>
            </a:r>
          </a:p>
          <a:p>
            <a:pPr lvl="1">
              <a:spcBef>
                <a:spcPct val="0"/>
              </a:spcBef>
              <a:buFontTx/>
              <a:buChar char="•"/>
            </a:pPr>
            <a:r>
              <a:rPr lang="en-US" altLang="en-US" sz="2400" i="1">
                <a:cs typeface="Arial" pitchFamily="34" charset="0"/>
              </a:rPr>
              <a:t>http://kimchidhcn.wordpress.com</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981200" y="2667000"/>
            <a:ext cx="4794839" cy="923330"/>
          </a:xfrm>
          <a:prstGeom prst="rect">
            <a:avLst/>
          </a:prstGeom>
          <a:noFill/>
        </p:spPr>
        <p:txBody>
          <a:bodyPr wrap="none">
            <a:spAutoFit/>
          </a:bodyPr>
          <a:lstStyle/>
          <a:p>
            <a:pPr algn="ctr">
              <a:defRPr/>
            </a:pPr>
            <a:r>
              <a:rPr lang="en-US" sz="5400" b="1">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THANKS YOU</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14288"/>
            <a:ext cx="8686800" cy="914400"/>
          </a:xfrm>
          <a:noFill/>
        </p:spPr>
        <p:txBody>
          <a:bodyPr/>
          <a:lstStyle/>
          <a:p>
            <a:pPr algn="l" eaLnBrk="1" hangingPunct="1"/>
            <a:r>
              <a:rPr lang="en-US" altLang="en-US" sz="3200" b="1" smtClean="0">
                <a:solidFill>
                  <a:schemeClr val="accent2"/>
                </a:solidFill>
              </a:rPr>
              <a:t>MỤC TIÊU MÔN HỌC</a:t>
            </a:r>
          </a:p>
        </p:txBody>
      </p:sp>
      <p:sp>
        <p:nvSpPr>
          <p:cNvPr id="6" name="Rectangle 3"/>
          <p:cNvSpPr>
            <a:spLocks noGrp="1" noChangeArrowheads="1"/>
          </p:cNvSpPr>
          <p:nvPr>
            <p:ph idx="4294967295"/>
          </p:nvPr>
        </p:nvSpPr>
        <p:spPr>
          <a:xfrm>
            <a:off x="457200" y="1066800"/>
            <a:ext cx="8305800" cy="4187825"/>
          </a:xfrm>
        </p:spPr>
        <p:txBody>
          <a:bodyPr lIns="182880" tIns="91440"/>
          <a:lstStyle/>
          <a:p>
            <a:pPr lvl="0" algn="just"/>
            <a:r>
              <a:rPr lang="en-US" sz="2800"/>
              <a:t>Cung cấp các kiến thức, kỹ năng cơ bản để sinh viên có thể phân tích được bài toán, xác định các yêu cầu, các đối tượng, các thuộc tính và hành vi của đối tượng</a:t>
            </a:r>
            <a:r>
              <a:rPr lang="en-US" sz="2800"/>
              <a:t>. </a:t>
            </a:r>
            <a:endParaRPr lang="en-US" sz="2800" smtClean="0"/>
          </a:p>
          <a:p>
            <a:pPr lvl="0" algn="just"/>
            <a:r>
              <a:rPr lang="en-US" sz="2800" smtClean="0"/>
              <a:t>Ngoài </a:t>
            </a:r>
            <a:r>
              <a:rPr lang="en-US" sz="2800"/>
              <a:t>ra môn học cũng trang bị cho sinh viên kỹ năng thiết kế hệ thống dựa trên những dữ kiện trong giai đoạn phân tích</a:t>
            </a:r>
            <a:r>
              <a:rPr lang="en-US" sz="2800"/>
              <a:t>. </a:t>
            </a:r>
            <a:endParaRPr lang="en-US" sz="2800" smtClean="0"/>
          </a:p>
          <a:p>
            <a:pPr lvl="0" algn="just"/>
            <a:r>
              <a:rPr lang="en-US" sz="2800" smtClean="0"/>
              <a:t>Môn </a:t>
            </a:r>
            <a:r>
              <a:rPr lang="en-US" sz="2800"/>
              <a:t>học sẽ được dẫn dắt từ bước xác định yêu cầu của khách hàng, phân tích hệ thống đến thiết kế hoàn chỉnh một hệ </a:t>
            </a:r>
            <a:r>
              <a:rPr lang="en-US" sz="2800"/>
              <a:t>thống </a:t>
            </a:r>
            <a:r>
              <a:rPr lang="en-US" sz="2800" smtClean="0"/>
              <a:t>mới</a:t>
            </a:r>
            <a:endParaRPr 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14288"/>
            <a:ext cx="8686800" cy="914400"/>
          </a:xfrm>
          <a:noFill/>
        </p:spPr>
        <p:txBody>
          <a:bodyPr/>
          <a:lstStyle/>
          <a:p>
            <a:pPr algn="l" eaLnBrk="1" hangingPunct="1"/>
            <a:r>
              <a:rPr lang="en-US" altLang="en-US" sz="3200" b="1" smtClean="0">
                <a:solidFill>
                  <a:schemeClr val="accent2"/>
                </a:solidFill>
              </a:rPr>
              <a:t>CHUẨN ĐẦU RA</a:t>
            </a:r>
            <a:endParaRPr lang="en-US" altLang="en-US" sz="3200" b="1" smtClean="0">
              <a:solidFill>
                <a:schemeClr val="accent2"/>
              </a:solidFill>
            </a:endParaRPr>
          </a:p>
        </p:txBody>
      </p:sp>
      <p:sp>
        <p:nvSpPr>
          <p:cNvPr id="6" name="Rectangle 3"/>
          <p:cNvSpPr>
            <a:spLocks noGrp="1" noChangeArrowheads="1"/>
          </p:cNvSpPr>
          <p:nvPr>
            <p:ph idx="4294967295"/>
          </p:nvPr>
        </p:nvSpPr>
        <p:spPr>
          <a:xfrm>
            <a:off x="457200" y="1066800"/>
            <a:ext cx="8305800" cy="4187825"/>
          </a:xfrm>
        </p:spPr>
        <p:txBody>
          <a:bodyPr lIns="182880" tIns="91440"/>
          <a:lstStyle/>
          <a:p>
            <a:pPr marL="0" lvl="0" indent="0">
              <a:buNone/>
            </a:pPr>
            <a:r>
              <a:rPr lang="en-US" sz="2400" b="1"/>
              <a:t>Về kiến thức</a:t>
            </a:r>
            <a:r>
              <a:rPr lang="en-US" sz="2400"/>
              <a:t>: </a:t>
            </a:r>
            <a:endParaRPr lang="en-US" sz="2000"/>
          </a:p>
          <a:p>
            <a:pPr marL="0" indent="0">
              <a:buNone/>
            </a:pPr>
            <a:r>
              <a:rPr lang="en-US" sz="2400" smtClean="0"/>
              <a:t>Sau </a:t>
            </a:r>
            <a:r>
              <a:rPr lang="en-US" sz="2400"/>
              <a:t>khi hoàn tất môn học, sinh viên phải có những kiến thức sau: </a:t>
            </a:r>
            <a:endParaRPr lang="en-US" sz="2000"/>
          </a:p>
          <a:p>
            <a:pPr marL="347663" lvl="3" indent="-341313"/>
            <a:r>
              <a:rPr lang="en-US" sz="2400"/>
              <a:t>Xác định và mô tả được các giai đoạn của vòng đời phát triển hệ thống</a:t>
            </a:r>
          </a:p>
          <a:p>
            <a:pPr marL="347663" lvl="3" indent="-341313"/>
            <a:r>
              <a:rPr lang="en-US" sz="2400"/>
              <a:t>Sự khác nhau giữa phương pháp phân tích theo hướng cấu trúc và theo hướng đối tượng</a:t>
            </a:r>
          </a:p>
          <a:p>
            <a:pPr marL="347663" lvl="3" indent="-341313"/>
            <a:r>
              <a:rPr lang="en-US" sz="2400"/>
              <a:t>Nhận biết được các loại biểu đồ trong ngôn ngữ UML</a:t>
            </a:r>
          </a:p>
          <a:p>
            <a:pPr marL="347663" lvl="3" indent="-341313"/>
            <a:r>
              <a:rPr lang="en-US" sz="2400"/>
              <a:t>Vận dụng được ngôn ngữ UML trong phát triển hệ thống</a:t>
            </a:r>
          </a:p>
          <a:p>
            <a:pPr marL="347663" lvl="3" indent="-341313"/>
            <a:r>
              <a:rPr lang="en-US" sz="2400"/>
              <a:t>Hiểu được sự tương quan giữa mô hình dữ liệu và mô hình đối tượng</a:t>
            </a:r>
          </a:p>
          <a:p>
            <a:pPr marL="347663" lvl="3" indent="-341313"/>
            <a:r>
              <a:rPr lang="en-US" sz="2400"/>
              <a:t>Phân tích được hệ thống theo hướng đối tượng.</a:t>
            </a:r>
          </a:p>
          <a:p>
            <a:pPr marL="347663" lvl="3" indent="-341313"/>
            <a:r>
              <a:rPr lang="en-US" sz="2400"/>
              <a:t>Thực hiện được việc thiết kế hệ </a:t>
            </a:r>
            <a:r>
              <a:rPr lang="en-US" sz="2400"/>
              <a:t>thống</a:t>
            </a:r>
            <a:r>
              <a:rPr lang="en-US" sz="2400" smtClean="0"/>
              <a:t>.</a:t>
            </a:r>
            <a:endParaRPr lang="en-US" sz="2400"/>
          </a:p>
        </p:txBody>
      </p:sp>
    </p:spTree>
    <p:extLst>
      <p:ext uri="{BB962C8B-B14F-4D97-AF65-F5344CB8AC3E}">
        <p14:creationId xmlns:p14="http://schemas.microsoft.com/office/powerpoint/2010/main" val="41473859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14288"/>
            <a:ext cx="8686800" cy="914400"/>
          </a:xfrm>
          <a:noFill/>
        </p:spPr>
        <p:txBody>
          <a:bodyPr/>
          <a:lstStyle/>
          <a:p>
            <a:pPr algn="l" eaLnBrk="1" hangingPunct="1"/>
            <a:r>
              <a:rPr lang="en-US" altLang="en-US" sz="3200" b="1" smtClean="0">
                <a:solidFill>
                  <a:schemeClr val="accent2"/>
                </a:solidFill>
              </a:rPr>
              <a:t>CHUẨN ĐẦU RA</a:t>
            </a:r>
            <a:endParaRPr lang="en-US" altLang="en-US" sz="3200" b="1" smtClean="0">
              <a:solidFill>
                <a:schemeClr val="accent2"/>
              </a:solidFill>
            </a:endParaRPr>
          </a:p>
        </p:txBody>
      </p:sp>
      <p:sp>
        <p:nvSpPr>
          <p:cNvPr id="6" name="Rectangle 3"/>
          <p:cNvSpPr>
            <a:spLocks noGrp="1" noChangeArrowheads="1"/>
          </p:cNvSpPr>
          <p:nvPr>
            <p:ph idx="4294967295"/>
          </p:nvPr>
        </p:nvSpPr>
        <p:spPr>
          <a:xfrm>
            <a:off x="457200" y="1066800"/>
            <a:ext cx="8305800" cy="4187825"/>
          </a:xfrm>
        </p:spPr>
        <p:txBody>
          <a:bodyPr lIns="182880" tIns="91440"/>
          <a:lstStyle/>
          <a:p>
            <a:pPr marL="0" lvl="0" indent="0" algn="just">
              <a:buNone/>
            </a:pPr>
            <a:r>
              <a:rPr lang="en-US" sz="2400" b="1" smtClean="0"/>
              <a:t>Về </a:t>
            </a:r>
            <a:r>
              <a:rPr lang="en-US" sz="2400" b="1"/>
              <a:t>kỹ năng cứng:</a:t>
            </a:r>
            <a:endParaRPr lang="en-US" sz="2000"/>
          </a:p>
          <a:p>
            <a:pPr lvl="0" algn="just"/>
            <a:r>
              <a:rPr lang="en-US" sz="2400"/>
              <a:t>Đọc và hiểu được những thông tin cơ bản trong các nguồn tư liệu (Giáo trình, tài liệu tham khảo, các phương tiện thông tin đại chúng, Internet…) liên quan đến môn học.</a:t>
            </a:r>
          </a:p>
          <a:p>
            <a:pPr lvl="0" algn="just"/>
            <a:r>
              <a:rPr lang="en-US" sz="2400"/>
              <a:t>Hiện thực chương trình theo đúng quy định của khoa, giảng viên, ghi chú trong chương trình</a:t>
            </a:r>
          </a:p>
          <a:p>
            <a:pPr marL="0" lvl="0" indent="0" algn="just">
              <a:buNone/>
            </a:pPr>
            <a:r>
              <a:rPr lang="en-US" sz="2400" b="1"/>
              <a:t>Về kỹ năng mềm: </a:t>
            </a:r>
            <a:endParaRPr lang="en-US" sz="2000"/>
          </a:p>
          <a:p>
            <a:pPr lvl="0" algn="just"/>
            <a:r>
              <a:rPr lang="en-US" sz="2400"/>
              <a:t>Thực hành được kỹ năng học và tự học suốt đời.</a:t>
            </a:r>
          </a:p>
          <a:p>
            <a:pPr lvl="0" algn="just"/>
            <a:r>
              <a:rPr lang="en-US" sz="2400"/>
              <a:t>Thực hành được kỹ năng làm việc độc lập và làm việc theo nhóm.</a:t>
            </a:r>
          </a:p>
          <a:p>
            <a:pPr lvl="0" algn="just"/>
            <a:r>
              <a:rPr lang="en-US" sz="2400"/>
              <a:t>Thực hành được kỹ năng thuyết trình.</a:t>
            </a:r>
          </a:p>
          <a:p>
            <a:pPr lvl="0" algn="just"/>
            <a:r>
              <a:rPr lang="en-US" sz="2400"/>
              <a:t>Thực hành được việc lập thời gian biểu và hoàn thành nhiệm vụ.</a:t>
            </a:r>
          </a:p>
        </p:txBody>
      </p:sp>
    </p:spTree>
    <p:extLst>
      <p:ext uri="{BB962C8B-B14F-4D97-AF65-F5344CB8AC3E}">
        <p14:creationId xmlns:p14="http://schemas.microsoft.com/office/powerpoint/2010/main" val="13563189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14288"/>
            <a:ext cx="8686800" cy="914400"/>
          </a:xfrm>
          <a:noFill/>
        </p:spPr>
        <p:txBody>
          <a:bodyPr/>
          <a:lstStyle/>
          <a:p>
            <a:pPr algn="l" eaLnBrk="1" hangingPunct="1"/>
            <a:r>
              <a:rPr lang="en-US" altLang="en-US" sz="3200" b="1" smtClean="0">
                <a:solidFill>
                  <a:schemeClr val="accent2"/>
                </a:solidFill>
              </a:rPr>
              <a:t>MÔN HỌC TIÊN QUYẾT</a:t>
            </a:r>
          </a:p>
        </p:txBody>
      </p:sp>
      <p:sp>
        <p:nvSpPr>
          <p:cNvPr id="6" name="Rectangle 3"/>
          <p:cNvSpPr>
            <a:spLocks noGrp="1" noChangeArrowheads="1"/>
          </p:cNvSpPr>
          <p:nvPr>
            <p:ph idx="4294967295"/>
          </p:nvPr>
        </p:nvSpPr>
        <p:spPr>
          <a:xfrm>
            <a:off x="457200" y="1066800"/>
            <a:ext cx="8305800" cy="4187825"/>
          </a:xfrm>
        </p:spPr>
        <p:txBody>
          <a:bodyPr lIns="182880" tIns="91440"/>
          <a:lstStyle/>
          <a:p>
            <a:r>
              <a:rPr lang="vi-VN" smtClean="0"/>
              <a:t>Cơ </a:t>
            </a:r>
            <a:r>
              <a:rPr lang="vi-VN"/>
              <a:t>sở dữ liệu</a:t>
            </a:r>
          </a:p>
          <a:p>
            <a:r>
              <a:rPr lang="vi-VN" smtClean="0"/>
              <a:t>Kiến </a:t>
            </a:r>
            <a:r>
              <a:rPr lang="vi-VN"/>
              <a:t>thức về lập trình hướng đối tượng </a:t>
            </a:r>
          </a:p>
          <a:p>
            <a:endParaRPr lang="en-US"/>
          </a:p>
          <a:p>
            <a:pPr marL="0" indent="0">
              <a:buNone/>
            </a:pPr>
            <a:r>
              <a:rPr lang="en-US" smtClean="0"/>
              <a:t> </a:t>
            </a:r>
            <a:endParaRPr lang="vi-VN"/>
          </a:p>
        </p:txBody>
      </p:sp>
    </p:spTree>
    <p:extLst>
      <p:ext uri="{BB962C8B-B14F-4D97-AF65-F5344CB8AC3E}">
        <p14:creationId xmlns:p14="http://schemas.microsoft.com/office/powerpoint/2010/main" val="8923881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14288"/>
            <a:ext cx="8686800" cy="914400"/>
          </a:xfrm>
          <a:noFill/>
        </p:spPr>
        <p:txBody>
          <a:bodyPr/>
          <a:lstStyle/>
          <a:p>
            <a:pPr algn="l" eaLnBrk="1" hangingPunct="1"/>
            <a:r>
              <a:rPr lang="en-US" altLang="en-US" sz="3200" b="1" smtClean="0">
                <a:solidFill>
                  <a:schemeClr val="accent2"/>
                </a:solidFill>
              </a:rPr>
              <a:t>NỘI DUNG </a:t>
            </a:r>
            <a:r>
              <a:rPr lang="en-US" altLang="en-US" sz="3200" b="1" smtClean="0">
                <a:solidFill>
                  <a:schemeClr val="accent2"/>
                </a:solidFill>
              </a:rPr>
              <a:t>MÔN HỌC</a:t>
            </a:r>
            <a:endParaRPr lang="en-US" altLang="en-US" sz="3200" b="1" smtClean="0">
              <a:solidFill>
                <a:schemeClr val="accent2"/>
              </a:solidFill>
            </a:endParaRPr>
          </a:p>
        </p:txBody>
      </p:sp>
      <p:sp>
        <p:nvSpPr>
          <p:cNvPr id="6" name="Rectangle 3"/>
          <p:cNvSpPr>
            <a:spLocks noGrp="1" noChangeArrowheads="1"/>
          </p:cNvSpPr>
          <p:nvPr>
            <p:ph idx="4294967295"/>
          </p:nvPr>
        </p:nvSpPr>
        <p:spPr>
          <a:xfrm>
            <a:off x="457200" y="1066800"/>
            <a:ext cx="8305800" cy="4187825"/>
          </a:xfrm>
        </p:spPr>
        <p:txBody>
          <a:bodyPr lIns="182880" tIns="91440"/>
          <a:lstStyle/>
          <a:p>
            <a:pPr marL="0" indent="0">
              <a:buNone/>
            </a:pPr>
            <a:r>
              <a:rPr lang="en-US" sz="2400" b="1"/>
              <a:t>Chương 1: Tổng quan về phát triển hệ thống</a:t>
            </a:r>
            <a:endParaRPr lang="en-US" sz="2400"/>
          </a:p>
          <a:p>
            <a:pPr marL="0" indent="0">
              <a:buNone/>
            </a:pPr>
            <a:r>
              <a:rPr lang="en-US" sz="2400" b="1"/>
              <a:t>Chương 2: Các khái niệm cơ bản trong hướng đối tượng</a:t>
            </a:r>
            <a:endParaRPr lang="en-US" sz="2400"/>
          </a:p>
          <a:p>
            <a:pPr marL="0" indent="0">
              <a:buNone/>
            </a:pPr>
            <a:r>
              <a:rPr lang="en-US" sz="2400" b="1"/>
              <a:t>Chương 3: Thu thập yêu cầu</a:t>
            </a:r>
            <a:endParaRPr lang="en-US" sz="2400"/>
          </a:p>
          <a:p>
            <a:pPr marL="0" indent="0">
              <a:buNone/>
            </a:pPr>
            <a:r>
              <a:rPr lang="en-US" sz="2400" b="1"/>
              <a:t>Chương 4: Tổng quan về phân tích và thiết kế</a:t>
            </a:r>
            <a:endParaRPr lang="en-US" sz="2400"/>
          </a:p>
          <a:p>
            <a:pPr marL="0" indent="0">
              <a:buNone/>
            </a:pPr>
            <a:r>
              <a:rPr lang="en-US" sz="2400" b="1"/>
              <a:t>Chương 5: Phân tích kiến trúc</a:t>
            </a:r>
            <a:endParaRPr lang="en-US" sz="2400"/>
          </a:p>
          <a:p>
            <a:pPr marL="0" indent="0">
              <a:buNone/>
            </a:pPr>
            <a:r>
              <a:rPr lang="en-US" sz="2400" b="1"/>
              <a:t>Chương 6: Phân tích Use-Case</a:t>
            </a:r>
            <a:endParaRPr lang="en-US" sz="2400"/>
          </a:p>
          <a:p>
            <a:pPr marL="0" indent="0">
              <a:buNone/>
            </a:pPr>
            <a:r>
              <a:rPr lang="en-US" sz="2400" b="1"/>
              <a:t>Chương 7: Xác định phần tử thiết kế</a:t>
            </a:r>
            <a:endParaRPr lang="en-US" sz="2400"/>
          </a:p>
          <a:p>
            <a:pPr marL="0" indent="0">
              <a:buNone/>
            </a:pPr>
            <a:r>
              <a:rPr lang="en-US" sz="2400" b="1"/>
              <a:t>Chương 8: Xác định cơ chế thiết kế</a:t>
            </a:r>
            <a:endParaRPr lang="en-US" sz="2400"/>
          </a:p>
          <a:p>
            <a:pPr marL="0" indent="0">
              <a:buNone/>
            </a:pPr>
            <a:r>
              <a:rPr lang="en-US" sz="2400" b="1"/>
              <a:t>Chương 9: Thiết kế Use-Case</a:t>
            </a:r>
            <a:endParaRPr lang="en-US" sz="2400"/>
          </a:p>
          <a:p>
            <a:pPr marL="0" indent="0">
              <a:buNone/>
            </a:pPr>
            <a:r>
              <a:rPr lang="en-US" sz="2400" b="1"/>
              <a:t>Chương 10: Thiết </a:t>
            </a:r>
            <a:r>
              <a:rPr lang="en-US" sz="2400" b="1"/>
              <a:t>kế </a:t>
            </a:r>
            <a:r>
              <a:rPr lang="en-US" sz="2400" b="1" smtClean="0"/>
              <a:t>Subsystem</a:t>
            </a:r>
          </a:p>
          <a:p>
            <a:pPr marL="0" indent="0">
              <a:buNone/>
            </a:pPr>
            <a:r>
              <a:rPr lang="en-US" sz="2400" b="1"/>
              <a:t>Chương 11: Thiết kế Lớp</a:t>
            </a:r>
            <a:endParaRPr lang="en-US" sz="2400"/>
          </a:p>
          <a:p>
            <a:pPr marL="0" indent="0">
              <a:buNone/>
            </a:pPr>
            <a:r>
              <a:rPr lang="en-US" sz="2400" b="1"/>
              <a:t>Chương 12: Thiết kế cơ sở dữ liệu</a:t>
            </a:r>
            <a:endParaRPr lang="en-US" sz="2400"/>
          </a:p>
          <a:p>
            <a:pPr marL="0" indent="0">
              <a:buNone/>
            </a:pPr>
            <a:endParaRPr lang="en-US" sz="2400"/>
          </a:p>
          <a:p>
            <a:pPr marL="0" indent="0">
              <a:buNone/>
            </a:pPr>
            <a:endParaRPr lang="en-US" sz="2400"/>
          </a:p>
          <a:p>
            <a:pPr marL="0" indent="0">
              <a:buNone/>
            </a:pPr>
            <a:r>
              <a:rPr lang="en-US" sz="2400" smtClean="0"/>
              <a:t> </a:t>
            </a:r>
            <a:endParaRPr lang="vi-VN" sz="2400"/>
          </a:p>
        </p:txBody>
      </p:sp>
    </p:spTree>
    <p:extLst>
      <p:ext uri="{BB962C8B-B14F-4D97-AF65-F5344CB8AC3E}">
        <p14:creationId xmlns:p14="http://schemas.microsoft.com/office/powerpoint/2010/main" val="9291801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28600" y="14288"/>
            <a:ext cx="8686800" cy="914400"/>
          </a:xfrm>
          <a:noFill/>
        </p:spPr>
        <p:txBody>
          <a:bodyPr/>
          <a:lstStyle/>
          <a:p>
            <a:pPr algn="l" eaLnBrk="1" hangingPunct="1"/>
            <a:r>
              <a:rPr lang="en-US" altLang="en-US" sz="3200" b="1" smtClean="0">
                <a:solidFill>
                  <a:schemeClr val="accent2"/>
                </a:solidFill>
              </a:rPr>
              <a:t>TÀI LIỆU HỌC TẬP</a:t>
            </a:r>
          </a:p>
        </p:txBody>
      </p:sp>
      <p:sp>
        <p:nvSpPr>
          <p:cNvPr id="6" name="Rectangle 3"/>
          <p:cNvSpPr>
            <a:spLocks noGrp="1" noChangeArrowheads="1"/>
          </p:cNvSpPr>
          <p:nvPr>
            <p:ph idx="4294967295"/>
          </p:nvPr>
        </p:nvSpPr>
        <p:spPr>
          <a:xfrm>
            <a:off x="457200" y="1135743"/>
            <a:ext cx="8305800" cy="4187825"/>
          </a:xfrm>
        </p:spPr>
        <p:txBody>
          <a:bodyPr lIns="182880" tIns="91440"/>
          <a:lstStyle/>
          <a:p>
            <a:pPr marL="0" indent="0" algn="just">
              <a:buNone/>
            </a:pPr>
            <a:r>
              <a:rPr lang="en-US" sz="2200" b="1" u="sng"/>
              <a:t>Bắt buộc</a:t>
            </a:r>
            <a:endParaRPr lang="en-US" sz="2200" b="1"/>
          </a:p>
          <a:p>
            <a:pPr algn="just"/>
            <a:r>
              <a:rPr lang="en-US" sz="2200"/>
              <a:t>[1] Systems Analysis and Design (Shelly Cashman), 10th -  Kindle edition by Harry J</a:t>
            </a:r>
            <a:r>
              <a:rPr lang="en-US" sz="2200"/>
              <a:t>. </a:t>
            </a:r>
            <a:r>
              <a:rPr lang="en-US" sz="2200" smtClean="0"/>
              <a:t>RosenBlatt</a:t>
            </a:r>
          </a:p>
          <a:p>
            <a:pPr algn="just"/>
            <a:r>
              <a:rPr lang="en-US" sz="2200"/>
              <a:t>Slide bài giảng và bài tập kèm theo </a:t>
            </a:r>
          </a:p>
          <a:p>
            <a:pPr marL="0" indent="0" algn="just">
              <a:buNone/>
            </a:pPr>
            <a:r>
              <a:rPr lang="en-US" sz="2200" b="1" u="sng" smtClean="0"/>
              <a:t>Sách </a:t>
            </a:r>
            <a:r>
              <a:rPr lang="en-US" sz="2200" b="1" u="sng"/>
              <a:t>tham khảo </a:t>
            </a:r>
            <a:endParaRPr lang="en-US" sz="2200" b="1"/>
          </a:p>
          <a:p>
            <a:pPr algn="just"/>
            <a:r>
              <a:rPr lang="en-US" sz="2200"/>
              <a:t>[2] Ivan Marsic, Software Engineering, Rutgers, New Jersey, 2009</a:t>
            </a:r>
          </a:p>
          <a:p>
            <a:pPr algn="just"/>
            <a:r>
              <a:rPr lang="en-US" sz="2200"/>
              <a:t>[3] Alan Dennis, Barbara Haley Wixom, David Tegarden ,System Analysis and Design : An object-oriented approach with UML , John Willey &amp; Sons, 2002 </a:t>
            </a:r>
          </a:p>
          <a:p>
            <a:pPr algn="just"/>
            <a:r>
              <a:rPr lang="en-US" sz="2200"/>
              <a:t>[4] Joseph Schmuller, Teach yourself UML in 24 hours, SAMS </a:t>
            </a:r>
          </a:p>
          <a:p>
            <a:pPr algn="just"/>
            <a:r>
              <a:rPr lang="en-US" sz="2200"/>
              <a:t>[6] Steve Adolph, Paul Bramble, Pattern for Effective Use Cases – </a:t>
            </a:r>
          </a:p>
          <a:p>
            <a:pPr algn="just"/>
            <a:r>
              <a:rPr lang="en-US" sz="2200"/>
              <a:t>[7] Leszek A. Maciaszek , Requirements Analysis and System Design, Addison </a:t>
            </a:r>
            <a:r>
              <a:rPr lang="en-US" sz="2200"/>
              <a:t>Wesley </a:t>
            </a:r>
            <a:endParaRPr lang="en-US" sz="2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28600" y="14288"/>
            <a:ext cx="8686800" cy="914400"/>
          </a:xfrm>
          <a:noFill/>
        </p:spPr>
        <p:txBody>
          <a:bodyPr/>
          <a:lstStyle/>
          <a:p>
            <a:pPr algn="l" eaLnBrk="1" hangingPunct="1"/>
            <a:r>
              <a:rPr lang="en-US" altLang="en-US" sz="3200" b="1" smtClean="0">
                <a:solidFill>
                  <a:schemeClr val="accent2"/>
                </a:solidFill>
              </a:rPr>
              <a:t>KIỂM TRA VÀ ĐÁNH GIÁ KẾT QUẢ</a:t>
            </a:r>
          </a:p>
        </p:txBody>
      </p:sp>
      <p:sp>
        <p:nvSpPr>
          <p:cNvPr id="6" name="Rectangle 3"/>
          <p:cNvSpPr>
            <a:spLocks noGrp="1" noChangeArrowheads="1"/>
          </p:cNvSpPr>
          <p:nvPr>
            <p:ph idx="4294967295"/>
          </p:nvPr>
        </p:nvSpPr>
        <p:spPr>
          <a:xfrm>
            <a:off x="457200" y="1066800"/>
            <a:ext cx="8305800" cy="4187825"/>
          </a:xfrm>
        </p:spPr>
        <p:txBody>
          <a:bodyPr lIns="182880" tIns="91440"/>
          <a:lstStyle/>
          <a:p>
            <a:pPr lvl="1"/>
            <a:r>
              <a:rPr lang="en-US" sz="3200"/>
              <a:t>Giữa kỳ:25%</a:t>
            </a:r>
          </a:p>
          <a:p>
            <a:pPr lvl="1"/>
            <a:r>
              <a:rPr lang="en-US" sz="3200"/>
              <a:t>Bài tập </a:t>
            </a:r>
            <a:r>
              <a:rPr lang="en-US" sz="3200" smtClean="0"/>
              <a:t>nhóm và tiểu luận: </a:t>
            </a:r>
            <a:r>
              <a:rPr lang="en-US" sz="3200"/>
              <a:t>25%</a:t>
            </a:r>
          </a:p>
          <a:p>
            <a:pPr lvl="1"/>
            <a:r>
              <a:rPr lang="en-US" sz="3200"/>
              <a:t>Cuối kỳ: 50%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28600" y="14288"/>
            <a:ext cx="8686800" cy="914400"/>
          </a:xfrm>
          <a:noFill/>
        </p:spPr>
        <p:txBody>
          <a:bodyPr/>
          <a:lstStyle/>
          <a:p>
            <a:pPr algn="l" eaLnBrk="1" hangingPunct="1"/>
            <a:r>
              <a:rPr lang="en-US" altLang="en-US" sz="3200" b="1" smtClean="0">
                <a:solidFill>
                  <a:schemeClr val="accent2"/>
                </a:solidFill>
              </a:rPr>
              <a:t>YÊU CẦU ĐỐI VỚI SINH VIÊN</a:t>
            </a:r>
          </a:p>
        </p:txBody>
      </p:sp>
      <p:sp>
        <p:nvSpPr>
          <p:cNvPr id="6" name="Rectangle 3"/>
          <p:cNvSpPr>
            <a:spLocks noGrp="1" noChangeArrowheads="1"/>
          </p:cNvSpPr>
          <p:nvPr>
            <p:ph idx="4294967295"/>
          </p:nvPr>
        </p:nvSpPr>
        <p:spPr>
          <a:xfrm>
            <a:off x="457200" y="1066800"/>
            <a:ext cx="8305800" cy="4187825"/>
          </a:xfrm>
        </p:spPr>
        <p:txBody>
          <a:bodyPr lIns="182880" tIns="91440"/>
          <a:lstStyle/>
          <a:p>
            <a:pPr lvl="0" algn="just"/>
            <a:r>
              <a:rPr lang="en-US" sz="2800"/>
              <a:t>Dự  lớp : Tối thiểu dự </a:t>
            </a:r>
            <a:r>
              <a:rPr lang="en-US" sz="2800" smtClean="0"/>
              <a:t>80 </a:t>
            </a:r>
            <a:r>
              <a:rPr lang="en-US" sz="2800"/>
              <a:t>% số tiết LT, vi phạm phải cấm thi.</a:t>
            </a:r>
          </a:p>
          <a:p>
            <a:pPr lvl="0" algn="just"/>
            <a:r>
              <a:rPr lang="en-US" sz="2800"/>
              <a:t>Thảo luận : Khuyến kích học nhóm (3-5 SV) ngoài giờ , 50 % số giờ bài tập và thực hành trong </a:t>
            </a:r>
            <a:r>
              <a:rPr lang="en-US" sz="2800" smtClean="0"/>
              <a:t>giờ.</a:t>
            </a:r>
          </a:p>
          <a:p>
            <a:pPr lvl="0" algn="just"/>
            <a:r>
              <a:rPr lang="en-US" sz="2800" smtClean="0"/>
              <a:t>Làm đầy đủ các bài tập</a:t>
            </a:r>
          </a:p>
          <a:p>
            <a:pPr lvl="0" algn="just"/>
            <a:r>
              <a:rPr lang="en-US" sz="2800" smtClean="0"/>
              <a:t>Phải có tài liệu như giáo trình hay Slide bài giảng mang theo mỗi buổi học</a:t>
            </a:r>
            <a:endParaRPr 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Winter">
  <a:themeElements>
    <a:clrScheme name="Winter">
      <a:dk1>
        <a:sysClr val="windowText" lastClr="000000"/>
      </a:dk1>
      <a:lt1>
        <a:sysClr val="window" lastClr="FFFFFF"/>
      </a:lt1>
      <a:dk2>
        <a:srgbClr val="1F7BB6"/>
      </a:dk2>
      <a:lt2>
        <a:srgbClr val="C5E1FE"/>
      </a:lt2>
      <a:accent1>
        <a:srgbClr val="B2BDC1"/>
      </a:accent1>
      <a:accent2>
        <a:srgbClr val="767D83"/>
      </a:accent2>
      <a:accent3>
        <a:srgbClr val="3E505C"/>
      </a:accent3>
      <a:accent4>
        <a:srgbClr val="386489"/>
      </a:accent4>
      <a:accent5>
        <a:srgbClr val="4C80AF"/>
      </a:accent5>
      <a:accent6>
        <a:srgbClr val="7DA7D1"/>
      </a:accent6>
      <a:hlink>
        <a:srgbClr val="408080"/>
      </a:hlink>
      <a:folHlink>
        <a:srgbClr val="5EAEAE"/>
      </a:folHlink>
    </a:clrScheme>
    <a:fontScheme name="Winter">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Winter">
      <a:fillStyleLst>
        <a:solidFill>
          <a:schemeClr val="phClr"/>
        </a:solidFill>
        <a:gradFill rotWithShape="1">
          <a:gsLst>
            <a:gs pos="0">
              <a:schemeClr val="phClr">
                <a:tint val="70000"/>
                <a:lumMod val="110000"/>
              </a:schemeClr>
            </a:gs>
            <a:gs pos="100000">
              <a:schemeClr val="phClr">
                <a:tint val="90000"/>
              </a:schemeClr>
            </a:gs>
          </a:gsLst>
          <a:lin ang="5400000" scaled="1"/>
        </a:gradFill>
        <a:gradFill rotWithShape="1">
          <a:gsLst>
            <a:gs pos="0">
              <a:schemeClr val="phClr">
                <a:tint val="98000"/>
                <a:satMod val="120000"/>
                <a:lumMod val="110000"/>
              </a:schemeClr>
            </a:gs>
            <a:gs pos="100000">
              <a:schemeClr val="phClr">
                <a:shade val="90000"/>
                <a:lumMod val="9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100000"/>
                <a:shade val="90000"/>
                <a:hueMod val="100000"/>
                <a:satMod val="130000"/>
                <a:lumMod val="90000"/>
              </a:schemeClr>
            </a:gs>
            <a:gs pos="92000">
              <a:schemeClr val="phClr">
                <a:tint val="96000"/>
                <a:shade val="100000"/>
                <a:hueMod val="96000"/>
                <a:satMod val="140000"/>
                <a:lumMod val="128000"/>
              </a:schemeClr>
            </a:gs>
          </a:gsLst>
          <a:lin ang="5400000" scaled="1"/>
        </a:gradFill>
        <a:gradFill rotWithShape="1">
          <a:gsLst>
            <a:gs pos="0">
              <a:schemeClr val="phClr">
                <a:tint val="96000"/>
                <a:shade val="100000"/>
                <a:hueMod val="96000"/>
                <a:satMod val="140000"/>
                <a:lumMod val="128000"/>
              </a:schemeClr>
            </a:gs>
            <a:gs pos="83000">
              <a:schemeClr val="phClr">
                <a:shade val="85000"/>
                <a:hueMod val="100000"/>
                <a:satMod val="130000"/>
                <a:lumMod val="92000"/>
              </a:schemeClr>
            </a:gs>
          </a:gsLst>
          <a:path path="circle">
            <a:fillToRect l="50000" t="5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2385</TotalTime>
  <Words>610</Words>
  <Application>Microsoft Office PowerPoint</Application>
  <PresentationFormat>On-screen Show (4:3)</PresentationFormat>
  <Paragraphs>73</Paragraphs>
  <Slides>11</Slides>
  <Notes>0</Notes>
  <HiddenSlides>0</HiddenSlides>
  <MMClips>0</MMClip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Default Design</vt:lpstr>
      <vt:lpstr>Winter</vt:lpstr>
      <vt:lpstr>PowerPoint Presentation</vt:lpstr>
      <vt:lpstr>MỤC TIÊU MÔN HỌC</vt:lpstr>
      <vt:lpstr>CHUẨN ĐẦU RA</vt:lpstr>
      <vt:lpstr>CHUẨN ĐẦU RA</vt:lpstr>
      <vt:lpstr>MÔN HỌC TIÊN QUYẾT</vt:lpstr>
      <vt:lpstr>NỘI DUNG MÔN HỌC</vt:lpstr>
      <vt:lpstr>TÀI LIỆU HỌC TẬP</vt:lpstr>
      <vt:lpstr>KIỂM TRA VÀ ĐÁNH GIÁ KẾT QUẢ</vt:lpstr>
      <vt:lpstr>YÊU CẦU ĐỐI VỚI SINH VIÊN</vt:lpstr>
      <vt:lpstr>TRAO ĐỔI THÔNG TIN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HOME</dc:creator>
  <cp:lastModifiedBy>IBM-T60</cp:lastModifiedBy>
  <cp:revision>542</cp:revision>
  <dcterms:created xsi:type="dcterms:W3CDTF">2007-01-23T00:08:29Z</dcterms:created>
  <dcterms:modified xsi:type="dcterms:W3CDTF">2015-05-28T10:07:02Z</dcterms:modified>
</cp:coreProperties>
</file>