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2004E-6B4D-459A-8312-5B436E0C9AFD}" type="datetimeFigureOut">
              <a:rPr lang="en-US" smtClean="0"/>
              <a:pPr/>
              <a:t>23/8/2021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EE8FC-AB0C-4870-ADD9-B169C82B3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BA5F-E807-45E6-8EEE-15875DC6B74C}" type="datetime1">
              <a:rPr lang="en-US" smtClean="0"/>
              <a:pPr/>
              <a:t>23/8/2021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CBD8-55E1-45DC-9F28-8B786A2350EC}" type="datetime1">
              <a:rPr lang="en-US" smtClean="0"/>
              <a:pPr/>
              <a:t>23/8/2021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982B-8412-4393-A400-BC8E8528D67C}" type="datetime1">
              <a:rPr lang="en-US" smtClean="0"/>
              <a:pPr/>
              <a:t>23/8/2021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9D83-1B33-4D4F-92C8-203FBC6812E6}" type="datetime1">
              <a:rPr lang="en-US" smtClean="0"/>
              <a:pPr/>
              <a:t>23/8/2021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90600" y="1446212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8E9-0391-4434-BC18-BCFCD557B5E2}" type="datetime1">
              <a:rPr lang="en-US" smtClean="0"/>
              <a:pPr/>
              <a:t>23/8/2021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D228-2C1B-4BFF-85DC-9B2009AF1FD4}" type="datetime1">
              <a:rPr lang="en-US" smtClean="0"/>
              <a:pPr/>
              <a:t>23/8/2021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117D-8386-4497-9CD0-AB752FC9951C}" type="datetime1">
              <a:rPr lang="en-US" smtClean="0"/>
              <a:pPr/>
              <a:t>23/8/2021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4D0D-AAA3-4128-8673-755F0846A08B}" type="datetime1">
              <a:rPr lang="en-US" smtClean="0"/>
              <a:pPr/>
              <a:t>23/8/2021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3DE0-7C48-483A-92EA-D985D903D148}" type="datetime1">
              <a:rPr lang="en-US" smtClean="0"/>
              <a:pPr/>
              <a:t>23/8/2021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149F-1312-4928-B3B7-5E3D25BE059B}" type="datetime1">
              <a:rPr lang="en-US" smtClean="0"/>
              <a:pPr/>
              <a:t>23/8/2021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63E0-2409-41EE-8409-06E1395F13FA}" type="datetime1">
              <a:rPr lang="en-US" smtClean="0"/>
              <a:pPr/>
              <a:t>23/8/2021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17220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C0E27C3-F6C8-4AC4-84EF-9204AE9D91AA}" type="datetime1">
              <a:rPr lang="en-US" smtClean="0"/>
              <a:pPr/>
              <a:t>23/8/2021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382000" y="61722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VIII. WWW?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WWW: World wide web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http.</a:t>
            </a:r>
          </a:p>
          <a:p>
            <a:r>
              <a:rPr lang="en-US" dirty="0"/>
              <a:t>Web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hyperlink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qua </a:t>
            </a:r>
            <a:r>
              <a:rPr lang="en-US" dirty="0" err="1"/>
              <a:t>mạng</a:t>
            </a:r>
            <a:r>
              <a:rPr lang="en-US" dirty="0"/>
              <a:t> Internet.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web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Web page</a:t>
            </a:r>
          </a:p>
          <a:p>
            <a:pPr lvl="1"/>
            <a:r>
              <a:rPr lang="en-US" dirty="0"/>
              <a:t>Web site</a:t>
            </a:r>
          </a:p>
          <a:p>
            <a:pPr lvl="1"/>
            <a:r>
              <a:rPr lang="en-US" dirty="0"/>
              <a:t>URL</a:t>
            </a:r>
          </a:p>
          <a:p>
            <a:pPr lvl="1"/>
            <a:r>
              <a:rPr lang="en-US" dirty="0"/>
              <a:t>Web server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>
                <a:hlinkClick r:id="rId2" action="ppaction://hlinksldjump"/>
              </a:rPr>
              <a:t>I.Mạng</a:t>
            </a:r>
            <a:r>
              <a:rPr lang="en-US" dirty="0">
                <a:hlinkClick r:id="rId2" action="ppaction://hlinksldjump"/>
              </a:rPr>
              <a:t> </a:t>
            </a:r>
            <a:r>
              <a:rPr lang="en-US" dirty="0" err="1">
                <a:hlinkClick r:id="rId2" action="ppaction://hlinksldjump"/>
              </a:rPr>
              <a:t>máy</a:t>
            </a:r>
            <a:r>
              <a:rPr lang="en-US" dirty="0">
                <a:hlinkClick r:id="rId2" action="ppaction://hlinksldjump"/>
              </a:rPr>
              <a:t> </a:t>
            </a:r>
            <a:r>
              <a:rPr lang="en-US" dirty="0" err="1">
                <a:hlinkClick r:id="rId2" action="ppaction://hlinksldjump"/>
              </a:rPr>
              <a:t>tính</a:t>
            </a:r>
            <a:endParaRPr lang="en-US" dirty="0"/>
          </a:p>
          <a:p>
            <a:pPr>
              <a:buNone/>
            </a:pPr>
            <a:r>
              <a:rPr lang="en-US" dirty="0">
                <a:hlinkClick r:id="rId3" action="ppaction://hlinksldjump"/>
              </a:rPr>
              <a:t>II.IP?</a:t>
            </a:r>
            <a:endParaRPr lang="en-US" dirty="0"/>
          </a:p>
          <a:p>
            <a:pPr>
              <a:buNone/>
            </a:pPr>
            <a:r>
              <a:rPr lang="en-US" dirty="0" err="1">
                <a:hlinkClick r:id="" action="ppaction://noaction"/>
              </a:rPr>
              <a:t>III.Giao</a:t>
            </a:r>
            <a:r>
              <a:rPr lang="en-US" dirty="0">
                <a:hlinkClick r:id="" action="ppaction://noaction"/>
              </a:rPr>
              <a:t> </a:t>
            </a:r>
            <a:r>
              <a:rPr lang="en-US" dirty="0" err="1">
                <a:hlinkClick r:id="" action="ppaction://noaction"/>
              </a:rPr>
              <a:t>thức</a:t>
            </a:r>
            <a:r>
              <a:rPr lang="en-US" dirty="0">
                <a:hlinkClick r:id="" action="ppaction://noaction"/>
              </a:rPr>
              <a:t> SMTP,POP3</a:t>
            </a:r>
            <a:endParaRPr lang="en-US" dirty="0"/>
          </a:p>
          <a:p>
            <a:pPr>
              <a:buNone/>
            </a:pPr>
            <a:r>
              <a:rPr lang="en-US" dirty="0" err="1">
                <a:hlinkClick r:id="" action="ppaction://noaction"/>
              </a:rPr>
              <a:t>IV.Giao</a:t>
            </a:r>
            <a:r>
              <a:rPr lang="en-US" dirty="0">
                <a:hlinkClick r:id="" action="ppaction://noaction"/>
              </a:rPr>
              <a:t> </a:t>
            </a:r>
            <a:r>
              <a:rPr lang="en-US" dirty="0" err="1">
                <a:hlinkClick r:id="" action="ppaction://noaction"/>
              </a:rPr>
              <a:t>thức</a:t>
            </a:r>
            <a:r>
              <a:rPr lang="en-US" dirty="0">
                <a:hlinkClick r:id="" action="ppaction://noaction"/>
              </a:rPr>
              <a:t> FTP,HTTP</a:t>
            </a:r>
            <a:endParaRPr lang="en-US" dirty="0"/>
          </a:p>
          <a:p>
            <a:pPr>
              <a:buNone/>
            </a:pPr>
            <a:r>
              <a:rPr lang="en-US" dirty="0">
                <a:hlinkClick r:id="rId4" action="ppaction://hlinksldjump"/>
              </a:rPr>
              <a:t>V.URL</a:t>
            </a:r>
            <a:endParaRPr lang="en-US" dirty="0"/>
          </a:p>
          <a:p>
            <a:pPr>
              <a:buNone/>
            </a:pPr>
            <a:r>
              <a:rPr lang="en-US" dirty="0" err="1">
                <a:hlinkClick r:id="rId5" action="ppaction://hlinksldjump"/>
              </a:rPr>
              <a:t>VI.Hyperlink</a:t>
            </a:r>
            <a:r>
              <a:rPr lang="en-US" dirty="0">
                <a:hlinkClick r:id="rId5" action="ppaction://hlinksldjump"/>
              </a:rPr>
              <a:t>?</a:t>
            </a:r>
            <a:endParaRPr lang="en-US" dirty="0"/>
          </a:p>
          <a:p>
            <a:pPr>
              <a:buNone/>
            </a:pPr>
            <a:r>
              <a:rPr lang="en-US" dirty="0" err="1">
                <a:hlinkClick r:id="" action="ppaction://noaction"/>
              </a:rPr>
              <a:t>VII.Web</a:t>
            </a:r>
            <a:r>
              <a:rPr lang="en-US" dirty="0">
                <a:hlinkClick r:id="" action="ppaction://noaction"/>
              </a:rPr>
              <a:t> </a:t>
            </a:r>
            <a:r>
              <a:rPr lang="en-US" dirty="0" err="1">
                <a:hlinkClick r:id="" action="ppaction://noaction"/>
              </a:rPr>
              <a:t>Server,Web</a:t>
            </a:r>
            <a:r>
              <a:rPr lang="en-US" dirty="0">
                <a:hlinkClick r:id="" action="ppaction://noaction"/>
              </a:rPr>
              <a:t> Brower</a:t>
            </a:r>
            <a:endParaRPr lang="en-US" dirty="0"/>
          </a:p>
          <a:p>
            <a:pPr>
              <a:buNone/>
            </a:pPr>
            <a:r>
              <a:rPr lang="en-US" dirty="0">
                <a:hlinkClick r:id="rId6" action="ppaction://hlinksldjump"/>
              </a:rPr>
              <a:t>VIII. WWW?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I.Mạng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qua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tin </a:t>
            </a:r>
            <a:r>
              <a:rPr lang="en-US" dirty="0" err="1"/>
              <a:t>tức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chia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2 </a:t>
            </a:r>
            <a:r>
              <a:rPr lang="en-US" dirty="0" err="1"/>
              <a:t>loại</a:t>
            </a:r>
            <a:r>
              <a:rPr lang="en-US" dirty="0"/>
              <a:t>: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II.IP?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.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32bits </a:t>
            </a:r>
            <a:r>
              <a:rPr lang="en-US" dirty="0" err="1"/>
              <a:t>hoặc</a:t>
            </a:r>
            <a:r>
              <a:rPr lang="en-US" dirty="0"/>
              <a:t> 64 bits.</a:t>
            </a:r>
          </a:p>
          <a:p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 </a:t>
            </a: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 lvl="1"/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  <a:p>
            <a:pPr lvl="1">
              <a:buNone/>
            </a:pP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client/server.</a:t>
            </a:r>
          </a:p>
          <a:p>
            <a:pPr lvl="1"/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giap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(protocol).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III.Giao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SMTP,POP3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email.</a:t>
            </a:r>
          </a:p>
          <a:p>
            <a:r>
              <a:rPr lang="en-US" dirty="0"/>
              <a:t>Email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viễn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.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email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.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  <a:p>
            <a:pPr lvl="1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>
            <a:normAutofit/>
          </a:bodyPr>
          <a:lstStyle/>
          <a:p>
            <a:r>
              <a:rPr lang="en-US" dirty="0" err="1"/>
              <a:t>IV.Giao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FTP,HTTP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FTP:File transfer Protocol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trao</a:t>
            </a:r>
            <a:r>
              <a:rPr lang="en-US" sz="2800" dirty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err="1"/>
              <a:t>tập</a:t>
            </a:r>
            <a:r>
              <a:rPr lang="en-US" sz="2800"/>
              <a:t> tin</a:t>
            </a:r>
            <a:r>
              <a:rPr lang="en-US" sz="2800" dirty="0"/>
              <a:t>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HTTP:HyperText Transfer Protocol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,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, video...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TCP/IP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V.URL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hay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nào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hay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URL:</a:t>
            </a:r>
          </a:p>
          <a:p>
            <a:pPr lvl="1"/>
            <a:r>
              <a:rPr lang="en-US" dirty="0"/>
              <a:t>ftp://</a:t>
            </a:r>
          </a:p>
          <a:p>
            <a:pPr lvl="1"/>
            <a:r>
              <a:rPr lang="en-US" dirty="0"/>
              <a:t>http://</a:t>
            </a:r>
          </a:p>
          <a:p>
            <a:pPr lvl="1"/>
            <a:r>
              <a:rPr lang="en-US" dirty="0"/>
              <a:t>mailto:</a:t>
            </a:r>
          </a:p>
          <a:p>
            <a:pPr lvl="1"/>
            <a:r>
              <a:rPr lang="en-US" dirty="0"/>
              <a:t>file://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VI.Hyperlink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Hyperlink hay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link.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link.</a:t>
            </a:r>
          </a:p>
          <a:p>
            <a:endParaRPr lang="en-US" dirty="0"/>
          </a:p>
          <a:p>
            <a:r>
              <a:rPr lang="en-US" dirty="0"/>
              <a:t>VD: hyperlink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VII.Web</a:t>
            </a:r>
            <a:r>
              <a:rPr lang="en-US" dirty="0"/>
              <a:t> </a:t>
            </a:r>
            <a:r>
              <a:rPr lang="en-US" dirty="0" err="1"/>
              <a:t>Server,Web</a:t>
            </a:r>
            <a:r>
              <a:rPr lang="en-US" dirty="0"/>
              <a:t> Brower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 server:</a:t>
            </a:r>
          </a:p>
          <a:p>
            <a:pPr lvl="1"/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web</a:t>
            </a:r>
          </a:p>
          <a:p>
            <a:pPr lvl="1"/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server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Apache, IIS</a:t>
            </a:r>
          </a:p>
          <a:p>
            <a:r>
              <a:rPr lang="en-US" dirty="0"/>
              <a:t>Web Browser:</a:t>
            </a:r>
          </a:p>
          <a:p>
            <a:pPr lvl="1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client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web.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web </a:t>
            </a:r>
            <a:r>
              <a:rPr lang="en-US" dirty="0" err="1"/>
              <a:t>brower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hay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firefox</a:t>
            </a:r>
            <a:r>
              <a:rPr lang="en-US" dirty="0"/>
              <a:t>, </a:t>
            </a:r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dirty="0" err="1"/>
              <a:t>chorme</a:t>
            </a:r>
            <a:r>
              <a:rPr lang="en-US" dirty="0"/>
              <a:t>, opera...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486</TotalTime>
  <Words>540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 2</vt:lpstr>
      <vt:lpstr>Equity</vt:lpstr>
      <vt:lpstr>Các khái niệm cơ bản</vt:lpstr>
      <vt:lpstr>Nội dung chính</vt:lpstr>
      <vt:lpstr>I.Mạng máy tính</vt:lpstr>
      <vt:lpstr>II.IP?</vt:lpstr>
      <vt:lpstr>III.Giao thức SMTP,POP3</vt:lpstr>
      <vt:lpstr>IV.Giao thức FTP,HTTP</vt:lpstr>
      <vt:lpstr>V.URL</vt:lpstr>
      <vt:lpstr>VI.Hyperlink?</vt:lpstr>
      <vt:lpstr>VII.Web Server,Web Brower</vt:lpstr>
      <vt:lpstr>VIII. WWW?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Pieras</dc:creator>
  <cp:lastModifiedBy>Bui Tri Thanh</cp:lastModifiedBy>
  <cp:revision>129</cp:revision>
  <dcterms:created xsi:type="dcterms:W3CDTF">2006-08-16T00:00:00Z</dcterms:created>
  <dcterms:modified xsi:type="dcterms:W3CDTF">2021-08-23T06:05:36Z</dcterms:modified>
</cp:coreProperties>
</file>