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5" r:id="rId18"/>
    <p:sldId id="271" r:id="rId19"/>
    <p:sldId id="272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2004E-6B4D-459A-8312-5B436E0C9AFD}" type="datetimeFigureOut">
              <a:rPr lang="en-US" smtClean="0"/>
              <a:pPr/>
              <a:t>23/8/2021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EE8FC-AB0C-4870-ADD9-B169C82B3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EE8FC-AB0C-4870-ADD9-B169C82B302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9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BA5F-E807-45E6-8EEE-15875DC6B74C}" type="datetime1">
              <a:rPr lang="en-US" smtClean="0"/>
              <a:pPr/>
              <a:t>23/8/2021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CBD8-55E1-45DC-9F28-8B786A2350EC}" type="datetime1">
              <a:rPr lang="en-US" smtClean="0"/>
              <a:pPr/>
              <a:t>23/8/2021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982B-8412-4393-A400-BC8E8528D67C}" type="datetime1">
              <a:rPr lang="en-US" smtClean="0"/>
              <a:pPr/>
              <a:t>23/8/2021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9D83-1B33-4D4F-92C8-203FBC6812E6}" type="datetime1">
              <a:rPr lang="en-US" smtClean="0"/>
              <a:pPr/>
              <a:t>23/8/2021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90600" y="1446212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8E9-0391-4434-BC18-BCFCD557B5E2}" type="datetime1">
              <a:rPr lang="en-US" smtClean="0"/>
              <a:pPr/>
              <a:t>23/8/2021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D228-2C1B-4BFF-85DC-9B2009AF1FD4}" type="datetime1">
              <a:rPr lang="en-US" smtClean="0"/>
              <a:pPr/>
              <a:t>23/8/2021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117D-8386-4497-9CD0-AB752FC9951C}" type="datetime1">
              <a:rPr lang="en-US" smtClean="0"/>
              <a:pPr/>
              <a:t>23/8/2021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4D0D-AAA3-4128-8673-755F0846A08B}" type="datetime1">
              <a:rPr lang="en-US" smtClean="0"/>
              <a:pPr/>
              <a:t>23/8/2021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3DE0-7C48-483A-92EA-D985D903D148}" type="datetime1">
              <a:rPr lang="en-US" smtClean="0"/>
              <a:pPr/>
              <a:t>23/8/2021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149F-1312-4928-B3B7-5E3D25BE059B}" type="datetime1">
              <a:rPr lang="en-US" smtClean="0"/>
              <a:pPr/>
              <a:t>23/8/2021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63E0-2409-41EE-8409-06E1395F13FA}" type="datetime1">
              <a:rPr lang="en-US" smtClean="0"/>
              <a:pPr/>
              <a:t>23/8/2021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17220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C0E27C3-F6C8-4AC4-84EF-9204AE9D91AA}" type="datetime1">
              <a:rPr lang="en-US" smtClean="0"/>
              <a:pPr/>
              <a:t>23/8/2021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382000" y="61722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yahoo.com/a1.bm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antri.com.v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Các</a:t>
            </a:r>
            <a:r>
              <a:rPr lang="en-US" dirty="0"/>
              <a:t> tag </a:t>
            </a:r>
            <a:r>
              <a:rPr lang="en-US" dirty="0" err="1"/>
              <a:t>trong</a:t>
            </a:r>
            <a:r>
              <a:rPr lang="en-US" dirty="0"/>
              <a:t> HTML (4/20 )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e.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&lt;p&gt;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&lt;p align=“direction”&gt;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Direction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: Left, </a:t>
            </a:r>
            <a:r>
              <a:rPr lang="en-US" dirty="0" err="1"/>
              <a:t>Right,Center</a:t>
            </a:r>
            <a:endParaRPr lang="en-US" dirty="0"/>
          </a:p>
          <a:p>
            <a:pPr lvl="1"/>
            <a:r>
              <a:rPr lang="en-US" dirty="0"/>
              <a:t>&lt;</a:t>
            </a:r>
            <a:r>
              <a:rPr lang="en-US" dirty="0" err="1"/>
              <a:t>h</a:t>
            </a:r>
            <a:r>
              <a:rPr lang="en-US" baseline="-25000" dirty="0" err="1"/>
              <a:t>n</a:t>
            </a:r>
            <a:r>
              <a:rPr lang="en-US" dirty="0"/>
              <a:t>&gt; </a:t>
            </a:r>
            <a:r>
              <a:rPr lang="en-US" dirty="0" err="1"/>
              <a:t>định</a:t>
            </a:r>
            <a:r>
              <a:rPr lang="en-US" dirty="0"/>
              <a:t> 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. n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1-&gt;6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&lt;center&gt;: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giữa</a:t>
            </a:r>
            <a:endParaRPr lang="en-US" dirty="0"/>
          </a:p>
          <a:p>
            <a:pPr lvl="2"/>
            <a:r>
              <a:rPr lang="en-US" dirty="0"/>
              <a:t>&lt;left&gt; :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trái</a:t>
            </a:r>
            <a:endParaRPr lang="en-US" dirty="0"/>
          </a:p>
          <a:p>
            <a:pPr lvl="2"/>
            <a:r>
              <a:rPr lang="en-US" dirty="0"/>
              <a:t>&lt;right&gt;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Các</a:t>
            </a:r>
            <a:r>
              <a:rPr lang="en-US" dirty="0"/>
              <a:t> tag </a:t>
            </a:r>
            <a:r>
              <a:rPr lang="en-US" dirty="0" err="1"/>
              <a:t>trong</a:t>
            </a:r>
            <a:r>
              <a:rPr lang="en-US" dirty="0"/>
              <a:t> HTML (5/20)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3.Định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:</a:t>
            </a:r>
          </a:p>
          <a:p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	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scr</a:t>
            </a:r>
            <a:r>
              <a:rPr lang="en-US" dirty="0"/>
              <a:t> =“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”&gt;</a:t>
            </a:r>
          </a:p>
          <a:p>
            <a:pPr>
              <a:buNone/>
            </a:pPr>
            <a:r>
              <a:rPr lang="en-US" dirty="0"/>
              <a:t>		VD: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1800" dirty="0"/>
              <a:t>&lt;</a:t>
            </a:r>
            <a:r>
              <a:rPr lang="en-US" sz="1800" dirty="0" err="1"/>
              <a:t>img</a:t>
            </a:r>
            <a:r>
              <a:rPr lang="en-US" sz="1800" dirty="0"/>
              <a:t> </a:t>
            </a:r>
            <a:r>
              <a:rPr lang="en-US" sz="1800" dirty="0" err="1"/>
              <a:t>src</a:t>
            </a:r>
            <a:r>
              <a:rPr lang="en-US" sz="1800" dirty="0"/>
              <a:t>="file:///c:/a1.bmp"&gt;</a:t>
            </a:r>
          </a:p>
          <a:p>
            <a:pPr>
              <a:buNone/>
            </a:pPr>
            <a:r>
              <a:rPr lang="en-US" sz="1800" dirty="0"/>
              <a:t>		&lt;</a:t>
            </a:r>
            <a:r>
              <a:rPr lang="en-US" sz="1800" dirty="0" err="1"/>
              <a:t>img</a:t>
            </a:r>
            <a:r>
              <a:rPr lang="en-US" sz="1800" dirty="0"/>
              <a:t> </a:t>
            </a:r>
            <a:r>
              <a:rPr lang="en-US" sz="1800" dirty="0" err="1"/>
              <a:t>src</a:t>
            </a:r>
            <a:r>
              <a:rPr lang="en-US" sz="1800" dirty="0"/>
              <a:t>=</a:t>
            </a:r>
            <a:r>
              <a:rPr lang="en-US" sz="1800" dirty="0">
                <a:hlinkClick r:id="rId2"/>
              </a:rPr>
              <a:t>http:///yahoo.com/a1.bmp</a:t>
            </a:r>
            <a:r>
              <a:rPr lang="en-US" sz="1800" dirty="0"/>
              <a:t>&gt;</a:t>
            </a:r>
          </a:p>
          <a:p>
            <a:r>
              <a:rPr lang="en-US" dirty="0"/>
              <a:t>Border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viền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pPr lvl="3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” border=n&gt;</a:t>
            </a:r>
          </a:p>
          <a:p>
            <a:pPr lvl="3">
              <a:buNone/>
            </a:pPr>
            <a:r>
              <a:rPr lang="en-US" dirty="0"/>
              <a:t>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viền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pixel</a:t>
            </a:r>
          </a:p>
          <a:p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pPr lvl="2">
              <a:buNone/>
            </a:pPr>
            <a:r>
              <a:rPr lang="en-US" dirty="0"/>
              <a:t>	&lt;</a:t>
            </a:r>
            <a:r>
              <a:rPr lang="en-US" dirty="0" err="1"/>
              <a:t>img</a:t>
            </a:r>
            <a:r>
              <a:rPr lang="en-US" dirty="0"/>
              <a:t> align =“direction”&gt;</a:t>
            </a:r>
          </a:p>
          <a:p>
            <a:pPr lvl="3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Các</a:t>
            </a:r>
            <a:r>
              <a:rPr lang="en-US" dirty="0"/>
              <a:t> tag </a:t>
            </a:r>
            <a:r>
              <a:rPr lang="en-US" dirty="0" err="1"/>
              <a:t>trong</a:t>
            </a:r>
            <a:r>
              <a:rPr lang="en-US" dirty="0"/>
              <a:t> HTML (6/20)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4.Định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&lt;Hr&gt;: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kẻ</a:t>
            </a:r>
            <a:r>
              <a:rPr lang="en-US" dirty="0"/>
              <a:t> </a:t>
            </a:r>
            <a:r>
              <a:rPr lang="en-US" dirty="0" err="1"/>
              <a:t>ngang</a:t>
            </a:r>
            <a:endParaRPr lang="en-US" dirty="0"/>
          </a:p>
          <a:p>
            <a:pPr lvl="2">
              <a:buNone/>
            </a:pPr>
            <a:r>
              <a:rPr lang="en-US" dirty="0"/>
              <a:t>&lt;Hr size=“n” width=“w” align= “direction” </a:t>
            </a:r>
            <a:r>
              <a:rPr lang="en-US" dirty="0" err="1"/>
              <a:t>noshade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&lt;Body </a:t>
            </a:r>
            <a:r>
              <a:rPr lang="en-US" dirty="0" err="1"/>
              <a:t>bgcolor</a:t>
            </a:r>
            <a:r>
              <a:rPr lang="en-US" dirty="0"/>
              <a:t> =“color”&gt;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nền</a:t>
            </a:r>
            <a:endParaRPr lang="en-US" dirty="0"/>
          </a:p>
          <a:p>
            <a:pPr lvl="1"/>
            <a:r>
              <a:rPr lang="en-US" dirty="0"/>
              <a:t>&lt;Body background =“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”&gt;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nền</a:t>
            </a:r>
            <a:endParaRPr lang="en-US" dirty="0"/>
          </a:p>
          <a:p>
            <a:pPr lvl="1"/>
            <a:r>
              <a:rPr lang="en-US" dirty="0"/>
              <a:t>&lt;p&gt;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  <a:p>
            <a:pPr lvl="2"/>
            <a:r>
              <a:rPr lang="en-US" dirty="0"/>
              <a:t>&lt;p align=“direction”&gt;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Các</a:t>
            </a:r>
            <a:r>
              <a:rPr lang="en-US" dirty="0"/>
              <a:t> tag </a:t>
            </a:r>
            <a:r>
              <a:rPr lang="en-US" dirty="0" err="1"/>
              <a:t>trong</a:t>
            </a:r>
            <a:r>
              <a:rPr lang="en-US" dirty="0"/>
              <a:t> HTML (7/20 )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5.Tạo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:</a:t>
            </a:r>
          </a:p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&lt;LI&gt;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&lt;UL&gt;</a:t>
            </a:r>
          </a:p>
          <a:p>
            <a:pPr lvl="1"/>
            <a:r>
              <a:rPr lang="en-US" dirty="0"/>
              <a:t>VD:</a:t>
            </a:r>
          </a:p>
          <a:p>
            <a:pPr lvl="2">
              <a:buNone/>
            </a:pPr>
            <a:r>
              <a:rPr lang="en-US" dirty="0"/>
              <a:t>&lt;UL&gt;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2">
              <a:buNone/>
            </a:pPr>
            <a:r>
              <a:rPr lang="en-US" dirty="0"/>
              <a:t>	&lt;LI&gt;Tin2&lt;/LI&gt;</a:t>
            </a:r>
          </a:p>
          <a:p>
            <a:pPr lvl="2">
              <a:buNone/>
            </a:pPr>
            <a:r>
              <a:rPr lang="en-US" dirty="0"/>
              <a:t>	&lt;LI&gt;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C&lt;/LI&gt;</a:t>
            </a:r>
          </a:p>
          <a:p>
            <a:pPr lvl="2">
              <a:buNone/>
            </a:pPr>
            <a:r>
              <a:rPr lang="en-US" dirty="0"/>
              <a:t>&lt;UL&gt;</a:t>
            </a:r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&lt;/LI&gt;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qua.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Các</a:t>
            </a:r>
            <a:r>
              <a:rPr lang="en-US" dirty="0"/>
              <a:t> tag </a:t>
            </a:r>
            <a:r>
              <a:rPr lang="en-US" dirty="0" err="1"/>
              <a:t>trong</a:t>
            </a:r>
            <a:r>
              <a:rPr lang="en-US" dirty="0"/>
              <a:t> HTML (8/20 )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2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&lt;LI&gt;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&lt;LI type=“square”&gt; bullet </a:t>
            </a:r>
            <a:r>
              <a:rPr lang="en-US" dirty="0" err="1"/>
              <a:t>vuông</a:t>
            </a:r>
            <a:endParaRPr lang="en-US" dirty="0"/>
          </a:p>
          <a:p>
            <a:pPr lvl="3"/>
            <a:r>
              <a:rPr lang="en-US" dirty="0"/>
              <a:t>&lt;LI type=“disc”&gt; bullet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pPr lvl="3"/>
            <a:r>
              <a:rPr lang="en-US" dirty="0"/>
              <a:t>&lt;LI type=“circle”&gt; bullet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tròn</a:t>
            </a:r>
            <a:endParaRPr lang="en-US" dirty="0"/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&lt;LI&gt;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&lt;OL&gt;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&lt;LI type=I&gt;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La </a:t>
            </a:r>
            <a:r>
              <a:rPr lang="en-US" dirty="0" err="1"/>
              <a:t>Mã</a:t>
            </a:r>
            <a:r>
              <a:rPr lang="en-US" dirty="0"/>
              <a:t> I,II</a:t>
            </a:r>
          </a:p>
          <a:p>
            <a:pPr lvl="2"/>
            <a:r>
              <a:rPr lang="en-US" dirty="0"/>
              <a:t>&lt;LI type=</a:t>
            </a:r>
            <a:r>
              <a:rPr lang="en-US" dirty="0" err="1"/>
              <a:t>i</a:t>
            </a:r>
            <a:r>
              <a:rPr lang="en-US" dirty="0"/>
              <a:t>&gt;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i,ii</a:t>
            </a:r>
            <a:r>
              <a:rPr lang="en-US" dirty="0"/>
              <a:t>,...</a:t>
            </a:r>
          </a:p>
          <a:p>
            <a:pPr lvl="2"/>
            <a:r>
              <a:rPr lang="en-US" dirty="0"/>
              <a:t>&lt;LI type=A&gt;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A,B</a:t>
            </a:r>
          </a:p>
          <a:p>
            <a:pPr lvl="2"/>
            <a:r>
              <a:rPr lang="en-US" dirty="0"/>
              <a:t>&lt;LI type=a&gt;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a,b</a:t>
            </a:r>
            <a:endParaRPr lang="en-US" dirty="0"/>
          </a:p>
          <a:p>
            <a:pPr lvl="2"/>
            <a:r>
              <a:rPr lang="en-US" dirty="0"/>
              <a:t>&lt;OL start=n&gt;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Các</a:t>
            </a:r>
            <a:r>
              <a:rPr lang="en-US" dirty="0"/>
              <a:t> tag </a:t>
            </a:r>
            <a:r>
              <a:rPr lang="en-US" dirty="0" err="1"/>
              <a:t>trong</a:t>
            </a:r>
            <a:r>
              <a:rPr lang="en-US" dirty="0"/>
              <a:t> HTML (9/20)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&lt;DL&gt;</a:t>
            </a:r>
          </a:p>
          <a:p>
            <a:pPr lvl="2"/>
            <a:r>
              <a:rPr lang="en-US" dirty="0" err="1"/>
              <a:t>Thẻ</a:t>
            </a:r>
            <a:r>
              <a:rPr lang="en-US" dirty="0"/>
              <a:t> &lt;DT&gt;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pPr lvl="2"/>
            <a:r>
              <a:rPr lang="en-US" dirty="0" err="1"/>
              <a:t>Thẻ</a:t>
            </a:r>
            <a:r>
              <a:rPr lang="en-US" dirty="0"/>
              <a:t>&lt;DD&gt;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  <a:p>
            <a:pPr lvl="2"/>
            <a:r>
              <a:rPr lang="en-US" dirty="0"/>
              <a:t>VD:</a:t>
            </a:r>
          </a:p>
          <a:p>
            <a:pPr lvl="3">
              <a:buNone/>
            </a:pPr>
            <a:r>
              <a:rPr lang="en-US" dirty="0"/>
              <a:t>&lt;DL&gt;</a:t>
            </a:r>
          </a:p>
          <a:p>
            <a:pPr lvl="3">
              <a:buNone/>
            </a:pPr>
            <a:r>
              <a:rPr lang="en-US" dirty="0"/>
              <a:t>	&lt;DD&gt; HTML&lt;/DD&gt;</a:t>
            </a:r>
          </a:p>
          <a:p>
            <a:pPr lvl="3">
              <a:buNone/>
            </a:pPr>
            <a:r>
              <a:rPr lang="en-US" dirty="0"/>
              <a:t>		&lt;DT&gt; Hyper Text Markup Language&lt;/DT&gt;</a:t>
            </a:r>
          </a:p>
          <a:p>
            <a:pPr lvl="3">
              <a:buNone/>
            </a:pPr>
            <a:r>
              <a:rPr lang="en-US" dirty="0"/>
              <a:t>	&lt;DD&gt;Monday&lt;/DD&gt;</a:t>
            </a:r>
          </a:p>
          <a:p>
            <a:pPr lvl="3">
              <a:buNone/>
            </a:pPr>
            <a:r>
              <a:rPr lang="en-US" dirty="0"/>
              <a:t>		&lt;DT&gt;The first day of the week&lt;/DT&gt;</a:t>
            </a:r>
          </a:p>
          <a:p>
            <a:pPr lvl="3">
              <a:buNone/>
            </a:pPr>
            <a:r>
              <a:rPr lang="en-US" dirty="0"/>
              <a:t>&lt;/DL&gt;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Các</a:t>
            </a:r>
            <a:r>
              <a:rPr lang="en-US" dirty="0"/>
              <a:t> tag </a:t>
            </a:r>
            <a:r>
              <a:rPr lang="en-US" dirty="0" err="1"/>
              <a:t>trong</a:t>
            </a:r>
            <a:r>
              <a:rPr lang="en-US" dirty="0"/>
              <a:t> HTML (10/ 20)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6.Tạo link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&lt;A </a:t>
            </a:r>
            <a:r>
              <a:rPr lang="en-US" dirty="0" err="1"/>
              <a:t>href</a:t>
            </a:r>
            <a:r>
              <a:rPr lang="en-US" dirty="0"/>
              <a:t>=“link”&gt;</a:t>
            </a:r>
            <a:r>
              <a:rPr lang="en-US" dirty="0" err="1"/>
              <a:t>nội</a:t>
            </a:r>
            <a:r>
              <a:rPr lang="en-US" dirty="0"/>
              <a:t> dung&lt;/A&gt;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câng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&lt;A Name=“</a:t>
            </a:r>
            <a:r>
              <a:rPr lang="en-US" dirty="0" err="1"/>
              <a:t>tên</a:t>
            </a:r>
            <a:r>
              <a:rPr lang="en-US" dirty="0"/>
              <a:t>”&gt;</a:t>
            </a:r>
            <a:r>
              <a:rPr lang="en-US" dirty="0" err="1"/>
              <a:t>nội</a:t>
            </a:r>
            <a:r>
              <a:rPr lang="en-US" dirty="0"/>
              <a:t> dung&lt;/a&gt;</a:t>
            </a:r>
          </a:p>
          <a:p>
            <a:pPr>
              <a:buNone/>
            </a:pPr>
            <a:r>
              <a:rPr lang="en-US" dirty="0"/>
              <a:t>	VD:</a:t>
            </a:r>
          </a:p>
          <a:p>
            <a:pPr>
              <a:buNone/>
            </a:pPr>
            <a:r>
              <a:rPr lang="en-US" dirty="0"/>
              <a:t>	&lt;A Name=“CH1&gt;</a:t>
            </a:r>
            <a:r>
              <a:rPr lang="en-US" dirty="0" err="1"/>
              <a:t>Chương</a:t>
            </a:r>
            <a:r>
              <a:rPr lang="en-US" dirty="0"/>
              <a:t> 1&lt;/A&gt;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&lt;A Name =“#CH1”&gt; quay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1&lt;/A&gt;</a:t>
            </a:r>
          </a:p>
          <a:p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website:</a:t>
            </a:r>
          </a:p>
          <a:p>
            <a:pPr lvl="1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</a:t>
            </a:r>
            <a:r>
              <a:rPr lang="en-US" dirty="0">
                <a:hlinkClick r:id="rId2"/>
              </a:rPr>
              <a:t>http://dantri.com.vn</a:t>
            </a:r>
            <a:r>
              <a:rPr lang="en-US" dirty="0"/>
              <a:t>&gt;DanTri&lt;/a&gt;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Các</a:t>
            </a:r>
            <a:r>
              <a:rPr lang="en-US" dirty="0"/>
              <a:t> tag </a:t>
            </a:r>
            <a:r>
              <a:rPr lang="en-US" dirty="0" err="1"/>
              <a:t>trong</a:t>
            </a:r>
            <a:r>
              <a:rPr lang="en-US" dirty="0"/>
              <a:t> HTML (11/20 )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name: </a:t>
            </a:r>
          </a:p>
          <a:p>
            <a:pPr lvl="1"/>
            <a:r>
              <a:rPr lang="en-US" dirty="0"/>
              <a:t>_blank</a:t>
            </a:r>
          </a:p>
          <a:p>
            <a:pPr lvl="1"/>
            <a:r>
              <a:rPr lang="en-US" dirty="0"/>
              <a:t>_parent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seft</a:t>
            </a:r>
            <a:endParaRPr lang="en-US" dirty="0"/>
          </a:p>
          <a:p>
            <a:pPr lvl="1"/>
            <a:r>
              <a:rPr lang="en-US" dirty="0"/>
              <a:t>_top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Các</a:t>
            </a:r>
            <a:r>
              <a:rPr lang="en-US" dirty="0"/>
              <a:t> tag </a:t>
            </a:r>
            <a:r>
              <a:rPr lang="en-US" dirty="0" err="1"/>
              <a:t>trong</a:t>
            </a:r>
            <a:r>
              <a:rPr lang="en-US" dirty="0"/>
              <a:t> HTML (12/20 )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7.Các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: &lt;Table&gt;</a:t>
            </a:r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: &lt;TR&gt;</a:t>
            </a:r>
          </a:p>
          <a:p>
            <a:r>
              <a:rPr lang="en-US" dirty="0" err="1"/>
              <a:t>Tạo</a:t>
            </a:r>
            <a:r>
              <a:rPr lang="en-US" dirty="0"/>
              <a:t> ô: </a:t>
            </a:r>
          </a:p>
          <a:p>
            <a:pPr lvl="1"/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:&lt;TH&gt;</a:t>
            </a:r>
          </a:p>
          <a:p>
            <a:pPr lvl="1"/>
            <a:r>
              <a:rPr lang="en-US" dirty="0"/>
              <a:t>Ô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&lt;TD&gt;</a:t>
            </a:r>
          </a:p>
          <a:p>
            <a:pPr lvl="2"/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ô </a:t>
            </a:r>
            <a:r>
              <a:rPr lang="en-US" dirty="0" err="1"/>
              <a:t>trống</a:t>
            </a:r>
            <a:r>
              <a:rPr lang="en-US" dirty="0"/>
              <a:t>: &amp;</a:t>
            </a:r>
            <a:r>
              <a:rPr lang="en-US" dirty="0" err="1"/>
              <a:t>nbsp</a:t>
            </a:r>
            <a:r>
              <a:rPr lang="en-US" dirty="0"/>
              <a:t>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Các</a:t>
            </a:r>
            <a:r>
              <a:rPr lang="en-US" dirty="0"/>
              <a:t> tag </a:t>
            </a:r>
            <a:r>
              <a:rPr lang="en-US" dirty="0" err="1"/>
              <a:t>trong</a:t>
            </a:r>
            <a:r>
              <a:rPr lang="en-US" dirty="0"/>
              <a:t> HTML (13/20 )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Border=“n”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viền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  <a:p>
            <a:pPr lvl="1"/>
            <a:r>
              <a:rPr lang="en-US" dirty="0"/>
              <a:t>width=“w”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rộng</a:t>
            </a:r>
            <a:endParaRPr lang="en-US" dirty="0"/>
          </a:p>
          <a:p>
            <a:pPr lvl="1"/>
            <a:r>
              <a:rPr lang="en-US" dirty="0"/>
              <a:t>height=“h”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pPr lvl="1"/>
            <a:r>
              <a:rPr lang="en-US" dirty="0" err="1"/>
              <a:t>Cellspacing</a:t>
            </a:r>
            <a:r>
              <a:rPr lang="en-US" dirty="0"/>
              <a:t>=“</a:t>
            </a:r>
            <a:r>
              <a:rPr lang="en-US" dirty="0" err="1"/>
              <a:t>n”khoảng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ô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  <a:p>
            <a:pPr lvl="1"/>
            <a:r>
              <a:rPr lang="en-US" dirty="0" err="1"/>
              <a:t>Cellpadding</a:t>
            </a:r>
            <a:r>
              <a:rPr lang="en-US" dirty="0"/>
              <a:t>=“n”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ô </a:t>
            </a:r>
            <a:r>
              <a:rPr lang="en-US" dirty="0" err="1"/>
              <a:t>nội</a:t>
            </a:r>
            <a:r>
              <a:rPr lang="en-US" dirty="0"/>
              <a:t> dung</a:t>
            </a:r>
          </a:p>
          <a:p>
            <a:pPr lvl="1"/>
            <a:r>
              <a:rPr lang="en-US" dirty="0" err="1"/>
              <a:t>Bgcolor</a:t>
            </a:r>
            <a:r>
              <a:rPr lang="en-US" dirty="0"/>
              <a:t>=“color”: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nền</a:t>
            </a:r>
            <a:endParaRPr lang="en-US" dirty="0"/>
          </a:p>
          <a:p>
            <a:pPr lvl="1"/>
            <a:r>
              <a:rPr lang="en-US" dirty="0"/>
              <a:t>Background=“link”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>
                <a:hlinkClick r:id="rId2" action="ppaction://hlinksldjump"/>
              </a:rPr>
              <a:t>I.Khái</a:t>
            </a:r>
            <a:r>
              <a:rPr lang="en-US" dirty="0">
                <a:hlinkClick r:id="rId2" action="ppaction://hlinksldjump"/>
              </a:rPr>
              <a:t> </a:t>
            </a:r>
            <a:r>
              <a:rPr lang="en-US" dirty="0" err="1">
                <a:hlinkClick r:id="rId2" action="ppaction://hlinksldjump"/>
              </a:rPr>
              <a:t>niệm</a:t>
            </a:r>
            <a:endParaRPr lang="en-US" dirty="0"/>
          </a:p>
          <a:p>
            <a:pPr>
              <a:buNone/>
            </a:pPr>
            <a:r>
              <a:rPr lang="en-US" dirty="0" err="1">
                <a:hlinkClick r:id="rId3" action="ppaction://hlinksldjump"/>
              </a:rPr>
              <a:t>II.Cấu</a:t>
            </a:r>
            <a:r>
              <a:rPr lang="en-US" dirty="0">
                <a:hlinkClick r:id="rId3" action="ppaction://hlinksldjump"/>
              </a:rPr>
              <a:t> </a:t>
            </a:r>
            <a:r>
              <a:rPr lang="en-US" dirty="0" err="1">
                <a:hlinkClick r:id="rId3" action="ppaction://hlinksldjump"/>
              </a:rPr>
              <a:t>trúc</a:t>
            </a:r>
            <a:r>
              <a:rPr lang="en-US" dirty="0">
                <a:hlinkClick r:id="rId3" action="ppaction://hlinksldjump"/>
              </a:rPr>
              <a:t> file HTML</a:t>
            </a:r>
            <a:endParaRPr lang="en-US" dirty="0"/>
          </a:p>
          <a:p>
            <a:pPr>
              <a:buNone/>
            </a:pPr>
            <a:r>
              <a:rPr lang="en-US" dirty="0" err="1">
                <a:hlinkClick r:id="rId4" action="ppaction://hlinksldjump"/>
              </a:rPr>
              <a:t>III.Các</a:t>
            </a:r>
            <a:r>
              <a:rPr lang="en-US" dirty="0">
                <a:hlinkClick r:id="rId4" action="ppaction://hlinksldjump"/>
              </a:rPr>
              <a:t> tag </a:t>
            </a:r>
            <a:r>
              <a:rPr lang="en-US" dirty="0" err="1">
                <a:hlinkClick r:id="rId4" action="ppaction://hlinksldjump"/>
              </a:rPr>
              <a:t>trong</a:t>
            </a:r>
            <a:r>
              <a:rPr lang="en-US" dirty="0">
                <a:hlinkClick r:id="rId4" action="ppaction://hlinksldjump"/>
              </a:rPr>
              <a:t> 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Các</a:t>
            </a:r>
            <a:r>
              <a:rPr lang="en-US" dirty="0"/>
              <a:t> tag </a:t>
            </a:r>
            <a:r>
              <a:rPr lang="en-US" dirty="0" err="1"/>
              <a:t>trong</a:t>
            </a:r>
            <a:r>
              <a:rPr lang="en-US" dirty="0"/>
              <a:t> HTML (14/20 )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8.Các tag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form:</a:t>
            </a:r>
          </a:p>
          <a:p>
            <a:r>
              <a:rPr lang="en-US" dirty="0" err="1"/>
              <a:t>Tạo</a:t>
            </a:r>
            <a:r>
              <a:rPr lang="en-US" dirty="0"/>
              <a:t> textbox:</a:t>
            </a:r>
          </a:p>
          <a:p>
            <a:pPr lvl="1"/>
            <a:r>
              <a:rPr lang="en-US" dirty="0"/>
              <a:t>&lt;input type=“text” name=“name” value=“value” size=“n” </a:t>
            </a:r>
            <a:r>
              <a:rPr lang="en-US" dirty="0" err="1"/>
              <a:t>maxlength</a:t>
            </a:r>
            <a:r>
              <a:rPr lang="en-US" dirty="0"/>
              <a:t>=“n”&gt;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kiểu</a:t>
            </a:r>
            <a:r>
              <a:rPr lang="en-US" dirty="0"/>
              <a:t> type </a:t>
            </a:r>
            <a:r>
              <a:rPr lang="en-US" dirty="0" err="1"/>
              <a:t>của</a:t>
            </a:r>
            <a:r>
              <a:rPr lang="en-US" dirty="0"/>
              <a:t> textbox:</a:t>
            </a:r>
          </a:p>
          <a:p>
            <a:pPr lvl="2"/>
            <a:r>
              <a:rPr lang="en-US" dirty="0" err="1"/>
              <a:t>text:hiển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pPr lvl="2"/>
            <a:r>
              <a:rPr lang="en-US" dirty="0"/>
              <a:t>password: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password</a:t>
            </a:r>
          </a:p>
          <a:p>
            <a:pPr lvl="1"/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textbox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name=“name” row=“n” cols=“m” wrap&gt; ,...&lt;/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Các</a:t>
            </a:r>
            <a:r>
              <a:rPr lang="en-US" dirty="0"/>
              <a:t> tag </a:t>
            </a:r>
            <a:r>
              <a:rPr lang="en-US" dirty="0" err="1"/>
              <a:t>trong</a:t>
            </a:r>
            <a:r>
              <a:rPr lang="en-US" dirty="0"/>
              <a:t> HTML (15/ 20)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radio:</a:t>
            </a:r>
          </a:p>
          <a:p>
            <a:pPr lvl="1"/>
            <a:r>
              <a:rPr lang="en-US" dirty="0"/>
              <a:t>&lt;input type=“radio” name=“name” value=“Data” checked&gt;</a:t>
            </a:r>
          </a:p>
          <a:p>
            <a:r>
              <a:rPr lang="en-US" dirty="0" err="1"/>
              <a:t>Tạo</a:t>
            </a:r>
            <a:r>
              <a:rPr lang="en-US" dirty="0"/>
              <a:t> ô </a:t>
            </a:r>
            <a:r>
              <a:rPr lang="en-US" dirty="0" err="1"/>
              <a:t>chọn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&lt;input type=“checkbox” name=“Set” value=“value” checked&gt;</a:t>
            </a:r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bấm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&lt;input type=“button” value=“</a:t>
            </a:r>
            <a:r>
              <a:rPr lang="en-US" dirty="0" err="1"/>
              <a:t>tên</a:t>
            </a:r>
            <a:r>
              <a:rPr lang="en-US" dirty="0"/>
              <a:t>”&gt;</a:t>
            </a:r>
          </a:p>
          <a:p>
            <a:pPr lvl="1"/>
            <a:r>
              <a:rPr lang="en-US" dirty="0"/>
              <a:t>&lt;input type=“submit” value=“OK”&gt;</a:t>
            </a:r>
          </a:p>
          <a:p>
            <a:pPr lvl="1"/>
            <a:r>
              <a:rPr lang="en-US" dirty="0"/>
              <a:t>&lt;input type=“reset” value=“reset”&gt;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Các</a:t>
            </a:r>
            <a:r>
              <a:rPr lang="en-US" dirty="0"/>
              <a:t> tag </a:t>
            </a:r>
            <a:r>
              <a:rPr lang="en-US" dirty="0" err="1"/>
              <a:t>trong</a:t>
            </a:r>
            <a:r>
              <a:rPr lang="en-US" dirty="0"/>
              <a:t> HTML (16/ 20)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DropDown</a:t>
            </a:r>
            <a:r>
              <a:rPr lang="en-US" dirty="0"/>
              <a:t> </a:t>
            </a:r>
            <a:r>
              <a:rPr lang="en-US" dirty="0" err="1"/>
              <a:t>Listbox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dirty="0"/>
              <a:t>&lt;Select&gt;</a:t>
            </a:r>
          </a:p>
          <a:p>
            <a:pPr lvl="1">
              <a:buNone/>
            </a:pPr>
            <a:r>
              <a:rPr lang="en-US" dirty="0"/>
              <a:t>	&lt;option&gt;...&lt;/option&gt;</a:t>
            </a:r>
          </a:p>
          <a:p>
            <a:pPr lvl="1">
              <a:buNone/>
            </a:pPr>
            <a:r>
              <a:rPr lang="en-US" dirty="0"/>
              <a:t>	 &lt;option&gt;...&lt;/option&gt;</a:t>
            </a:r>
          </a:p>
          <a:p>
            <a:pPr lvl="1">
              <a:buNone/>
            </a:pPr>
            <a:r>
              <a:rPr lang="en-US" dirty="0"/>
              <a:t>	 &lt;option&gt;...&lt;/option&gt;</a:t>
            </a:r>
          </a:p>
          <a:p>
            <a:pPr lvl="1">
              <a:buNone/>
            </a:pPr>
            <a:r>
              <a:rPr lang="en-US" dirty="0"/>
              <a:t>	...</a:t>
            </a:r>
          </a:p>
          <a:p>
            <a:pPr lvl="1">
              <a:buNone/>
            </a:pPr>
            <a:r>
              <a:rPr lang="en-US" dirty="0"/>
              <a:t>&lt;/select&gt;</a:t>
            </a:r>
          </a:p>
          <a:p>
            <a:pPr lvl="1">
              <a:buNone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option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Các</a:t>
            </a:r>
            <a:r>
              <a:rPr lang="en-US" dirty="0"/>
              <a:t> tag </a:t>
            </a:r>
            <a:r>
              <a:rPr lang="en-US" dirty="0" err="1"/>
              <a:t>trong</a:t>
            </a:r>
            <a:r>
              <a:rPr lang="en-US" dirty="0"/>
              <a:t> HTML (17/ 20)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frame:</a:t>
            </a:r>
          </a:p>
          <a:p>
            <a:pPr lvl="1"/>
            <a:r>
              <a:rPr lang="en-US" dirty="0"/>
              <a:t>Frame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:</a:t>
            </a:r>
          </a:p>
          <a:p>
            <a:pPr lvl="3">
              <a:buNone/>
            </a:pPr>
            <a:r>
              <a:rPr lang="en-US" dirty="0"/>
              <a:t>&lt;frameset row=“a,*,b”&gt;</a:t>
            </a:r>
          </a:p>
          <a:p>
            <a:pPr lvl="3">
              <a:buNone/>
            </a:pPr>
            <a:r>
              <a:rPr lang="en-US" dirty="0"/>
              <a:t>&lt;frame name=“</a:t>
            </a:r>
            <a:r>
              <a:rPr lang="en-US" dirty="0" err="1"/>
              <a:t>tên</a:t>
            </a:r>
            <a:r>
              <a:rPr lang="en-US" dirty="0"/>
              <a:t>” </a:t>
            </a:r>
            <a:r>
              <a:rPr lang="en-US" dirty="0" err="1"/>
              <a:t>src</a:t>
            </a:r>
            <a:r>
              <a:rPr lang="en-US" dirty="0"/>
              <a:t>=“link”&gt;</a:t>
            </a:r>
          </a:p>
          <a:p>
            <a:pPr lvl="3">
              <a:buNone/>
            </a:pPr>
            <a:r>
              <a:rPr lang="en-US" dirty="0"/>
              <a:t>&lt;/frameset&gt;</a:t>
            </a:r>
          </a:p>
          <a:p>
            <a:pPr lvl="1"/>
            <a:r>
              <a:rPr lang="en-US" dirty="0"/>
              <a:t>Frame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:</a:t>
            </a:r>
          </a:p>
          <a:p>
            <a:pPr lvl="3">
              <a:buNone/>
            </a:pPr>
            <a:r>
              <a:rPr lang="en-US" dirty="0"/>
              <a:t>&lt;frameset cols=“a,*,b”&gt;</a:t>
            </a:r>
          </a:p>
          <a:p>
            <a:pPr lvl="3">
              <a:buNone/>
            </a:pPr>
            <a:r>
              <a:rPr lang="en-US" dirty="0"/>
              <a:t>&lt;frame name=“</a:t>
            </a:r>
            <a:r>
              <a:rPr lang="en-US" dirty="0" err="1"/>
              <a:t>tên</a:t>
            </a:r>
            <a:r>
              <a:rPr lang="en-US" dirty="0"/>
              <a:t>” </a:t>
            </a:r>
            <a:r>
              <a:rPr lang="en-US" dirty="0" err="1"/>
              <a:t>src</a:t>
            </a:r>
            <a:r>
              <a:rPr lang="en-US" dirty="0"/>
              <a:t>=“link”&gt;</a:t>
            </a:r>
          </a:p>
          <a:p>
            <a:pPr lvl="3">
              <a:buNone/>
            </a:pPr>
            <a:r>
              <a:rPr lang="en-US" dirty="0"/>
              <a:t>&lt;/frameset&gt;</a:t>
            </a:r>
          </a:p>
          <a:p>
            <a:pPr lvl="1"/>
            <a:r>
              <a:rPr lang="en-US" dirty="0"/>
              <a:t>Frame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:</a:t>
            </a:r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Các</a:t>
            </a:r>
            <a:r>
              <a:rPr lang="en-US" dirty="0"/>
              <a:t> tag </a:t>
            </a:r>
            <a:r>
              <a:rPr lang="en-US" dirty="0" err="1"/>
              <a:t>trong</a:t>
            </a:r>
            <a:r>
              <a:rPr lang="en-US" dirty="0"/>
              <a:t> HTML (18/20 )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frame:</a:t>
            </a:r>
          </a:p>
          <a:p>
            <a:pPr lvl="1"/>
            <a:r>
              <a:rPr lang="en-US" dirty="0" err="1"/>
              <a:t>Scolling</a:t>
            </a:r>
            <a:r>
              <a:rPr lang="en-US" dirty="0"/>
              <a:t>=yes/no</a:t>
            </a:r>
          </a:p>
          <a:p>
            <a:pPr lvl="1"/>
            <a:r>
              <a:rPr lang="en-US" dirty="0" err="1"/>
              <a:t>Nosize</a:t>
            </a:r>
            <a:endParaRPr lang="en-US" dirty="0"/>
          </a:p>
          <a:p>
            <a:pPr lvl="1"/>
            <a:r>
              <a:rPr lang="en-US" dirty="0"/>
              <a:t>Border</a:t>
            </a:r>
          </a:p>
          <a:p>
            <a:pPr lvl="1"/>
            <a:r>
              <a:rPr lang="en-US" dirty="0" err="1"/>
              <a:t>Framespacing</a:t>
            </a:r>
            <a:r>
              <a:rPr lang="en-US" dirty="0"/>
              <a:t>=“n”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Các</a:t>
            </a:r>
            <a:r>
              <a:rPr lang="en-US" dirty="0"/>
              <a:t> tag </a:t>
            </a:r>
            <a:r>
              <a:rPr lang="en-US" dirty="0" err="1"/>
              <a:t>trong</a:t>
            </a:r>
            <a:r>
              <a:rPr lang="en-US" dirty="0"/>
              <a:t> HTML (19/20 )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&lt;marquee&gt;: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Behavior=type</a:t>
            </a:r>
          </a:p>
          <a:p>
            <a:pPr lvl="3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type:</a:t>
            </a:r>
          </a:p>
          <a:p>
            <a:pPr lvl="4"/>
            <a:r>
              <a:rPr lang="en-US" dirty="0"/>
              <a:t>scroll</a:t>
            </a:r>
          </a:p>
          <a:p>
            <a:pPr lvl="4"/>
            <a:r>
              <a:rPr lang="en-US" dirty="0"/>
              <a:t>slide</a:t>
            </a:r>
          </a:p>
          <a:p>
            <a:pPr lvl="2"/>
            <a:r>
              <a:rPr lang="en-US" dirty="0"/>
              <a:t>Direction=“left/right”</a:t>
            </a:r>
          </a:p>
          <a:p>
            <a:pPr lvl="2"/>
            <a:r>
              <a:rPr lang="en-US" dirty="0"/>
              <a:t>Loop</a:t>
            </a:r>
          </a:p>
          <a:p>
            <a:pPr lvl="2"/>
            <a:r>
              <a:rPr lang="en-US" dirty="0"/>
              <a:t>VBSCROLLAMOUNT=n</a:t>
            </a:r>
          </a:p>
          <a:p>
            <a:pPr lvl="2"/>
            <a:r>
              <a:rPr lang="en-US" dirty="0"/>
              <a:t>SCROLLDELAY=n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Các</a:t>
            </a:r>
            <a:r>
              <a:rPr lang="en-US" dirty="0"/>
              <a:t> tag </a:t>
            </a:r>
            <a:r>
              <a:rPr lang="en-US" dirty="0" err="1"/>
              <a:t>trong</a:t>
            </a:r>
            <a:r>
              <a:rPr lang="en-US" dirty="0"/>
              <a:t> HTML (20/20 )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990600"/>
          </a:xfrm>
        </p:spPr>
        <p:txBody>
          <a:bodyPr/>
          <a:lstStyle/>
          <a:p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&lt;TD </a:t>
            </a:r>
            <a:r>
              <a:rPr lang="en-US" dirty="0" err="1"/>
              <a:t>Stytle</a:t>
            </a:r>
            <a:r>
              <a:rPr lang="en-US" dirty="0"/>
              <a:t>=“cursor: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”&gt;</a:t>
            </a:r>
          </a:p>
          <a:p>
            <a:pPr lvl="1"/>
            <a:endParaRPr lang="en-US" dirty="0"/>
          </a:p>
        </p:txBody>
      </p:sp>
      <p:pic>
        <p:nvPicPr>
          <p:cNvPr id="14" name="Picture 13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3200"/>
            <a:ext cx="7728221" cy="91921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V. Bài tập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Thiết kế form đăng ký thành viên theo mẫu sau</a:t>
            </a:r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602" t="22917" r="35359" b="11458"/>
          <a:stretch/>
        </p:blipFill>
        <p:spPr>
          <a:xfrm>
            <a:off x="2362201" y="2014798"/>
            <a:ext cx="3733800" cy="443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43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form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7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I.Khái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sz="3000" b="1" dirty="0"/>
              <a:t>HTML ?</a:t>
            </a:r>
          </a:p>
          <a:p>
            <a:pPr lvl="1"/>
            <a:r>
              <a:rPr lang="en-US" sz="3000" dirty="0"/>
              <a:t>HTML(Hypertext Markup </a:t>
            </a:r>
            <a:r>
              <a:rPr lang="en-US" sz="3000" dirty="0" err="1"/>
              <a:t>Languague</a:t>
            </a:r>
            <a:r>
              <a:rPr lang="en-US" sz="3000" dirty="0"/>
              <a:t>) </a:t>
            </a:r>
            <a:r>
              <a:rPr lang="en-US" sz="3000" dirty="0" err="1"/>
              <a:t>là</a:t>
            </a:r>
            <a:r>
              <a:rPr lang="en-US" sz="3000" dirty="0"/>
              <a:t> </a:t>
            </a:r>
            <a:r>
              <a:rPr lang="en-US" sz="3000" dirty="0" err="1"/>
              <a:t>ngôn</a:t>
            </a:r>
            <a:r>
              <a:rPr lang="en-US" sz="3000" dirty="0"/>
              <a:t> </a:t>
            </a:r>
            <a:r>
              <a:rPr lang="en-US" sz="3000" dirty="0" err="1"/>
              <a:t>ngữ</a:t>
            </a:r>
            <a:r>
              <a:rPr lang="en-US" sz="3000" dirty="0"/>
              <a:t> </a:t>
            </a:r>
            <a:r>
              <a:rPr lang="en-US" sz="3000" dirty="0" err="1"/>
              <a:t>định</a:t>
            </a:r>
            <a:r>
              <a:rPr lang="en-US" sz="3000" dirty="0"/>
              <a:t> </a:t>
            </a:r>
            <a:r>
              <a:rPr lang="en-US" sz="3000" dirty="0" err="1"/>
              <a:t>dạng</a:t>
            </a:r>
            <a:r>
              <a:rPr lang="en-US" sz="3000" dirty="0"/>
              <a:t> </a:t>
            </a:r>
            <a:r>
              <a:rPr lang="en-US" sz="3000" dirty="0" err="1"/>
              <a:t>văn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r>
              <a:rPr lang="en-US" sz="3000" dirty="0"/>
              <a:t> </a:t>
            </a:r>
            <a:r>
              <a:rPr lang="en-US" sz="3000" dirty="0" err="1"/>
              <a:t>siêu</a:t>
            </a:r>
            <a:r>
              <a:rPr lang="en-US" sz="3000" dirty="0"/>
              <a:t> </a:t>
            </a:r>
            <a:r>
              <a:rPr lang="en-US" sz="3000" dirty="0" err="1"/>
              <a:t>liên</a:t>
            </a:r>
            <a:r>
              <a:rPr lang="en-US" sz="3000" dirty="0"/>
              <a:t> </a:t>
            </a:r>
            <a:r>
              <a:rPr lang="en-US" sz="3000" dirty="0" err="1"/>
              <a:t>kết</a:t>
            </a:r>
            <a:r>
              <a:rPr lang="en-US" sz="3000" dirty="0"/>
              <a:t>, </a:t>
            </a:r>
            <a:r>
              <a:rPr lang="en-US" sz="3000" dirty="0" err="1"/>
              <a:t>là</a:t>
            </a:r>
            <a:r>
              <a:rPr lang="en-US" sz="3000" dirty="0"/>
              <a:t> </a:t>
            </a:r>
            <a:r>
              <a:rPr lang="en-US" sz="3000" dirty="0" err="1"/>
              <a:t>ngôn</a:t>
            </a:r>
            <a:r>
              <a:rPr lang="en-US" sz="3000" dirty="0"/>
              <a:t> </a:t>
            </a:r>
            <a:r>
              <a:rPr lang="en-US" sz="3000" dirty="0" err="1"/>
              <a:t>ngữ</a:t>
            </a:r>
            <a:r>
              <a:rPr lang="en-US" sz="3000" dirty="0"/>
              <a:t> </a:t>
            </a:r>
            <a:r>
              <a:rPr lang="en-US" sz="3000" dirty="0" err="1"/>
              <a:t>lập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web </a:t>
            </a:r>
            <a:r>
              <a:rPr lang="en-US" sz="3000" dirty="0" err="1"/>
              <a:t>căn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r>
              <a:rPr lang="en-US" sz="3000" dirty="0"/>
              <a:t>, </a:t>
            </a:r>
            <a:r>
              <a:rPr lang="en-US" sz="3000" dirty="0" err="1"/>
              <a:t>cho</a:t>
            </a:r>
            <a:r>
              <a:rPr lang="en-US" sz="3000" dirty="0"/>
              <a:t> </a:t>
            </a:r>
            <a:r>
              <a:rPr lang="en-US" sz="3000" dirty="0" err="1"/>
              <a:t>phép</a:t>
            </a:r>
            <a:r>
              <a:rPr lang="en-US" sz="3000" dirty="0"/>
              <a:t>  </a:t>
            </a:r>
            <a:r>
              <a:rPr lang="en-US" sz="3000" dirty="0" err="1"/>
              <a:t>định</a:t>
            </a:r>
            <a:r>
              <a:rPr lang="en-US" sz="3000" dirty="0"/>
              <a:t> </a:t>
            </a:r>
            <a:r>
              <a:rPr lang="en-US" sz="3000" dirty="0" err="1"/>
              <a:t>dạng</a:t>
            </a:r>
            <a:r>
              <a:rPr lang="en-US" sz="3000" dirty="0"/>
              <a:t> </a:t>
            </a:r>
            <a:r>
              <a:rPr lang="en-US" sz="3000" dirty="0" err="1"/>
              <a:t>văn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r>
              <a:rPr lang="en-US" sz="3000" dirty="0"/>
              <a:t>, </a:t>
            </a:r>
            <a:r>
              <a:rPr lang="en-US" sz="3000" dirty="0" err="1"/>
              <a:t>chèn</a:t>
            </a:r>
            <a:r>
              <a:rPr lang="en-US" sz="3000" dirty="0"/>
              <a:t> </a:t>
            </a:r>
            <a:r>
              <a:rPr lang="en-US" sz="3000" dirty="0" err="1"/>
              <a:t>hình</a:t>
            </a:r>
            <a:r>
              <a:rPr lang="en-US" sz="3000" dirty="0"/>
              <a:t> </a:t>
            </a:r>
            <a:r>
              <a:rPr lang="en-US" sz="3000" dirty="0" err="1"/>
              <a:t>ảnh</a:t>
            </a:r>
            <a:r>
              <a:rPr lang="en-US" sz="3000" dirty="0"/>
              <a:t>, </a:t>
            </a:r>
            <a:r>
              <a:rPr lang="en-US" sz="3000" dirty="0" err="1"/>
              <a:t>âm</a:t>
            </a:r>
            <a:r>
              <a:rPr lang="en-US" sz="3000" dirty="0"/>
              <a:t> </a:t>
            </a:r>
            <a:r>
              <a:rPr lang="en-US" sz="3000" dirty="0" err="1"/>
              <a:t>thanh</a:t>
            </a:r>
            <a:r>
              <a:rPr lang="en-US" sz="3000" dirty="0"/>
              <a:t>...</a:t>
            </a:r>
          </a:p>
          <a:p>
            <a:pPr lvl="1"/>
            <a:r>
              <a:rPr lang="en-US" sz="3000" dirty="0"/>
              <a:t>HTML </a:t>
            </a:r>
            <a:r>
              <a:rPr lang="en-US" sz="3000" dirty="0" err="1"/>
              <a:t>là</a:t>
            </a:r>
            <a:r>
              <a:rPr lang="en-US" sz="3000" dirty="0"/>
              <a:t> </a:t>
            </a:r>
            <a:r>
              <a:rPr lang="en-US" sz="3000" dirty="0" err="1"/>
              <a:t>một</a:t>
            </a:r>
            <a:r>
              <a:rPr lang="en-US" sz="3000" dirty="0"/>
              <a:t> file text </a:t>
            </a:r>
            <a:r>
              <a:rPr lang="en-US" sz="3000" dirty="0" err="1"/>
              <a:t>bao</a:t>
            </a:r>
            <a:r>
              <a:rPr lang="en-US" sz="3000" dirty="0"/>
              <a:t> </a:t>
            </a:r>
            <a:r>
              <a:rPr lang="en-US" sz="3000" dirty="0" err="1"/>
              <a:t>gồm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b="1" dirty="0"/>
              <a:t>tag</a:t>
            </a:r>
            <a:r>
              <a:rPr lang="en-US" sz="3000" dirty="0"/>
              <a:t>.</a:t>
            </a:r>
          </a:p>
          <a:p>
            <a:pPr lvl="1"/>
            <a:r>
              <a:rPr lang="en-US" sz="3000" dirty="0"/>
              <a:t>HTML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phần</a:t>
            </a:r>
            <a:r>
              <a:rPr lang="en-US" sz="3000" dirty="0"/>
              <a:t> </a:t>
            </a:r>
            <a:r>
              <a:rPr lang="en-US" sz="3000" dirty="0" err="1"/>
              <a:t>mở</a:t>
            </a:r>
            <a:r>
              <a:rPr lang="en-US" sz="3000" dirty="0"/>
              <a:t> </a:t>
            </a:r>
            <a:r>
              <a:rPr lang="en-US" sz="3000" dirty="0" err="1"/>
              <a:t>rộng</a:t>
            </a:r>
            <a:r>
              <a:rPr lang="en-US" sz="3000" dirty="0"/>
              <a:t> </a:t>
            </a:r>
            <a:r>
              <a:rPr lang="en-US" sz="3000" dirty="0" err="1"/>
              <a:t>là</a:t>
            </a:r>
            <a:r>
              <a:rPr lang="en-US" sz="3000" dirty="0"/>
              <a:t> </a:t>
            </a:r>
            <a:r>
              <a:rPr lang="en-US" sz="3000" b="1" dirty="0" err="1"/>
              <a:t>htm</a:t>
            </a:r>
            <a:r>
              <a:rPr lang="en-US" sz="3000" dirty="0"/>
              <a:t> </a:t>
            </a:r>
            <a:r>
              <a:rPr lang="en-US" sz="3000" dirty="0" err="1"/>
              <a:t>hoặc</a:t>
            </a:r>
            <a:r>
              <a:rPr lang="en-US" sz="3000" dirty="0"/>
              <a:t> </a:t>
            </a:r>
            <a:r>
              <a:rPr lang="en-US" sz="3000" b="1" dirty="0"/>
              <a:t>html.</a:t>
            </a:r>
          </a:p>
          <a:p>
            <a:pPr lvl="1"/>
            <a:r>
              <a:rPr lang="en-US" sz="3000" dirty="0"/>
              <a:t>HTML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thể</a:t>
            </a:r>
            <a:r>
              <a:rPr lang="en-US" sz="3000" dirty="0"/>
              <a:t> </a:t>
            </a:r>
            <a:r>
              <a:rPr lang="en-US" sz="3000" dirty="0" err="1"/>
              <a:t>được</a:t>
            </a:r>
            <a:r>
              <a:rPr lang="en-US" sz="3000" dirty="0"/>
              <a:t> </a:t>
            </a:r>
            <a:r>
              <a:rPr lang="en-US" sz="3000" dirty="0" err="1"/>
              <a:t>tạo</a:t>
            </a:r>
            <a:r>
              <a:rPr lang="en-US" sz="3000" dirty="0"/>
              <a:t> </a:t>
            </a:r>
            <a:r>
              <a:rPr lang="en-US" sz="3000" dirty="0" err="1"/>
              <a:t>bởi</a:t>
            </a:r>
            <a:r>
              <a:rPr lang="en-US" sz="3000" dirty="0"/>
              <a:t> </a:t>
            </a: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soạn</a:t>
            </a:r>
            <a:r>
              <a:rPr lang="en-US" sz="3000" dirty="0"/>
              <a:t> </a:t>
            </a:r>
            <a:r>
              <a:rPr lang="en-US" sz="3000" dirty="0" err="1"/>
              <a:t>thảo</a:t>
            </a:r>
            <a:r>
              <a:rPr lang="en-US" sz="3000" dirty="0"/>
              <a:t> </a:t>
            </a:r>
            <a:r>
              <a:rPr lang="en-US" sz="3000" dirty="0" err="1"/>
              <a:t>đơn</a:t>
            </a:r>
            <a:r>
              <a:rPr lang="en-US" sz="3000" dirty="0"/>
              <a:t> </a:t>
            </a:r>
            <a:r>
              <a:rPr lang="en-US" sz="3000" dirty="0" err="1"/>
              <a:t>giản</a:t>
            </a:r>
            <a:r>
              <a:rPr lang="en-US" sz="3000" dirty="0"/>
              <a:t>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I.Khái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HTML. </a:t>
            </a:r>
          </a:p>
          <a:p>
            <a:r>
              <a:rPr lang="en-US" dirty="0"/>
              <a:t>Tag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&lt; &gt;</a:t>
            </a:r>
          </a:p>
          <a:p>
            <a:pPr lvl="1"/>
            <a:r>
              <a:rPr lang="en-US" dirty="0"/>
              <a:t>VD: &lt;HTML&gt; ; &lt;I&gt;</a:t>
            </a:r>
          </a:p>
          <a:p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loại</a:t>
            </a:r>
            <a:r>
              <a:rPr lang="en-US" dirty="0"/>
              <a:t> tag: </a:t>
            </a:r>
          </a:p>
          <a:p>
            <a:pPr lvl="1"/>
            <a:r>
              <a:rPr lang="en-US" dirty="0"/>
              <a:t>Tag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(&lt;Title&gt;)</a:t>
            </a:r>
          </a:p>
          <a:p>
            <a:pPr lvl="1"/>
            <a:r>
              <a:rPr lang="en-US" dirty="0"/>
              <a:t>Tag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 (&lt;/Title&gt;)</a:t>
            </a:r>
          </a:p>
          <a:p>
            <a:r>
              <a:rPr lang="en-US" dirty="0" err="1"/>
              <a:t>Một</a:t>
            </a:r>
            <a:r>
              <a:rPr lang="en-US" dirty="0"/>
              <a:t> tag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file HTML(1/2)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tag &lt;HTML&gt;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tag &lt;/HTML&gt;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chia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2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: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&lt;HEAD&gt;</a:t>
            </a:r>
          </a:p>
          <a:p>
            <a:pPr lvl="1"/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: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&lt;BODY&gt;</a:t>
            </a:r>
          </a:p>
          <a:p>
            <a:pPr lvl="1"/>
            <a:endParaRPr lang="en-US" dirty="0"/>
          </a:p>
          <a:p>
            <a:pPr lvl="1">
              <a:buNone/>
            </a:pPr>
            <a:r>
              <a:rPr lang="en-US" dirty="0"/>
              <a:t>		</a:t>
            </a:r>
            <a:r>
              <a:rPr lang="en-US" i="1" dirty="0" err="1"/>
              <a:t>Trong</a:t>
            </a:r>
            <a:r>
              <a:rPr lang="en-US" i="1" dirty="0"/>
              <a:t>  </a:t>
            </a:r>
            <a:r>
              <a:rPr lang="en-US" i="1" dirty="0" err="1"/>
              <a:t>phần</a:t>
            </a:r>
            <a:r>
              <a:rPr lang="en-US" i="1" dirty="0"/>
              <a:t> </a:t>
            </a:r>
            <a:r>
              <a:rPr lang="en-US" i="1" dirty="0" err="1"/>
              <a:t>đầu</a:t>
            </a:r>
            <a:r>
              <a:rPr lang="en-US" i="1" dirty="0"/>
              <a:t>: </a:t>
            </a:r>
            <a:r>
              <a:rPr lang="en-US" i="1" dirty="0" err="1"/>
              <a:t>để</a:t>
            </a:r>
            <a:r>
              <a:rPr lang="en-US" i="1" dirty="0"/>
              <a:t> </a:t>
            </a:r>
            <a:r>
              <a:rPr lang="en-US" i="1" dirty="0" err="1"/>
              <a:t>hiển</a:t>
            </a:r>
            <a:r>
              <a:rPr lang="en-US" i="1" dirty="0"/>
              <a:t> </a:t>
            </a:r>
            <a:r>
              <a:rPr lang="en-US" i="1" dirty="0" err="1"/>
              <a:t>thị</a:t>
            </a:r>
            <a:r>
              <a:rPr lang="en-US" i="1" dirty="0"/>
              <a:t> </a:t>
            </a:r>
            <a:r>
              <a:rPr lang="en-US" i="1" dirty="0" err="1"/>
              <a:t>tiêu</a:t>
            </a:r>
            <a:r>
              <a:rPr lang="en-US" i="1" dirty="0"/>
              <a:t> </a:t>
            </a:r>
            <a:r>
              <a:rPr lang="en-US" i="1" dirty="0" err="1"/>
              <a:t>đề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trang</a:t>
            </a:r>
            <a:r>
              <a:rPr lang="en-US" i="1" dirty="0"/>
              <a:t> web </a:t>
            </a:r>
            <a:r>
              <a:rPr lang="en-US" i="1" dirty="0" err="1"/>
              <a:t>ta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thể</a:t>
            </a:r>
            <a:r>
              <a:rPr lang="en-US" i="1" dirty="0"/>
              <a:t> </a:t>
            </a:r>
            <a:r>
              <a:rPr lang="en-US" i="1" dirty="0" err="1"/>
              <a:t>sử</a:t>
            </a:r>
            <a:r>
              <a:rPr lang="en-US" i="1" dirty="0"/>
              <a:t> </a:t>
            </a:r>
            <a:r>
              <a:rPr lang="en-US" i="1" dirty="0" err="1"/>
              <a:t>dụng</a:t>
            </a:r>
            <a:r>
              <a:rPr lang="en-US" i="1" dirty="0"/>
              <a:t> </a:t>
            </a:r>
            <a:r>
              <a:rPr lang="en-US" i="1" dirty="0" err="1"/>
              <a:t>cặp</a:t>
            </a:r>
            <a:r>
              <a:rPr lang="en-US" i="1" dirty="0"/>
              <a:t> </a:t>
            </a:r>
            <a:r>
              <a:rPr lang="en-US" i="1" dirty="0" err="1"/>
              <a:t>thẻ</a:t>
            </a:r>
            <a:r>
              <a:rPr lang="en-US" i="1" dirty="0"/>
              <a:t> &lt;TITLE&gt;</a:t>
            </a:r>
          </a:p>
          <a:p>
            <a:pPr lvl="1">
              <a:buNone/>
            </a:pPr>
            <a:r>
              <a:rPr lang="en-US" i="1" dirty="0"/>
              <a:t>	</a:t>
            </a:r>
          </a:p>
          <a:p>
            <a:pPr lvl="1">
              <a:buNone/>
            </a:pPr>
            <a:r>
              <a:rPr lang="en-US" i="1" dirty="0"/>
              <a:t>		</a:t>
            </a: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phần</a:t>
            </a:r>
            <a:r>
              <a:rPr lang="en-US" i="1" dirty="0"/>
              <a:t> </a:t>
            </a:r>
            <a:r>
              <a:rPr lang="en-US" i="1" dirty="0" err="1"/>
              <a:t>thân</a:t>
            </a:r>
            <a:r>
              <a:rPr lang="en-US" i="1" dirty="0"/>
              <a:t> </a:t>
            </a:r>
            <a:r>
              <a:rPr lang="en-US" i="1" dirty="0" err="1"/>
              <a:t>ta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thể</a:t>
            </a:r>
            <a:r>
              <a:rPr lang="en-US" i="1" dirty="0"/>
              <a:t> </a:t>
            </a:r>
            <a:r>
              <a:rPr lang="en-US" i="1" dirty="0" err="1"/>
              <a:t>sử</a:t>
            </a:r>
            <a:r>
              <a:rPr lang="en-US" i="1" dirty="0"/>
              <a:t> </a:t>
            </a:r>
            <a:r>
              <a:rPr lang="en-US" i="1" dirty="0" err="1"/>
              <a:t>dụng</a:t>
            </a:r>
            <a:r>
              <a:rPr lang="en-US" i="1" dirty="0"/>
              <a:t> </a:t>
            </a:r>
            <a:r>
              <a:rPr lang="en-US" i="1" dirty="0" err="1"/>
              <a:t>tùy</a:t>
            </a:r>
            <a:r>
              <a:rPr lang="en-US" i="1" dirty="0"/>
              <a:t> </a:t>
            </a:r>
            <a:r>
              <a:rPr lang="en-US" i="1" dirty="0" err="1"/>
              <a:t>biến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thẻ</a:t>
            </a:r>
            <a:r>
              <a:rPr lang="en-US" i="1" dirty="0"/>
              <a:t> </a:t>
            </a:r>
            <a:r>
              <a:rPr lang="en-US" i="1" dirty="0" err="1"/>
              <a:t>để</a:t>
            </a:r>
            <a:r>
              <a:rPr lang="en-US" i="1" dirty="0"/>
              <a:t> </a:t>
            </a:r>
            <a:r>
              <a:rPr lang="en-US" i="1" dirty="0" err="1"/>
              <a:t>hiển</a:t>
            </a:r>
            <a:r>
              <a:rPr lang="en-US" i="1" dirty="0"/>
              <a:t> </a:t>
            </a:r>
            <a:r>
              <a:rPr lang="en-US" i="1" dirty="0" err="1"/>
              <a:t>thị</a:t>
            </a:r>
            <a:r>
              <a:rPr lang="en-US" i="1" dirty="0"/>
              <a:t> </a:t>
            </a:r>
            <a:r>
              <a:rPr lang="en-US" i="1" dirty="0" err="1"/>
              <a:t>nội</a:t>
            </a:r>
            <a:r>
              <a:rPr lang="en-US" i="1" dirty="0"/>
              <a:t> dung </a:t>
            </a:r>
            <a:r>
              <a:rPr lang="en-US" i="1" dirty="0" err="1"/>
              <a:t>theo</a:t>
            </a:r>
            <a:r>
              <a:rPr lang="en-US" i="1" dirty="0"/>
              <a:t> ý </a:t>
            </a:r>
            <a:r>
              <a:rPr lang="en-US" i="1" dirty="0" err="1"/>
              <a:t>muốn</a:t>
            </a:r>
            <a:endParaRPr lang="en-US" i="1" dirty="0"/>
          </a:p>
          <a:p>
            <a:pPr lvl="1">
              <a:buNone/>
            </a:pPr>
            <a:r>
              <a:rPr lang="en-US" i="1" dirty="0">
                <a:solidFill>
                  <a:srgbClr val="FF0000"/>
                </a:solidFill>
              </a:rPr>
              <a:t>VD1.1.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file HTML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VD:</a:t>
            </a:r>
          </a:p>
          <a:p>
            <a:pPr>
              <a:buNone/>
            </a:pPr>
            <a:r>
              <a:rPr lang="en-US" dirty="0"/>
              <a:t>&lt;html&gt;</a:t>
            </a:r>
          </a:p>
          <a:p>
            <a:pPr>
              <a:buNone/>
            </a:pPr>
            <a:r>
              <a:rPr lang="en-US" dirty="0"/>
              <a:t>	&lt;head&gt;</a:t>
            </a:r>
          </a:p>
          <a:p>
            <a:pPr>
              <a:buNone/>
            </a:pPr>
            <a:r>
              <a:rPr lang="en-US" dirty="0"/>
              <a:t>		&lt;title&gt;</a:t>
            </a:r>
            <a:r>
              <a:rPr lang="en-US" dirty="0" err="1"/>
              <a:t>Cau</a:t>
            </a:r>
            <a:r>
              <a:rPr lang="en-US" dirty="0"/>
              <a:t> </a:t>
            </a:r>
            <a:r>
              <a:rPr lang="en-US" dirty="0" err="1"/>
              <a:t>truc</a:t>
            </a:r>
            <a:r>
              <a:rPr lang="en-US" dirty="0"/>
              <a:t> file HTML&lt;/title&gt;</a:t>
            </a:r>
          </a:p>
          <a:p>
            <a:pPr>
              <a:buNone/>
            </a:pPr>
            <a:r>
              <a:rPr lang="en-US" dirty="0"/>
              <a:t>	&lt;/head&gt;</a:t>
            </a:r>
          </a:p>
          <a:p>
            <a:pPr>
              <a:buNone/>
            </a:pPr>
            <a:r>
              <a:rPr lang="en-US" dirty="0"/>
              <a:t>	&lt;body&gt;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chao</a:t>
            </a:r>
            <a:endParaRPr lang="en-US" dirty="0"/>
          </a:p>
          <a:p>
            <a:pPr>
              <a:buNone/>
            </a:pPr>
            <a:r>
              <a:rPr lang="en-US" dirty="0"/>
              <a:t>	&lt;/body&gt;</a:t>
            </a:r>
          </a:p>
          <a:p>
            <a:pPr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IV. </a:t>
            </a:r>
            <a:r>
              <a:rPr lang="en-US" dirty="0" err="1"/>
              <a:t>Các</a:t>
            </a:r>
            <a:r>
              <a:rPr lang="en-US" dirty="0"/>
              <a:t> tag </a:t>
            </a:r>
            <a:r>
              <a:rPr lang="en-US" dirty="0" err="1"/>
              <a:t>trong</a:t>
            </a:r>
            <a:r>
              <a:rPr lang="en-US" dirty="0"/>
              <a:t> HTML </a:t>
            </a:r>
            <a:r>
              <a:rPr lang="en-US"/>
              <a:t>(1/20)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1.Tag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&lt;!- - </a:t>
            </a:r>
            <a:r>
              <a:rPr lang="en-US" dirty="0" err="1"/>
              <a:t>Nội</a:t>
            </a:r>
            <a:r>
              <a:rPr lang="en-US" dirty="0"/>
              <a:t> dung - -&gt;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2.Tag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a.Định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font </a:t>
            </a:r>
            <a:r>
              <a:rPr lang="en-US" dirty="0" err="1"/>
              <a:t>chữ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	&lt;Font face=“</a:t>
            </a:r>
            <a:r>
              <a:rPr lang="en-US" dirty="0" err="1"/>
              <a:t>tên</a:t>
            </a:r>
            <a:r>
              <a:rPr lang="en-US" dirty="0"/>
              <a:t> font”&gt; &lt;/font&gt;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b.Kích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	&lt;font size =“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”&gt; ...&lt;/font&gt;	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Các</a:t>
            </a:r>
            <a:r>
              <a:rPr lang="en-US" dirty="0"/>
              <a:t> tag </a:t>
            </a:r>
            <a:r>
              <a:rPr lang="en-US" dirty="0" err="1"/>
              <a:t>trong</a:t>
            </a:r>
            <a:r>
              <a:rPr lang="en-US" dirty="0"/>
              <a:t> HTML (2/20)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c.Định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	&lt;font color =“</a:t>
            </a:r>
            <a:r>
              <a:rPr lang="en-US" dirty="0" err="1"/>
              <a:t>màu</a:t>
            </a:r>
            <a:r>
              <a:rPr lang="en-US" dirty="0"/>
              <a:t>”&gt; ... &lt;/font&gt;</a:t>
            </a:r>
          </a:p>
          <a:p>
            <a:pPr>
              <a:buNone/>
            </a:pPr>
            <a:r>
              <a:rPr lang="en-US" dirty="0"/>
              <a:t>		“</a:t>
            </a:r>
            <a:r>
              <a:rPr lang="en-US" dirty="0" err="1"/>
              <a:t>màu</a:t>
            </a:r>
            <a:r>
              <a:rPr lang="en-US" dirty="0"/>
              <a:t>”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hexa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font </a:t>
            </a:r>
            <a:r>
              <a:rPr lang="en-US" dirty="0" err="1"/>
              <a:t>chữ</a:t>
            </a:r>
            <a:r>
              <a:rPr lang="en-US" dirty="0"/>
              <a:t> 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100" dirty="0">
                <a:solidFill>
                  <a:schemeClr val="accent2"/>
                </a:solidFill>
              </a:rPr>
              <a:t>&lt;font face="Arial, Helvetica, sans-serif" color= "Green" size = "9"&gt;</a:t>
            </a:r>
            <a:r>
              <a:rPr lang="en-US" sz="2100" dirty="0" err="1">
                <a:solidFill>
                  <a:schemeClr val="accent2"/>
                </a:solidFill>
              </a:rPr>
              <a:t>xin</a:t>
            </a:r>
            <a:r>
              <a:rPr lang="en-US" sz="2100" dirty="0">
                <a:solidFill>
                  <a:schemeClr val="accent2"/>
                </a:solidFill>
              </a:rPr>
              <a:t> </a:t>
            </a:r>
            <a:r>
              <a:rPr lang="en-US" sz="2100" dirty="0" err="1">
                <a:solidFill>
                  <a:schemeClr val="accent2"/>
                </a:solidFill>
              </a:rPr>
              <a:t>chao</a:t>
            </a:r>
            <a:r>
              <a:rPr lang="en-US" sz="2100" dirty="0">
                <a:solidFill>
                  <a:schemeClr val="accent2"/>
                </a:solidFill>
              </a:rPr>
              <a:t>&lt;/font&gt;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Các</a:t>
            </a:r>
            <a:r>
              <a:rPr lang="en-US" dirty="0"/>
              <a:t> tag </a:t>
            </a:r>
            <a:r>
              <a:rPr lang="en-US" dirty="0" err="1"/>
              <a:t>trong</a:t>
            </a:r>
            <a:r>
              <a:rPr lang="en-US" dirty="0"/>
              <a:t> HTML (3/20 )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d.Định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4384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Thẻ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nghĩa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&lt;b&gt;; &lt;strong&gt;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Chữ</a:t>
                      </a:r>
                      <a:r>
                        <a:rPr lang="en-US" baseline="0" dirty="0"/>
                        <a:t> in </a:t>
                      </a:r>
                      <a:r>
                        <a:rPr lang="en-US" baseline="0" dirty="0" err="1"/>
                        <a:t>đậm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Chữ</a:t>
                      </a:r>
                      <a:r>
                        <a:rPr lang="en-US" baseline="0" dirty="0"/>
                        <a:t> in </a:t>
                      </a:r>
                      <a:r>
                        <a:rPr lang="en-US" baseline="0" dirty="0" err="1"/>
                        <a:t>nghiêng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&lt;u&gt;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Chữ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gạch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chân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&lt;sub&gt;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Chỉ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số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dưới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&lt;sup&gt;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Chỉ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số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trên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&lt;big&gt;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Cỡ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chữ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lớn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&lt;small&gt;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Cỡ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chữ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&lt;del&gt;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Dạng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chữ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bị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xóa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1852</TotalTime>
  <Words>1844</Words>
  <Application>Microsoft Office PowerPoint</Application>
  <PresentationFormat>On-screen Show (4:3)</PresentationFormat>
  <Paragraphs>269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 2</vt:lpstr>
      <vt:lpstr>Equity</vt:lpstr>
      <vt:lpstr>HTML</vt:lpstr>
      <vt:lpstr>Nội dung chính</vt:lpstr>
      <vt:lpstr>I.Khái niệm(1/2)</vt:lpstr>
      <vt:lpstr>I.Khái niệm(2/2)</vt:lpstr>
      <vt:lpstr>III. Cấu trúc file HTML(1/2)</vt:lpstr>
      <vt:lpstr>III. Cấu trúc file HTML (2/2)</vt:lpstr>
      <vt:lpstr>IV. Các tag trong HTML (1/20)</vt:lpstr>
      <vt:lpstr>IV. Các tag trong HTML (2/20)</vt:lpstr>
      <vt:lpstr>IV. Các tag trong HTML (3/20 )</vt:lpstr>
      <vt:lpstr>IV. Các tag trong HTML (4/20 )</vt:lpstr>
      <vt:lpstr>IV. Các tag trong HTML (5/20)</vt:lpstr>
      <vt:lpstr>IV. Các tag trong HTML (6/20)</vt:lpstr>
      <vt:lpstr>IV. Các tag trong HTML (7/20 )</vt:lpstr>
      <vt:lpstr>IV. Các tag trong HTML (8/20 )</vt:lpstr>
      <vt:lpstr>IV. Các tag trong HTML (9/20)</vt:lpstr>
      <vt:lpstr>IV. Các tag trong HTML (10/ 20)</vt:lpstr>
      <vt:lpstr>IV. Các tag trong HTML (11/20 )</vt:lpstr>
      <vt:lpstr>IV. Các tag trong HTML (12/20 )</vt:lpstr>
      <vt:lpstr>IV. Các tag trong HTML (13/20 )</vt:lpstr>
      <vt:lpstr>IV. Các tag trong HTML (14/20 )</vt:lpstr>
      <vt:lpstr>IV. Các tag trong HTML (15/ 20)</vt:lpstr>
      <vt:lpstr>IV. Các tag trong HTML (16/ 20)</vt:lpstr>
      <vt:lpstr>IV. Các tag trong HTML (17/ 20)</vt:lpstr>
      <vt:lpstr>IV. Các tag trong HTML (18/20 )</vt:lpstr>
      <vt:lpstr>IV. Các tag trong HTML (19/20 )</vt:lpstr>
      <vt:lpstr>IV. Các tag trong HTML (20/20 )</vt:lpstr>
      <vt:lpstr>V. Bài tập</vt:lpstr>
      <vt:lpstr>Bài tập về nhà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Pieras</dc:creator>
  <cp:lastModifiedBy>Bui Tri Thanh</cp:lastModifiedBy>
  <cp:revision>129</cp:revision>
  <dcterms:created xsi:type="dcterms:W3CDTF">2006-08-16T00:00:00Z</dcterms:created>
  <dcterms:modified xsi:type="dcterms:W3CDTF">2021-08-23T09:02:07Z</dcterms:modified>
</cp:coreProperties>
</file>