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59" r:id="rId9"/>
    <p:sldId id="266" r:id="rId10"/>
    <p:sldId id="260" r:id="rId11"/>
    <p:sldId id="268" r:id="rId12"/>
    <p:sldId id="267" r:id="rId13"/>
    <p:sldId id="269" r:id="rId14"/>
    <p:sldId id="270" r:id="rId15"/>
    <p:sldId id="273" r:id="rId16"/>
    <p:sldId id="271" r:id="rId17"/>
    <p:sldId id="272" r:id="rId18"/>
    <p:sldId id="274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EBD135-4E36-4482-ACA2-6364DD35FD02}" type="datetimeFigureOut">
              <a:rPr lang="en-US" smtClean="0"/>
              <a:t>30/8/2021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428E34-E1D7-41BC-A4E9-20FE18B30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7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292004E-6B4D-459A-8312-5B436E0C9AFD}" type="datetimeFigureOut">
              <a:rPr lang="en-US" smtClean="0"/>
              <a:pPr/>
              <a:t>30/8/2021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6EE8FC-AB0C-4870-ADD9-B169C82B3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A5F-E807-45E6-8EEE-15875DC6B74C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CBD8-55E1-45DC-9F28-8B786A2350EC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982B-8412-4393-A400-BC8E8528D67C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9D83-1B33-4D4F-92C8-203FBC6812E6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90600" y="1446212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98E9-0391-4434-BC18-BCFCD557B5E2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D228-2C1B-4BFF-85DC-9B2009AF1FD4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117D-8386-4497-9CD0-AB752FC9951C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4D0D-AAA3-4128-8673-755F0846A08B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3DE0-7C48-483A-92EA-D985D903D148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149F-1312-4928-B3B7-5E3D25BE059B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63E0-2409-41EE-8409-06E1395F13FA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17220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0E27C3-F6C8-4AC4-84EF-9204AE9D91AA}" type="datetime1">
              <a:rPr lang="en-US" smtClean="0"/>
              <a:pPr/>
              <a:t>30/8/2021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background-color: để định dạng màu nền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p{ background-color: red; }</a:t>
            </a:r>
          </a:p>
          <a:p>
            <a:r>
              <a:rPr lang="en-US"/>
              <a:t>background-image: để định dạng hình nền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body{ background-image: url(bg.jpg); }</a:t>
            </a:r>
          </a:p>
          <a:p>
            <a:r>
              <a:rPr lang="en-US"/>
              <a:t>background-repeat: cách lặp của hình nền</a:t>
            </a:r>
          </a:p>
          <a:p>
            <a:pPr lvl="1"/>
            <a:r>
              <a:rPr lang="en-US"/>
              <a:t>repeat-x: Chỉ lặp lại hình ảnh theo chiều ngang.</a:t>
            </a:r>
          </a:p>
          <a:p>
            <a:pPr lvl="1"/>
            <a:r>
              <a:rPr lang="en-US"/>
              <a:t>repeat-y: Chỉ lặp lại hình ảnh theo chiều dọc.</a:t>
            </a:r>
          </a:p>
          <a:p>
            <a:pPr lvl="1"/>
            <a:r>
              <a:rPr lang="en-US"/>
              <a:t>repeat: Lặp lại hình ảnh theo cả hai chiều.</a:t>
            </a:r>
          </a:p>
          <a:p>
            <a:pPr lvl="1"/>
            <a:r>
              <a:rPr lang="en-US"/>
              <a:t>no-repeat: Không lặp hình ảnh.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body{ 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background-image: url(bg.jpg);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background-repeat: repeat; 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background-color: để định dạng màu nền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p{ background-color: red; }</a:t>
            </a:r>
          </a:p>
          <a:p>
            <a:r>
              <a:rPr lang="en-US"/>
              <a:t>background-image: để định dạng hình nền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body{ background-image: url(bg.jpg); }</a:t>
            </a:r>
          </a:p>
          <a:p>
            <a:r>
              <a:rPr lang="en-US"/>
              <a:t>background-repeat: cách lặp của hình nền</a:t>
            </a:r>
          </a:p>
          <a:p>
            <a:pPr lvl="1"/>
            <a:r>
              <a:rPr lang="en-US"/>
              <a:t>repeat-x: Chỉ lặp lại hình ảnh theo chiều ngang.</a:t>
            </a:r>
          </a:p>
          <a:p>
            <a:pPr lvl="1"/>
            <a:r>
              <a:rPr lang="en-US"/>
              <a:t>repeat-y: Chỉ lặp lại hình ảnh theo chiều dọc.</a:t>
            </a:r>
          </a:p>
          <a:p>
            <a:pPr lvl="1"/>
            <a:r>
              <a:rPr lang="en-US"/>
              <a:t>repeat: Lặp lại hình ảnh theo cả hai chiều.</a:t>
            </a:r>
          </a:p>
          <a:p>
            <a:pPr lvl="1"/>
            <a:r>
              <a:rPr lang="en-US"/>
              <a:t>no-repeat: Không lặp hình ảnh.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body{ 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background-image: url(bg.jpg);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background-repeat: repeat; 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Định dạng vị trí hiển thị của background – position</a:t>
            </a:r>
          </a:p>
          <a:p>
            <a:pPr lvl="1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Bottom: ở dưới</a:t>
            </a:r>
          </a:p>
          <a:p>
            <a:pPr lvl="1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Left: bên trái</a:t>
            </a:r>
          </a:p>
          <a:p>
            <a:pPr lvl="1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Right: bên phải</a:t>
            </a:r>
          </a:p>
          <a:p>
            <a:pPr lvl="1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Center: center</a:t>
            </a:r>
          </a:p>
          <a:p>
            <a:pPr lvl="1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Top: ở trên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IV. Font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Font-family:điều chỉnh font chữ</a:t>
            </a:r>
          </a:p>
          <a:p>
            <a:r>
              <a:rPr lang="en-US"/>
              <a:t>Font –size: kích thước font</a:t>
            </a:r>
          </a:p>
          <a:p>
            <a:r>
              <a:rPr lang="en-US"/>
              <a:t>Font-weight: thiết lập chữ đậm</a:t>
            </a:r>
          </a:p>
          <a:p>
            <a:r>
              <a:rPr lang="en-US"/>
              <a:t>Font –style: thiết lập kiểu chữ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V.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Color: màu sắc cho chữ</a:t>
            </a:r>
          </a:p>
          <a:p>
            <a:r>
              <a:rPr lang="en-US"/>
              <a:t>Text-indent: định dạng cho dòng đầu tiên</a:t>
            </a:r>
          </a:p>
          <a:p>
            <a:r>
              <a:rPr lang="en-US"/>
              <a:t>Text-align:căn lề  (left, right, center, justify)</a:t>
            </a:r>
          </a:p>
          <a:p>
            <a:r>
              <a:rPr lang="en-US"/>
              <a:t>Letter-spacing:khoảng cách giữa các ký tự</a:t>
            </a:r>
          </a:p>
          <a:p>
            <a:r>
              <a:rPr lang="en-US"/>
              <a:t>Text-transform: định dạng chữ hoa chữ thường</a:t>
            </a:r>
          </a:p>
          <a:p>
            <a:pPr lvl="1"/>
            <a:r>
              <a:rPr lang="en-US"/>
              <a:t>Uppercase: chữ hoa</a:t>
            </a:r>
          </a:p>
          <a:p>
            <a:pPr lvl="1"/>
            <a:r>
              <a:rPr lang="en-US"/>
              <a:t>Lowercaser: chữ thường</a:t>
            </a:r>
          </a:p>
          <a:p>
            <a:r>
              <a:rPr lang="en-US"/>
              <a:t>Text-decoration: hiệu ứng cho text</a:t>
            </a:r>
          </a:p>
          <a:p>
            <a:pPr lvl="1"/>
            <a:r>
              <a:rPr lang="en-US"/>
              <a:t>Underline: gạch chân</a:t>
            </a:r>
          </a:p>
          <a:p>
            <a:pPr lvl="1"/>
            <a:r>
              <a:rPr lang="en-US"/>
              <a:t>None: bỏ gạch chân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3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VI.Link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Các thuộc tính khi thao tác với chuột</a:t>
            </a:r>
          </a:p>
          <a:p>
            <a:pPr lvl="1"/>
            <a:r>
              <a:rPr lang="en-US"/>
              <a:t>Hover:khi di chuột vào đối tượng</a:t>
            </a:r>
          </a:p>
          <a:p>
            <a:pPr lvl="1"/>
            <a:r>
              <a:rPr lang="en-US"/>
              <a:t>Visited: khi click vào đối tượng</a:t>
            </a:r>
          </a:p>
          <a:p>
            <a:pPr lvl="1"/>
            <a:r>
              <a:rPr lang="en-US"/>
              <a:t>Active:khi giữ chuột</a:t>
            </a:r>
          </a:p>
          <a:p>
            <a:pPr lvl="1"/>
            <a:r>
              <a:rPr lang="en-US"/>
              <a:t>Link: khi đã click đối tư</a:t>
            </a:r>
          </a:p>
        </p:txBody>
      </p:sp>
    </p:spTree>
    <p:extLst>
      <p:ext uri="{BB962C8B-B14F-4D97-AF65-F5344CB8AC3E}">
        <p14:creationId xmlns:p14="http://schemas.microsoft.com/office/powerpoint/2010/main" val="268006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VII.Border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Border-style:kiểu viền</a:t>
            </a:r>
          </a:p>
          <a:p>
            <a:r>
              <a:rPr lang="en-US"/>
              <a:t>Border – width: độ rộng</a:t>
            </a:r>
          </a:p>
          <a:p>
            <a:r>
              <a:rPr lang="en-US"/>
              <a:t>Border-color: màu viền</a:t>
            </a:r>
          </a:p>
          <a:p>
            <a:r>
              <a:rPr lang="en-US"/>
              <a:t>Border-radius: bo của viền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91" t="12500" r="74597" b="21875"/>
          <a:stretch/>
        </p:blipFill>
        <p:spPr>
          <a:xfrm>
            <a:off x="5257800" y="1637371"/>
            <a:ext cx="259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VIII.Layout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/>
              <a:t>Id: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  <a:p>
            <a:r>
              <a:rPr lang="en-US" dirty="0" err="1"/>
              <a:t>Div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padding </a:t>
            </a:r>
            <a:r>
              <a:rPr lang="en-US" dirty="0" err="1"/>
              <a:t>và</a:t>
            </a:r>
            <a:r>
              <a:rPr lang="en-US" dirty="0"/>
              <a:t> margin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viblo.asia/uploads/c2523a90-9496-4761-8ac4-ec9d27e853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962400"/>
            <a:ext cx="4724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98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VII.Layout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Ví dụ thiết kế Layout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40740"/>
            <a:ext cx="5410200" cy="38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I.Giới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CSS: Cascading </a:t>
            </a:r>
            <a:r>
              <a:rPr lang="en-US" dirty="0" err="1"/>
              <a:t>Stle</a:t>
            </a:r>
            <a:r>
              <a:rPr lang="en-US" dirty="0"/>
              <a:t> Sheet hay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Style.</a:t>
            </a:r>
          </a:p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CSS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style:</a:t>
            </a:r>
          </a:p>
          <a:p>
            <a:pPr lvl="1"/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web: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&lt;style type=“”text/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”&gt;</a:t>
            </a:r>
          </a:p>
          <a:p>
            <a:pPr lvl="1"/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&lt;link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rel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stylesheet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type=“text/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=“style.css”&gt;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I.Giới thiệu: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Viết chú thích trong Css:</a:t>
            </a:r>
          </a:p>
          <a:p>
            <a:pPr lvl="1"/>
            <a:r>
              <a:rPr lang="en-US"/>
              <a:t>Để viết chú thích ta viết trong cặp thẻ /* */</a:t>
            </a:r>
          </a:p>
          <a:p>
            <a:pPr marL="320040" lvl="1" indent="0">
              <a:buNone/>
            </a:pPr>
            <a:r>
              <a:rPr lang="en-US"/>
              <a:t>Ví dụ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 {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        color: red;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        /* This is a single-line comment */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        text-align: center;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308886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I.Giới thiệu: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Cấu trúc của Css :	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Selector{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	 properties: value; 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/>
              <a:t>Trong đó:</a:t>
            </a:r>
          </a:p>
          <a:p>
            <a:pPr marL="0" indent="0">
              <a:buNone/>
            </a:pPr>
            <a:r>
              <a:rPr lang="en-US"/>
              <a:t>Selector: đối tượng được định dạng</a:t>
            </a:r>
          </a:p>
          <a:p>
            <a:pPr marL="0" indent="0">
              <a:buNone/>
            </a:pPr>
            <a:r>
              <a:rPr lang="en-US"/>
              <a:t>Properties: các thuộc tính trong css</a:t>
            </a:r>
          </a:p>
          <a:p>
            <a:pPr marL="0" indent="0">
              <a:buNone/>
            </a:pPr>
            <a:r>
              <a:rPr lang="en-US"/>
              <a:t>Value: giá trị của thuộc tính</a:t>
            </a:r>
          </a:p>
          <a:p>
            <a:pPr marL="0" indent="0">
              <a:buNone/>
            </a:pPr>
            <a:r>
              <a:rPr lang="en-US"/>
              <a:t>Ví dụ: Định dạng màu cho thẻ h1</a:t>
            </a:r>
          </a:p>
          <a:p>
            <a:pPr marL="548640" lvl="2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h1 {</a:t>
            </a:r>
          </a:p>
          <a:p>
            <a:pPr marL="548640" lvl="2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color: #36CFFF; </a:t>
            </a:r>
          </a:p>
          <a:p>
            <a:pPr marL="548640" lvl="2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Các dạng Selector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Selector all: tác động đến tất cả các thành phần của trang website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*{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color: red;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502920" indent="-457200"/>
            <a:r>
              <a:rPr lang="en-US"/>
              <a:t>Selector TagName: tác động đến các cặp thẻ html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p{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color: red;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502920" indent="-457200"/>
            <a:endParaRPr lang="en-US"/>
          </a:p>
          <a:p>
            <a:pPr marL="502920" indent="-457200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2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Các dạng Selector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Slector Class: tác động đến tất cả các class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.banner{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color: red;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502920" indent="-457200"/>
            <a:r>
              <a:rPr lang="en-US"/>
              <a:t>Selector ID: tác động đến các cặp thẻ có tên id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#banner{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color: red;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502920" indent="-457200"/>
            <a:endParaRPr lang="en-US"/>
          </a:p>
          <a:p>
            <a:pPr marL="502920" indent="-457200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5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Các dạng Selector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Slector phân cấp: tác động các thẻ theo cấp cha con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.banner p{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color: red;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502920" indent="-457200"/>
            <a:r>
              <a:rPr lang="en-US"/>
              <a:t>Selector nhiều thẻ: tác động cùng lúc đến nhiều thẻ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p, h1 ,h2{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   color: red;</a:t>
            </a:r>
          </a:p>
          <a:p>
            <a:pPr marL="320040" lvl="1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502920" indent="-457200"/>
            <a:endParaRPr lang="en-US"/>
          </a:p>
          <a:p>
            <a:pPr marL="502920" indent="-457200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7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III.Màu sắc trong CSS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Để gán màu sắc có thể sử dụng 2 thuộc tính color hoặc background-color</a:t>
            </a:r>
          </a:p>
          <a:p>
            <a:pPr lvl="1"/>
            <a:r>
              <a:rPr lang="en-US"/>
              <a:t>Gán theo tên màu: red, black,… </a:t>
            </a:r>
          </a:p>
          <a:p>
            <a:pPr lvl="1"/>
            <a:r>
              <a:rPr lang="en-US"/>
              <a:t>Gán theo thuộc tính RGB, HSL</a:t>
            </a:r>
          </a:p>
          <a:p>
            <a:pPr lvl="1"/>
            <a:r>
              <a:rPr lang="en-US"/>
              <a:t>Gán theo mã màu</a:t>
            </a:r>
          </a:p>
          <a:p>
            <a:r>
              <a:rPr lang="en-US"/>
              <a:t>Ví dụ gán màu nền trang website màu đỏ chữ vàng</a:t>
            </a:r>
          </a:p>
          <a:p>
            <a:pPr marL="274320" lvl="1" indent="0">
              <a:buNone/>
            </a:pPr>
            <a:r>
              <a:rPr lang="en-US"/>
              <a:t>body{</a:t>
            </a:r>
          </a:p>
          <a:p>
            <a:pPr marL="274320" lvl="1" indent="0">
              <a:buNone/>
            </a:pPr>
            <a:r>
              <a:rPr lang="en-US"/>
              <a:t>color: yellow;</a:t>
            </a:r>
          </a:p>
          <a:p>
            <a:pPr marL="274320" lvl="1" indent="0">
              <a:buNone/>
            </a:pPr>
            <a:r>
              <a:rPr lang="en-US"/>
              <a:t>background-color:red;</a:t>
            </a:r>
          </a:p>
          <a:p>
            <a:pPr marL="274320" lvl="1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43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III.Màu sắc trong CSS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Một số mã màu dung trong Css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2286000"/>
            <a:ext cx="7924800" cy="3352800"/>
            <a:chOff x="457200" y="2133600"/>
            <a:chExt cx="8991600" cy="3733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5988" t="27083" r="28331" b="21875"/>
            <a:stretch/>
          </p:blipFill>
          <p:spPr>
            <a:xfrm>
              <a:off x="457200" y="2133600"/>
              <a:ext cx="5943600" cy="37338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50000" t="26042" r="26574" b="23958"/>
            <a:stretch/>
          </p:blipFill>
          <p:spPr>
            <a:xfrm>
              <a:off x="6400800" y="2133600"/>
              <a:ext cx="30480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763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1120</TotalTime>
  <Words>857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 2</vt:lpstr>
      <vt:lpstr>Equity</vt:lpstr>
      <vt:lpstr>CSS</vt:lpstr>
      <vt:lpstr>I.Giới thiệu:</vt:lpstr>
      <vt:lpstr>I.Giới thiệu:</vt:lpstr>
      <vt:lpstr>I.Giới thiệu:</vt:lpstr>
      <vt:lpstr>II. Các dạng Selector</vt:lpstr>
      <vt:lpstr>II. Các dạng Selector</vt:lpstr>
      <vt:lpstr>II. Các dạng Selector</vt:lpstr>
      <vt:lpstr>III.Màu sắc trong CSS</vt:lpstr>
      <vt:lpstr>III.Màu sắc trong CSS</vt:lpstr>
      <vt:lpstr>IV. Background</vt:lpstr>
      <vt:lpstr>IV. Background</vt:lpstr>
      <vt:lpstr>IV. Background</vt:lpstr>
      <vt:lpstr>IV. Font</vt:lpstr>
      <vt:lpstr>V. Text</vt:lpstr>
      <vt:lpstr>VI.Link</vt:lpstr>
      <vt:lpstr>VII.Border</vt:lpstr>
      <vt:lpstr>VIII.Layout</vt:lpstr>
      <vt:lpstr>VII.Layout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Pieras</dc:creator>
  <cp:lastModifiedBy>Bui Tri Thanh</cp:lastModifiedBy>
  <cp:revision>171</cp:revision>
  <cp:lastPrinted>2021-03-01T09:59:14Z</cp:lastPrinted>
  <dcterms:created xsi:type="dcterms:W3CDTF">2006-08-16T00:00:00Z</dcterms:created>
  <dcterms:modified xsi:type="dcterms:W3CDTF">2021-08-30T08:57:38Z</dcterms:modified>
</cp:coreProperties>
</file>