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34"/>
  </p:notes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71" r:id="rId15"/>
    <p:sldId id="272" r:id="rId16"/>
    <p:sldId id="273" r:id="rId17"/>
    <p:sldId id="274" r:id="rId18"/>
    <p:sldId id="270" r:id="rId19"/>
    <p:sldId id="278" r:id="rId20"/>
    <p:sldId id="275" r:id="rId21"/>
    <p:sldId id="276" r:id="rId22"/>
    <p:sldId id="277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79" r:id="rId31"/>
    <p:sldId id="287" r:id="rId32"/>
    <p:sldId id="288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142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92004E-6B4D-459A-8312-5B436E0C9AFD}" type="datetimeFigureOut">
              <a:rPr lang="en-US" smtClean="0"/>
              <a:pPr/>
              <a:t>13/03/2021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6EE8FC-AB0C-4870-ADD9-B169C82B3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7BA5F-E807-45E6-8EEE-15875DC6B74C}" type="datetime1">
              <a:rPr lang="en-US" smtClean="0"/>
              <a:pPr/>
              <a:t>13/03/2021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ECBD8-55E1-45DC-9F28-8B786A2350EC}" type="datetime1">
              <a:rPr lang="en-US" smtClean="0"/>
              <a:pPr/>
              <a:t>13/03/2021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C982B-8412-4393-A400-BC8E8528D67C}" type="datetime1">
              <a:rPr lang="en-US" smtClean="0"/>
              <a:pPr/>
              <a:t>13/03/2021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49D83-1B33-4D4F-92C8-203FBC6812E6}" type="datetime1">
              <a:rPr lang="en-US" smtClean="0"/>
              <a:pPr/>
              <a:t>13/03/2021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990600" y="1446212"/>
            <a:ext cx="7391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998E9-0391-4434-BC18-BCFCD557B5E2}" type="datetime1">
              <a:rPr lang="en-US" smtClean="0"/>
              <a:pPr/>
              <a:t>13/03/2021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FD228-2C1B-4BFF-85DC-9B2009AF1FD4}" type="datetime1">
              <a:rPr lang="en-US" smtClean="0"/>
              <a:pPr/>
              <a:t>13/03/2021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0117D-8386-4497-9CD0-AB752FC9951C}" type="datetime1">
              <a:rPr lang="en-US" smtClean="0"/>
              <a:pPr/>
              <a:t>13/03/2021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34D0D-AAA3-4128-8673-755F0846A08B}" type="datetime1">
              <a:rPr lang="en-US" smtClean="0"/>
              <a:pPr/>
              <a:t>13/03/2021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63DE0-7C48-483A-92EA-D985D903D148}" type="datetime1">
              <a:rPr lang="en-US" smtClean="0"/>
              <a:pPr/>
              <a:t>13/03/2021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2149F-1312-4928-B3B7-5E3D25BE059B}" type="datetime1">
              <a:rPr lang="en-US" smtClean="0"/>
              <a:pPr/>
              <a:t>13/03/2021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E63E0-2409-41EE-8409-06E1395F13FA}" type="datetime1">
              <a:rPr lang="en-US" smtClean="0"/>
              <a:pPr/>
              <a:t>13/03/2021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17220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C0E27C3-F6C8-4AC4-84EF-9204AE9D91AA}" type="datetime1">
              <a:rPr lang="en-US" smtClean="0"/>
              <a:pPr/>
              <a:t>13/03/2021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382000" y="61722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4600" y="3657600"/>
            <a:ext cx="6400800" cy="1600200"/>
          </a:xfrm>
        </p:spPr>
        <p:txBody>
          <a:bodyPr/>
          <a:lstStyle/>
          <a:p>
            <a:pPr algn="r"/>
            <a:r>
              <a:rPr lang="en-US" dirty="0" smtClean="0"/>
              <a:t>Lecturer: Do </a:t>
            </a:r>
            <a:r>
              <a:rPr lang="en-US" dirty="0" err="1" smtClean="0"/>
              <a:t>Thanh</a:t>
            </a:r>
            <a:r>
              <a:rPr lang="en-US" dirty="0" smtClean="0"/>
              <a:t> Cong</a:t>
            </a:r>
          </a:p>
          <a:p>
            <a:pPr algn="r"/>
            <a:r>
              <a:rPr lang="en-US" dirty="0" smtClean="0"/>
              <a:t>Email:plc1810@gmail.com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III.Biến</a:t>
            </a:r>
            <a:r>
              <a:rPr lang="en-US" dirty="0" smtClean="0"/>
              <a:t> -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(3/4)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gán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:</a:t>
            </a:r>
          </a:p>
          <a:p>
            <a:pPr>
              <a:buNone/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676400" y="2362200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Gán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thông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thường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Gán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rút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gọn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x=</a:t>
                      </a:r>
                      <a:r>
                        <a:rPr lang="en-US" dirty="0" err="1" smtClean="0"/>
                        <a:t>x+y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x+=y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x=x-y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x-=y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x=x*y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x*=y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x=x/y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x/=y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x=</a:t>
                      </a:r>
                      <a:r>
                        <a:rPr lang="en-US" dirty="0" err="1" smtClean="0"/>
                        <a:t>x%y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x%=y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III.Biến</a:t>
            </a:r>
            <a:r>
              <a:rPr lang="en-US" dirty="0" smtClean="0"/>
              <a:t> -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(4/4)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so </a:t>
            </a:r>
            <a:r>
              <a:rPr lang="en-US" dirty="0" err="1" smtClean="0"/>
              <a:t>sánh:trả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true </a:t>
            </a:r>
            <a:r>
              <a:rPr lang="en-US" dirty="0" err="1" smtClean="0"/>
              <a:t>hoặc</a:t>
            </a:r>
            <a:r>
              <a:rPr lang="en-US" dirty="0" smtClean="0"/>
              <a:t> false</a:t>
            </a:r>
          </a:p>
          <a:p>
            <a:pPr lvl="1"/>
            <a:r>
              <a:rPr lang="en-US" dirty="0" smtClean="0"/>
              <a:t>==;!=;&gt;;&gt;=;&lt;;&lt;=</a:t>
            </a:r>
          </a:p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: + ; -; *;/;%;++;--</a:t>
            </a:r>
          </a:p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logic: &amp;&amp;; ||; !</a:t>
            </a:r>
          </a:p>
          <a:p>
            <a:r>
              <a:rPr lang="en-US" dirty="0" err="1" smtClean="0"/>
              <a:t>Các</a:t>
            </a:r>
            <a:r>
              <a:rPr lang="en-US" dirty="0" smtClean="0"/>
              <a:t> 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bit:&lt;&lt;;&gt;&gt;;&gt;&gt;&gt;;&amp;;^;|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IV.Cấu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r>
              <a:rPr lang="en-US" dirty="0" smtClean="0"/>
              <a:t>(1/10)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429000" cy="4572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1.Cấu </a:t>
            </a:r>
            <a:r>
              <a:rPr lang="en-US" dirty="0" err="1" smtClean="0"/>
              <a:t>trúc</a:t>
            </a:r>
            <a:r>
              <a:rPr lang="en-US" dirty="0" smtClean="0"/>
              <a:t> if:</a:t>
            </a:r>
          </a:p>
          <a:p>
            <a:pPr>
              <a:buNone/>
            </a:pPr>
            <a:r>
              <a:rPr lang="en-US" sz="2400" dirty="0" smtClean="0">
                <a:solidFill>
                  <a:schemeClr val="accent2"/>
                </a:solidFill>
              </a:rPr>
              <a:t>	if(</a:t>
            </a:r>
            <a:r>
              <a:rPr lang="en-US" sz="2400" dirty="0" err="1" smtClean="0">
                <a:solidFill>
                  <a:schemeClr val="accent2"/>
                </a:solidFill>
              </a:rPr>
              <a:t>điều_kiện</a:t>
            </a:r>
            <a:r>
              <a:rPr lang="en-US" sz="2400" dirty="0" smtClean="0">
                <a:solidFill>
                  <a:schemeClr val="accent2"/>
                </a:solidFill>
              </a:rPr>
              <a:t>){</a:t>
            </a:r>
          </a:p>
          <a:p>
            <a:pPr>
              <a:buNone/>
            </a:pPr>
            <a:r>
              <a:rPr lang="en-US" sz="2400" dirty="0" smtClean="0">
                <a:solidFill>
                  <a:schemeClr val="accent2"/>
                </a:solidFill>
              </a:rPr>
              <a:t>		//</a:t>
            </a:r>
            <a:r>
              <a:rPr lang="en-US" sz="2400" dirty="0" err="1" smtClean="0">
                <a:solidFill>
                  <a:schemeClr val="accent2"/>
                </a:solidFill>
              </a:rPr>
              <a:t>Các</a:t>
            </a:r>
            <a:r>
              <a:rPr lang="en-US" sz="2400" dirty="0" smtClean="0">
                <a:solidFill>
                  <a:schemeClr val="accent2"/>
                </a:solidFill>
              </a:rPr>
              <a:t> </a:t>
            </a:r>
            <a:r>
              <a:rPr lang="en-US" sz="2400" dirty="0" err="1" smtClean="0">
                <a:solidFill>
                  <a:schemeClr val="accent2"/>
                </a:solidFill>
              </a:rPr>
              <a:t>lệnh</a:t>
            </a:r>
            <a:endParaRPr lang="en-US" sz="2400" dirty="0" smtClean="0">
              <a:solidFill>
                <a:schemeClr val="accent2"/>
              </a:solidFill>
            </a:endParaRPr>
          </a:p>
          <a:p>
            <a:pPr>
              <a:buNone/>
            </a:pPr>
            <a:r>
              <a:rPr lang="en-US" sz="2400" dirty="0" smtClean="0">
                <a:solidFill>
                  <a:schemeClr val="accent2"/>
                </a:solidFill>
              </a:rPr>
              <a:t>	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724400" y="1828800"/>
            <a:ext cx="373380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400" dirty="0" smtClean="0">
                <a:solidFill>
                  <a:schemeClr val="accent2"/>
                </a:solidFill>
              </a:rPr>
              <a:t>if(</a:t>
            </a:r>
            <a:r>
              <a:rPr lang="en-US" sz="2400" dirty="0" err="1" smtClean="0">
                <a:solidFill>
                  <a:schemeClr val="accent2"/>
                </a:solidFill>
              </a:rPr>
              <a:t>điều_kiện</a:t>
            </a:r>
            <a:r>
              <a:rPr lang="en-US" sz="2400" dirty="0" smtClean="0">
                <a:solidFill>
                  <a:schemeClr val="accent2"/>
                </a:solidFill>
              </a:rPr>
              <a:t>){</a:t>
            </a:r>
          </a:p>
          <a:p>
            <a:pPr>
              <a:buNone/>
            </a:pPr>
            <a:r>
              <a:rPr lang="en-US" sz="2400" dirty="0" smtClean="0">
                <a:solidFill>
                  <a:schemeClr val="accent2"/>
                </a:solidFill>
              </a:rPr>
              <a:t>		//</a:t>
            </a:r>
            <a:r>
              <a:rPr lang="en-US" sz="2400" dirty="0" err="1" smtClean="0">
                <a:solidFill>
                  <a:schemeClr val="accent2"/>
                </a:solidFill>
              </a:rPr>
              <a:t>các</a:t>
            </a:r>
            <a:r>
              <a:rPr lang="en-US" sz="2400" dirty="0" smtClean="0">
                <a:solidFill>
                  <a:schemeClr val="accent2"/>
                </a:solidFill>
              </a:rPr>
              <a:t> </a:t>
            </a:r>
            <a:r>
              <a:rPr lang="en-US" sz="2400" dirty="0" err="1" smtClean="0">
                <a:solidFill>
                  <a:schemeClr val="accent2"/>
                </a:solidFill>
              </a:rPr>
              <a:t>lệnh</a:t>
            </a:r>
            <a:endParaRPr lang="en-US" sz="2400" dirty="0" smtClean="0">
              <a:solidFill>
                <a:schemeClr val="accent2"/>
              </a:solidFill>
            </a:endParaRPr>
          </a:p>
          <a:p>
            <a:pPr>
              <a:buNone/>
            </a:pPr>
            <a:r>
              <a:rPr lang="en-US" sz="2400" dirty="0" smtClean="0">
                <a:solidFill>
                  <a:schemeClr val="accent2"/>
                </a:solidFill>
              </a:rPr>
              <a:t>	}</a:t>
            </a:r>
          </a:p>
          <a:p>
            <a:pPr>
              <a:buNone/>
            </a:pPr>
            <a:r>
              <a:rPr lang="en-US" sz="2400" dirty="0" smtClean="0">
                <a:solidFill>
                  <a:schemeClr val="accent2"/>
                </a:solidFill>
              </a:rPr>
              <a:t>	else</a:t>
            </a:r>
          </a:p>
          <a:p>
            <a:pPr>
              <a:buNone/>
            </a:pPr>
            <a:r>
              <a:rPr lang="en-US" sz="2400" dirty="0" smtClean="0">
                <a:solidFill>
                  <a:schemeClr val="accent2"/>
                </a:solidFill>
              </a:rPr>
              <a:t>	{	</a:t>
            </a:r>
          </a:p>
          <a:p>
            <a:pPr>
              <a:buNone/>
            </a:pPr>
            <a:r>
              <a:rPr lang="en-US" sz="2400" dirty="0" smtClean="0">
                <a:solidFill>
                  <a:schemeClr val="accent2"/>
                </a:solidFill>
              </a:rPr>
              <a:t>		//</a:t>
            </a:r>
            <a:r>
              <a:rPr lang="en-US" sz="2400" dirty="0" err="1" smtClean="0">
                <a:solidFill>
                  <a:schemeClr val="accent2"/>
                </a:solidFill>
              </a:rPr>
              <a:t>các</a:t>
            </a:r>
            <a:r>
              <a:rPr lang="en-US" sz="2400" dirty="0" smtClean="0">
                <a:solidFill>
                  <a:schemeClr val="accent2"/>
                </a:solidFill>
              </a:rPr>
              <a:t> </a:t>
            </a:r>
            <a:r>
              <a:rPr lang="en-US" sz="2400" dirty="0" err="1" smtClean="0">
                <a:solidFill>
                  <a:schemeClr val="accent2"/>
                </a:solidFill>
              </a:rPr>
              <a:t>lệnh</a:t>
            </a:r>
            <a:endParaRPr lang="en-US" sz="2400" dirty="0" smtClean="0">
              <a:solidFill>
                <a:schemeClr val="accent2"/>
              </a:solidFill>
            </a:endParaRPr>
          </a:p>
          <a:p>
            <a:pPr>
              <a:buNone/>
            </a:pPr>
            <a:r>
              <a:rPr lang="en-US" sz="2400" dirty="0" smtClean="0">
                <a:solidFill>
                  <a:schemeClr val="accent2"/>
                </a:solidFill>
              </a:rPr>
              <a:t>	}</a:t>
            </a:r>
          </a:p>
          <a:p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rot="5400000">
            <a:off x="2590800" y="3657600"/>
            <a:ext cx="3810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IV.Cấu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r>
              <a:rPr lang="en-US" dirty="0" smtClean="0"/>
              <a:t>(2/10)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VD:Giải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bậc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:</a:t>
            </a:r>
          </a:p>
          <a:p>
            <a:pPr lvl="1">
              <a:buNone/>
            </a:pPr>
            <a:r>
              <a:rPr lang="en-US" dirty="0" smtClean="0">
                <a:solidFill>
                  <a:schemeClr val="accent2"/>
                </a:solidFill>
              </a:rPr>
              <a:t>&lt;script language="</a:t>
            </a:r>
            <a:r>
              <a:rPr lang="en-US" dirty="0" err="1" smtClean="0">
                <a:solidFill>
                  <a:schemeClr val="accent2"/>
                </a:solidFill>
              </a:rPr>
              <a:t>javascript</a:t>
            </a:r>
            <a:r>
              <a:rPr lang="en-US" dirty="0" smtClean="0">
                <a:solidFill>
                  <a:schemeClr val="accent2"/>
                </a:solidFill>
              </a:rPr>
              <a:t>"&gt;</a:t>
            </a:r>
          </a:p>
          <a:p>
            <a:pPr lvl="1">
              <a:buNone/>
            </a:pPr>
            <a:r>
              <a:rPr lang="en-US" dirty="0" smtClean="0">
                <a:solidFill>
                  <a:schemeClr val="accent2"/>
                </a:solidFill>
              </a:rPr>
              <a:t>	</a:t>
            </a:r>
            <a:r>
              <a:rPr lang="en-US" dirty="0" err="1" smtClean="0">
                <a:solidFill>
                  <a:schemeClr val="accent2"/>
                </a:solidFill>
              </a:rPr>
              <a:t>var</a:t>
            </a:r>
            <a:r>
              <a:rPr lang="en-US" dirty="0" smtClean="0">
                <a:solidFill>
                  <a:schemeClr val="accent2"/>
                </a:solidFill>
              </a:rPr>
              <a:t> a=prompt("</a:t>
            </a:r>
            <a:r>
              <a:rPr lang="en-US" dirty="0" err="1" smtClean="0">
                <a:solidFill>
                  <a:schemeClr val="accent2"/>
                </a:solidFill>
              </a:rPr>
              <a:t>nhap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err="1" smtClean="0">
                <a:solidFill>
                  <a:schemeClr val="accent2"/>
                </a:solidFill>
              </a:rPr>
              <a:t>gia</a:t>
            </a:r>
            <a:r>
              <a:rPr lang="en-US" dirty="0" smtClean="0">
                <a:solidFill>
                  <a:schemeClr val="accent2"/>
                </a:solidFill>
              </a:rPr>
              <a:t> tri a");</a:t>
            </a:r>
          </a:p>
          <a:p>
            <a:pPr lvl="1">
              <a:buNone/>
            </a:pPr>
            <a:r>
              <a:rPr lang="en-US" dirty="0" smtClean="0">
                <a:solidFill>
                  <a:schemeClr val="accent2"/>
                </a:solidFill>
              </a:rPr>
              <a:t>	</a:t>
            </a:r>
            <a:r>
              <a:rPr lang="en-US" dirty="0" err="1" smtClean="0">
                <a:solidFill>
                  <a:schemeClr val="accent2"/>
                </a:solidFill>
              </a:rPr>
              <a:t>var</a:t>
            </a:r>
            <a:r>
              <a:rPr lang="en-US" dirty="0" smtClean="0">
                <a:solidFill>
                  <a:schemeClr val="accent2"/>
                </a:solidFill>
              </a:rPr>
              <a:t> b=prompt("</a:t>
            </a:r>
            <a:r>
              <a:rPr lang="en-US" dirty="0" err="1" smtClean="0">
                <a:solidFill>
                  <a:schemeClr val="accent2"/>
                </a:solidFill>
              </a:rPr>
              <a:t>nhap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err="1" smtClean="0">
                <a:solidFill>
                  <a:schemeClr val="accent2"/>
                </a:solidFill>
              </a:rPr>
              <a:t>gia</a:t>
            </a:r>
            <a:r>
              <a:rPr lang="en-US" dirty="0" smtClean="0">
                <a:solidFill>
                  <a:schemeClr val="accent2"/>
                </a:solidFill>
              </a:rPr>
              <a:t> tri b");</a:t>
            </a:r>
          </a:p>
          <a:p>
            <a:pPr lvl="1">
              <a:buNone/>
            </a:pPr>
            <a:r>
              <a:rPr lang="en-US" dirty="0" smtClean="0">
                <a:solidFill>
                  <a:schemeClr val="accent2"/>
                </a:solidFill>
              </a:rPr>
              <a:t>	if(a==0){</a:t>
            </a:r>
          </a:p>
          <a:p>
            <a:pPr lvl="1">
              <a:buNone/>
            </a:pPr>
            <a:r>
              <a:rPr lang="en-US" dirty="0" smtClean="0">
                <a:solidFill>
                  <a:schemeClr val="accent2"/>
                </a:solidFill>
              </a:rPr>
              <a:t>		if(b==0)</a:t>
            </a:r>
          </a:p>
          <a:p>
            <a:pPr lvl="1">
              <a:buNone/>
            </a:pPr>
            <a:r>
              <a:rPr lang="en-US" dirty="0" smtClean="0">
                <a:solidFill>
                  <a:schemeClr val="accent2"/>
                </a:solidFill>
              </a:rPr>
              <a:t>			</a:t>
            </a:r>
            <a:r>
              <a:rPr lang="en-US" dirty="0" err="1" smtClean="0">
                <a:solidFill>
                  <a:schemeClr val="accent2"/>
                </a:solidFill>
              </a:rPr>
              <a:t>document.write</a:t>
            </a:r>
            <a:r>
              <a:rPr lang="en-US" dirty="0" smtClean="0">
                <a:solidFill>
                  <a:schemeClr val="accent2"/>
                </a:solidFill>
              </a:rPr>
              <a:t>("</a:t>
            </a:r>
            <a:r>
              <a:rPr lang="en-US" dirty="0" err="1" smtClean="0">
                <a:solidFill>
                  <a:schemeClr val="accent2"/>
                </a:solidFill>
              </a:rPr>
              <a:t>phuong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err="1" smtClean="0">
                <a:solidFill>
                  <a:schemeClr val="accent2"/>
                </a:solidFill>
              </a:rPr>
              <a:t>trinh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err="1" smtClean="0">
                <a:solidFill>
                  <a:schemeClr val="accent2"/>
                </a:solidFill>
              </a:rPr>
              <a:t>vo</a:t>
            </a:r>
            <a:r>
              <a:rPr lang="en-US" dirty="0" smtClean="0">
                <a:solidFill>
                  <a:schemeClr val="accent2"/>
                </a:solidFill>
              </a:rPr>
              <a:t> so </a:t>
            </a:r>
            <a:r>
              <a:rPr lang="en-US" dirty="0" err="1" smtClean="0">
                <a:solidFill>
                  <a:schemeClr val="accent2"/>
                </a:solidFill>
              </a:rPr>
              <a:t>nghiem</a:t>
            </a:r>
            <a:r>
              <a:rPr lang="en-US" dirty="0" smtClean="0">
                <a:solidFill>
                  <a:schemeClr val="accent2"/>
                </a:solidFill>
              </a:rPr>
              <a:t>");</a:t>
            </a:r>
          </a:p>
          <a:p>
            <a:pPr lvl="1">
              <a:buNone/>
            </a:pPr>
            <a:r>
              <a:rPr lang="en-US" dirty="0" smtClean="0">
                <a:solidFill>
                  <a:schemeClr val="accent2"/>
                </a:solidFill>
              </a:rPr>
              <a:t>		else</a:t>
            </a:r>
          </a:p>
          <a:p>
            <a:pPr lvl="1">
              <a:buNone/>
            </a:pPr>
            <a:r>
              <a:rPr lang="en-US" dirty="0" smtClean="0">
                <a:solidFill>
                  <a:schemeClr val="accent2"/>
                </a:solidFill>
              </a:rPr>
              <a:t>			</a:t>
            </a:r>
            <a:r>
              <a:rPr lang="en-US" dirty="0" err="1" smtClean="0">
                <a:solidFill>
                  <a:schemeClr val="accent2"/>
                </a:solidFill>
              </a:rPr>
              <a:t>document.write</a:t>
            </a:r>
            <a:r>
              <a:rPr lang="en-US" dirty="0" smtClean="0">
                <a:solidFill>
                  <a:schemeClr val="accent2"/>
                </a:solidFill>
              </a:rPr>
              <a:t>("</a:t>
            </a:r>
            <a:r>
              <a:rPr lang="en-US" dirty="0" err="1" smtClean="0">
                <a:solidFill>
                  <a:schemeClr val="accent2"/>
                </a:solidFill>
              </a:rPr>
              <a:t>phuong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err="1" smtClean="0">
                <a:solidFill>
                  <a:schemeClr val="accent2"/>
                </a:solidFill>
              </a:rPr>
              <a:t>trinh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err="1" smtClean="0">
                <a:solidFill>
                  <a:schemeClr val="accent2"/>
                </a:solidFill>
              </a:rPr>
              <a:t>vo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err="1" smtClean="0">
                <a:solidFill>
                  <a:schemeClr val="accent2"/>
                </a:solidFill>
              </a:rPr>
              <a:t>nghiem</a:t>
            </a:r>
            <a:r>
              <a:rPr lang="en-US" dirty="0" smtClean="0">
                <a:solidFill>
                  <a:schemeClr val="accent2"/>
                </a:solidFill>
              </a:rPr>
              <a:t>");</a:t>
            </a:r>
          </a:p>
          <a:p>
            <a:pPr lvl="1">
              <a:buNone/>
            </a:pPr>
            <a:r>
              <a:rPr lang="en-US" dirty="0" smtClean="0">
                <a:solidFill>
                  <a:schemeClr val="accent2"/>
                </a:solidFill>
              </a:rPr>
              <a:t>		}</a:t>
            </a:r>
          </a:p>
          <a:p>
            <a:pPr lvl="1">
              <a:buNone/>
            </a:pPr>
            <a:r>
              <a:rPr lang="en-US" dirty="0" smtClean="0">
                <a:solidFill>
                  <a:schemeClr val="accent2"/>
                </a:solidFill>
              </a:rPr>
              <a:t>	else</a:t>
            </a:r>
          </a:p>
          <a:p>
            <a:pPr lvl="1">
              <a:buNone/>
            </a:pPr>
            <a:r>
              <a:rPr lang="en-US" dirty="0" smtClean="0">
                <a:solidFill>
                  <a:schemeClr val="accent2"/>
                </a:solidFill>
              </a:rPr>
              <a:t>		</a:t>
            </a:r>
            <a:r>
              <a:rPr lang="en-US" dirty="0" err="1" smtClean="0">
                <a:solidFill>
                  <a:schemeClr val="accent2"/>
                </a:solidFill>
              </a:rPr>
              <a:t>document.write</a:t>
            </a:r>
            <a:r>
              <a:rPr lang="en-US" dirty="0" smtClean="0">
                <a:solidFill>
                  <a:schemeClr val="accent2"/>
                </a:solidFill>
              </a:rPr>
              <a:t>("</a:t>
            </a:r>
            <a:r>
              <a:rPr lang="en-US" dirty="0" err="1" smtClean="0">
                <a:solidFill>
                  <a:schemeClr val="accent2"/>
                </a:solidFill>
              </a:rPr>
              <a:t>phuong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err="1" smtClean="0">
                <a:solidFill>
                  <a:schemeClr val="accent2"/>
                </a:solidFill>
              </a:rPr>
              <a:t>trinh</a:t>
            </a:r>
            <a:r>
              <a:rPr lang="en-US" dirty="0" smtClean="0">
                <a:solidFill>
                  <a:schemeClr val="accent2"/>
                </a:solidFill>
              </a:rPr>
              <a:t> co </a:t>
            </a:r>
            <a:r>
              <a:rPr lang="en-US" dirty="0" err="1" smtClean="0">
                <a:solidFill>
                  <a:schemeClr val="accent2"/>
                </a:solidFill>
              </a:rPr>
              <a:t>nghiem</a:t>
            </a:r>
            <a:r>
              <a:rPr lang="en-US" dirty="0" smtClean="0">
                <a:solidFill>
                  <a:schemeClr val="accent2"/>
                </a:solidFill>
              </a:rPr>
              <a:t>:"+b/a);</a:t>
            </a:r>
          </a:p>
          <a:p>
            <a:pPr lvl="1">
              <a:buNone/>
            </a:pPr>
            <a:r>
              <a:rPr lang="en-US" dirty="0" smtClean="0">
                <a:solidFill>
                  <a:schemeClr val="accent2"/>
                </a:solidFill>
              </a:rPr>
              <a:t>	&lt;/script&gt;</a:t>
            </a:r>
          </a:p>
          <a:p>
            <a:pPr lvl="1">
              <a:buNone/>
            </a:pPr>
            <a:r>
              <a:rPr lang="en-US" dirty="0" err="1" smtClean="0">
                <a:solidFill>
                  <a:schemeClr val="accent2"/>
                </a:solidFill>
              </a:rPr>
              <a:t>Tương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err="1" smtClean="0">
                <a:solidFill>
                  <a:schemeClr val="accent2"/>
                </a:solidFill>
              </a:rPr>
              <a:t>tự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err="1" smtClean="0">
                <a:solidFill>
                  <a:schemeClr val="accent2"/>
                </a:solidFill>
              </a:rPr>
              <a:t>giải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err="1" smtClean="0">
                <a:solidFill>
                  <a:schemeClr val="accent2"/>
                </a:solidFill>
              </a:rPr>
              <a:t>phương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err="1" smtClean="0">
                <a:solidFill>
                  <a:schemeClr val="accent2"/>
                </a:solidFill>
              </a:rPr>
              <a:t>trình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err="1" smtClean="0">
                <a:solidFill>
                  <a:schemeClr val="accent2"/>
                </a:solidFill>
              </a:rPr>
              <a:t>bậc</a:t>
            </a:r>
            <a:r>
              <a:rPr lang="en-US" dirty="0" smtClean="0">
                <a:solidFill>
                  <a:schemeClr val="accent2"/>
                </a:solidFill>
              </a:rPr>
              <a:t> 2.</a:t>
            </a:r>
            <a:endParaRPr lang="en-US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IV.Cấu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r>
              <a:rPr lang="en-US" dirty="0" smtClean="0"/>
              <a:t>(3/10)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2.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switch</a:t>
            </a:r>
          </a:p>
          <a:p>
            <a:pPr>
              <a:buNone/>
            </a:pPr>
            <a:r>
              <a:rPr lang="en-US" dirty="0" smtClean="0">
                <a:solidFill>
                  <a:schemeClr val="accent2"/>
                </a:solidFill>
              </a:rPr>
              <a:t>	switch(</a:t>
            </a:r>
            <a:r>
              <a:rPr lang="en-US" dirty="0" err="1" smtClean="0">
                <a:solidFill>
                  <a:schemeClr val="accent2"/>
                </a:solidFill>
              </a:rPr>
              <a:t>biểu_thức</a:t>
            </a:r>
            <a:r>
              <a:rPr lang="en-US" dirty="0" smtClean="0">
                <a:solidFill>
                  <a:schemeClr val="accent2"/>
                </a:solidFill>
              </a:rPr>
              <a:t>){</a:t>
            </a:r>
          </a:p>
          <a:p>
            <a:pPr>
              <a:buNone/>
            </a:pPr>
            <a:r>
              <a:rPr lang="en-US" dirty="0" smtClean="0">
                <a:solidFill>
                  <a:schemeClr val="accent2"/>
                </a:solidFill>
              </a:rPr>
              <a:t>		case giá_trị_1:</a:t>
            </a:r>
          </a:p>
          <a:p>
            <a:pPr>
              <a:buNone/>
            </a:pPr>
            <a:r>
              <a:rPr lang="en-US" dirty="0" smtClean="0">
                <a:solidFill>
                  <a:schemeClr val="accent2"/>
                </a:solidFill>
              </a:rPr>
              <a:t>				//</a:t>
            </a:r>
            <a:r>
              <a:rPr lang="en-US" dirty="0" err="1" smtClean="0">
                <a:solidFill>
                  <a:schemeClr val="accent2"/>
                </a:solidFill>
              </a:rPr>
              <a:t>khối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err="1" smtClean="0">
                <a:solidFill>
                  <a:schemeClr val="accent2"/>
                </a:solidFill>
              </a:rPr>
              <a:t>lệnh</a:t>
            </a:r>
            <a:r>
              <a:rPr lang="en-US" dirty="0" smtClean="0">
                <a:solidFill>
                  <a:schemeClr val="accent2"/>
                </a:solidFill>
              </a:rPr>
              <a:t> 1</a:t>
            </a:r>
          </a:p>
          <a:p>
            <a:pPr>
              <a:buNone/>
            </a:pPr>
            <a:r>
              <a:rPr lang="en-US" dirty="0" smtClean="0">
                <a:solidFill>
                  <a:schemeClr val="accent2"/>
                </a:solidFill>
              </a:rPr>
              <a:t>				break</a:t>
            </a:r>
          </a:p>
          <a:p>
            <a:pPr>
              <a:buNone/>
            </a:pPr>
            <a:r>
              <a:rPr lang="en-US" dirty="0" smtClean="0">
                <a:solidFill>
                  <a:schemeClr val="accent2"/>
                </a:solidFill>
              </a:rPr>
              <a:t>		case giá_trị_2:</a:t>
            </a:r>
          </a:p>
          <a:p>
            <a:pPr>
              <a:buNone/>
            </a:pPr>
            <a:r>
              <a:rPr lang="en-US" dirty="0" smtClean="0">
                <a:solidFill>
                  <a:schemeClr val="accent2"/>
                </a:solidFill>
              </a:rPr>
              <a:t>				//</a:t>
            </a:r>
            <a:r>
              <a:rPr lang="en-US" dirty="0" err="1" smtClean="0">
                <a:solidFill>
                  <a:schemeClr val="accent2"/>
                </a:solidFill>
              </a:rPr>
              <a:t>khối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err="1" smtClean="0">
                <a:solidFill>
                  <a:schemeClr val="accent2"/>
                </a:solidFill>
              </a:rPr>
              <a:t>lệnh</a:t>
            </a:r>
            <a:r>
              <a:rPr lang="en-US" dirty="0" smtClean="0">
                <a:solidFill>
                  <a:schemeClr val="accent2"/>
                </a:solidFill>
              </a:rPr>
              <a:t> 2</a:t>
            </a:r>
          </a:p>
          <a:p>
            <a:pPr>
              <a:buNone/>
            </a:pPr>
            <a:r>
              <a:rPr lang="en-US" dirty="0" smtClean="0">
                <a:solidFill>
                  <a:schemeClr val="accent2"/>
                </a:solidFill>
              </a:rPr>
              <a:t>				break</a:t>
            </a:r>
          </a:p>
          <a:p>
            <a:pPr>
              <a:buNone/>
            </a:pPr>
            <a:r>
              <a:rPr lang="en-US" dirty="0" smtClean="0">
                <a:solidFill>
                  <a:schemeClr val="accent2"/>
                </a:solidFill>
              </a:rPr>
              <a:t>		...</a:t>
            </a:r>
          </a:p>
          <a:p>
            <a:pPr>
              <a:buNone/>
            </a:pPr>
            <a:r>
              <a:rPr lang="en-US" dirty="0" smtClean="0">
                <a:solidFill>
                  <a:schemeClr val="accent2"/>
                </a:solidFill>
              </a:rPr>
              <a:t>		default:</a:t>
            </a:r>
          </a:p>
          <a:p>
            <a:pPr>
              <a:buNone/>
            </a:pPr>
            <a:r>
              <a:rPr lang="en-US" dirty="0" smtClean="0">
                <a:solidFill>
                  <a:schemeClr val="accent2"/>
                </a:solidFill>
              </a:rPr>
              <a:t>				//</a:t>
            </a:r>
            <a:r>
              <a:rPr lang="en-US" dirty="0" err="1" smtClean="0">
                <a:solidFill>
                  <a:schemeClr val="accent2"/>
                </a:solidFill>
              </a:rPr>
              <a:t>khối</a:t>
            </a:r>
            <a:r>
              <a:rPr lang="en-US" dirty="0" smtClean="0">
                <a:solidFill>
                  <a:schemeClr val="accent2"/>
                </a:solidFill>
              </a:rPr>
              <a:t>  </a:t>
            </a:r>
            <a:r>
              <a:rPr lang="en-US" dirty="0" err="1" smtClean="0">
                <a:solidFill>
                  <a:schemeClr val="accent2"/>
                </a:solidFill>
              </a:rPr>
              <a:t>lệnh</a:t>
            </a:r>
            <a:r>
              <a:rPr lang="en-US" dirty="0" smtClean="0">
                <a:solidFill>
                  <a:schemeClr val="accent2"/>
                </a:solidFill>
              </a:rPr>
              <a:t> default</a:t>
            </a:r>
          </a:p>
          <a:p>
            <a:pPr>
              <a:buNone/>
            </a:pPr>
            <a:r>
              <a:rPr lang="en-US" dirty="0" smtClean="0">
                <a:solidFill>
                  <a:schemeClr val="accent2"/>
                </a:solidFill>
              </a:rPr>
              <a:t>				break</a:t>
            </a:r>
          </a:p>
          <a:p>
            <a:pPr>
              <a:buNone/>
            </a:pPr>
            <a:r>
              <a:rPr lang="en-US" dirty="0" smtClean="0">
                <a:solidFill>
                  <a:schemeClr val="accent2"/>
                </a:solidFill>
              </a:rPr>
              <a:t>	}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IV.Cấu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r>
              <a:rPr lang="en-US" dirty="0" smtClean="0"/>
              <a:t>(4/10)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ngày</a:t>
            </a:r>
            <a:r>
              <a:rPr lang="en-US" dirty="0" smtClean="0"/>
              <a:t> in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khóa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hôm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:</a:t>
            </a:r>
          </a:p>
          <a:p>
            <a:pPr lvl="1">
              <a:buNone/>
            </a:pPr>
            <a:r>
              <a:rPr lang="en-US" dirty="0" smtClean="0"/>
              <a:t>	</a:t>
            </a:r>
            <a:r>
              <a:rPr lang="en-US" dirty="0" err="1" smtClean="0"/>
              <a:t>var</a:t>
            </a:r>
            <a:r>
              <a:rPr lang="en-US" dirty="0" smtClean="0"/>
              <a:t> a=</a:t>
            </a:r>
            <a:r>
              <a:rPr lang="en-US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eval</a:t>
            </a:r>
            <a:r>
              <a:rPr lang="en-US" dirty="0" smtClean="0"/>
              <a:t>(prompt("</a:t>
            </a:r>
            <a:r>
              <a:rPr lang="en-US" dirty="0" err="1" smtClean="0"/>
              <a:t>nhap</a:t>
            </a:r>
            <a:r>
              <a:rPr lang="en-US" dirty="0" smtClean="0"/>
              <a:t> </a:t>
            </a:r>
            <a:r>
              <a:rPr lang="en-US" dirty="0" err="1" smtClean="0"/>
              <a:t>ngay</a:t>
            </a:r>
            <a:r>
              <a:rPr lang="en-US" dirty="0" smtClean="0"/>
              <a:t> can </a:t>
            </a:r>
            <a:r>
              <a:rPr lang="en-US" dirty="0" err="1" smtClean="0"/>
              <a:t>xem</a:t>
            </a:r>
            <a:r>
              <a:rPr lang="en-US" dirty="0" smtClean="0"/>
              <a:t>:"));</a:t>
            </a:r>
          </a:p>
          <a:p>
            <a:pPr lvl="1">
              <a:buNone/>
            </a:pPr>
            <a:r>
              <a:rPr lang="en-US" dirty="0" smtClean="0"/>
              <a:t>	switch (a)</a:t>
            </a:r>
          </a:p>
          <a:p>
            <a:pPr lvl="1">
              <a:buNone/>
            </a:pPr>
            <a:r>
              <a:rPr lang="en-US" dirty="0" smtClean="0"/>
              <a:t>	{</a:t>
            </a:r>
          </a:p>
          <a:p>
            <a:pPr lvl="1">
              <a:buNone/>
            </a:pPr>
            <a:r>
              <a:rPr lang="en-US" dirty="0" smtClean="0"/>
              <a:t>		case 2: 	</a:t>
            </a:r>
          </a:p>
          <a:p>
            <a:pPr lvl="1">
              <a:buNone/>
            </a:pPr>
            <a:r>
              <a:rPr lang="en-US" dirty="0" smtClean="0"/>
              <a:t>			</a:t>
            </a:r>
            <a:r>
              <a:rPr lang="en-US" dirty="0" err="1" smtClean="0"/>
              <a:t>document.writeln</a:t>
            </a:r>
            <a:r>
              <a:rPr lang="en-US" dirty="0" smtClean="0"/>
              <a:t>("</a:t>
            </a:r>
            <a:r>
              <a:rPr lang="en-US" dirty="0" err="1" smtClean="0"/>
              <a:t>thu</a:t>
            </a:r>
            <a:r>
              <a:rPr lang="en-US" dirty="0" smtClean="0"/>
              <a:t> 2 hoc </a:t>
            </a:r>
            <a:r>
              <a:rPr lang="en-US" dirty="0" err="1" smtClean="0"/>
              <a:t>toan</a:t>
            </a:r>
            <a:r>
              <a:rPr lang="en-US" dirty="0" smtClean="0"/>
              <a:t>");	</a:t>
            </a:r>
          </a:p>
          <a:p>
            <a:pPr lvl="1">
              <a:buNone/>
            </a:pPr>
            <a:r>
              <a:rPr lang="en-US" dirty="0" smtClean="0"/>
              <a:t>			break;</a:t>
            </a:r>
          </a:p>
          <a:p>
            <a:pPr lvl="1">
              <a:buNone/>
            </a:pPr>
            <a:r>
              <a:rPr lang="en-US" dirty="0" smtClean="0"/>
              <a:t>		case 3:</a:t>
            </a:r>
          </a:p>
          <a:p>
            <a:pPr lvl="1">
              <a:buNone/>
            </a:pPr>
            <a:r>
              <a:rPr lang="en-US" dirty="0" smtClean="0"/>
              <a:t>			</a:t>
            </a:r>
            <a:r>
              <a:rPr lang="en-US" dirty="0" err="1" smtClean="0"/>
              <a:t>document.writeln</a:t>
            </a:r>
            <a:r>
              <a:rPr lang="en-US" dirty="0" smtClean="0"/>
              <a:t>("</a:t>
            </a:r>
            <a:r>
              <a:rPr lang="en-US" dirty="0" err="1" smtClean="0"/>
              <a:t>thu</a:t>
            </a:r>
            <a:r>
              <a:rPr lang="en-US" dirty="0" smtClean="0"/>
              <a:t> 3 hoc tin");</a:t>
            </a:r>
          </a:p>
          <a:p>
            <a:pPr lvl="1">
              <a:buNone/>
            </a:pPr>
            <a:r>
              <a:rPr lang="en-US" dirty="0" smtClean="0"/>
              <a:t>			break;</a:t>
            </a:r>
          </a:p>
          <a:p>
            <a:pPr lvl="1">
              <a:buNone/>
            </a:pPr>
            <a:r>
              <a:rPr lang="en-US" dirty="0" smtClean="0"/>
              <a:t>		default:</a:t>
            </a:r>
          </a:p>
          <a:p>
            <a:pPr lvl="1">
              <a:buNone/>
            </a:pPr>
            <a:r>
              <a:rPr lang="en-US" dirty="0" smtClean="0"/>
              <a:t>			</a:t>
            </a:r>
            <a:r>
              <a:rPr lang="en-US" dirty="0" err="1" smtClean="0"/>
              <a:t>document.writeln</a:t>
            </a:r>
            <a:r>
              <a:rPr lang="en-US" dirty="0" smtClean="0"/>
              <a:t>("</a:t>
            </a:r>
            <a:r>
              <a:rPr lang="en-US" dirty="0" err="1" smtClean="0"/>
              <a:t>duoc</a:t>
            </a:r>
            <a:r>
              <a:rPr lang="en-US" dirty="0" smtClean="0"/>
              <a:t> </a:t>
            </a:r>
            <a:r>
              <a:rPr lang="en-US" dirty="0" err="1" smtClean="0"/>
              <a:t>nghi</a:t>
            </a:r>
            <a:r>
              <a:rPr lang="en-US" dirty="0" smtClean="0"/>
              <a:t> hoc");</a:t>
            </a:r>
          </a:p>
          <a:p>
            <a:pPr lvl="1">
              <a:buNone/>
            </a:pPr>
            <a:r>
              <a:rPr lang="en-US" dirty="0" smtClean="0"/>
              <a:t>			break;</a:t>
            </a:r>
          </a:p>
          <a:p>
            <a:pPr lvl="1">
              <a:buNone/>
            </a:pPr>
            <a:r>
              <a:rPr lang="en-US" dirty="0" smtClean="0"/>
              <a:t>	}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IV.Cấu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r>
              <a:rPr lang="en-US" dirty="0" smtClean="0"/>
              <a:t>(5/10)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3.Vòng </a:t>
            </a:r>
            <a:r>
              <a:rPr lang="en-US" dirty="0" err="1" smtClean="0"/>
              <a:t>lặp</a:t>
            </a:r>
            <a:r>
              <a:rPr lang="en-US" dirty="0" smtClean="0"/>
              <a:t> for</a:t>
            </a:r>
          </a:p>
          <a:p>
            <a:pPr lvl="1">
              <a:buNone/>
            </a:pPr>
            <a:r>
              <a:rPr lang="en-US" dirty="0" smtClean="0">
                <a:solidFill>
                  <a:schemeClr val="accent2"/>
                </a:solidFill>
              </a:rPr>
              <a:t>	for(</a:t>
            </a:r>
            <a:r>
              <a:rPr lang="en-US" dirty="0" err="1" smtClean="0">
                <a:solidFill>
                  <a:schemeClr val="accent2"/>
                </a:solidFill>
              </a:rPr>
              <a:t>gt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err="1" smtClean="0">
                <a:solidFill>
                  <a:schemeClr val="accent2"/>
                </a:solidFill>
              </a:rPr>
              <a:t>khởi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err="1" smtClean="0">
                <a:solidFill>
                  <a:schemeClr val="accent2"/>
                </a:solidFill>
              </a:rPr>
              <a:t>tạo,biểu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err="1" smtClean="0">
                <a:solidFill>
                  <a:schemeClr val="accent2"/>
                </a:solidFill>
              </a:rPr>
              <a:t>thức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err="1" smtClean="0">
                <a:solidFill>
                  <a:schemeClr val="accent2"/>
                </a:solidFill>
              </a:rPr>
              <a:t>điều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err="1" smtClean="0">
                <a:solidFill>
                  <a:schemeClr val="accent2"/>
                </a:solidFill>
              </a:rPr>
              <a:t>kiện</a:t>
            </a:r>
            <a:r>
              <a:rPr lang="en-US" dirty="0" smtClean="0">
                <a:solidFill>
                  <a:schemeClr val="accent2"/>
                </a:solidFill>
              </a:rPr>
              <a:t>; </a:t>
            </a:r>
            <a:r>
              <a:rPr lang="en-US" dirty="0" err="1" smtClean="0">
                <a:solidFill>
                  <a:schemeClr val="accent2"/>
                </a:solidFill>
              </a:rPr>
              <a:t>giá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err="1" smtClean="0">
                <a:solidFill>
                  <a:schemeClr val="accent2"/>
                </a:solidFill>
              </a:rPr>
              <a:t>trị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err="1" smtClean="0">
                <a:solidFill>
                  <a:schemeClr val="accent2"/>
                </a:solidFill>
              </a:rPr>
              <a:t>thay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err="1" smtClean="0">
                <a:solidFill>
                  <a:schemeClr val="accent2"/>
                </a:solidFill>
              </a:rPr>
              <a:t>đổi</a:t>
            </a:r>
            <a:r>
              <a:rPr lang="en-US" dirty="0" smtClean="0">
                <a:solidFill>
                  <a:schemeClr val="accent2"/>
                </a:solidFill>
              </a:rPr>
              <a:t>)</a:t>
            </a:r>
          </a:p>
          <a:p>
            <a:pPr lvl="1">
              <a:buNone/>
            </a:pPr>
            <a:r>
              <a:rPr lang="en-US" dirty="0" smtClean="0">
                <a:solidFill>
                  <a:schemeClr val="accent2"/>
                </a:solidFill>
              </a:rPr>
              <a:t>	{</a:t>
            </a:r>
          </a:p>
          <a:p>
            <a:pPr lvl="1">
              <a:buNone/>
            </a:pPr>
            <a:r>
              <a:rPr lang="en-US" dirty="0" smtClean="0">
                <a:solidFill>
                  <a:schemeClr val="accent2"/>
                </a:solidFill>
              </a:rPr>
              <a:t>		//</a:t>
            </a:r>
            <a:r>
              <a:rPr lang="en-US" dirty="0" err="1" smtClean="0">
                <a:solidFill>
                  <a:schemeClr val="accent2"/>
                </a:solidFill>
              </a:rPr>
              <a:t>khối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err="1" smtClean="0">
                <a:solidFill>
                  <a:schemeClr val="accent2"/>
                </a:solidFill>
              </a:rPr>
              <a:t>lệnh</a:t>
            </a:r>
            <a:endParaRPr lang="en-US" dirty="0" smtClean="0">
              <a:solidFill>
                <a:schemeClr val="accent2"/>
              </a:solidFill>
            </a:endParaRPr>
          </a:p>
          <a:p>
            <a:pPr lvl="1">
              <a:buNone/>
            </a:pPr>
            <a:r>
              <a:rPr lang="en-US" dirty="0" smtClean="0">
                <a:solidFill>
                  <a:schemeClr val="accent2"/>
                </a:solidFill>
              </a:rPr>
              <a:t>	}</a:t>
            </a:r>
          </a:p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r>
              <a:rPr lang="en-US" dirty="0" smtClean="0"/>
              <a:t>	For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vòng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lần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	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IV.Cấu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r>
              <a:rPr lang="en-US" dirty="0" smtClean="0"/>
              <a:t>(6/10)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VD: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1 </a:t>
            </a:r>
            <a:r>
              <a:rPr lang="en-US" dirty="0" err="1" smtClean="0"/>
              <a:t>đến</a:t>
            </a:r>
            <a:r>
              <a:rPr lang="en-US" dirty="0" smtClean="0"/>
              <a:t> 10:</a:t>
            </a:r>
          </a:p>
          <a:p>
            <a:pPr lvl="2">
              <a:buNone/>
            </a:pPr>
            <a:r>
              <a:rPr lang="en-US" sz="2400" dirty="0" smtClean="0">
                <a:solidFill>
                  <a:schemeClr val="accent2"/>
                </a:solidFill>
              </a:rPr>
              <a:t>	</a:t>
            </a:r>
            <a:r>
              <a:rPr lang="en-US" sz="2400" dirty="0" err="1" smtClean="0">
                <a:solidFill>
                  <a:schemeClr val="accent2"/>
                </a:solidFill>
              </a:rPr>
              <a:t>var</a:t>
            </a:r>
            <a:r>
              <a:rPr lang="en-US" sz="2400" dirty="0" smtClean="0">
                <a:solidFill>
                  <a:schemeClr val="accent2"/>
                </a:solidFill>
              </a:rPr>
              <a:t> tong=0;</a:t>
            </a:r>
          </a:p>
          <a:p>
            <a:pPr lvl="2">
              <a:buNone/>
            </a:pPr>
            <a:r>
              <a:rPr lang="en-US" sz="2400" dirty="0" smtClean="0">
                <a:solidFill>
                  <a:schemeClr val="accent2"/>
                </a:solidFill>
              </a:rPr>
              <a:t>	for(</a:t>
            </a:r>
            <a:r>
              <a:rPr lang="en-US" sz="2400" dirty="0" err="1" smtClean="0">
                <a:solidFill>
                  <a:schemeClr val="accent2"/>
                </a:solidFill>
              </a:rPr>
              <a:t>var</a:t>
            </a:r>
            <a:r>
              <a:rPr lang="en-US" sz="2400" dirty="0" smtClean="0">
                <a:solidFill>
                  <a:schemeClr val="accent2"/>
                </a:solidFill>
              </a:rPr>
              <a:t> </a:t>
            </a:r>
            <a:r>
              <a:rPr lang="en-US" sz="2400" dirty="0" err="1" smtClean="0">
                <a:solidFill>
                  <a:schemeClr val="accent2"/>
                </a:solidFill>
              </a:rPr>
              <a:t>i</a:t>
            </a:r>
            <a:r>
              <a:rPr lang="en-US" sz="2400" dirty="0" smtClean="0">
                <a:solidFill>
                  <a:schemeClr val="accent2"/>
                </a:solidFill>
              </a:rPr>
              <a:t>=1; </a:t>
            </a:r>
            <a:r>
              <a:rPr lang="en-US" sz="2400" dirty="0" err="1" smtClean="0">
                <a:solidFill>
                  <a:schemeClr val="accent2"/>
                </a:solidFill>
              </a:rPr>
              <a:t>i</a:t>
            </a:r>
            <a:r>
              <a:rPr lang="en-US" sz="2400" dirty="0" smtClean="0">
                <a:solidFill>
                  <a:schemeClr val="accent2"/>
                </a:solidFill>
              </a:rPr>
              <a:t>&lt;=10;i++)</a:t>
            </a:r>
          </a:p>
          <a:p>
            <a:pPr lvl="2">
              <a:buNone/>
            </a:pPr>
            <a:r>
              <a:rPr lang="en-US" sz="2400" dirty="0" smtClean="0">
                <a:solidFill>
                  <a:schemeClr val="accent2"/>
                </a:solidFill>
              </a:rPr>
              <a:t>	{</a:t>
            </a:r>
          </a:p>
          <a:p>
            <a:pPr lvl="2">
              <a:buNone/>
            </a:pPr>
            <a:r>
              <a:rPr lang="en-US" sz="2400" dirty="0" smtClean="0">
                <a:solidFill>
                  <a:schemeClr val="accent2"/>
                </a:solidFill>
              </a:rPr>
              <a:t>	tong=</a:t>
            </a:r>
            <a:r>
              <a:rPr lang="en-US" sz="2400" dirty="0" err="1" smtClean="0">
                <a:solidFill>
                  <a:schemeClr val="accent2"/>
                </a:solidFill>
              </a:rPr>
              <a:t>tong+i</a:t>
            </a:r>
            <a:r>
              <a:rPr lang="en-US" sz="2400" dirty="0" smtClean="0">
                <a:solidFill>
                  <a:schemeClr val="accent2"/>
                </a:solidFill>
              </a:rPr>
              <a:t>;</a:t>
            </a:r>
          </a:p>
          <a:p>
            <a:pPr lvl="2">
              <a:buNone/>
            </a:pPr>
            <a:r>
              <a:rPr lang="en-US" sz="2400" dirty="0" smtClean="0">
                <a:solidFill>
                  <a:schemeClr val="accent2"/>
                </a:solidFill>
              </a:rPr>
              <a:t>	</a:t>
            </a:r>
          </a:p>
          <a:p>
            <a:pPr lvl="2">
              <a:buNone/>
            </a:pPr>
            <a:r>
              <a:rPr lang="en-US" sz="2400" dirty="0" smtClean="0">
                <a:solidFill>
                  <a:schemeClr val="accent2"/>
                </a:solidFill>
              </a:rPr>
              <a:t>	}</a:t>
            </a:r>
          </a:p>
          <a:p>
            <a:pPr lvl="2">
              <a:buNone/>
            </a:pPr>
            <a:r>
              <a:rPr lang="en-US" sz="2400" dirty="0" smtClean="0">
                <a:solidFill>
                  <a:schemeClr val="accent2"/>
                </a:solidFill>
              </a:rPr>
              <a:t>	</a:t>
            </a:r>
            <a:r>
              <a:rPr lang="en-US" sz="2400" dirty="0" err="1" smtClean="0">
                <a:solidFill>
                  <a:schemeClr val="accent2"/>
                </a:solidFill>
              </a:rPr>
              <a:t>document.write</a:t>
            </a:r>
            <a:r>
              <a:rPr lang="en-US" sz="2400" dirty="0" smtClean="0">
                <a:solidFill>
                  <a:schemeClr val="accent2"/>
                </a:solidFill>
              </a:rPr>
              <a:t>("tong </a:t>
            </a:r>
            <a:r>
              <a:rPr lang="en-US" sz="2400" dirty="0" err="1" smtClean="0">
                <a:solidFill>
                  <a:schemeClr val="accent2"/>
                </a:solidFill>
              </a:rPr>
              <a:t>cac</a:t>
            </a:r>
            <a:r>
              <a:rPr lang="en-US" sz="2400" dirty="0" smtClean="0">
                <a:solidFill>
                  <a:schemeClr val="accent2"/>
                </a:solidFill>
              </a:rPr>
              <a:t> so </a:t>
            </a:r>
            <a:r>
              <a:rPr lang="en-US" sz="2400" dirty="0" err="1" smtClean="0">
                <a:solidFill>
                  <a:schemeClr val="accent2"/>
                </a:solidFill>
              </a:rPr>
              <a:t>tu</a:t>
            </a:r>
            <a:r>
              <a:rPr lang="en-US" sz="2400" dirty="0" smtClean="0">
                <a:solidFill>
                  <a:schemeClr val="accent2"/>
                </a:solidFill>
              </a:rPr>
              <a:t> 1 den 10:"+tong);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IV.Cấu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r>
              <a:rPr lang="en-US" dirty="0" smtClean="0"/>
              <a:t>(7/10)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4.Vòng </a:t>
            </a:r>
            <a:r>
              <a:rPr lang="en-US" dirty="0" err="1" smtClean="0"/>
              <a:t>lặp</a:t>
            </a:r>
            <a:r>
              <a:rPr lang="en-US" dirty="0" smtClean="0"/>
              <a:t> while: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vòng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r>
              <a:rPr lang="en-US" dirty="0" smtClean="0"/>
              <a:t> for </a:t>
            </a:r>
            <a:r>
              <a:rPr lang="en-US" dirty="0" err="1" smtClean="0"/>
              <a:t>ta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while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chưa</a:t>
            </a:r>
            <a:r>
              <a:rPr lang="en-US" dirty="0" smtClean="0"/>
              <a:t> </a:t>
            </a:r>
            <a:r>
              <a:rPr lang="en-US" dirty="0" err="1" smtClean="0"/>
              <a:t>biết</a:t>
            </a:r>
            <a:r>
              <a:rPr lang="en-US" dirty="0" smtClean="0"/>
              <a:t> </a:t>
            </a:r>
            <a:r>
              <a:rPr lang="en-US" dirty="0" err="1" smtClean="0"/>
              <a:t>trước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lần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		while(</a:t>
            </a:r>
            <a:r>
              <a:rPr lang="en-US" dirty="0" err="1" smtClean="0"/>
              <a:t>điều_kiện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		{</a:t>
            </a:r>
          </a:p>
          <a:p>
            <a:pPr>
              <a:buNone/>
            </a:pPr>
            <a:r>
              <a:rPr lang="en-US" dirty="0" smtClean="0"/>
              <a:t>			//</a:t>
            </a:r>
            <a:r>
              <a:rPr lang="en-US" dirty="0" err="1" smtClean="0"/>
              <a:t>khối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		}</a:t>
            </a:r>
          </a:p>
          <a:p>
            <a:pPr>
              <a:buNone/>
            </a:pPr>
            <a:r>
              <a:rPr lang="en-US" dirty="0" smtClean="0"/>
              <a:t>	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IV.Cấu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r>
              <a:rPr lang="en-US" dirty="0" smtClean="0"/>
              <a:t>(8/10)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r>
              <a:rPr lang="en-US" dirty="0" smtClean="0"/>
              <a:t>VD: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n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1 </a:t>
            </a:r>
            <a:r>
              <a:rPr lang="en-US" dirty="0" err="1" smtClean="0"/>
              <a:t>đến</a:t>
            </a:r>
            <a:r>
              <a:rPr lang="en-US" dirty="0" smtClean="0"/>
              <a:t> n</a:t>
            </a:r>
          </a:p>
          <a:p>
            <a:pPr lvl="1">
              <a:buNone/>
            </a:pP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var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n=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eval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(prompt("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Nhap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so bat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ky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:"));</a:t>
            </a:r>
          </a:p>
          <a:p>
            <a:pPr lvl="1">
              <a:buNone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var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a=1;</a:t>
            </a:r>
          </a:p>
          <a:p>
            <a:pPr lvl="1">
              <a:buNone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var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tong=0;</a:t>
            </a:r>
          </a:p>
          <a:p>
            <a:pPr lvl="1">
              <a:buNone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	while(a&lt;=n)</a:t>
            </a:r>
          </a:p>
          <a:p>
            <a:pPr lvl="1">
              <a:buNone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	{</a:t>
            </a:r>
          </a:p>
          <a:p>
            <a:pPr lvl="1">
              <a:buNone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		tong=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tong+a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;</a:t>
            </a:r>
          </a:p>
          <a:p>
            <a:pPr lvl="1">
              <a:buNone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		a++;</a:t>
            </a:r>
          </a:p>
          <a:p>
            <a:pPr lvl="1">
              <a:buNone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	}</a:t>
            </a:r>
          </a:p>
          <a:p>
            <a:pPr lvl="1">
              <a:buNone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document.write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("tong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cac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so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tu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1 den"+n+"="+tong);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chính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IV.Cấu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r>
              <a:rPr lang="en-US" dirty="0" smtClean="0"/>
              <a:t>(9/10)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5.Lệnh break: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thúc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vòng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r>
              <a:rPr lang="en-US" dirty="0" smtClean="0"/>
              <a:t> for </a:t>
            </a:r>
            <a:r>
              <a:rPr lang="en-US" dirty="0" err="1" smtClean="0"/>
              <a:t>hoặc</a:t>
            </a:r>
            <a:r>
              <a:rPr lang="en-US" dirty="0" smtClean="0"/>
              <a:t> while </a:t>
            </a:r>
            <a:r>
              <a:rPr lang="en-US" dirty="0" err="1" smtClean="0"/>
              <a:t>ta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break</a:t>
            </a:r>
          </a:p>
          <a:p>
            <a:pPr>
              <a:buNone/>
            </a:pPr>
            <a:r>
              <a:rPr lang="en-US" dirty="0" smtClean="0"/>
              <a:t>	VD:</a:t>
            </a:r>
          </a:p>
          <a:p>
            <a:pPr lvl="2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x=44;</a:t>
            </a:r>
          </a:p>
          <a:p>
            <a:pPr lvl="2">
              <a:buNone/>
            </a:pPr>
            <a:r>
              <a:rPr lang="en-US" dirty="0" smtClean="0"/>
              <a:t>	while (x&lt;100)</a:t>
            </a:r>
          </a:p>
          <a:p>
            <a:pPr lvl="2">
              <a:buNone/>
            </a:pPr>
            <a:r>
              <a:rPr lang="en-US" dirty="0" smtClean="0"/>
              <a:t>	{</a:t>
            </a:r>
          </a:p>
          <a:p>
            <a:pPr lvl="2">
              <a:buNone/>
            </a:pPr>
            <a:r>
              <a:rPr lang="en-US" dirty="0" smtClean="0"/>
              <a:t>     		if (x&gt;50) break;</a:t>
            </a:r>
          </a:p>
          <a:p>
            <a:pPr lvl="2">
              <a:buNone/>
            </a:pPr>
            <a:r>
              <a:rPr lang="en-US" dirty="0" smtClean="0"/>
              <a:t>		</a:t>
            </a:r>
            <a:r>
              <a:rPr lang="en-US" dirty="0" err="1" smtClean="0"/>
              <a:t>document.writeln</a:t>
            </a:r>
            <a:r>
              <a:rPr lang="en-US" dirty="0" smtClean="0"/>
              <a:t>(x); 	</a:t>
            </a:r>
          </a:p>
          <a:p>
            <a:pPr lvl="2">
              <a:buNone/>
            </a:pPr>
            <a:r>
              <a:rPr lang="en-US" dirty="0" smtClean="0"/>
              <a:t>   		 x++;</a:t>
            </a:r>
          </a:p>
          <a:p>
            <a:pPr lvl="2">
              <a:buNone/>
            </a:pPr>
            <a:r>
              <a:rPr lang="en-US" dirty="0" smtClean="0"/>
              <a:t>	}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IV.Cấu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r>
              <a:rPr lang="en-US" dirty="0" smtClean="0"/>
              <a:t>(10/10)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6.Lệnh continue: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Lệnh</a:t>
            </a:r>
            <a:r>
              <a:rPr lang="en-US" dirty="0" smtClean="0"/>
              <a:t> continue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quay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vòng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endParaRPr lang="en-US" dirty="0" smtClean="0"/>
          </a:p>
          <a:p>
            <a:pPr lvl="2">
              <a:buNone/>
            </a:pPr>
            <a:r>
              <a:rPr lang="en-US" dirty="0" err="1" smtClean="0">
                <a:solidFill>
                  <a:schemeClr val="accent2"/>
                </a:solidFill>
              </a:rPr>
              <a:t>var</a:t>
            </a:r>
            <a:r>
              <a:rPr lang="en-US" dirty="0" smtClean="0">
                <a:solidFill>
                  <a:schemeClr val="accent2"/>
                </a:solidFill>
              </a:rPr>
              <a:t> x=1;</a:t>
            </a:r>
          </a:p>
          <a:p>
            <a:pPr lvl="2">
              <a:buNone/>
            </a:pPr>
            <a:r>
              <a:rPr lang="en-US" dirty="0" smtClean="0">
                <a:solidFill>
                  <a:schemeClr val="accent2"/>
                </a:solidFill>
              </a:rPr>
              <a:t>	while (x&lt;10)</a:t>
            </a:r>
          </a:p>
          <a:p>
            <a:pPr lvl="2">
              <a:buNone/>
            </a:pPr>
            <a:r>
              <a:rPr lang="en-US" dirty="0" smtClean="0">
                <a:solidFill>
                  <a:schemeClr val="accent2"/>
                </a:solidFill>
              </a:rPr>
              <a:t>	{</a:t>
            </a:r>
          </a:p>
          <a:p>
            <a:pPr lvl="2">
              <a:buNone/>
            </a:pPr>
            <a:r>
              <a:rPr lang="en-US" dirty="0" smtClean="0">
                <a:solidFill>
                  <a:schemeClr val="accent2"/>
                </a:solidFill>
              </a:rPr>
              <a:t>     		if (x==3) {</a:t>
            </a:r>
          </a:p>
          <a:p>
            <a:pPr lvl="2">
              <a:buNone/>
            </a:pPr>
            <a:r>
              <a:rPr lang="en-US" dirty="0" smtClean="0">
                <a:solidFill>
                  <a:schemeClr val="accent2"/>
                </a:solidFill>
              </a:rPr>
              <a:t>			x=8;</a:t>
            </a:r>
          </a:p>
          <a:p>
            <a:pPr lvl="2">
              <a:buNone/>
            </a:pPr>
            <a:r>
              <a:rPr lang="en-US" dirty="0" smtClean="0">
                <a:solidFill>
                  <a:schemeClr val="accent2"/>
                </a:solidFill>
              </a:rPr>
              <a:t>			continue;</a:t>
            </a:r>
          </a:p>
          <a:p>
            <a:pPr lvl="2">
              <a:buNone/>
            </a:pPr>
            <a:r>
              <a:rPr lang="en-US" dirty="0" smtClean="0">
                <a:solidFill>
                  <a:schemeClr val="accent2"/>
                </a:solidFill>
              </a:rPr>
              <a:t>		}</a:t>
            </a:r>
          </a:p>
          <a:p>
            <a:pPr lvl="2">
              <a:buNone/>
            </a:pPr>
            <a:r>
              <a:rPr lang="en-US" dirty="0" smtClean="0">
                <a:solidFill>
                  <a:schemeClr val="accent2"/>
                </a:solidFill>
              </a:rPr>
              <a:t>		</a:t>
            </a:r>
            <a:r>
              <a:rPr lang="en-US" dirty="0" err="1" smtClean="0">
                <a:solidFill>
                  <a:schemeClr val="accent2"/>
                </a:solidFill>
              </a:rPr>
              <a:t>document.writeln</a:t>
            </a:r>
            <a:r>
              <a:rPr lang="en-US" dirty="0" smtClean="0">
                <a:solidFill>
                  <a:schemeClr val="accent2"/>
                </a:solidFill>
              </a:rPr>
              <a:t>(x); 	</a:t>
            </a:r>
          </a:p>
          <a:p>
            <a:pPr lvl="2">
              <a:buNone/>
            </a:pPr>
            <a:r>
              <a:rPr lang="en-US" dirty="0" smtClean="0">
                <a:solidFill>
                  <a:schemeClr val="accent2"/>
                </a:solidFill>
              </a:rPr>
              <a:t>   		 x++;</a:t>
            </a:r>
          </a:p>
          <a:p>
            <a:pPr lvl="2">
              <a:buNone/>
            </a:pPr>
            <a:r>
              <a:rPr lang="en-US" smtClean="0">
                <a:solidFill>
                  <a:schemeClr val="accent2"/>
                </a:solidFill>
              </a:rPr>
              <a:t>	}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V.Bài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smtClean="0"/>
              <a:t>Nhập vào một số kiểm tra số đó có phải số nguyên tố không?</a:t>
            </a:r>
          </a:p>
          <a:p>
            <a:pPr>
              <a:buNone/>
            </a:pPr>
            <a:r>
              <a:rPr lang="en-US" smtClean="0"/>
              <a:t>Nhập vào một số in ra các ước số của số đó.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VI.Hàm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javascript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1.Hàm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”</a:t>
            </a:r>
          </a:p>
          <a:p>
            <a:pPr lvl="1">
              <a:buNone/>
            </a:pP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function &lt;</a:t>
            </a:r>
            <a:r>
              <a:rPr lang="en-US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tên_function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&gt;(&lt;</a:t>
            </a:r>
            <a:r>
              <a:rPr lang="en-US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tham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số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&gt;){</a:t>
            </a:r>
          </a:p>
          <a:p>
            <a:pPr lvl="1">
              <a:buNone/>
            </a:pP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	//</a:t>
            </a:r>
            <a:r>
              <a:rPr lang="en-US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khối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lệnh</a:t>
            </a:r>
            <a:endParaRPr lang="en-US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lvl="1">
              <a:buNone/>
            </a:pP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}</a:t>
            </a:r>
          </a:p>
          <a:p>
            <a:pPr>
              <a:buNone/>
            </a:pPr>
            <a:r>
              <a:rPr lang="en-US" dirty="0" smtClean="0"/>
              <a:t>2.Các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sẵn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eval</a:t>
            </a:r>
            <a:r>
              <a:rPr lang="en-US" dirty="0" smtClean="0"/>
              <a:t> :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r>
              <a:rPr lang="en-US" dirty="0" smtClean="0"/>
              <a:t> sang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parseInt:chuyển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(</a:t>
            </a:r>
            <a:r>
              <a:rPr lang="en-US" dirty="0" err="1" smtClean="0"/>
              <a:t>parseInt</a:t>
            </a:r>
            <a:r>
              <a:rPr lang="en-US" dirty="0" smtClean="0"/>
              <a:t>(7.2)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7)</a:t>
            </a:r>
          </a:p>
          <a:p>
            <a:pPr lvl="1"/>
            <a:r>
              <a:rPr lang="en-US" dirty="0" err="1" smtClean="0"/>
              <a:t>parsetFloat:trả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float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VII.Sự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Javascript</a:t>
            </a:r>
            <a:r>
              <a:rPr lang="en-US" dirty="0" smtClean="0"/>
              <a:t>(1/6)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:</a:t>
            </a:r>
          </a:p>
          <a:p>
            <a:pPr lvl="1">
              <a:buNone/>
            </a:pP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&lt;tag </a:t>
            </a:r>
            <a:r>
              <a:rPr lang="en-US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sự_kiện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=“</a:t>
            </a:r>
            <a:r>
              <a:rPr lang="en-US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tên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function”&gt;</a:t>
            </a:r>
          </a:p>
          <a:p>
            <a:pPr lvl="1">
              <a:buNone/>
            </a:pPr>
            <a:r>
              <a:rPr lang="en-US" dirty="0" smtClean="0"/>
              <a:t>VD: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test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nhấn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button</a:t>
            </a:r>
          </a:p>
          <a:p>
            <a:pPr lvl="1">
              <a:buNone/>
            </a:pPr>
            <a:r>
              <a:rPr lang="en-US" dirty="0" smtClean="0"/>
              <a:t>	&lt;input type=“submit” </a:t>
            </a:r>
            <a:r>
              <a:rPr lang="en-US" dirty="0" err="1" smtClean="0"/>
              <a:t>onClick</a:t>
            </a:r>
            <a:r>
              <a:rPr lang="en-US" dirty="0" smtClean="0"/>
              <a:t>=“test()”&gt;;</a:t>
            </a:r>
          </a:p>
          <a:p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hay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javascript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onClick:sự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click </a:t>
            </a:r>
            <a:r>
              <a:rPr lang="en-US" dirty="0" err="1" smtClean="0"/>
              <a:t>chuột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onChange:khi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onLoad:sự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web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tải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onSelect:sự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text</a:t>
            </a:r>
          </a:p>
          <a:p>
            <a:pPr lvl="1"/>
            <a:r>
              <a:rPr lang="en-US" dirty="0" err="1" smtClean="0"/>
              <a:t>onSubmit:khi</a:t>
            </a:r>
            <a:r>
              <a:rPr lang="en-US" dirty="0" smtClean="0"/>
              <a:t> click </a:t>
            </a:r>
            <a:r>
              <a:rPr lang="en-US" dirty="0" err="1" smtClean="0"/>
              <a:t>nút</a:t>
            </a:r>
            <a:r>
              <a:rPr lang="en-US" dirty="0" smtClean="0"/>
              <a:t> submit</a:t>
            </a:r>
          </a:p>
          <a:p>
            <a:pPr lvl="1"/>
            <a:r>
              <a:rPr lang="en-US" dirty="0" err="1" smtClean="0"/>
              <a:t>onUnload:khi</a:t>
            </a:r>
            <a:r>
              <a:rPr lang="en-US" dirty="0" smtClean="0"/>
              <a:t> </a:t>
            </a:r>
            <a:r>
              <a:rPr lang="en-US" dirty="0" err="1" smtClean="0"/>
              <a:t>thoát</a:t>
            </a:r>
            <a:r>
              <a:rPr lang="en-US" dirty="0" smtClean="0"/>
              <a:t> </a:t>
            </a:r>
            <a:r>
              <a:rPr lang="en-US" dirty="0" err="1" smtClean="0"/>
              <a:t>khỏi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.</a:t>
            </a:r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VII.Sự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Javascript</a:t>
            </a:r>
            <a:r>
              <a:rPr lang="en-US" dirty="0" smtClean="0"/>
              <a:t>(2/6)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xin</a:t>
            </a:r>
            <a:r>
              <a:rPr lang="en-US" dirty="0" smtClean="0"/>
              <a:t> </a:t>
            </a:r>
            <a:r>
              <a:rPr lang="en-US" dirty="0" err="1" smtClean="0"/>
              <a:t>chào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web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đóng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web.</a:t>
            </a:r>
          </a:p>
          <a:p>
            <a:pPr lvl="1">
              <a:buNone/>
            </a:pPr>
            <a:r>
              <a:rPr lang="en-US" dirty="0" smtClean="0">
                <a:solidFill>
                  <a:schemeClr val="accent2"/>
                </a:solidFill>
              </a:rPr>
              <a:t>	&lt;script language="</a:t>
            </a:r>
            <a:r>
              <a:rPr lang="en-US" dirty="0" err="1" smtClean="0">
                <a:solidFill>
                  <a:schemeClr val="accent2"/>
                </a:solidFill>
              </a:rPr>
              <a:t>javascript</a:t>
            </a:r>
            <a:r>
              <a:rPr lang="en-US" dirty="0" smtClean="0">
                <a:solidFill>
                  <a:schemeClr val="accent2"/>
                </a:solidFill>
              </a:rPr>
              <a:t>"&gt;</a:t>
            </a:r>
          </a:p>
          <a:p>
            <a:pPr lvl="1">
              <a:buNone/>
            </a:pPr>
            <a:r>
              <a:rPr lang="en-US" dirty="0" smtClean="0">
                <a:solidFill>
                  <a:schemeClr val="accent2"/>
                </a:solidFill>
              </a:rPr>
              <a:t>	function open(){</a:t>
            </a:r>
          </a:p>
          <a:p>
            <a:pPr lvl="1">
              <a:buNone/>
            </a:pPr>
            <a:r>
              <a:rPr lang="en-US" dirty="0" smtClean="0">
                <a:solidFill>
                  <a:schemeClr val="accent2"/>
                </a:solidFill>
              </a:rPr>
              <a:t>	alert("</a:t>
            </a:r>
            <a:r>
              <a:rPr lang="en-US" dirty="0" err="1" smtClean="0">
                <a:solidFill>
                  <a:schemeClr val="accent2"/>
                </a:solidFill>
              </a:rPr>
              <a:t>chao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err="1" smtClean="0">
                <a:solidFill>
                  <a:schemeClr val="accent2"/>
                </a:solidFill>
              </a:rPr>
              <a:t>mung</a:t>
            </a:r>
            <a:r>
              <a:rPr lang="en-US" dirty="0" smtClean="0">
                <a:solidFill>
                  <a:schemeClr val="accent2"/>
                </a:solidFill>
              </a:rPr>
              <a:t> ban </a:t>
            </a:r>
            <a:r>
              <a:rPr lang="en-US" dirty="0" err="1" smtClean="0">
                <a:solidFill>
                  <a:schemeClr val="accent2"/>
                </a:solidFill>
              </a:rPr>
              <a:t>ghe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err="1" smtClean="0">
                <a:solidFill>
                  <a:schemeClr val="accent2"/>
                </a:solidFill>
              </a:rPr>
              <a:t>tham</a:t>
            </a:r>
            <a:r>
              <a:rPr lang="en-US" dirty="0" smtClean="0">
                <a:solidFill>
                  <a:schemeClr val="accent2"/>
                </a:solidFill>
              </a:rPr>
              <a:t> website");</a:t>
            </a:r>
          </a:p>
          <a:p>
            <a:pPr lvl="1">
              <a:buNone/>
            </a:pPr>
            <a:r>
              <a:rPr lang="en-US" dirty="0" smtClean="0">
                <a:solidFill>
                  <a:schemeClr val="accent2"/>
                </a:solidFill>
              </a:rPr>
              <a:t>	}</a:t>
            </a:r>
          </a:p>
          <a:p>
            <a:pPr lvl="1">
              <a:buNone/>
            </a:pPr>
            <a:r>
              <a:rPr lang="en-US" dirty="0" smtClean="0">
                <a:solidFill>
                  <a:schemeClr val="accent2"/>
                </a:solidFill>
              </a:rPr>
              <a:t>	function close(){</a:t>
            </a:r>
          </a:p>
          <a:p>
            <a:pPr lvl="1">
              <a:buNone/>
            </a:pPr>
            <a:r>
              <a:rPr lang="en-US" dirty="0" smtClean="0">
                <a:solidFill>
                  <a:schemeClr val="accent2"/>
                </a:solidFill>
              </a:rPr>
              <a:t>	alert("ban </a:t>
            </a:r>
            <a:r>
              <a:rPr lang="en-US" dirty="0" err="1" smtClean="0">
                <a:solidFill>
                  <a:schemeClr val="accent2"/>
                </a:solidFill>
              </a:rPr>
              <a:t>vua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err="1" smtClean="0">
                <a:solidFill>
                  <a:schemeClr val="accent2"/>
                </a:solidFill>
              </a:rPr>
              <a:t>thoat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err="1" smtClean="0">
                <a:solidFill>
                  <a:schemeClr val="accent2"/>
                </a:solidFill>
              </a:rPr>
              <a:t>khoi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err="1" smtClean="0">
                <a:solidFill>
                  <a:schemeClr val="accent2"/>
                </a:solidFill>
              </a:rPr>
              <a:t>trang</a:t>
            </a:r>
            <a:r>
              <a:rPr lang="en-US" dirty="0" smtClean="0">
                <a:solidFill>
                  <a:schemeClr val="accent2"/>
                </a:solidFill>
              </a:rPr>
              <a:t> web");</a:t>
            </a:r>
          </a:p>
          <a:p>
            <a:pPr lvl="1">
              <a:buNone/>
            </a:pPr>
            <a:r>
              <a:rPr lang="en-US" dirty="0" smtClean="0">
                <a:solidFill>
                  <a:schemeClr val="accent2"/>
                </a:solidFill>
              </a:rPr>
              <a:t>	}</a:t>
            </a:r>
          </a:p>
          <a:p>
            <a:pPr lvl="1">
              <a:buNone/>
            </a:pPr>
            <a:r>
              <a:rPr lang="en-US" dirty="0" smtClean="0">
                <a:solidFill>
                  <a:schemeClr val="accent2"/>
                </a:solidFill>
              </a:rPr>
              <a:t>	&lt;/script&gt;</a:t>
            </a:r>
          </a:p>
          <a:p>
            <a:pPr lvl="1">
              <a:buNone/>
            </a:pPr>
            <a:r>
              <a:rPr lang="en-US" dirty="0" smtClean="0">
                <a:solidFill>
                  <a:schemeClr val="accent2"/>
                </a:solidFill>
              </a:rPr>
              <a:t>	&lt;body </a:t>
            </a:r>
            <a:r>
              <a:rPr lang="en-US" dirty="0" err="1" smtClean="0">
                <a:solidFill>
                  <a:schemeClr val="accent2"/>
                </a:solidFill>
              </a:rPr>
              <a:t>onLoad</a:t>
            </a:r>
            <a:r>
              <a:rPr lang="en-US" dirty="0" smtClean="0">
                <a:solidFill>
                  <a:schemeClr val="accent2"/>
                </a:solidFill>
              </a:rPr>
              <a:t>="open()" </a:t>
            </a:r>
            <a:r>
              <a:rPr lang="en-US" dirty="0" err="1" smtClean="0">
                <a:solidFill>
                  <a:schemeClr val="accent2"/>
                </a:solidFill>
              </a:rPr>
              <a:t>onunload</a:t>
            </a:r>
            <a:r>
              <a:rPr lang="en-US" dirty="0" smtClean="0">
                <a:solidFill>
                  <a:schemeClr val="accent2"/>
                </a:solidFill>
              </a:rPr>
              <a:t>="close()"&gt;</a:t>
            </a:r>
          </a:p>
          <a:p>
            <a:pPr lvl="1">
              <a:buNone/>
            </a:pPr>
            <a:r>
              <a:rPr lang="en-US" dirty="0" smtClean="0">
                <a:solidFill>
                  <a:schemeClr val="accent2"/>
                </a:solidFill>
              </a:rPr>
              <a:t>	&lt;/body&gt;</a:t>
            </a:r>
            <a:endParaRPr lang="en-US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VII.Sự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Javascript</a:t>
            </a:r>
            <a:r>
              <a:rPr lang="en-US" dirty="0" smtClean="0"/>
              <a:t>(3/6)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đoạn</a:t>
            </a:r>
            <a:r>
              <a:rPr lang="en-US" dirty="0" smtClean="0"/>
              <a:t> </a:t>
            </a:r>
            <a:r>
              <a:rPr lang="en-US" dirty="0" err="1" smtClean="0"/>
              <a:t>văn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bôi</a:t>
            </a:r>
            <a:r>
              <a:rPr lang="en-US" dirty="0" smtClean="0"/>
              <a:t> </a:t>
            </a:r>
            <a:r>
              <a:rPr lang="en-US" dirty="0" err="1" smtClean="0"/>
              <a:t>đen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dung ô text.</a:t>
            </a:r>
          </a:p>
          <a:p>
            <a:pPr lvl="1"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chemeClr val="accent2"/>
                </a:solidFill>
              </a:rPr>
              <a:t>&lt;script language="</a:t>
            </a:r>
            <a:r>
              <a:rPr lang="en-US" dirty="0" err="1" smtClean="0">
                <a:solidFill>
                  <a:schemeClr val="accent2"/>
                </a:solidFill>
              </a:rPr>
              <a:t>javascript</a:t>
            </a:r>
            <a:r>
              <a:rPr lang="en-US" dirty="0" smtClean="0">
                <a:solidFill>
                  <a:schemeClr val="accent2"/>
                </a:solidFill>
              </a:rPr>
              <a:t>"&gt;</a:t>
            </a:r>
          </a:p>
          <a:p>
            <a:pPr lvl="1">
              <a:buNone/>
            </a:pPr>
            <a:r>
              <a:rPr lang="en-US" dirty="0" smtClean="0">
                <a:solidFill>
                  <a:schemeClr val="accent2"/>
                </a:solidFill>
              </a:rPr>
              <a:t>	function </a:t>
            </a:r>
            <a:r>
              <a:rPr lang="en-US" dirty="0" err="1" smtClean="0">
                <a:solidFill>
                  <a:schemeClr val="accent2"/>
                </a:solidFill>
              </a:rPr>
              <a:t>txtselect</a:t>
            </a:r>
            <a:r>
              <a:rPr lang="en-US" dirty="0" smtClean="0">
                <a:solidFill>
                  <a:schemeClr val="accent2"/>
                </a:solidFill>
              </a:rPr>
              <a:t>(){</a:t>
            </a:r>
          </a:p>
          <a:p>
            <a:pPr lvl="1">
              <a:buNone/>
            </a:pPr>
            <a:r>
              <a:rPr lang="en-US" dirty="0" smtClean="0">
                <a:solidFill>
                  <a:schemeClr val="accent2"/>
                </a:solidFill>
              </a:rPr>
              <a:t>	</a:t>
            </a:r>
            <a:r>
              <a:rPr lang="en-US" dirty="0" err="1" smtClean="0">
                <a:solidFill>
                  <a:schemeClr val="accent2"/>
                </a:solidFill>
              </a:rPr>
              <a:t>var</a:t>
            </a:r>
            <a:r>
              <a:rPr lang="en-US" dirty="0" smtClean="0">
                <a:solidFill>
                  <a:schemeClr val="accent2"/>
                </a:solidFill>
              </a:rPr>
              <a:t> a=</a:t>
            </a:r>
            <a:r>
              <a:rPr lang="en-US" dirty="0" err="1" smtClean="0">
                <a:solidFill>
                  <a:schemeClr val="accent2"/>
                </a:solidFill>
              </a:rPr>
              <a:t>txtten.value</a:t>
            </a:r>
            <a:r>
              <a:rPr lang="en-US" dirty="0" smtClean="0">
                <a:solidFill>
                  <a:schemeClr val="accent2"/>
                </a:solidFill>
              </a:rPr>
              <a:t>;</a:t>
            </a:r>
          </a:p>
          <a:p>
            <a:pPr lvl="1">
              <a:buNone/>
            </a:pPr>
            <a:r>
              <a:rPr lang="en-US" dirty="0" smtClean="0">
                <a:solidFill>
                  <a:schemeClr val="accent2"/>
                </a:solidFill>
              </a:rPr>
              <a:t>	alert(a);</a:t>
            </a:r>
          </a:p>
          <a:p>
            <a:pPr lvl="1">
              <a:buNone/>
            </a:pPr>
            <a:r>
              <a:rPr lang="en-US" dirty="0" smtClean="0">
                <a:solidFill>
                  <a:schemeClr val="accent2"/>
                </a:solidFill>
              </a:rPr>
              <a:t>	}</a:t>
            </a:r>
          </a:p>
          <a:p>
            <a:pPr lvl="1">
              <a:buNone/>
            </a:pPr>
            <a:r>
              <a:rPr lang="en-US" dirty="0" smtClean="0">
                <a:solidFill>
                  <a:schemeClr val="accent2"/>
                </a:solidFill>
              </a:rPr>
              <a:t>	&lt;/script&gt;</a:t>
            </a:r>
          </a:p>
          <a:p>
            <a:pPr lvl="1">
              <a:buNone/>
            </a:pPr>
            <a:r>
              <a:rPr lang="en-US" dirty="0" smtClean="0">
                <a:solidFill>
                  <a:schemeClr val="accent2"/>
                </a:solidFill>
              </a:rPr>
              <a:t>	&lt;body &gt;</a:t>
            </a:r>
          </a:p>
          <a:p>
            <a:pPr lvl="1">
              <a:buNone/>
            </a:pPr>
            <a:r>
              <a:rPr lang="en-US" dirty="0" smtClean="0">
                <a:solidFill>
                  <a:schemeClr val="accent2"/>
                </a:solidFill>
              </a:rPr>
              <a:t>	&lt;input type="text" name="</a:t>
            </a:r>
            <a:r>
              <a:rPr lang="en-US" dirty="0" err="1" smtClean="0">
                <a:solidFill>
                  <a:schemeClr val="accent2"/>
                </a:solidFill>
              </a:rPr>
              <a:t>txtten</a:t>
            </a:r>
            <a:r>
              <a:rPr lang="en-US" dirty="0" smtClean="0">
                <a:solidFill>
                  <a:schemeClr val="accent2"/>
                </a:solidFill>
              </a:rPr>
              <a:t>" </a:t>
            </a:r>
            <a:r>
              <a:rPr lang="en-US" dirty="0" err="1" smtClean="0">
                <a:solidFill>
                  <a:schemeClr val="accent2"/>
                </a:solidFill>
              </a:rPr>
              <a:t>onselect</a:t>
            </a:r>
            <a:r>
              <a:rPr lang="en-US" dirty="0" smtClean="0">
                <a:solidFill>
                  <a:schemeClr val="accent2"/>
                </a:solidFill>
              </a:rPr>
              <a:t>="</a:t>
            </a:r>
            <a:r>
              <a:rPr lang="en-US" dirty="0" err="1" smtClean="0">
                <a:solidFill>
                  <a:schemeClr val="accent2"/>
                </a:solidFill>
              </a:rPr>
              <a:t>txtselect</a:t>
            </a:r>
            <a:r>
              <a:rPr lang="en-US" dirty="0" smtClean="0">
                <a:solidFill>
                  <a:schemeClr val="accent2"/>
                </a:solidFill>
              </a:rPr>
              <a:t>()"&gt;</a:t>
            </a:r>
          </a:p>
          <a:p>
            <a:pPr lvl="1">
              <a:buNone/>
            </a:pPr>
            <a:r>
              <a:rPr lang="en-US" dirty="0" smtClean="0">
                <a:solidFill>
                  <a:schemeClr val="accent2"/>
                </a:solidFill>
              </a:rPr>
              <a:t>	&lt;/body&gt;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VII.Sự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Javascript</a:t>
            </a:r>
            <a:r>
              <a:rPr lang="en-US" dirty="0" smtClean="0"/>
              <a:t>(4/6)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1:</a:t>
            </a:r>
          </a:p>
          <a:p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web </a:t>
            </a:r>
            <a:r>
              <a:rPr lang="en-US" dirty="0" err="1" smtClean="0"/>
              <a:t>gồm</a:t>
            </a:r>
            <a:r>
              <a:rPr lang="en-US" dirty="0" smtClean="0"/>
              <a:t> 3 textbox: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,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,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tiền</a:t>
            </a:r>
            <a:r>
              <a:rPr lang="en-US" dirty="0" smtClean="0"/>
              <a:t>,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nút</a:t>
            </a:r>
            <a:r>
              <a:rPr lang="en-US" dirty="0" smtClean="0"/>
              <a:t> button </a:t>
            </a:r>
            <a:r>
              <a:rPr lang="en-US" dirty="0" err="1" smtClean="0"/>
              <a:t>tính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tiền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nut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click.</a:t>
            </a:r>
          </a:p>
          <a:p>
            <a:pPr>
              <a:buNone/>
            </a:pP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chú</a:t>
            </a:r>
            <a:r>
              <a:rPr lang="en-US" dirty="0" smtClean="0"/>
              <a:t>: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textbox </a:t>
            </a:r>
            <a:r>
              <a:rPr lang="en-US" dirty="0" err="1" smtClean="0"/>
              <a:t>ta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value. VD textbox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name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txtsl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ta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: </a:t>
            </a:r>
            <a:r>
              <a:rPr lang="en-US" dirty="0" err="1" smtClean="0"/>
              <a:t>var</a:t>
            </a:r>
            <a:r>
              <a:rPr lang="en-US" dirty="0" smtClean="0"/>
              <a:t> a= </a:t>
            </a:r>
            <a:r>
              <a:rPr lang="en-US" dirty="0" err="1" smtClean="0"/>
              <a:t>txtsl.value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VII.Sự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Javascript</a:t>
            </a:r>
            <a:r>
              <a:rPr lang="en-US" dirty="0" smtClean="0"/>
              <a:t>(5/6)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 lvl="1">
              <a:buNone/>
            </a:pPr>
            <a:r>
              <a:rPr lang="en-US" b="1" dirty="0" err="1" smtClean="0">
                <a:solidFill>
                  <a:schemeClr val="accent2"/>
                </a:solidFill>
              </a:rPr>
              <a:t>Cách</a:t>
            </a:r>
            <a:r>
              <a:rPr lang="en-US" b="1" dirty="0" smtClean="0">
                <a:solidFill>
                  <a:schemeClr val="accent2"/>
                </a:solidFill>
              </a:rPr>
              <a:t> 1:</a:t>
            </a:r>
          </a:p>
          <a:p>
            <a:pPr lvl="1">
              <a:buNone/>
            </a:pPr>
            <a:r>
              <a:rPr lang="en-US" dirty="0" smtClean="0">
                <a:solidFill>
                  <a:schemeClr val="accent2"/>
                </a:solidFill>
              </a:rPr>
              <a:t>&lt;script language="</a:t>
            </a:r>
            <a:r>
              <a:rPr lang="en-US" dirty="0" err="1" smtClean="0">
                <a:solidFill>
                  <a:schemeClr val="accent2"/>
                </a:solidFill>
              </a:rPr>
              <a:t>javascript</a:t>
            </a:r>
            <a:r>
              <a:rPr lang="en-US" dirty="0" smtClean="0">
                <a:solidFill>
                  <a:schemeClr val="accent2"/>
                </a:solidFill>
              </a:rPr>
              <a:t>"&gt;</a:t>
            </a:r>
          </a:p>
          <a:p>
            <a:pPr lvl="1">
              <a:buNone/>
            </a:pPr>
            <a:r>
              <a:rPr lang="en-US" dirty="0" smtClean="0">
                <a:solidFill>
                  <a:schemeClr val="accent2"/>
                </a:solidFill>
              </a:rPr>
              <a:t>	function </a:t>
            </a:r>
            <a:r>
              <a:rPr lang="en-US" dirty="0" err="1" smtClean="0">
                <a:solidFill>
                  <a:schemeClr val="accent2"/>
                </a:solidFill>
              </a:rPr>
              <a:t>tinhtien</a:t>
            </a:r>
            <a:r>
              <a:rPr lang="en-US" dirty="0" smtClean="0">
                <a:solidFill>
                  <a:schemeClr val="accent2"/>
                </a:solidFill>
              </a:rPr>
              <a:t>(){</a:t>
            </a:r>
          </a:p>
          <a:p>
            <a:pPr lvl="1">
              <a:buNone/>
            </a:pPr>
            <a:r>
              <a:rPr lang="en-US" dirty="0" smtClean="0">
                <a:solidFill>
                  <a:schemeClr val="accent2"/>
                </a:solidFill>
              </a:rPr>
              <a:t>	</a:t>
            </a:r>
            <a:r>
              <a:rPr lang="en-US" dirty="0" err="1" smtClean="0">
                <a:solidFill>
                  <a:schemeClr val="accent2"/>
                </a:solidFill>
              </a:rPr>
              <a:t>var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err="1" smtClean="0">
                <a:solidFill>
                  <a:schemeClr val="accent2"/>
                </a:solidFill>
              </a:rPr>
              <a:t>sl</a:t>
            </a:r>
            <a:r>
              <a:rPr lang="en-US" dirty="0" smtClean="0">
                <a:solidFill>
                  <a:schemeClr val="accent2"/>
                </a:solidFill>
              </a:rPr>
              <a:t>=</a:t>
            </a:r>
            <a:r>
              <a:rPr lang="en-US" dirty="0" err="1" smtClean="0">
                <a:solidFill>
                  <a:schemeClr val="accent2"/>
                </a:solidFill>
              </a:rPr>
              <a:t>txtsl.value</a:t>
            </a:r>
            <a:r>
              <a:rPr lang="en-US" dirty="0" smtClean="0">
                <a:solidFill>
                  <a:schemeClr val="accent2"/>
                </a:solidFill>
              </a:rPr>
              <a:t>;</a:t>
            </a:r>
          </a:p>
          <a:p>
            <a:pPr lvl="1">
              <a:buNone/>
            </a:pPr>
            <a:r>
              <a:rPr lang="en-US" dirty="0" smtClean="0">
                <a:solidFill>
                  <a:schemeClr val="accent2"/>
                </a:solidFill>
              </a:rPr>
              <a:t>	</a:t>
            </a:r>
            <a:r>
              <a:rPr lang="en-US" dirty="0" err="1" smtClean="0">
                <a:solidFill>
                  <a:schemeClr val="accent2"/>
                </a:solidFill>
              </a:rPr>
              <a:t>var</a:t>
            </a:r>
            <a:r>
              <a:rPr lang="en-US" dirty="0" smtClean="0">
                <a:solidFill>
                  <a:schemeClr val="accent2"/>
                </a:solidFill>
              </a:rPr>
              <a:t> dg=</a:t>
            </a:r>
            <a:r>
              <a:rPr lang="en-US" dirty="0" err="1" smtClean="0">
                <a:solidFill>
                  <a:schemeClr val="accent2"/>
                </a:solidFill>
              </a:rPr>
              <a:t>txtdg.value</a:t>
            </a:r>
            <a:r>
              <a:rPr lang="en-US" dirty="0" smtClean="0">
                <a:solidFill>
                  <a:schemeClr val="accent2"/>
                </a:solidFill>
              </a:rPr>
              <a:t>;</a:t>
            </a:r>
          </a:p>
          <a:p>
            <a:pPr lvl="1">
              <a:buNone/>
            </a:pPr>
            <a:r>
              <a:rPr lang="en-US" dirty="0" smtClean="0">
                <a:solidFill>
                  <a:schemeClr val="accent2"/>
                </a:solidFill>
              </a:rPr>
              <a:t>	</a:t>
            </a:r>
            <a:r>
              <a:rPr lang="en-US" dirty="0" err="1" smtClean="0">
                <a:solidFill>
                  <a:schemeClr val="accent2"/>
                </a:solidFill>
              </a:rPr>
              <a:t>var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err="1" smtClean="0">
                <a:solidFill>
                  <a:schemeClr val="accent2"/>
                </a:solidFill>
              </a:rPr>
              <a:t>tt</a:t>
            </a:r>
            <a:r>
              <a:rPr lang="en-US" dirty="0" smtClean="0">
                <a:solidFill>
                  <a:schemeClr val="accent2"/>
                </a:solidFill>
              </a:rPr>
              <a:t>=</a:t>
            </a:r>
            <a:r>
              <a:rPr lang="en-US" dirty="0" err="1" smtClean="0">
                <a:solidFill>
                  <a:schemeClr val="accent2"/>
                </a:solidFill>
              </a:rPr>
              <a:t>sl</a:t>
            </a:r>
            <a:r>
              <a:rPr lang="en-US" dirty="0" smtClean="0">
                <a:solidFill>
                  <a:schemeClr val="accent2"/>
                </a:solidFill>
              </a:rPr>
              <a:t>*dg;</a:t>
            </a:r>
          </a:p>
          <a:p>
            <a:pPr lvl="1">
              <a:buNone/>
            </a:pPr>
            <a:r>
              <a:rPr lang="en-US" dirty="0" smtClean="0">
                <a:solidFill>
                  <a:schemeClr val="accent2"/>
                </a:solidFill>
              </a:rPr>
              <a:t>	</a:t>
            </a:r>
            <a:r>
              <a:rPr lang="en-US" dirty="0" err="1" smtClean="0">
                <a:solidFill>
                  <a:schemeClr val="accent2"/>
                </a:solidFill>
              </a:rPr>
              <a:t>txttt.value</a:t>
            </a:r>
            <a:r>
              <a:rPr lang="en-US" dirty="0" smtClean="0">
                <a:solidFill>
                  <a:schemeClr val="accent2"/>
                </a:solidFill>
              </a:rPr>
              <a:t>=</a:t>
            </a:r>
            <a:r>
              <a:rPr lang="en-US" dirty="0" err="1" smtClean="0">
                <a:solidFill>
                  <a:schemeClr val="accent2"/>
                </a:solidFill>
              </a:rPr>
              <a:t>tt</a:t>
            </a:r>
            <a:r>
              <a:rPr lang="en-US" dirty="0" smtClean="0">
                <a:solidFill>
                  <a:schemeClr val="accent2"/>
                </a:solidFill>
              </a:rPr>
              <a:t>;</a:t>
            </a:r>
          </a:p>
          <a:p>
            <a:pPr lvl="1">
              <a:buNone/>
            </a:pPr>
            <a:r>
              <a:rPr lang="en-US" dirty="0" smtClean="0">
                <a:solidFill>
                  <a:schemeClr val="accent2"/>
                </a:solidFill>
              </a:rPr>
              <a:t>	}</a:t>
            </a:r>
          </a:p>
          <a:p>
            <a:pPr lvl="1">
              <a:buNone/>
            </a:pPr>
            <a:r>
              <a:rPr lang="en-US" dirty="0" smtClean="0">
                <a:solidFill>
                  <a:schemeClr val="accent2"/>
                </a:solidFill>
              </a:rPr>
              <a:t>	&lt;/script&gt;</a:t>
            </a:r>
          </a:p>
          <a:p>
            <a:pPr lvl="1">
              <a:buNone/>
            </a:pPr>
            <a:r>
              <a:rPr lang="en-US" dirty="0" smtClean="0">
                <a:solidFill>
                  <a:schemeClr val="accent2"/>
                </a:solidFill>
              </a:rPr>
              <a:t>	&lt;body &gt;</a:t>
            </a:r>
          </a:p>
          <a:p>
            <a:pPr lvl="1">
              <a:buNone/>
            </a:pPr>
            <a:r>
              <a:rPr lang="en-US" dirty="0" smtClean="0">
                <a:solidFill>
                  <a:schemeClr val="accent2"/>
                </a:solidFill>
              </a:rPr>
              <a:t>	So </a:t>
            </a:r>
            <a:r>
              <a:rPr lang="en-US" dirty="0" err="1" smtClean="0">
                <a:solidFill>
                  <a:schemeClr val="accent2"/>
                </a:solidFill>
              </a:rPr>
              <a:t>luong</a:t>
            </a:r>
            <a:r>
              <a:rPr lang="en-US" dirty="0" smtClean="0">
                <a:solidFill>
                  <a:schemeClr val="accent2"/>
                </a:solidFill>
              </a:rPr>
              <a:t>&lt;input type="text" name="</a:t>
            </a:r>
            <a:r>
              <a:rPr lang="en-US" dirty="0" err="1" smtClean="0">
                <a:solidFill>
                  <a:schemeClr val="accent2"/>
                </a:solidFill>
              </a:rPr>
              <a:t>txtsl</a:t>
            </a:r>
            <a:r>
              <a:rPr lang="en-US" dirty="0" smtClean="0">
                <a:solidFill>
                  <a:schemeClr val="accent2"/>
                </a:solidFill>
              </a:rPr>
              <a:t>" &gt;&lt;p&gt;</a:t>
            </a:r>
          </a:p>
          <a:p>
            <a:pPr lvl="1">
              <a:buNone/>
            </a:pPr>
            <a:r>
              <a:rPr lang="en-US" dirty="0" smtClean="0">
                <a:solidFill>
                  <a:schemeClr val="accent2"/>
                </a:solidFill>
              </a:rPr>
              <a:t>	Don </a:t>
            </a:r>
            <a:r>
              <a:rPr lang="en-US" dirty="0" err="1" smtClean="0">
                <a:solidFill>
                  <a:schemeClr val="accent2"/>
                </a:solidFill>
              </a:rPr>
              <a:t>gia</a:t>
            </a:r>
            <a:r>
              <a:rPr lang="en-US" dirty="0" smtClean="0">
                <a:solidFill>
                  <a:schemeClr val="accent2"/>
                </a:solidFill>
              </a:rPr>
              <a:t>&lt;input type="text" name="</a:t>
            </a:r>
            <a:r>
              <a:rPr lang="en-US" dirty="0" err="1" smtClean="0">
                <a:solidFill>
                  <a:schemeClr val="accent2"/>
                </a:solidFill>
              </a:rPr>
              <a:t>txtdg</a:t>
            </a:r>
            <a:r>
              <a:rPr lang="en-US" dirty="0" smtClean="0">
                <a:solidFill>
                  <a:schemeClr val="accent2"/>
                </a:solidFill>
              </a:rPr>
              <a:t>"&gt;&lt;p&gt;</a:t>
            </a:r>
          </a:p>
          <a:p>
            <a:pPr lvl="1">
              <a:buNone/>
            </a:pPr>
            <a:r>
              <a:rPr lang="en-US" dirty="0" smtClean="0">
                <a:solidFill>
                  <a:schemeClr val="accent2"/>
                </a:solidFill>
              </a:rPr>
              <a:t>	</a:t>
            </a:r>
            <a:r>
              <a:rPr lang="en-US" dirty="0" err="1" smtClean="0">
                <a:solidFill>
                  <a:schemeClr val="accent2"/>
                </a:solidFill>
              </a:rPr>
              <a:t>Thanh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err="1" smtClean="0">
                <a:solidFill>
                  <a:schemeClr val="accent2"/>
                </a:solidFill>
              </a:rPr>
              <a:t>tien</a:t>
            </a:r>
            <a:r>
              <a:rPr lang="en-US" dirty="0" smtClean="0">
                <a:solidFill>
                  <a:schemeClr val="accent2"/>
                </a:solidFill>
              </a:rPr>
              <a:t>&lt;input type="text" name ="</a:t>
            </a:r>
            <a:r>
              <a:rPr lang="en-US" dirty="0" err="1" smtClean="0">
                <a:solidFill>
                  <a:schemeClr val="accent2"/>
                </a:solidFill>
              </a:rPr>
              <a:t>txttt</a:t>
            </a:r>
            <a:r>
              <a:rPr lang="en-US" dirty="0" smtClean="0">
                <a:solidFill>
                  <a:schemeClr val="accent2"/>
                </a:solidFill>
              </a:rPr>
              <a:t>"&gt;&lt;p&gt;</a:t>
            </a:r>
          </a:p>
          <a:p>
            <a:pPr lvl="1">
              <a:buNone/>
            </a:pPr>
            <a:r>
              <a:rPr lang="en-US" dirty="0" smtClean="0">
                <a:solidFill>
                  <a:schemeClr val="accent2"/>
                </a:solidFill>
              </a:rPr>
              <a:t>	&lt;input type="button" value="</a:t>
            </a:r>
            <a:r>
              <a:rPr lang="en-US" dirty="0" err="1" smtClean="0">
                <a:solidFill>
                  <a:schemeClr val="accent2"/>
                </a:solidFill>
              </a:rPr>
              <a:t>tinh</a:t>
            </a:r>
            <a:r>
              <a:rPr lang="en-US" dirty="0" smtClean="0">
                <a:solidFill>
                  <a:schemeClr val="accent2"/>
                </a:solidFill>
              </a:rPr>
              <a:t>" </a:t>
            </a:r>
            <a:r>
              <a:rPr lang="en-US" dirty="0" err="1" smtClean="0">
                <a:solidFill>
                  <a:schemeClr val="accent2"/>
                </a:solidFill>
              </a:rPr>
              <a:t>onclick</a:t>
            </a:r>
            <a:r>
              <a:rPr lang="en-US" dirty="0" smtClean="0">
                <a:solidFill>
                  <a:schemeClr val="accent2"/>
                </a:solidFill>
              </a:rPr>
              <a:t>="</a:t>
            </a:r>
            <a:r>
              <a:rPr lang="en-US" dirty="0" err="1" smtClean="0">
                <a:solidFill>
                  <a:schemeClr val="accent2"/>
                </a:solidFill>
              </a:rPr>
              <a:t>tinhtien</a:t>
            </a:r>
            <a:r>
              <a:rPr lang="en-US" dirty="0" smtClean="0">
                <a:solidFill>
                  <a:schemeClr val="accent2"/>
                </a:solidFill>
              </a:rPr>
              <a:t>()"&gt;</a:t>
            </a:r>
          </a:p>
          <a:p>
            <a:pPr lvl="1">
              <a:buNone/>
            </a:pPr>
            <a:r>
              <a:rPr lang="en-US" dirty="0" smtClean="0">
                <a:solidFill>
                  <a:schemeClr val="accent2"/>
                </a:solidFill>
              </a:rPr>
              <a:t>	&lt;/body&gt;</a:t>
            </a:r>
            <a:endParaRPr lang="en-US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VII.Sự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Javascript</a:t>
            </a:r>
            <a:r>
              <a:rPr lang="en-US" dirty="0" smtClean="0"/>
              <a:t>(6/6)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 err="1" smtClean="0">
                <a:solidFill>
                  <a:schemeClr val="accent2"/>
                </a:solidFill>
              </a:rPr>
              <a:t>Cách</a:t>
            </a:r>
            <a:r>
              <a:rPr lang="en-US" b="1" dirty="0" smtClean="0">
                <a:solidFill>
                  <a:schemeClr val="accent2"/>
                </a:solidFill>
              </a:rPr>
              <a:t> 2:</a:t>
            </a:r>
          </a:p>
          <a:p>
            <a:pPr>
              <a:buNone/>
            </a:pPr>
            <a:r>
              <a:rPr lang="en-US" dirty="0" smtClean="0">
                <a:solidFill>
                  <a:schemeClr val="accent2"/>
                </a:solidFill>
              </a:rPr>
              <a:t>	&lt;script language="</a:t>
            </a:r>
            <a:r>
              <a:rPr lang="en-US" dirty="0" err="1" smtClean="0">
                <a:solidFill>
                  <a:schemeClr val="accent2"/>
                </a:solidFill>
              </a:rPr>
              <a:t>javascript</a:t>
            </a:r>
            <a:r>
              <a:rPr lang="en-US" dirty="0" smtClean="0">
                <a:solidFill>
                  <a:schemeClr val="accent2"/>
                </a:solidFill>
              </a:rPr>
              <a:t>"&gt;</a:t>
            </a:r>
          </a:p>
          <a:p>
            <a:pPr>
              <a:buNone/>
            </a:pPr>
            <a:r>
              <a:rPr lang="en-US" dirty="0" smtClean="0">
                <a:solidFill>
                  <a:schemeClr val="accent2"/>
                </a:solidFill>
              </a:rPr>
              <a:t>	function </a:t>
            </a:r>
            <a:r>
              <a:rPr lang="en-US" dirty="0" err="1" smtClean="0">
                <a:solidFill>
                  <a:schemeClr val="accent2"/>
                </a:solidFill>
              </a:rPr>
              <a:t>tinhtien</a:t>
            </a:r>
            <a:r>
              <a:rPr lang="en-US" dirty="0" smtClean="0">
                <a:solidFill>
                  <a:schemeClr val="accent2"/>
                </a:solidFill>
              </a:rPr>
              <a:t>(){</a:t>
            </a:r>
          </a:p>
          <a:p>
            <a:pPr>
              <a:buNone/>
            </a:pPr>
            <a:r>
              <a:rPr lang="en-US" dirty="0" smtClean="0">
                <a:solidFill>
                  <a:schemeClr val="accent2"/>
                </a:solidFill>
              </a:rPr>
              <a:t>	</a:t>
            </a:r>
            <a:r>
              <a:rPr lang="en-US" dirty="0" err="1" smtClean="0">
                <a:solidFill>
                  <a:schemeClr val="accent2"/>
                </a:solidFill>
              </a:rPr>
              <a:t>txttt.value</a:t>
            </a:r>
            <a:r>
              <a:rPr lang="en-US" dirty="0" smtClean="0">
                <a:solidFill>
                  <a:schemeClr val="accent2"/>
                </a:solidFill>
              </a:rPr>
              <a:t>=</a:t>
            </a:r>
            <a:r>
              <a:rPr lang="en-US" dirty="0" err="1" smtClean="0">
                <a:solidFill>
                  <a:schemeClr val="accent2"/>
                </a:solidFill>
              </a:rPr>
              <a:t>txtsl.value</a:t>
            </a:r>
            <a:r>
              <a:rPr lang="en-US" dirty="0" smtClean="0">
                <a:solidFill>
                  <a:schemeClr val="accent2"/>
                </a:solidFill>
              </a:rPr>
              <a:t>*</a:t>
            </a:r>
            <a:r>
              <a:rPr lang="en-US" dirty="0" err="1" smtClean="0">
                <a:solidFill>
                  <a:schemeClr val="accent2"/>
                </a:solidFill>
              </a:rPr>
              <a:t>txtdg.value</a:t>
            </a:r>
            <a:r>
              <a:rPr lang="en-US" dirty="0" smtClean="0">
                <a:solidFill>
                  <a:schemeClr val="accent2"/>
                </a:solidFill>
              </a:rPr>
              <a:t>;</a:t>
            </a:r>
          </a:p>
          <a:p>
            <a:pPr>
              <a:buNone/>
            </a:pPr>
            <a:r>
              <a:rPr lang="en-US" dirty="0" smtClean="0">
                <a:solidFill>
                  <a:schemeClr val="accent2"/>
                </a:solidFill>
              </a:rPr>
              <a:t>	}</a:t>
            </a:r>
          </a:p>
          <a:p>
            <a:pPr>
              <a:buNone/>
            </a:pPr>
            <a:r>
              <a:rPr lang="en-US" dirty="0" smtClean="0">
                <a:solidFill>
                  <a:schemeClr val="accent2"/>
                </a:solidFill>
              </a:rPr>
              <a:t>	&lt;/script&gt;</a:t>
            </a:r>
          </a:p>
          <a:p>
            <a:pPr>
              <a:buNone/>
            </a:pPr>
            <a:r>
              <a:rPr lang="en-US" dirty="0" smtClean="0">
                <a:solidFill>
                  <a:schemeClr val="accent2"/>
                </a:solidFill>
              </a:rPr>
              <a:t>	&lt;body &gt;</a:t>
            </a:r>
          </a:p>
          <a:p>
            <a:pPr>
              <a:buNone/>
            </a:pPr>
            <a:r>
              <a:rPr lang="en-US" dirty="0" smtClean="0">
                <a:solidFill>
                  <a:schemeClr val="accent2"/>
                </a:solidFill>
              </a:rPr>
              <a:t>	So </a:t>
            </a:r>
            <a:r>
              <a:rPr lang="en-US" dirty="0" err="1" smtClean="0">
                <a:solidFill>
                  <a:schemeClr val="accent2"/>
                </a:solidFill>
              </a:rPr>
              <a:t>luong</a:t>
            </a:r>
            <a:r>
              <a:rPr lang="en-US" dirty="0" smtClean="0">
                <a:solidFill>
                  <a:schemeClr val="accent2"/>
                </a:solidFill>
              </a:rPr>
              <a:t>&lt;input type="text" name="</a:t>
            </a:r>
            <a:r>
              <a:rPr lang="en-US" dirty="0" err="1" smtClean="0">
                <a:solidFill>
                  <a:schemeClr val="accent2"/>
                </a:solidFill>
              </a:rPr>
              <a:t>txtsl</a:t>
            </a:r>
            <a:r>
              <a:rPr lang="en-US" dirty="0" smtClean="0">
                <a:solidFill>
                  <a:schemeClr val="accent2"/>
                </a:solidFill>
              </a:rPr>
              <a:t>" &gt;&lt;p&gt;</a:t>
            </a:r>
          </a:p>
          <a:p>
            <a:pPr>
              <a:buNone/>
            </a:pPr>
            <a:r>
              <a:rPr lang="en-US" dirty="0" smtClean="0">
                <a:solidFill>
                  <a:schemeClr val="accent2"/>
                </a:solidFill>
              </a:rPr>
              <a:t>	Don </a:t>
            </a:r>
            <a:r>
              <a:rPr lang="en-US" dirty="0" err="1" smtClean="0">
                <a:solidFill>
                  <a:schemeClr val="accent2"/>
                </a:solidFill>
              </a:rPr>
              <a:t>gia</a:t>
            </a:r>
            <a:r>
              <a:rPr lang="en-US" dirty="0" smtClean="0">
                <a:solidFill>
                  <a:schemeClr val="accent2"/>
                </a:solidFill>
              </a:rPr>
              <a:t>&lt;input type="text" name="</a:t>
            </a:r>
            <a:r>
              <a:rPr lang="en-US" dirty="0" err="1" smtClean="0">
                <a:solidFill>
                  <a:schemeClr val="accent2"/>
                </a:solidFill>
              </a:rPr>
              <a:t>txtdg</a:t>
            </a:r>
            <a:r>
              <a:rPr lang="en-US" dirty="0" smtClean="0">
                <a:solidFill>
                  <a:schemeClr val="accent2"/>
                </a:solidFill>
              </a:rPr>
              <a:t>"&gt;&lt;p&gt;</a:t>
            </a:r>
          </a:p>
          <a:p>
            <a:pPr>
              <a:buNone/>
            </a:pPr>
            <a:r>
              <a:rPr lang="en-US" dirty="0" smtClean="0">
                <a:solidFill>
                  <a:schemeClr val="accent2"/>
                </a:solidFill>
              </a:rPr>
              <a:t>	</a:t>
            </a:r>
            <a:r>
              <a:rPr lang="en-US" dirty="0" err="1" smtClean="0">
                <a:solidFill>
                  <a:schemeClr val="accent2"/>
                </a:solidFill>
              </a:rPr>
              <a:t>Thanh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err="1" smtClean="0">
                <a:solidFill>
                  <a:schemeClr val="accent2"/>
                </a:solidFill>
              </a:rPr>
              <a:t>tien</a:t>
            </a:r>
            <a:r>
              <a:rPr lang="en-US" dirty="0" smtClean="0">
                <a:solidFill>
                  <a:schemeClr val="accent2"/>
                </a:solidFill>
              </a:rPr>
              <a:t>&lt;input type="text" name ="</a:t>
            </a:r>
            <a:r>
              <a:rPr lang="en-US" dirty="0" err="1" smtClean="0">
                <a:solidFill>
                  <a:schemeClr val="accent2"/>
                </a:solidFill>
              </a:rPr>
              <a:t>txttt</a:t>
            </a:r>
            <a:r>
              <a:rPr lang="en-US" dirty="0" smtClean="0">
                <a:solidFill>
                  <a:schemeClr val="accent2"/>
                </a:solidFill>
              </a:rPr>
              <a:t>"&gt;&lt;p&gt;</a:t>
            </a:r>
          </a:p>
          <a:p>
            <a:pPr>
              <a:buNone/>
            </a:pPr>
            <a:r>
              <a:rPr lang="en-US" dirty="0" smtClean="0">
                <a:solidFill>
                  <a:schemeClr val="accent2"/>
                </a:solidFill>
              </a:rPr>
              <a:t>	&lt;input type="button" value="</a:t>
            </a:r>
            <a:r>
              <a:rPr lang="en-US" dirty="0" err="1" smtClean="0">
                <a:solidFill>
                  <a:schemeClr val="accent2"/>
                </a:solidFill>
              </a:rPr>
              <a:t>tinh</a:t>
            </a:r>
            <a:r>
              <a:rPr lang="en-US" dirty="0" smtClean="0">
                <a:solidFill>
                  <a:schemeClr val="accent2"/>
                </a:solidFill>
              </a:rPr>
              <a:t>" </a:t>
            </a:r>
            <a:r>
              <a:rPr lang="en-US" dirty="0" err="1" smtClean="0">
                <a:solidFill>
                  <a:schemeClr val="accent2"/>
                </a:solidFill>
              </a:rPr>
              <a:t>onclick</a:t>
            </a:r>
            <a:r>
              <a:rPr lang="en-US" dirty="0" smtClean="0">
                <a:solidFill>
                  <a:schemeClr val="accent2"/>
                </a:solidFill>
              </a:rPr>
              <a:t>="</a:t>
            </a:r>
            <a:r>
              <a:rPr lang="en-US" dirty="0" err="1" smtClean="0">
                <a:solidFill>
                  <a:schemeClr val="accent2"/>
                </a:solidFill>
              </a:rPr>
              <a:t>tinhtien</a:t>
            </a:r>
            <a:r>
              <a:rPr lang="en-US" dirty="0" smtClean="0">
                <a:solidFill>
                  <a:schemeClr val="accent2"/>
                </a:solidFill>
              </a:rPr>
              <a:t>()"&gt;</a:t>
            </a:r>
          </a:p>
          <a:p>
            <a:pPr>
              <a:buNone/>
            </a:pPr>
            <a:r>
              <a:rPr lang="en-US" dirty="0" smtClean="0">
                <a:solidFill>
                  <a:schemeClr val="accent2"/>
                </a:solidFill>
              </a:rPr>
              <a:t>	&lt;/body&gt;</a:t>
            </a:r>
            <a:endParaRPr lang="en-US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VBScript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VBscript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JavaScript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chạy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duyệt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đoạn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khả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endParaRPr lang="en-US" dirty="0" smtClean="0"/>
          </a:p>
          <a:p>
            <a:pPr lvl="1"/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web</a:t>
            </a:r>
          </a:p>
          <a:p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VBscript</a:t>
            </a:r>
            <a:r>
              <a:rPr lang="en-US" dirty="0" smtClean="0"/>
              <a:t> </a:t>
            </a:r>
            <a:r>
              <a:rPr lang="en-US" dirty="0" err="1" smtClean="0"/>
              <a:t>giống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VB</a:t>
            </a:r>
          </a:p>
          <a:p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Javascript</a:t>
            </a:r>
            <a:r>
              <a:rPr lang="en-US" dirty="0" smtClean="0"/>
              <a:t> </a:t>
            </a:r>
            <a:r>
              <a:rPr lang="en-US" dirty="0" err="1" smtClean="0"/>
              <a:t>gần</a:t>
            </a:r>
            <a:r>
              <a:rPr lang="en-US" dirty="0" smtClean="0"/>
              <a:t> </a:t>
            </a:r>
            <a:r>
              <a:rPr lang="en-US" dirty="0" err="1" smtClean="0"/>
              <a:t>giống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C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VII.Các</a:t>
            </a:r>
            <a:r>
              <a:rPr lang="en-US" dirty="0" smtClean="0"/>
              <a:t> </a:t>
            </a:r>
            <a:r>
              <a:rPr lang="en-US" dirty="0" err="1" smtClean="0"/>
              <a:t>thao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(1/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1.For...in</a:t>
            </a:r>
          </a:p>
          <a:p>
            <a:pPr>
              <a:buNone/>
            </a:pPr>
            <a:r>
              <a:rPr lang="en-US" dirty="0" smtClean="0"/>
              <a:t>	for(&lt;</a:t>
            </a:r>
            <a:r>
              <a:rPr lang="en-US" dirty="0" err="1" smtClean="0"/>
              <a:t>biến</a:t>
            </a:r>
            <a:r>
              <a:rPr lang="en-US" dirty="0" smtClean="0"/>
              <a:t>&gt; in &lt;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&gt;)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hết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	VD:</a:t>
            </a:r>
          </a:p>
          <a:p>
            <a:pPr>
              <a:buNone/>
            </a:pPr>
            <a:r>
              <a:rPr lang="en-US" dirty="0" smtClean="0"/>
              <a:t>	for(</a:t>
            </a:r>
            <a:r>
              <a:rPr lang="en-US" dirty="0" err="1" smtClean="0"/>
              <a:t>var</a:t>
            </a:r>
            <a:r>
              <a:rPr lang="en-US" dirty="0" smtClean="0"/>
              <a:t> x in window)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window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VII.Các</a:t>
            </a:r>
            <a:r>
              <a:rPr lang="en-US" dirty="0" smtClean="0"/>
              <a:t> </a:t>
            </a:r>
            <a:r>
              <a:rPr lang="en-US" dirty="0" err="1" smtClean="0"/>
              <a:t>thao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(2/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Javascript</a:t>
            </a:r>
            <a:r>
              <a:rPr lang="en-US" dirty="0" smtClean="0"/>
              <a:t>: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2162175"/>
            <a:ext cx="6858000" cy="423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VII.Các</a:t>
            </a:r>
            <a:r>
              <a:rPr lang="en-US" dirty="0" smtClean="0"/>
              <a:t> </a:t>
            </a:r>
            <a:r>
              <a:rPr lang="en-US" dirty="0" err="1" smtClean="0"/>
              <a:t>thao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(3/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1.Navigator: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duyệt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navigator:</a:t>
            </a:r>
          </a:p>
          <a:p>
            <a:pPr lvl="2"/>
            <a:r>
              <a:rPr lang="en-US" dirty="0" err="1" smtClean="0"/>
              <a:t>appCodeName</a:t>
            </a:r>
            <a:r>
              <a:rPr lang="en-US" dirty="0" smtClean="0"/>
              <a:t>: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duyệt</a:t>
            </a:r>
            <a:endParaRPr lang="en-US" dirty="0" smtClean="0"/>
          </a:p>
          <a:p>
            <a:pPr lvl="2"/>
            <a:r>
              <a:rPr lang="en-US" dirty="0" err="1" smtClean="0"/>
              <a:t>appName</a:t>
            </a:r>
            <a:r>
              <a:rPr lang="en-US" dirty="0" smtClean="0"/>
              <a:t>: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duyệt</a:t>
            </a:r>
            <a:endParaRPr lang="en-US" dirty="0" smtClean="0"/>
          </a:p>
          <a:p>
            <a:pPr lvl="2"/>
            <a:r>
              <a:rPr lang="en-US" dirty="0" err="1" smtClean="0"/>
              <a:t>appVersion</a:t>
            </a:r>
            <a:r>
              <a:rPr lang="en-US" dirty="0" smtClean="0"/>
              <a:t>: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phiên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duyệt</a:t>
            </a:r>
            <a:endParaRPr lang="en-US" dirty="0" smtClean="0"/>
          </a:p>
          <a:p>
            <a:pPr lvl="2"/>
            <a:r>
              <a:rPr lang="en-US" dirty="0" err="1" smtClean="0"/>
              <a:t>userAgent:hiển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2.Window:hiển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hầu</a:t>
            </a:r>
            <a:r>
              <a:rPr lang="en-US" dirty="0" smtClean="0"/>
              <a:t> </a:t>
            </a:r>
            <a:r>
              <a:rPr lang="en-US" dirty="0" err="1" smtClean="0"/>
              <a:t>hết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tin.</a:t>
            </a:r>
          </a:p>
          <a:p>
            <a:pPr lvl="2"/>
            <a:r>
              <a:rPr lang="en-US" dirty="0" err="1" smtClean="0"/>
              <a:t>defaultStatus:hiển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r>
              <a:rPr lang="en-US" dirty="0" smtClean="0"/>
              <a:t> </a:t>
            </a:r>
            <a:r>
              <a:rPr lang="en-US" dirty="0" err="1" smtClean="0"/>
              <a:t>cửa</a:t>
            </a:r>
            <a:r>
              <a:rPr lang="en-US" dirty="0" smtClean="0"/>
              <a:t> </a:t>
            </a:r>
            <a:r>
              <a:rPr lang="en-US" dirty="0" err="1" smtClean="0"/>
              <a:t>sổ</a:t>
            </a:r>
            <a:r>
              <a:rPr lang="en-US" smtClean="0"/>
              <a:t>.</a:t>
            </a:r>
            <a:endParaRPr 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I.Nhúng</a:t>
            </a:r>
            <a:r>
              <a:rPr lang="en-US" dirty="0" smtClean="0"/>
              <a:t> </a:t>
            </a:r>
            <a:r>
              <a:rPr lang="en-US" dirty="0" err="1" smtClean="0"/>
              <a:t>javascript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file HTML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thẻ</a:t>
            </a:r>
            <a:r>
              <a:rPr lang="en-US" dirty="0" smtClean="0"/>
              <a:t> &lt;Script&gt;</a:t>
            </a:r>
          </a:p>
          <a:p>
            <a:pPr lvl="1">
              <a:buNone/>
            </a:pPr>
            <a:r>
              <a:rPr lang="en-US" dirty="0" smtClean="0"/>
              <a:t>&lt;Script language=“JavaScript”&gt;</a:t>
            </a:r>
          </a:p>
          <a:p>
            <a:pPr lvl="1">
              <a:buNone/>
            </a:pPr>
            <a:r>
              <a:rPr lang="en-US" dirty="0" smtClean="0"/>
              <a:t>//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&lt;/Script&gt;</a:t>
            </a:r>
          </a:p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file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sẵn</a:t>
            </a:r>
            <a:r>
              <a:rPr lang="en-US" dirty="0" smtClean="0"/>
              <a:t>:</a:t>
            </a:r>
          </a:p>
          <a:p>
            <a:pPr lvl="1">
              <a:buNone/>
            </a:pPr>
            <a:r>
              <a:rPr lang="en-US" dirty="0" smtClean="0"/>
              <a:t>&lt;Script </a:t>
            </a:r>
            <a:r>
              <a:rPr lang="en-US" dirty="0" err="1" smtClean="0"/>
              <a:t>src</a:t>
            </a:r>
            <a:r>
              <a:rPr lang="en-US" dirty="0" smtClean="0"/>
              <a:t>=“file_name.js”&gt;</a:t>
            </a:r>
          </a:p>
          <a:p>
            <a:pPr lvl="1">
              <a:buNone/>
            </a:pPr>
            <a:r>
              <a:rPr lang="en-US" dirty="0" smtClean="0"/>
              <a:t>...</a:t>
            </a:r>
          </a:p>
          <a:p>
            <a:pPr lvl="1">
              <a:buNone/>
            </a:pPr>
            <a:r>
              <a:rPr lang="en-US" dirty="0" smtClean="0"/>
              <a:t>&lt;/Script&gt;</a:t>
            </a:r>
          </a:p>
          <a:p>
            <a:pPr lvl="1">
              <a:buNone/>
            </a:pPr>
            <a:r>
              <a:rPr lang="en-US" dirty="0" smtClean="0"/>
              <a:t>	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thẻ</a:t>
            </a:r>
            <a:r>
              <a:rPr lang="en-US" dirty="0" smtClean="0"/>
              <a:t> script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thi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thấy</a:t>
            </a:r>
            <a:r>
              <a:rPr lang="en-US" dirty="0" smtClean="0"/>
              <a:t> file_name.js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I.Nhúng</a:t>
            </a:r>
            <a:r>
              <a:rPr lang="en-US" dirty="0" smtClean="0"/>
              <a:t> </a:t>
            </a:r>
            <a:r>
              <a:rPr lang="en-US" dirty="0" err="1" smtClean="0"/>
              <a:t>javascript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file HTML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duyệt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javascript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ta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cặp</a:t>
            </a:r>
            <a:r>
              <a:rPr lang="en-US" dirty="0" smtClean="0"/>
              <a:t> </a:t>
            </a:r>
            <a:r>
              <a:rPr lang="en-US" dirty="0" err="1" smtClean="0"/>
              <a:t>thẻ</a:t>
            </a:r>
            <a:r>
              <a:rPr lang="en-US" dirty="0" smtClean="0"/>
              <a:t> &lt;</a:t>
            </a:r>
            <a:r>
              <a:rPr lang="en-US" dirty="0" err="1" smtClean="0"/>
              <a:t>noscript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VD:</a:t>
            </a:r>
          </a:p>
          <a:p>
            <a:pPr>
              <a:buNone/>
            </a:pPr>
            <a:r>
              <a:rPr lang="en-US" dirty="0" smtClean="0"/>
              <a:t>	&lt;</a:t>
            </a:r>
            <a:r>
              <a:rPr lang="en-US" dirty="0" err="1" smtClean="0"/>
              <a:t>Noscript</a:t>
            </a:r>
            <a:r>
              <a:rPr lang="en-US" dirty="0" smtClean="0"/>
              <a:t>&gt; 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đoạn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javasript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thi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&lt;/</a:t>
            </a:r>
            <a:r>
              <a:rPr lang="en-US" dirty="0" err="1" smtClean="0"/>
              <a:t>Noscript</a:t>
            </a:r>
            <a:r>
              <a:rPr lang="en-US" dirty="0" smtClean="0"/>
              <a:t>&gt;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II.Giao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(1/2)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hay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dòng</a:t>
            </a:r>
            <a:r>
              <a:rPr lang="en-US" dirty="0" smtClean="0"/>
              <a:t> text </a:t>
            </a:r>
            <a:r>
              <a:rPr lang="en-US" dirty="0" err="1" smtClean="0"/>
              <a:t>lên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web </a:t>
            </a:r>
            <a:r>
              <a:rPr lang="en-US" dirty="0" err="1" smtClean="0"/>
              <a:t>ta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:</a:t>
            </a:r>
          </a:p>
          <a:p>
            <a:pPr lvl="1">
              <a:buNone/>
            </a:pPr>
            <a:r>
              <a:rPr lang="en-US" dirty="0" err="1" smtClean="0">
                <a:solidFill>
                  <a:schemeClr val="accent2"/>
                </a:solidFill>
              </a:rPr>
              <a:t>document.write</a:t>
            </a:r>
            <a:r>
              <a:rPr lang="en-US" dirty="0" smtClean="0">
                <a:solidFill>
                  <a:schemeClr val="accent2"/>
                </a:solidFill>
              </a:rPr>
              <a:t>(“</a:t>
            </a:r>
            <a:r>
              <a:rPr lang="en-US" dirty="0" err="1" smtClean="0">
                <a:solidFill>
                  <a:schemeClr val="accent2"/>
                </a:solidFill>
              </a:rPr>
              <a:t>noi</a:t>
            </a:r>
            <a:r>
              <a:rPr lang="en-US" dirty="0" smtClean="0">
                <a:solidFill>
                  <a:schemeClr val="accent2"/>
                </a:solidFill>
              </a:rPr>
              <a:t> dung”);</a:t>
            </a:r>
          </a:p>
          <a:p>
            <a:pPr lvl="1">
              <a:buNone/>
            </a:pPr>
            <a:r>
              <a:rPr lang="en-US" dirty="0" err="1" smtClean="0">
                <a:solidFill>
                  <a:schemeClr val="accent2"/>
                </a:solidFill>
              </a:rPr>
              <a:t>document.writeln</a:t>
            </a:r>
            <a:r>
              <a:rPr lang="en-US" dirty="0" smtClean="0">
                <a:solidFill>
                  <a:schemeClr val="accent2"/>
                </a:solidFill>
              </a:rPr>
              <a:t>(“</a:t>
            </a:r>
            <a:r>
              <a:rPr lang="en-US" dirty="0" err="1" smtClean="0">
                <a:solidFill>
                  <a:schemeClr val="accent2"/>
                </a:solidFill>
              </a:rPr>
              <a:t>noi</a:t>
            </a:r>
            <a:r>
              <a:rPr lang="en-US" dirty="0" smtClean="0">
                <a:solidFill>
                  <a:schemeClr val="accent2"/>
                </a:solidFill>
              </a:rPr>
              <a:t> dung”);</a:t>
            </a:r>
          </a:p>
          <a:p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hộp</a:t>
            </a:r>
            <a:r>
              <a:rPr lang="en-US" dirty="0" smtClean="0"/>
              <a:t> </a:t>
            </a:r>
            <a:r>
              <a:rPr lang="en-US" dirty="0" err="1" smtClean="0"/>
              <a:t>thoại</a:t>
            </a:r>
            <a:r>
              <a:rPr lang="en-US" dirty="0" smtClean="0"/>
              <a:t>:</a:t>
            </a:r>
          </a:p>
          <a:p>
            <a:pPr lvl="1">
              <a:buNone/>
            </a:pPr>
            <a:r>
              <a:rPr lang="en-US" dirty="0" smtClean="0">
                <a:solidFill>
                  <a:schemeClr val="accent2"/>
                </a:solidFill>
              </a:rPr>
              <a:t>alert(“</a:t>
            </a:r>
            <a:r>
              <a:rPr lang="en-US" dirty="0" err="1" smtClean="0">
                <a:solidFill>
                  <a:schemeClr val="accent2"/>
                </a:solidFill>
              </a:rPr>
              <a:t>noi</a:t>
            </a:r>
            <a:r>
              <a:rPr lang="en-US" dirty="0" smtClean="0">
                <a:solidFill>
                  <a:schemeClr val="accent2"/>
                </a:solidFill>
              </a:rPr>
              <a:t> dung”);</a:t>
            </a:r>
          </a:p>
          <a:p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tin:</a:t>
            </a:r>
          </a:p>
          <a:p>
            <a:pPr lvl="1">
              <a:buNone/>
            </a:pPr>
            <a:r>
              <a:rPr lang="en-US" dirty="0" smtClean="0">
                <a:solidFill>
                  <a:schemeClr val="accent2"/>
                </a:solidFill>
              </a:rPr>
              <a:t>prompt(“</a:t>
            </a:r>
            <a:r>
              <a:rPr lang="en-US" dirty="0" err="1" smtClean="0">
                <a:solidFill>
                  <a:schemeClr val="accent2"/>
                </a:solidFill>
              </a:rPr>
              <a:t>noi</a:t>
            </a:r>
            <a:r>
              <a:rPr lang="en-US" dirty="0" smtClean="0">
                <a:solidFill>
                  <a:schemeClr val="accent2"/>
                </a:solidFill>
              </a:rPr>
              <a:t> dung”);</a:t>
            </a:r>
          </a:p>
          <a:p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chú</a:t>
            </a:r>
            <a:r>
              <a:rPr lang="en-US" dirty="0" smtClean="0"/>
              <a:t> </a:t>
            </a:r>
            <a:r>
              <a:rPr lang="en-US" dirty="0" err="1" smtClean="0"/>
              <a:t>thích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đoạn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ta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 smtClean="0"/>
          </a:p>
          <a:p>
            <a:pPr lvl="1"/>
            <a:r>
              <a:rPr lang="en-US" dirty="0" smtClean="0"/>
              <a:t>// </a:t>
            </a:r>
            <a:r>
              <a:rPr lang="en-US" dirty="0" err="1" smtClean="0"/>
              <a:t>chú</a:t>
            </a:r>
            <a:r>
              <a:rPr lang="en-US" dirty="0" smtClean="0"/>
              <a:t> </a:t>
            </a:r>
            <a:r>
              <a:rPr lang="en-US" dirty="0" err="1" smtClean="0"/>
              <a:t>thích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1 </a:t>
            </a:r>
            <a:r>
              <a:rPr lang="en-US" dirty="0" err="1" smtClean="0"/>
              <a:t>dòng</a:t>
            </a:r>
            <a:endParaRPr lang="en-US" dirty="0" smtClean="0"/>
          </a:p>
          <a:p>
            <a:pPr lvl="1"/>
            <a:r>
              <a:rPr lang="en-US" dirty="0" smtClean="0"/>
              <a:t>/* </a:t>
            </a:r>
            <a:r>
              <a:rPr lang="en-US" dirty="0" err="1" smtClean="0"/>
              <a:t>và</a:t>
            </a:r>
            <a:r>
              <a:rPr lang="en-US" dirty="0" smtClean="0"/>
              <a:t> */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chú</a:t>
            </a:r>
            <a:r>
              <a:rPr lang="en-US" dirty="0" smtClean="0"/>
              <a:t> </a:t>
            </a:r>
            <a:r>
              <a:rPr lang="en-US" dirty="0" err="1" smtClean="0"/>
              <a:t>thích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dòng</a:t>
            </a:r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II.Giao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(2/2)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VD: </a:t>
            </a:r>
          </a:p>
          <a:p>
            <a:pPr lvl="1">
              <a:buNone/>
            </a:pPr>
            <a:r>
              <a:rPr lang="en-US" dirty="0" smtClean="0"/>
              <a:t>&lt;Script language="</a:t>
            </a:r>
            <a:r>
              <a:rPr lang="en-US" dirty="0" err="1" smtClean="0"/>
              <a:t>javaScript</a:t>
            </a:r>
            <a:r>
              <a:rPr lang="en-US" dirty="0" smtClean="0"/>
              <a:t>"&gt;</a:t>
            </a:r>
          </a:p>
          <a:p>
            <a:pPr lvl="1">
              <a:buNone/>
            </a:pPr>
            <a:r>
              <a:rPr lang="en-US" dirty="0" smtClean="0"/>
              <a:t>	</a:t>
            </a:r>
            <a:r>
              <a:rPr lang="en-US" dirty="0" err="1" smtClean="0"/>
              <a:t>var</a:t>
            </a:r>
            <a:r>
              <a:rPr lang="en-US" dirty="0" smtClean="0"/>
              <a:t> ten=prompt("hay </a:t>
            </a:r>
            <a:r>
              <a:rPr lang="en-US" dirty="0" err="1" smtClean="0"/>
              <a:t>nhap</a:t>
            </a:r>
            <a:r>
              <a:rPr lang="en-US" dirty="0" smtClean="0"/>
              <a:t> ten </a:t>
            </a:r>
            <a:r>
              <a:rPr lang="en-US" dirty="0" err="1" smtClean="0"/>
              <a:t>cua</a:t>
            </a:r>
            <a:r>
              <a:rPr lang="en-US" dirty="0" smtClean="0"/>
              <a:t> ban");</a:t>
            </a:r>
          </a:p>
          <a:p>
            <a:pPr lvl="1">
              <a:buNone/>
            </a:pPr>
            <a:r>
              <a:rPr lang="en-US" dirty="0" smtClean="0"/>
              <a:t>	alert("</a:t>
            </a:r>
            <a:r>
              <a:rPr lang="en-US" dirty="0" err="1" smtClean="0"/>
              <a:t>xin</a:t>
            </a:r>
            <a:r>
              <a:rPr lang="en-US" dirty="0" smtClean="0"/>
              <a:t> </a:t>
            </a:r>
            <a:r>
              <a:rPr lang="en-US" dirty="0" err="1" smtClean="0"/>
              <a:t>chao</a:t>
            </a:r>
            <a:r>
              <a:rPr lang="en-US" dirty="0" smtClean="0"/>
              <a:t>"+ten);</a:t>
            </a:r>
          </a:p>
          <a:p>
            <a:pPr lvl="1">
              <a:buNone/>
            </a:pPr>
            <a:r>
              <a:rPr lang="en-US" dirty="0" smtClean="0"/>
              <a:t>&lt;/Script&gt;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III.Biến</a:t>
            </a:r>
            <a:r>
              <a:rPr lang="en-US" dirty="0" smtClean="0"/>
              <a:t> -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(1/4)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1.Biến:</a:t>
            </a:r>
          </a:p>
          <a:p>
            <a:pPr lvl="1"/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đại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endParaRPr lang="en-US" dirty="0" smtClean="0"/>
          </a:p>
          <a:p>
            <a:pPr lvl="1"/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tắc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:</a:t>
            </a:r>
          </a:p>
          <a:p>
            <a:pPr lvl="2"/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bắt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dấu</a:t>
            </a:r>
            <a:r>
              <a:rPr lang="en-US" dirty="0" smtClean="0"/>
              <a:t> </a:t>
            </a:r>
            <a:r>
              <a:rPr lang="en-US" dirty="0" err="1" smtClean="0"/>
              <a:t>gạch</a:t>
            </a:r>
            <a:r>
              <a:rPr lang="en-US" dirty="0" smtClean="0"/>
              <a:t> </a:t>
            </a:r>
            <a:r>
              <a:rPr lang="en-US" dirty="0" err="1" smtClean="0"/>
              <a:t>dưới</a:t>
            </a:r>
            <a:endParaRPr lang="en-US" dirty="0" smtClean="0"/>
          </a:p>
          <a:p>
            <a:pPr lvl="2"/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endParaRPr lang="en-US" dirty="0" smtClean="0"/>
          </a:p>
          <a:p>
            <a:pPr lvl="2"/>
            <a:r>
              <a:rPr lang="en-US" dirty="0" smtClean="0"/>
              <a:t>JS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biệt</a:t>
            </a:r>
            <a:r>
              <a:rPr lang="en-US" dirty="0" smtClean="0"/>
              <a:t> </a:t>
            </a:r>
            <a:r>
              <a:rPr lang="en-US" dirty="0" err="1" smtClean="0"/>
              <a:t>chữ</a:t>
            </a:r>
            <a:r>
              <a:rPr lang="en-US" dirty="0" smtClean="0"/>
              <a:t> </a:t>
            </a:r>
            <a:r>
              <a:rPr lang="en-US" dirty="0" err="1" smtClean="0"/>
              <a:t>hoa</a:t>
            </a:r>
            <a:r>
              <a:rPr lang="en-US" dirty="0" smtClean="0"/>
              <a:t> </a:t>
            </a:r>
            <a:r>
              <a:rPr lang="en-US" dirty="0" err="1" smtClean="0"/>
              <a:t>chữ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endParaRPr lang="en-US" dirty="0" smtClean="0"/>
          </a:p>
          <a:p>
            <a:pPr lvl="1"/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:</a:t>
            </a:r>
          </a:p>
          <a:p>
            <a:pPr lvl="2"/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tên_biến</a:t>
            </a:r>
            <a:endParaRPr lang="en-US" dirty="0" smtClean="0"/>
          </a:p>
          <a:p>
            <a:pPr lvl="2"/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javascript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rõ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endParaRPr lang="en-US" dirty="0" smtClean="0"/>
          </a:p>
          <a:p>
            <a:pPr lvl="1"/>
            <a:r>
              <a:rPr lang="en-US" dirty="0" err="1" smtClean="0"/>
              <a:t>Có</a:t>
            </a:r>
            <a:r>
              <a:rPr lang="en-US" dirty="0" smtClean="0"/>
              <a:t> 2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:</a:t>
            </a:r>
          </a:p>
          <a:p>
            <a:pPr lvl="2"/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cục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endParaRPr lang="en-US" dirty="0" smtClean="0"/>
          </a:p>
          <a:p>
            <a:pPr lvl="2"/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cục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III.Biến</a:t>
            </a:r>
            <a:r>
              <a:rPr lang="en-US" dirty="0" smtClean="0"/>
              <a:t> -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(2/4)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2.Kiểu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endParaRPr lang="en-US" dirty="0" smtClean="0"/>
          </a:p>
          <a:p>
            <a:pPr lvl="1"/>
            <a:r>
              <a:rPr lang="en-US" dirty="0" err="1" smtClean="0"/>
              <a:t>Kiểu</a:t>
            </a:r>
            <a:r>
              <a:rPr lang="en-US" dirty="0" smtClean="0"/>
              <a:t> logic(</a:t>
            </a:r>
            <a:r>
              <a:rPr lang="en-US" dirty="0" err="1" smtClean="0"/>
              <a:t>boolean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r>
              <a:rPr lang="en-US" dirty="0" smtClean="0"/>
              <a:t>(String)</a:t>
            </a:r>
          </a:p>
          <a:p>
            <a:pPr lvl="1"/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endParaRPr lang="en-US" dirty="0" smtClean="0"/>
          </a:p>
          <a:p>
            <a:pPr lvl="1"/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ngày</a:t>
            </a:r>
            <a:endParaRPr lang="en-US" dirty="0" smtClean="0"/>
          </a:p>
          <a:p>
            <a:pPr lvl="1"/>
            <a:r>
              <a:rPr lang="en-US" dirty="0" err="1" smtClean="0"/>
              <a:t>Kiểu</a:t>
            </a:r>
            <a:r>
              <a:rPr lang="en-US" dirty="0" smtClean="0"/>
              <a:t> null</a:t>
            </a:r>
          </a:p>
          <a:p>
            <a:pPr lvl="1">
              <a:buNone/>
            </a:pP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2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ta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 +:</a:t>
            </a:r>
          </a:p>
          <a:p>
            <a:pPr lvl="1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a= “Ha </a:t>
            </a:r>
            <a:r>
              <a:rPr lang="en-US" dirty="0" err="1" smtClean="0"/>
              <a:t>Noi</a:t>
            </a:r>
            <a:r>
              <a:rPr lang="en-US" dirty="0" smtClean="0"/>
              <a:t>” + 36 + “pho </a:t>
            </a:r>
            <a:r>
              <a:rPr lang="en-US" dirty="0" err="1" smtClean="0"/>
              <a:t>phuong</a:t>
            </a:r>
            <a:r>
              <a:rPr lang="en-US" dirty="0" smtClean="0"/>
              <a:t>”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1062</TotalTime>
  <Words>857</Words>
  <Application>Microsoft Office PowerPoint</Application>
  <PresentationFormat>On-screen Show (4:3)</PresentationFormat>
  <Paragraphs>338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Wingdings 2</vt:lpstr>
      <vt:lpstr>Equity</vt:lpstr>
      <vt:lpstr>JavaScript</vt:lpstr>
      <vt:lpstr>Nội dung chính</vt:lpstr>
      <vt:lpstr>Javascript và VBScript</vt:lpstr>
      <vt:lpstr>I.Nhúng javascript vào file HTML</vt:lpstr>
      <vt:lpstr>I.Nhúng javascript vào file HTML</vt:lpstr>
      <vt:lpstr>II.Giao tiếp với người sử dụng(1/2)</vt:lpstr>
      <vt:lpstr>II.Giao tiếp với người sử dụng(2/2)</vt:lpstr>
      <vt:lpstr>III.Biến - Biểu thức(1/4)</vt:lpstr>
      <vt:lpstr>III.Biến - Biểu thức(2/4)</vt:lpstr>
      <vt:lpstr>III.Biến - Biểu thức(3/4)</vt:lpstr>
      <vt:lpstr>III.Biến - Biểu thức(4/4)</vt:lpstr>
      <vt:lpstr>IV.Cấu trúc điều khiển(1/10)</vt:lpstr>
      <vt:lpstr>IV.Cấu trúc điều khiển(2/10)</vt:lpstr>
      <vt:lpstr>IV.Cấu trúc điều khiển(3/10)</vt:lpstr>
      <vt:lpstr>IV.Cấu trúc điều khiển(4/10)</vt:lpstr>
      <vt:lpstr>IV.Cấu trúc điều khiển(5/10)</vt:lpstr>
      <vt:lpstr>IV.Cấu trúc điều khiển(6/10)</vt:lpstr>
      <vt:lpstr>IV.Cấu trúc điều khiển(7/10)</vt:lpstr>
      <vt:lpstr>IV.Cấu trúc điều khiển(8/10)</vt:lpstr>
      <vt:lpstr>IV.Cấu trúc điều khiển(9/10)</vt:lpstr>
      <vt:lpstr>IV.Cấu trúc điều khiển(10/10)</vt:lpstr>
      <vt:lpstr>V.Bài tập:</vt:lpstr>
      <vt:lpstr>VI.Hàm trong javascript</vt:lpstr>
      <vt:lpstr>VII.Sự kiện trong Javascript(1/6)</vt:lpstr>
      <vt:lpstr>VII.Sự kiện trong Javascript(2/6)</vt:lpstr>
      <vt:lpstr>VII.Sự kiện trong Javascript(3/6)</vt:lpstr>
      <vt:lpstr>VII.Sự kiện trong Javascript(4/6)</vt:lpstr>
      <vt:lpstr>VII.Sự kiện trong Javascript(5/6)</vt:lpstr>
      <vt:lpstr>VII.Sự kiện trong Javascript(6/6)</vt:lpstr>
      <vt:lpstr>VII.Các thao tác trên đối tượng(1/</vt:lpstr>
      <vt:lpstr>VII.Các thao tác trên đối tượng(2/</vt:lpstr>
      <vt:lpstr>VII.Các thao tác trên đối tượng(3/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Pieras</dc:creator>
  <cp:lastModifiedBy>Pieras</cp:lastModifiedBy>
  <cp:revision>283</cp:revision>
  <dcterms:created xsi:type="dcterms:W3CDTF">2006-08-16T00:00:00Z</dcterms:created>
  <dcterms:modified xsi:type="dcterms:W3CDTF">2021-03-13T02:54:10Z</dcterms:modified>
</cp:coreProperties>
</file>