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60" r:id="rId4"/>
    <p:sldId id="263" r:id="rId5"/>
    <p:sldId id="262" r:id="rId6"/>
    <p:sldId id="261" r:id="rId7"/>
    <p:sldId id="264" r:id="rId8"/>
    <p:sldId id="271" r:id="rId9"/>
    <p:sldId id="270" r:id="rId10"/>
    <p:sldId id="272" r:id="rId11"/>
    <p:sldId id="258" r:id="rId12"/>
    <p:sldId id="257" r:id="rId13"/>
    <p:sldId id="273" r:id="rId14"/>
    <p:sldId id="265" r:id="rId15"/>
    <p:sldId id="269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74FE7-1016-413B-AD01-3469AF24D91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D05861-94AC-454E-8632-7DD3C336BF2F}">
      <dgm:prSet phldrT="[Text]"/>
      <dgm:spPr/>
      <dgm:t>
        <a:bodyPr/>
        <a:lstStyle/>
        <a:p>
          <a:pPr algn="ctr"/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  <a:p>
          <a:pPr algn="ctr"/>
          <a:endParaRPr lang="en-US" b="1">
            <a:solidFill>
              <a:schemeClr val="bg1">
                <a:lumMod val="95000"/>
                <a:lumOff val="5000"/>
              </a:schemeClr>
            </a:solidFill>
          </a:endParaRPr>
        </a:p>
        <a:p>
          <a:pPr algn="ctr"/>
          <a:r>
            <a:rPr lang="en-US" b="1">
              <a:solidFill>
                <a:schemeClr val="bg1">
                  <a:lumMod val="95000"/>
                  <a:lumOff val="5000"/>
                </a:schemeClr>
              </a:solidFill>
            </a:rPr>
            <a:t>Nhóm 1</a:t>
          </a:r>
        </a:p>
      </dgm:t>
    </dgm:pt>
    <dgm:pt modelId="{C8183E41-9E38-4FCB-81AB-AEA35BA73831}" type="parTrans" cxnId="{3D2B4A41-D9F9-4EBC-B1CD-F2691A481649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CBAC410-AFD5-4EF4-9A1D-35F00F45993B}" type="sibTrans" cxnId="{3D2B4A41-D9F9-4EBC-B1CD-F2691A481649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93671E5-06AB-4535-845C-12F20950DA66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Trịnh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Xuân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Chinh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82CD968-BCB7-4B8B-AECA-6227BDD10FC1}" type="parTrans" cxnId="{E8639FDB-7F9E-44D6-AD66-F6883765AFA0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78E521B9-9D5F-4669-B43B-8F1B79B31E4F}" type="sibTrans" cxnId="{E8639FDB-7F9E-44D6-AD66-F6883765AFA0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E3252A7-7FA3-4AC9-B4C2-57A06406C6BC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Đinh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Mạnh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Dũng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8801CCD-816B-49D4-8967-4FD59F1B0178}" type="parTrans" cxnId="{2E5E6F29-B14E-4ED4-AA5B-D84D6758CEA6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6D5AFAB-48D8-45A6-8AA2-4C82DA6E9F0E}" type="sibTrans" cxnId="{2E5E6F29-B14E-4ED4-AA5B-D84D6758CEA6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9DEBA5B-8A64-4CBF-B35F-E71F88431EF9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Đinh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Văn</a:t>
          </a:r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dirty="0" err="1">
              <a:solidFill>
                <a:schemeClr val="bg1">
                  <a:lumMod val="95000"/>
                  <a:lumOff val="5000"/>
                </a:schemeClr>
              </a:solidFill>
            </a:rPr>
            <a:t>Dũng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BD5BA08-039D-4E57-94F1-441365A14C79}" type="parTrans" cxnId="{5FB25838-FCA3-403D-BAFB-3E28463AF679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0218951F-D1AB-4605-8ED8-0DFDCB01A365}" type="sibTrans" cxnId="{5FB25838-FCA3-403D-BAFB-3E28463AF679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A437B76-D870-4A87-B7E1-6E0EE8102C60}">
      <dgm:prSet phldrT="[Text]"/>
      <dgm:spPr/>
      <dgm:t>
        <a:bodyPr/>
        <a:lstStyle/>
        <a:p>
          <a:r>
            <a:rPr lang="en-US">
              <a:solidFill>
                <a:schemeClr val="bg1">
                  <a:lumMod val="95000"/>
                  <a:lumOff val="5000"/>
                </a:schemeClr>
              </a:solidFill>
            </a:rPr>
            <a:t>Đặng Công Duyệt</a:t>
          </a:r>
        </a:p>
      </dgm:t>
    </dgm:pt>
    <dgm:pt modelId="{C293CDDC-7B4B-4F8F-992F-C98B00D56640}" type="parTrans" cxnId="{3189B2A2-76E2-4B79-92BF-2946D28F1370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7FB031B-F1BC-4B97-94AA-CD23F6503FBF}" type="sibTrans" cxnId="{3189B2A2-76E2-4B79-92BF-2946D28F1370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DD53761C-99F2-4DA8-B22B-B7535814AAA0}">
      <dgm:prSet phldrT="[Text]"/>
      <dgm:spPr/>
      <dgm:t>
        <a:bodyPr/>
        <a:lstStyle/>
        <a:p>
          <a:r>
            <a:rPr lang="en-US">
              <a:solidFill>
                <a:schemeClr val="bg1">
                  <a:lumMod val="95000"/>
                  <a:lumOff val="5000"/>
                </a:schemeClr>
              </a:solidFill>
            </a:rPr>
            <a:t>Phạm Mai Việt Hoàng</a:t>
          </a:r>
        </a:p>
      </dgm:t>
    </dgm:pt>
    <dgm:pt modelId="{48B1C164-2C86-408A-9EC5-9B8B70AEB0A6}" type="parTrans" cxnId="{E65BCA41-2939-4F71-A48A-B4C88EEDF6C4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717532B-39F8-48D7-A2E9-60E8211836FC}" type="sibTrans" cxnId="{E65BCA41-2939-4F71-A48A-B4C88EEDF6C4}">
      <dgm:prSet/>
      <dgm:spPr/>
      <dgm:t>
        <a:bodyPr/>
        <a:lstStyle/>
        <a:p>
          <a:endParaRPr lang="en-US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C196281-AE61-4D1A-8419-6ADE0EC86157}" type="pres">
      <dgm:prSet presAssocID="{EB174FE7-1016-413B-AD01-3469AF24D91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9814D5-E88C-47C7-A12A-1A9942476863}" type="pres">
      <dgm:prSet presAssocID="{57D05861-94AC-454E-8632-7DD3C336BF2F}" presName="thickLine" presStyleLbl="alignNode1" presStyleIdx="0" presStyleCnt="1"/>
      <dgm:spPr/>
    </dgm:pt>
    <dgm:pt modelId="{7C9EBFAA-D5F1-4542-AECB-CA8DB557809B}" type="pres">
      <dgm:prSet presAssocID="{57D05861-94AC-454E-8632-7DD3C336BF2F}" presName="horz1" presStyleCnt="0"/>
      <dgm:spPr/>
    </dgm:pt>
    <dgm:pt modelId="{AA90EDA9-D515-458D-9D7E-2E29E968729B}" type="pres">
      <dgm:prSet presAssocID="{57D05861-94AC-454E-8632-7DD3C336BF2F}" presName="tx1" presStyleLbl="revTx" presStyleIdx="0" presStyleCnt="6"/>
      <dgm:spPr/>
      <dgm:t>
        <a:bodyPr/>
        <a:lstStyle/>
        <a:p>
          <a:endParaRPr lang="en-US"/>
        </a:p>
      </dgm:t>
    </dgm:pt>
    <dgm:pt modelId="{14D1B122-1E3E-4E28-89B5-019E86DF5BE3}" type="pres">
      <dgm:prSet presAssocID="{57D05861-94AC-454E-8632-7DD3C336BF2F}" presName="vert1" presStyleCnt="0"/>
      <dgm:spPr/>
    </dgm:pt>
    <dgm:pt modelId="{65749A6E-1BC6-41FC-8401-582E549C385A}" type="pres">
      <dgm:prSet presAssocID="{893671E5-06AB-4535-845C-12F20950DA66}" presName="vertSpace2a" presStyleCnt="0"/>
      <dgm:spPr/>
    </dgm:pt>
    <dgm:pt modelId="{4C84C6C1-0D4C-4432-80E2-47099E1A533E}" type="pres">
      <dgm:prSet presAssocID="{893671E5-06AB-4535-845C-12F20950DA66}" presName="horz2" presStyleCnt="0"/>
      <dgm:spPr/>
    </dgm:pt>
    <dgm:pt modelId="{C6F362B7-A190-4109-91C8-CB77CAE20E77}" type="pres">
      <dgm:prSet presAssocID="{893671E5-06AB-4535-845C-12F20950DA66}" presName="horzSpace2" presStyleCnt="0"/>
      <dgm:spPr/>
    </dgm:pt>
    <dgm:pt modelId="{819CFCFF-5B3D-4D99-8F95-D25F29E99D65}" type="pres">
      <dgm:prSet presAssocID="{893671E5-06AB-4535-845C-12F20950DA66}" presName="tx2" presStyleLbl="revTx" presStyleIdx="1" presStyleCnt="6"/>
      <dgm:spPr/>
      <dgm:t>
        <a:bodyPr/>
        <a:lstStyle/>
        <a:p>
          <a:endParaRPr lang="en-US"/>
        </a:p>
      </dgm:t>
    </dgm:pt>
    <dgm:pt modelId="{B276503B-2F81-4FA1-B0BE-603145791214}" type="pres">
      <dgm:prSet presAssocID="{893671E5-06AB-4535-845C-12F20950DA66}" presName="vert2" presStyleCnt="0"/>
      <dgm:spPr/>
    </dgm:pt>
    <dgm:pt modelId="{145B6263-13E2-4CE5-AAFA-F4F3FBDE2B28}" type="pres">
      <dgm:prSet presAssocID="{893671E5-06AB-4535-845C-12F20950DA66}" presName="thinLine2b" presStyleLbl="callout" presStyleIdx="0" presStyleCnt="5"/>
      <dgm:spPr/>
    </dgm:pt>
    <dgm:pt modelId="{DA2BA6B3-ECC2-4A7D-B791-BF2035B640F3}" type="pres">
      <dgm:prSet presAssocID="{893671E5-06AB-4535-845C-12F20950DA66}" presName="vertSpace2b" presStyleCnt="0"/>
      <dgm:spPr/>
    </dgm:pt>
    <dgm:pt modelId="{7F1D3D36-A6BD-429B-AEDF-3D85EB509B19}" type="pres">
      <dgm:prSet presAssocID="{8E3252A7-7FA3-4AC9-B4C2-57A06406C6BC}" presName="horz2" presStyleCnt="0"/>
      <dgm:spPr/>
    </dgm:pt>
    <dgm:pt modelId="{B8DC13AF-CE27-48C3-A961-5D5F6141F93D}" type="pres">
      <dgm:prSet presAssocID="{8E3252A7-7FA3-4AC9-B4C2-57A06406C6BC}" presName="horzSpace2" presStyleCnt="0"/>
      <dgm:spPr/>
    </dgm:pt>
    <dgm:pt modelId="{58D9A1E7-9670-46FC-B3F3-3E6759E85882}" type="pres">
      <dgm:prSet presAssocID="{8E3252A7-7FA3-4AC9-B4C2-57A06406C6BC}" presName="tx2" presStyleLbl="revTx" presStyleIdx="2" presStyleCnt="6"/>
      <dgm:spPr/>
      <dgm:t>
        <a:bodyPr/>
        <a:lstStyle/>
        <a:p>
          <a:endParaRPr lang="en-US"/>
        </a:p>
      </dgm:t>
    </dgm:pt>
    <dgm:pt modelId="{DFA38198-3328-4693-B911-4209A6B82811}" type="pres">
      <dgm:prSet presAssocID="{8E3252A7-7FA3-4AC9-B4C2-57A06406C6BC}" presName="vert2" presStyleCnt="0"/>
      <dgm:spPr/>
    </dgm:pt>
    <dgm:pt modelId="{7F747C2D-8C74-42EA-9800-1CB1FF41E5E8}" type="pres">
      <dgm:prSet presAssocID="{8E3252A7-7FA3-4AC9-B4C2-57A06406C6BC}" presName="thinLine2b" presStyleLbl="callout" presStyleIdx="1" presStyleCnt="5"/>
      <dgm:spPr/>
    </dgm:pt>
    <dgm:pt modelId="{42248751-A5D5-4C70-83EE-AA8526B23CBA}" type="pres">
      <dgm:prSet presAssocID="{8E3252A7-7FA3-4AC9-B4C2-57A06406C6BC}" presName="vertSpace2b" presStyleCnt="0"/>
      <dgm:spPr/>
    </dgm:pt>
    <dgm:pt modelId="{E5309C7C-33F4-4926-88A7-B13A121E02C1}" type="pres">
      <dgm:prSet presAssocID="{D9DEBA5B-8A64-4CBF-B35F-E71F88431EF9}" presName="horz2" presStyleCnt="0"/>
      <dgm:spPr/>
    </dgm:pt>
    <dgm:pt modelId="{22EF9844-78BA-4C95-B82E-FE69F34008ED}" type="pres">
      <dgm:prSet presAssocID="{D9DEBA5B-8A64-4CBF-B35F-E71F88431EF9}" presName="horzSpace2" presStyleCnt="0"/>
      <dgm:spPr/>
    </dgm:pt>
    <dgm:pt modelId="{4F264AB2-B2AE-4EEE-B1E0-BA172B59ECCE}" type="pres">
      <dgm:prSet presAssocID="{D9DEBA5B-8A64-4CBF-B35F-E71F88431EF9}" presName="tx2" presStyleLbl="revTx" presStyleIdx="3" presStyleCnt="6"/>
      <dgm:spPr/>
      <dgm:t>
        <a:bodyPr/>
        <a:lstStyle/>
        <a:p>
          <a:endParaRPr lang="en-US"/>
        </a:p>
      </dgm:t>
    </dgm:pt>
    <dgm:pt modelId="{2DC53E3D-DF5B-4A8A-AB11-E605524D7D5C}" type="pres">
      <dgm:prSet presAssocID="{D9DEBA5B-8A64-4CBF-B35F-E71F88431EF9}" presName="vert2" presStyleCnt="0"/>
      <dgm:spPr/>
    </dgm:pt>
    <dgm:pt modelId="{566D4B8E-9FB3-43B1-829B-A7FFE519124C}" type="pres">
      <dgm:prSet presAssocID="{D9DEBA5B-8A64-4CBF-B35F-E71F88431EF9}" presName="thinLine2b" presStyleLbl="callout" presStyleIdx="2" presStyleCnt="5"/>
      <dgm:spPr/>
    </dgm:pt>
    <dgm:pt modelId="{C25E4CA0-CC5B-4898-B095-B827504935CF}" type="pres">
      <dgm:prSet presAssocID="{D9DEBA5B-8A64-4CBF-B35F-E71F88431EF9}" presName="vertSpace2b" presStyleCnt="0"/>
      <dgm:spPr/>
    </dgm:pt>
    <dgm:pt modelId="{58A06C49-B82F-4869-B9AE-4A1DAC65DB18}" type="pres">
      <dgm:prSet presAssocID="{6A437B76-D870-4A87-B7E1-6E0EE8102C60}" presName="horz2" presStyleCnt="0"/>
      <dgm:spPr/>
    </dgm:pt>
    <dgm:pt modelId="{754121EE-736F-4F5F-B992-1EA6B8DDA212}" type="pres">
      <dgm:prSet presAssocID="{6A437B76-D870-4A87-B7E1-6E0EE8102C60}" presName="horzSpace2" presStyleCnt="0"/>
      <dgm:spPr/>
    </dgm:pt>
    <dgm:pt modelId="{115D2694-8BCF-494C-AB04-627987679078}" type="pres">
      <dgm:prSet presAssocID="{6A437B76-D870-4A87-B7E1-6E0EE8102C60}" presName="tx2" presStyleLbl="revTx" presStyleIdx="4" presStyleCnt="6"/>
      <dgm:spPr/>
      <dgm:t>
        <a:bodyPr/>
        <a:lstStyle/>
        <a:p>
          <a:endParaRPr lang="en-US"/>
        </a:p>
      </dgm:t>
    </dgm:pt>
    <dgm:pt modelId="{A0968064-ECDF-4434-9E78-F986770A8812}" type="pres">
      <dgm:prSet presAssocID="{6A437B76-D870-4A87-B7E1-6E0EE8102C60}" presName="vert2" presStyleCnt="0"/>
      <dgm:spPr/>
    </dgm:pt>
    <dgm:pt modelId="{0D823D04-344F-4D6C-B180-CBFFB23FE891}" type="pres">
      <dgm:prSet presAssocID="{6A437B76-D870-4A87-B7E1-6E0EE8102C60}" presName="thinLine2b" presStyleLbl="callout" presStyleIdx="3" presStyleCnt="5"/>
      <dgm:spPr/>
    </dgm:pt>
    <dgm:pt modelId="{E61191D9-C1D5-4383-8D02-D16BC2E98A8C}" type="pres">
      <dgm:prSet presAssocID="{6A437B76-D870-4A87-B7E1-6E0EE8102C60}" presName="vertSpace2b" presStyleCnt="0"/>
      <dgm:spPr/>
    </dgm:pt>
    <dgm:pt modelId="{647BB256-2C61-4658-9227-57AE4CC4AEAD}" type="pres">
      <dgm:prSet presAssocID="{DD53761C-99F2-4DA8-B22B-B7535814AAA0}" presName="horz2" presStyleCnt="0"/>
      <dgm:spPr/>
    </dgm:pt>
    <dgm:pt modelId="{0FB95E36-9E68-43D5-A4A1-4616259C85EC}" type="pres">
      <dgm:prSet presAssocID="{DD53761C-99F2-4DA8-B22B-B7535814AAA0}" presName="horzSpace2" presStyleCnt="0"/>
      <dgm:spPr/>
    </dgm:pt>
    <dgm:pt modelId="{4AD02ABD-A480-47EF-965D-DCD388F4FF78}" type="pres">
      <dgm:prSet presAssocID="{DD53761C-99F2-4DA8-B22B-B7535814AAA0}" presName="tx2" presStyleLbl="revTx" presStyleIdx="5" presStyleCnt="6"/>
      <dgm:spPr/>
      <dgm:t>
        <a:bodyPr/>
        <a:lstStyle/>
        <a:p>
          <a:endParaRPr lang="en-US"/>
        </a:p>
      </dgm:t>
    </dgm:pt>
    <dgm:pt modelId="{1814A54A-15C8-4855-8ACE-196DDFF893EB}" type="pres">
      <dgm:prSet presAssocID="{DD53761C-99F2-4DA8-B22B-B7535814AAA0}" presName="vert2" presStyleCnt="0"/>
      <dgm:spPr/>
    </dgm:pt>
    <dgm:pt modelId="{3D11140A-0662-4018-BC1F-2F99B247A3E0}" type="pres">
      <dgm:prSet presAssocID="{DD53761C-99F2-4DA8-B22B-B7535814AAA0}" presName="thinLine2b" presStyleLbl="callout" presStyleIdx="4" presStyleCnt="5"/>
      <dgm:spPr/>
    </dgm:pt>
    <dgm:pt modelId="{5A12D07B-1555-4285-B7A3-4822484A36FF}" type="pres">
      <dgm:prSet presAssocID="{DD53761C-99F2-4DA8-B22B-B7535814AAA0}" presName="vertSpace2b" presStyleCnt="0"/>
      <dgm:spPr/>
    </dgm:pt>
  </dgm:ptLst>
  <dgm:cxnLst>
    <dgm:cxn modelId="{52399022-3988-40BF-AA6F-608A2A7AB60C}" type="presOf" srcId="{8E3252A7-7FA3-4AC9-B4C2-57A06406C6BC}" destId="{58D9A1E7-9670-46FC-B3F3-3E6759E85882}" srcOrd="0" destOrd="0" presId="urn:microsoft.com/office/officeart/2008/layout/LinedList"/>
    <dgm:cxn modelId="{E8639FDB-7F9E-44D6-AD66-F6883765AFA0}" srcId="{57D05861-94AC-454E-8632-7DD3C336BF2F}" destId="{893671E5-06AB-4535-845C-12F20950DA66}" srcOrd="0" destOrd="0" parTransId="{F82CD968-BCB7-4B8B-AECA-6227BDD10FC1}" sibTransId="{78E521B9-9D5F-4669-B43B-8F1B79B31E4F}"/>
    <dgm:cxn modelId="{5FB25838-FCA3-403D-BAFB-3E28463AF679}" srcId="{57D05861-94AC-454E-8632-7DD3C336BF2F}" destId="{D9DEBA5B-8A64-4CBF-B35F-E71F88431EF9}" srcOrd="2" destOrd="0" parTransId="{DBD5BA08-039D-4E57-94F1-441365A14C79}" sibTransId="{0218951F-D1AB-4605-8ED8-0DFDCB01A365}"/>
    <dgm:cxn modelId="{2E5E6F29-B14E-4ED4-AA5B-D84D6758CEA6}" srcId="{57D05861-94AC-454E-8632-7DD3C336BF2F}" destId="{8E3252A7-7FA3-4AC9-B4C2-57A06406C6BC}" srcOrd="1" destOrd="0" parTransId="{E8801CCD-816B-49D4-8967-4FD59F1B0178}" sibTransId="{B6D5AFAB-48D8-45A6-8AA2-4C82DA6E9F0E}"/>
    <dgm:cxn modelId="{3D2B4A41-D9F9-4EBC-B1CD-F2691A481649}" srcId="{EB174FE7-1016-413B-AD01-3469AF24D91D}" destId="{57D05861-94AC-454E-8632-7DD3C336BF2F}" srcOrd="0" destOrd="0" parTransId="{C8183E41-9E38-4FCB-81AB-AEA35BA73831}" sibTransId="{1CBAC410-AFD5-4EF4-9A1D-35F00F45993B}"/>
    <dgm:cxn modelId="{6E798622-11F0-4BFB-ABCF-BC80C8EBD258}" type="presOf" srcId="{893671E5-06AB-4535-845C-12F20950DA66}" destId="{819CFCFF-5B3D-4D99-8F95-D25F29E99D65}" srcOrd="0" destOrd="0" presId="urn:microsoft.com/office/officeart/2008/layout/LinedList"/>
    <dgm:cxn modelId="{E62AFFFA-1BDF-4BEB-8E6B-B6167868A8DB}" type="presOf" srcId="{6A437B76-D870-4A87-B7E1-6E0EE8102C60}" destId="{115D2694-8BCF-494C-AB04-627987679078}" srcOrd="0" destOrd="0" presId="urn:microsoft.com/office/officeart/2008/layout/LinedList"/>
    <dgm:cxn modelId="{ED58DAA4-8E9A-408B-AFD4-D9921C2A30F3}" type="presOf" srcId="{57D05861-94AC-454E-8632-7DD3C336BF2F}" destId="{AA90EDA9-D515-458D-9D7E-2E29E968729B}" srcOrd="0" destOrd="0" presId="urn:microsoft.com/office/officeart/2008/layout/LinedList"/>
    <dgm:cxn modelId="{222A5BD6-5C40-4DA9-898F-B984EC3BA43F}" type="presOf" srcId="{D9DEBA5B-8A64-4CBF-B35F-E71F88431EF9}" destId="{4F264AB2-B2AE-4EEE-B1E0-BA172B59ECCE}" srcOrd="0" destOrd="0" presId="urn:microsoft.com/office/officeart/2008/layout/LinedList"/>
    <dgm:cxn modelId="{BB4B270F-103C-4BD8-99CA-0D26545EB606}" type="presOf" srcId="{DD53761C-99F2-4DA8-B22B-B7535814AAA0}" destId="{4AD02ABD-A480-47EF-965D-DCD388F4FF78}" srcOrd="0" destOrd="0" presId="urn:microsoft.com/office/officeart/2008/layout/LinedList"/>
    <dgm:cxn modelId="{D145946F-070B-4CD2-A54C-963EF3FE12B1}" type="presOf" srcId="{EB174FE7-1016-413B-AD01-3469AF24D91D}" destId="{BC196281-AE61-4D1A-8419-6ADE0EC86157}" srcOrd="0" destOrd="0" presId="urn:microsoft.com/office/officeart/2008/layout/LinedList"/>
    <dgm:cxn modelId="{3189B2A2-76E2-4B79-92BF-2946D28F1370}" srcId="{57D05861-94AC-454E-8632-7DD3C336BF2F}" destId="{6A437B76-D870-4A87-B7E1-6E0EE8102C60}" srcOrd="3" destOrd="0" parTransId="{C293CDDC-7B4B-4F8F-992F-C98B00D56640}" sibTransId="{47FB031B-F1BC-4B97-94AA-CD23F6503FBF}"/>
    <dgm:cxn modelId="{E65BCA41-2939-4F71-A48A-B4C88EEDF6C4}" srcId="{57D05861-94AC-454E-8632-7DD3C336BF2F}" destId="{DD53761C-99F2-4DA8-B22B-B7535814AAA0}" srcOrd="4" destOrd="0" parTransId="{48B1C164-2C86-408A-9EC5-9B8B70AEB0A6}" sibTransId="{4717532B-39F8-48D7-A2E9-60E8211836FC}"/>
    <dgm:cxn modelId="{93F1B174-84A6-4A70-8A33-B43E0AF3C971}" type="presParOf" srcId="{BC196281-AE61-4D1A-8419-6ADE0EC86157}" destId="{F89814D5-E88C-47C7-A12A-1A9942476863}" srcOrd="0" destOrd="0" presId="urn:microsoft.com/office/officeart/2008/layout/LinedList"/>
    <dgm:cxn modelId="{C144DB0A-D059-4C1E-94D8-C0E1EB62C0AE}" type="presParOf" srcId="{BC196281-AE61-4D1A-8419-6ADE0EC86157}" destId="{7C9EBFAA-D5F1-4542-AECB-CA8DB557809B}" srcOrd="1" destOrd="0" presId="urn:microsoft.com/office/officeart/2008/layout/LinedList"/>
    <dgm:cxn modelId="{3664FB96-CE51-441D-AA2E-DBACBD7EED12}" type="presParOf" srcId="{7C9EBFAA-D5F1-4542-AECB-CA8DB557809B}" destId="{AA90EDA9-D515-458D-9D7E-2E29E968729B}" srcOrd="0" destOrd="0" presId="urn:microsoft.com/office/officeart/2008/layout/LinedList"/>
    <dgm:cxn modelId="{435A3D4F-B164-43BA-8755-3F9E34A5E974}" type="presParOf" srcId="{7C9EBFAA-D5F1-4542-AECB-CA8DB557809B}" destId="{14D1B122-1E3E-4E28-89B5-019E86DF5BE3}" srcOrd="1" destOrd="0" presId="urn:microsoft.com/office/officeart/2008/layout/LinedList"/>
    <dgm:cxn modelId="{EFE3F6B5-61E4-4647-89F9-929B2AEBF8D1}" type="presParOf" srcId="{14D1B122-1E3E-4E28-89B5-019E86DF5BE3}" destId="{65749A6E-1BC6-41FC-8401-582E549C385A}" srcOrd="0" destOrd="0" presId="urn:microsoft.com/office/officeart/2008/layout/LinedList"/>
    <dgm:cxn modelId="{B73C8149-4589-41D1-9B2A-5A611B37A468}" type="presParOf" srcId="{14D1B122-1E3E-4E28-89B5-019E86DF5BE3}" destId="{4C84C6C1-0D4C-4432-80E2-47099E1A533E}" srcOrd="1" destOrd="0" presId="urn:microsoft.com/office/officeart/2008/layout/LinedList"/>
    <dgm:cxn modelId="{3AD2B493-5312-487B-A101-82EDC3ABA391}" type="presParOf" srcId="{4C84C6C1-0D4C-4432-80E2-47099E1A533E}" destId="{C6F362B7-A190-4109-91C8-CB77CAE20E77}" srcOrd="0" destOrd="0" presId="urn:microsoft.com/office/officeart/2008/layout/LinedList"/>
    <dgm:cxn modelId="{BA035AAF-32D0-45FD-B375-ADBF33182BDB}" type="presParOf" srcId="{4C84C6C1-0D4C-4432-80E2-47099E1A533E}" destId="{819CFCFF-5B3D-4D99-8F95-D25F29E99D65}" srcOrd="1" destOrd="0" presId="urn:microsoft.com/office/officeart/2008/layout/LinedList"/>
    <dgm:cxn modelId="{2923E2AD-7AD4-4614-8BD7-578E55EB1BE3}" type="presParOf" srcId="{4C84C6C1-0D4C-4432-80E2-47099E1A533E}" destId="{B276503B-2F81-4FA1-B0BE-603145791214}" srcOrd="2" destOrd="0" presId="urn:microsoft.com/office/officeart/2008/layout/LinedList"/>
    <dgm:cxn modelId="{0DC53F75-9D39-4F3A-AC33-74E576B27F1B}" type="presParOf" srcId="{14D1B122-1E3E-4E28-89B5-019E86DF5BE3}" destId="{145B6263-13E2-4CE5-AAFA-F4F3FBDE2B28}" srcOrd="2" destOrd="0" presId="urn:microsoft.com/office/officeart/2008/layout/LinedList"/>
    <dgm:cxn modelId="{46941F70-2BBC-4601-863F-AAEBCD6211D8}" type="presParOf" srcId="{14D1B122-1E3E-4E28-89B5-019E86DF5BE3}" destId="{DA2BA6B3-ECC2-4A7D-B791-BF2035B640F3}" srcOrd="3" destOrd="0" presId="urn:microsoft.com/office/officeart/2008/layout/LinedList"/>
    <dgm:cxn modelId="{10F9B404-AB32-45F0-B3CD-F125E1FDCD15}" type="presParOf" srcId="{14D1B122-1E3E-4E28-89B5-019E86DF5BE3}" destId="{7F1D3D36-A6BD-429B-AEDF-3D85EB509B19}" srcOrd="4" destOrd="0" presId="urn:microsoft.com/office/officeart/2008/layout/LinedList"/>
    <dgm:cxn modelId="{905827F9-B229-4FAB-AB32-8F31842F9E1B}" type="presParOf" srcId="{7F1D3D36-A6BD-429B-AEDF-3D85EB509B19}" destId="{B8DC13AF-CE27-48C3-A961-5D5F6141F93D}" srcOrd="0" destOrd="0" presId="urn:microsoft.com/office/officeart/2008/layout/LinedList"/>
    <dgm:cxn modelId="{7788FD72-EDFA-43B3-BD8E-21238A937846}" type="presParOf" srcId="{7F1D3D36-A6BD-429B-AEDF-3D85EB509B19}" destId="{58D9A1E7-9670-46FC-B3F3-3E6759E85882}" srcOrd="1" destOrd="0" presId="urn:microsoft.com/office/officeart/2008/layout/LinedList"/>
    <dgm:cxn modelId="{D42047E0-22E7-4C68-9697-AB7FFCE009CF}" type="presParOf" srcId="{7F1D3D36-A6BD-429B-AEDF-3D85EB509B19}" destId="{DFA38198-3328-4693-B911-4209A6B82811}" srcOrd="2" destOrd="0" presId="urn:microsoft.com/office/officeart/2008/layout/LinedList"/>
    <dgm:cxn modelId="{E25AFF9D-9DBE-43F6-8682-2F51E9A7B716}" type="presParOf" srcId="{14D1B122-1E3E-4E28-89B5-019E86DF5BE3}" destId="{7F747C2D-8C74-42EA-9800-1CB1FF41E5E8}" srcOrd="5" destOrd="0" presId="urn:microsoft.com/office/officeart/2008/layout/LinedList"/>
    <dgm:cxn modelId="{D9001BDF-5D23-487F-9584-867D911B4679}" type="presParOf" srcId="{14D1B122-1E3E-4E28-89B5-019E86DF5BE3}" destId="{42248751-A5D5-4C70-83EE-AA8526B23CBA}" srcOrd="6" destOrd="0" presId="urn:microsoft.com/office/officeart/2008/layout/LinedList"/>
    <dgm:cxn modelId="{C92ABC0B-451A-4B73-A2DD-20B47F8E6913}" type="presParOf" srcId="{14D1B122-1E3E-4E28-89B5-019E86DF5BE3}" destId="{E5309C7C-33F4-4926-88A7-B13A121E02C1}" srcOrd="7" destOrd="0" presId="urn:microsoft.com/office/officeart/2008/layout/LinedList"/>
    <dgm:cxn modelId="{F2003B4A-C596-4AC7-B409-5DC633EFC271}" type="presParOf" srcId="{E5309C7C-33F4-4926-88A7-B13A121E02C1}" destId="{22EF9844-78BA-4C95-B82E-FE69F34008ED}" srcOrd="0" destOrd="0" presId="urn:microsoft.com/office/officeart/2008/layout/LinedList"/>
    <dgm:cxn modelId="{847AC49F-A210-43B5-879E-84FEC48E7908}" type="presParOf" srcId="{E5309C7C-33F4-4926-88A7-B13A121E02C1}" destId="{4F264AB2-B2AE-4EEE-B1E0-BA172B59ECCE}" srcOrd="1" destOrd="0" presId="urn:microsoft.com/office/officeart/2008/layout/LinedList"/>
    <dgm:cxn modelId="{955F3C21-CA83-40FF-B1F3-3D1E415E469F}" type="presParOf" srcId="{E5309C7C-33F4-4926-88A7-B13A121E02C1}" destId="{2DC53E3D-DF5B-4A8A-AB11-E605524D7D5C}" srcOrd="2" destOrd="0" presId="urn:microsoft.com/office/officeart/2008/layout/LinedList"/>
    <dgm:cxn modelId="{7A4D4D5D-A1AC-4B05-BB12-F9B28ACF60C8}" type="presParOf" srcId="{14D1B122-1E3E-4E28-89B5-019E86DF5BE3}" destId="{566D4B8E-9FB3-43B1-829B-A7FFE519124C}" srcOrd="8" destOrd="0" presId="urn:microsoft.com/office/officeart/2008/layout/LinedList"/>
    <dgm:cxn modelId="{0064DDB1-086A-4C5E-847D-C94DBC01EF7F}" type="presParOf" srcId="{14D1B122-1E3E-4E28-89B5-019E86DF5BE3}" destId="{C25E4CA0-CC5B-4898-B095-B827504935CF}" srcOrd="9" destOrd="0" presId="urn:microsoft.com/office/officeart/2008/layout/LinedList"/>
    <dgm:cxn modelId="{3D1C07A7-63F9-4874-91E5-8E3E95EF3162}" type="presParOf" srcId="{14D1B122-1E3E-4E28-89B5-019E86DF5BE3}" destId="{58A06C49-B82F-4869-B9AE-4A1DAC65DB18}" srcOrd="10" destOrd="0" presId="urn:microsoft.com/office/officeart/2008/layout/LinedList"/>
    <dgm:cxn modelId="{EF584A39-B273-43C0-BA88-E6607F83C373}" type="presParOf" srcId="{58A06C49-B82F-4869-B9AE-4A1DAC65DB18}" destId="{754121EE-736F-4F5F-B992-1EA6B8DDA212}" srcOrd="0" destOrd="0" presId="urn:microsoft.com/office/officeart/2008/layout/LinedList"/>
    <dgm:cxn modelId="{8B83CA5A-50C4-4840-B93B-A3F3B0794BBD}" type="presParOf" srcId="{58A06C49-B82F-4869-B9AE-4A1DAC65DB18}" destId="{115D2694-8BCF-494C-AB04-627987679078}" srcOrd="1" destOrd="0" presId="urn:microsoft.com/office/officeart/2008/layout/LinedList"/>
    <dgm:cxn modelId="{898207B6-359E-4C38-A39D-D43AB9C4A9F4}" type="presParOf" srcId="{58A06C49-B82F-4869-B9AE-4A1DAC65DB18}" destId="{A0968064-ECDF-4434-9E78-F986770A8812}" srcOrd="2" destOrd="0" presId="urn:microsoft.com/office/officeart/2008/layout/LinedList"/>
    <dgm:cxn modelId="{B8CA05CB-9FEE-42B6-8E26-B56E94465322}" type="presParOf" srcId="{14D1B122-1E3E-4E28-89B5-019E86DF5BE3}" destId="{0D823D04-344F-4D6C-B180-CBFFB23FE891}" srcOrd="11" destOrd="0" presId="urn:microsoft.com/office/officeart/2008/layout/LinedList"/>
    <dgm:cxn modelId="{171B21F4-5C0C-4BF6-82BB-B59FA9BA6E28}" type="presParOf" srcId="{14D1B122-1E3E-4E28-89B5-019E86DF5BE3}" destId="{E61191D9-C1D5-4383-8D02-D16BC2E98A8C}" srcOrd="12" destOrd="0" presId="urn:microsoft.com/office/officeart/2008/layout/LinedList"/>
    <dgm:cxn modelId="{DC4C62E1-A4C4-4CB5-9FF6-DF7C39452D17}" type="presParOf" srcId="{14D1B122-1E3E-4E28-89B5-019E86DF5BE3}" destId="{647BB256-2C61-4658-9227-57AE4CC4AEAD}" srcOrd="13" destOrd="0" presId="urn:microsoft.com/office/officeart/2008/layout/LinedList"/>
    <dgm:cxn modelId="{B537B192-0FB1-45D0-8823-D97DB703BCF7}" type="presParOf" srcId="{647BB256-2C61-4658-9227-57AE4CC4AEAD}" destId="{0FB95E36-9E68-43D5-A4A1-4616259C85EC}" srcOrd="0" destOrd="0" presId="urn:microsoft.com/office/officeart/2008/layout/LinedList"/>
    <dgm:cxn modelId="{7B0FE680-7BFF-4FA6-8220-3D9C49CFED45}" type="presParOf" srcId="{647BB256-2C61-4658-9227-57AE4CC4AEAD}" destId="{4AD02ABD-A480-47EF-965D-DCD388F4FF78}" srcOrd="1" destOrd="0" presId="urn:microsoft.com/office/officeart/2008/layout/LinedList"/>
    <dgm:cxn modelId="{9FCDCC2C-28A8-4E81-80B5-91A8C5A71CB0}" type="presParOf" srcId="{647BB256-2C61-4658-9227-57AE4CC4AEAD}" destId="{1814A54A-15C8-4855-8ACE-196DDFF893EB}" srcOrd="2" destOrd="0" presId="urn:microsoft.com/office/officeart/2008/layout/LinedList"/>
    <dgm:cxn modelId="{F5394884-DA37-4F4B-87EF-41476AF60C90}" type="presParOf" srcId="{14D1B122-1E3E-4E28-89B5-019E86DF5BE3}" destId="{3D11140A-0662-4018-BC1F-2F99B247A3E0}" srcOrd="14" destOrd="0" presId="urn:microsoft.com/office/officeart/2008/layout/LinedList"/>
    <dgm:cxn modelId="{C7E46444-4303-487B-A7EA-39ED3EE0B30A}" type="presParOf" srcId="{14D1B122-1E3E-4E28-89B5-019E86DF5BE3}" destId="{5A12D07B-1555-4285-B7A3-4822484A36FF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814D5-E88C-47C7-A12A-1A9942476863}">
      <dsp:nvSpPr>
        <dsp:cNvPr id="0" name=""/>
        <dsp:cNvSpPr/>
      </dsp:nvSpPr>
      <dsp:spPr>
        <a:xfrm>
          <a:off x="0" y="0"/>
          <a:ext cx="62469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0EDA9-D515-458D-9D7E-2E29E968729B}">
      <dsp:nvSpPr>
        <dsp:cNvPr id="0" name=""/>
        <dsp:cNvSpPr/>
      </dsp:nvSpPr>
      <dsp:spPr>
        <a:xfrm>
          <a:off x="0" y="0"/>
          <a:ext cx="1249381" cy="3247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solidFill>
              <a:schemeClr val="bg1">
                <a:lumMod val="95000"/>
                <a:lumOff val="5000"/>
              </a:schemeClr>
            </a:solidFill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b="1" kern="1200">
            <a:solidFill>
              <a:schemeClr val="bg1">
                <a:lumMod val="95000"/>
                <a:lumOff val="5000"/>
              </a:schemeClr>
            </a:solidFill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>
              <a:solidFill>
                <a:schemeClr val="bg1">
                  <a:lumMod val="95000"/>
                  <a:lumOff val="5000"/>
                </a:schemeClr>
              </a:solidFill>
            </a:rPr>
            <a:t>Nhóm 1</a:t>
          </a:r>
        </a:p>
      </dsp:txBody>
      <dsp:txXfrm>
        <a:off x="0" y="0"/>
        <a:ext cx="1249381" cy="3247215"/>
      </dsp:txXfrm>
    </dsp:sp>
    <dsp:sp modelId="{819CFCFF-5B3D-4D99-8F95-D25F29E99D65}">
      <dsp:nvSpPr>
        <dsp:cNvPr id="0" name=""/>
        <dsp:cNvSpPr/>
      </dsp:nvSpPr>
      <dsp:spPr>
        <a:xfrm>
          <a:off x="1343084" y="30601"/>
          <a:ext cx="4903821" cy="6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Trịnh</a:t>
          </a:r>
          <a:r>
            <a:rPr lang="en-US" sz="2700" kern="120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Xuân</a:t>
          </a:r>
          <a:r>
            <a:rPr lang="en-US" sz="2700" kern="120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Chinh</a:t>
          </a:r>
          <a:endParaRPr lang="en-US" sz="27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343084" y="30601"/>
        <a:ext cx="4903821" cy="612023"/>
      </dsp:txXfrm>
    </dsp:sp>
    <dsp:sp modelId="{145B6263-13E2-4CE5-AAFA-F4F3FBDE2B28}">
      <dsp:nvSpPr>
        <dsp:cNvPr id="0" name=""/>
        <dsp:cNvSpPr/>
      </dsp:nvSpPr>
      <dsp:spPr>
        <a:xfrm>
          <a:off x="1249381" y="642625"/>
          <a:ext cx="4997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9A1E7-9670-46FC-B3F3-3E6759E85882}">
      <dsp:nvSpPr>
        <dsp:cNvPr id="0" name=""/>
        <dsp:cNvSpPr/>
      </dsp:nvSpPr>
      <dsp:spPr>
        <a:xfrm>
          <a:off x="1343084" y="673226"/>
          <a:ext cx="4903821" cy="6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Đinh</a:t>
          </a:r>
          <a:r>
            <a:rPr lang="en-US" sz="2700" kern="120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Mạnh</a:t>
          </a:r>
          <a:r>
            <a:rPr lang="en-US" sz="2700" kern="120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Dũng</a:t>
          </a:r>
          <a:endParaRPr lang="en-US" sz="27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343084" y="673226"/>
        <a:ext cx="4903821" cy="612023"/>
      </dsp:txXfrm>
    </dsp:sp>
    <dsp:sp modelId="{7F747C2D-8C74-42EA-9800-1CB1FF41E5E8}">
      <dsp:nvSpPr>
        <dsp:cNvPr id="0" name=""/>
        <dsp:cNvSpPr/>
      </dsp:nvSpPr>
      <dsp:spPr>
        <a:xfrm>
          <a:off x="1249381" y="1285250"/>
          <a:ext cx="4997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64AB2-B2AE-4EEE-B1E0-BA172B59ECCE}">
      <dsp:nvSpPr>
        <dsp:cNvPr id="0" name=""/>
        <dsp:cNvSpPr/>
      </dsp:nvSpPr>
      <dsp:spPr>
        <a:xfrm>
          <a:off x="1343084" y="1315851"/>
          <a:ext cx="4903821" cy="6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Đinh</a:t>
          </a:r>
          <a:r>
            <a:rPr lang="en-US" sz="2700" kern="120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Văn</a:t>
          </a:r>
          <a:r>
            <a:rPr lang="en-US" sz="2700" kern="1200" dirty="0">
              <a:solidFill>
                <a:schemeClr val="bg1">
                  <a:lumMod val="95000"/>
                  <a:lumOff val="5000"/>
                </a:schemeClr>
              </a:solidFill>
            </a:rPr>
            <a:t> </a:t>
          </a:r>
          <a:r>
            <a:rPr lang="en-US" sz="2700" kern="1200" dirty="0" err="1">
              <a:solidFill>
                <a:schemeClr val="bg1">
                  <a:lumMod val="95000"/>
                  <a:lumOff val="5000"/>
                </a:schemeClr>
              </a:solidFill>
            </a:rPr>
            <a:t>Dũng</a:t>
          </a:r>
          <a:endParaRPr lang="en-US" sz="27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343084" y="1315851"/>
        <a:ext cx="4903821" cy="612023"/>
      </dsp:txXfrm>
    </dsp:sp>
    <dsp:sp modelId="{566D4B8E-9FB3-43B1-829B-A7FFE519124C}">
      <dsp:nvSpPr>
        <dsp:cNvPr id="0" name=""/>
        <dsp:cNvSpPr/>
      </dsp:nvSpPr>
      <dsp:spPr>
        <a:xfrm>
          <a:off x="1249381" y="1927875"/>
          <a:ext cx="4997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D2694-8BCF-494C-AB04-627987679078}">
      <dsp:nvSpPr>
        <dsp:cNvPr id="0" name=""/>
        <dsp:cNvSpPr/>
      </dsp:nvSpPr>
      <dsp:spPr>
        <a:xfrm>
          <a:off x="1343084" y="1958476"/>
          <a:ext cx="4903821" cy="6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>
              <a:solidFill>
                <a:schemeClr val="bg1">
                  <a:lumMod val="95000"/>
                  <a:lumOff val="5000"/>
                </a:schemeClr>
              </a:solidFill>
            </a:rPr>
            <a:t>Đặng Công Duyệt</a:t>
          </a:r>
        </a:p>
      </dsp:txBody>
      <dsp:txXfrm>
        <a:off x="1343084" y="1958476"/>
        <a:ext cx="4903821" cy="612023"/>
      </dsp:txXfrm>
    </dsp:sp>
    <dsp:sp modelId="{0D823D04-344F-4D6C-B180-CBFFB23FE891}">
      <dsp:nvSpPr>
        <dsp:cNvPr id="0" name=""/>
        <dsp:cNvSpPr/>
      </dsp:nvSpPr>
      <dsp:spPr>
        <a:xfrm>
          <a:off x="1249381" y="2570500"/>
          <a:ext cx="4997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02ABD-A480-47EF-965D-DCD388F4FF78}">
      <dsp:nvSpPr>
        <dsp:cNvPr id="0" name=""/>
        <dsp:cNvSpPr/>
      </dsp:nvSpPr>
      <dsp:spPr>
        <a:xfrm>
          <a:off x="1343084" y="2601101"/>
          <a:ext cx="4903821" cy="612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>
              <a:solidFill>
                <a:schemeClr val="bg1">
                  <a:lumMod val="95000"/>
                  <a:lumOff val="5000"/>
                </a:schemeClr>
              </a:solidFill>
            </a:rPr>
            <a:t>Phạm Mai Việt Hoàng</a:t>
          </a:r>
        </a:p>
      </dsp:txBody>
      <dsp:txXfrm>
        <a:off x="1343084" y="2601101"/>
        <a:ext cx="4903821" cy="612023"/>
      </dsp:txXfrm>
    </dsp:sp>
    <dsp:sp modelId="{3D11140A-0662-4018-BC1F-2F99B247A3E0}">
      <dsp:nvSpPr>
        <dsp:cNvPr id="0" name=""/>
        <dsp:cNvSpPr/>
      </dsp:nvSpPr>
      <dsp:spPr>
        <a:xfrm>
          <a:off x="1249381" y="3213125"/>
          <a:ext cx="49975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1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1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2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21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9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5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4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9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E85BBB-EFF0-4D79-96B6-4481B9DB2447}" type="datetimeFigureOut">
              <a:rPr lang="en-US" smtClean="0"/>
              <a:t>11/06/2022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C37D98-E692-48ED-956C-7E964E52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0207" y="484094"/>
            <a:ext cx="87783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hệ thống thông tin bệnh viện</a:t>
            </a:r>
          </a:p>
          <a:p>
            <a:pPr algn="ctr"/>
            <a:endParaRPr lang="en-US" sz="3600" b="1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đặt lịch khám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7497770"/>
              </p:ext>
            </p:extLst>
          </p:nvPr>
        </p:nvGraphicFramePr>
        <p:xfrm>
          <a:off x="1490207" y="3267636"/>
          <a:ext cx="6246906" cy="3247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860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C61C7-A74D-BB65-C0DB-E2D656F1656D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KHẢO SÁT VÀ XÁC LẬP BÀI TOÁN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Giải pháp - hệ  thống quản lý tư vấn đặt lịch khám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F3BDB-6C83-FD83-F276-6F05CBC00D13}"/>
              </a:ext>
            </a:extLst>
          </p:cNvPr>
          <p:cNvSpPr txBox="1"/>
          <p:nvPr/>
        </p:nvSpPr>
        <p:spPr>
          <a:xfrm>
            <a:off x="-161364" y="1796374"/>
            <a:ext cx="110534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>
                <a:solidFill>
                  <a:schemeClr val="bg1"/>
                </a:solidFill>
              </a:rPr>
              <a:t>	</a:t>
            </a:r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 cầu nghiệp vụ</a:t>
            </a:r>
            <a:endParaRPr lang="en-US" sz="2800" b="1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website</a:t>
            </a:r>
            <a:r>
              <a:rPr lang="en-US" sz="240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 </a:t>
            </a: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 </a:t>
            </a: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internet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song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android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ios</a:t>
            </a: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ACE02-E4F1-E541-129F-4B6DE38F7EDB}"/>
              </a:ext>
            </a:extLst>
          </p:cNvPr>
          <p:cNvSpPr txBox="1"/>
          <p:nvPr/>
        </p:nvSpPr>
        <p:spPr>
          <a:xfrm>
            <a:off x="510990" y="4144779"/>
            <a:ext cx="110265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>
              <a:spcBef>
                <a:spcPts val="0"/>
              </a:spcBef>
              <a:spcAft>
                <a:spcPts val="0"/>
              </a:spcAft>
            </a:pPr>
            <a:r>
              <a:rPr lang="en-US" sz="2400" b="1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Yêu</a:t>
            </a:r>
            <a:r>
              <a:rPr lang="en-US" sz="2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 hệ thống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quyền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phức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tạp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ổn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6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C61C7-A74D-BB65-C0DB-E2D656F1656D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KHẢO SÁT VÀ XÁC LẬP BÀI TOÁN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Giải pháp - hệ  thống quản lý tư vấn đặt lịch khám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ACE02-E4F1-E541-129F-4B6DE38F7EDB}"/>
              </a:ext>
            </a:extLst>
          </p:cNvPr>
          <p:cNvSpPr txBox="1"/>
          <p:nvPr/>
        </p:nvSpPr>
        <p:spPr>
          <a:xfrm>
            <a:off x="604911" y="1122776"/>
            <a:ext cx="6329362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83797E-C128-BE88-08B1-EE04EE824BE3}"/>
              </a:ext>
            </a:extLst>
          </p:cNvPr>
          <p:cNvSpPr txBox="1"/>
          <p:nvPr/>
        </p:nvSpPr>
        <p:spPr>
          <a:xfrm>
            <a:off x="6639952" y="1411700"/>
            <a:ext cx="505030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</a:t>
            </a:r>
            <a:r>
              <a:rPr lang="en-US" sz="2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khăn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tôc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ngại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64448-783D-09FA-D54D-E7A4D9E0486E}"/>
              </a:ext>
            </a:extLst>
          </p:cNvPr>
          <p:cNvSpPr txBox="1"/>
          <p:nvPr/>
        </p:nvSpPr>
        <p:spPr>
          <a:xfrm>
            <a:off x="525259" y="1411700"/>
            <a:ext cx="504554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Ưu</a:t>
            </a:r>
            <a:r>
              <a:rPr lang="en-U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endParaRPr lang="en-US" sz="24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tầng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nước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mẽ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thiểu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chủ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chữa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Giảm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bớt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thủ</a:t>
            </a: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tục</a:t>
            </a:r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5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4379A-C743-7A1F-902B-758EA8DAFF02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BIỂU ĐỒ</a:t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BIỂU ĐỒ USE-CASE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7CCBC-21F5-D3C2-7E71-4B8FDBC5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4" y="1493150"/>
            <a:ext cx="8847246" cy="50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4379A-C743-7A1F-902B-758EA8DAFF02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BIỂU ĐỒ</a:t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BIỂU ĐỒ USE-CASE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C692D-6E7D-C87F-CB5E-9497735F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54" y="1468885"/>
            <a:ext cx="8823425" cy="50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7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C97E4-CC2E-E914-A502-D521506F3AFF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BIỂU ĐỒ</a:t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BIỂU ĐỒ LỚP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001DA-9853-A6C9-618C-7539D17D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4" y="1200150"/>
            <a:ext cx="896810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4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9087"/>
            <a:ext cx="46335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BIỂU ĐỒ</a:t>
            </a:r>
            <a:br>
              <a:rPr lang="vi-VN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0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BIỂU ĐỒ HOẠT ĐỘNG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01639"/>
            <a:ext cx="8172883" cy="54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9087"/>
            <a:ext cx="46335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BIỂU ĐỒ</a:t>
            </a:r>
            <a:br>
              <a:rPr lang="vi-VN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0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BIỂU ĐỒ HOẠT ĐỘNG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7" y="1510432"/>
            <a:ext cx="10116077" cy="48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9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BCB302-E831-13CD-46D2-6ED42612F42F}"/>
              </a:ext>
            </a:extLst>
          </p:cNvPr>
          <p:cNvSpPr txBox="1"/>
          <p:nvPr/>
        </p:nvSpPr>
        <p:spPr>
          <a:xfrm>
            <a:off x="1" y="201366"/>
            <a:ext cx="10358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BIỂU ĐỒ</a:t>
            </a:r>
            <a:b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BIỂU ĐỒ ER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423" y="433033"/>
            <a:ext cx="7145658" cy="622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5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706B711-7D08-97C9-E092-05CB368FD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3212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2BCA9-197F-472B-6448-88EDB09EB4B0}"/>
              </a:ext>
            </a:extLst>
          </p:cNvPr>
          <p:cNvSpPr txBox="1"/>
          <p:nvPr/>
        </p:nvSpPr>
        <p:spPr>
          <a:xfrm>
            <a:off x="222084" y="184920"/>
            <a:ext cx="534499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BIỂU ĐỒ</a:t>
            </a:r>
            <a:br>
              <a:rPr lang="vi-VN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3.4 BIỂU ĐỒ TUẦN TỰ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83" y="741798"/>
            <a:ext cx="7456511" cy="58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3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20141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628901"/>
            <a:ext cx="8001000" cy="31623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hiểu hệ thống có trong bệnh viện</a:t>
            </a:r>
          </a:p>
          <a:p>
            <a:pPr marL="457200" indent="-457200">
              <a:buAutoNum type="arabicPeriod"/>
            </a:pPr>
            <a:r>
              <a:rPr lang="en-US" sz="32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 sát và xác lập bài toán</a:t>
            </a:r>
          </a:p>
          <a:p>
            <a:pPr marL="457200" indent="-457200">
              <a:buAutoNum type="arabicPeriod"/>
            </a:pPr>
            <a:endParaRPr lang="en-US" sz="280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3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Hệ thống đang có trong bệnh viện</a:t>
            </a:r>
          </a:p>
        </p:txBody>
      </p:sp>
    </p:spTree>
    <p:extLst>
      <p:ext uri="{BB962C8B-B14F-4D97-AF65-F5344CB8AC3E}">
        <p14:creationId xmlns:p14="http://schemas.microsoft.com/office/powerpoint/2010/main" val="161762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5780"/>
            <a:ext cx="5053648" cy="5468617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Hệ thống quản quản lý thông tin bệnh nhận</a:t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Hệ thống quản lý nhân sự</a:t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Hệ thống quản lý tài chính</a:t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hệ thống quản lý dược và các </a:t>
            </a:r>
            <a:r>
              <a:rPr lang="en-US" sz="240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 </a:t>
            </a: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hệ thống quản lý thông tin bệnh  án,…</a:t>
            </a:r>
          </a:p>
        </p:txBody>
      </p:sp>
      <p:pic>
        <p:nvPicPr>
          <p:cNvPr id="1026" name="Picture 2" descr="https://ehealth.gov.vn/images/images/trangxinh/nam2020/thang11/st1/h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88" y="872593"/>
            <a:ext cx="5385272" cy="512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3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965" y="24270"/>
            <a:ext cx="111341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bác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khoa,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hẹn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5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EDE92DA7-3812-1F6A-FA4E-88510C72E1A5}"/>
              </a:ext>
            </a:extLst>
          </p:cNvPr>
          <p:cNvSpPr/>
          <p:nvPr/>
        </p:nvSpPr>
        <p:spPr>
          <a:xfrm rot="21217601">
            <a:off x="2426147" y="2796269"/>
            <a:ext cx="1340169" cy="261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 Đặt vấn đề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740B2D-F256-A363-F26B-E8512EDB031B}"/>
              </a:ext>
            </a:extLst>
          </p:cNvPr>
          <p:cNvSpPr/>
          <p:nvPr/>
        </p:nvSpPr>
        <p:spPr>
          <a:xfrm>
            <a:off x="800100" y="1800225"/>
            <a:ext cx="1757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6839829-A414-242F-1CA1-BB1496E0349E}"/>
              </a:ext>
            </a:extLst>
          </p:cNvPr>
          <p:cNvSpPr/>
          <p:nvPr/>
        </p:nvSpPr>
        <p:spPr>
          <a:xfrm rot="1147256">
            <a:off x="2509771" y="2298655"/>
            <a:ext cx="1271588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15564-622D-5A62-953B-49F177DF39F2}"/>
              </a:ext>
            </a:extLst>
          </p:cNvPr>
          <p:cNvSpPr/>
          <p:nvPr/>
        </p:nvSpPr>
        <p:spPr>
          <a:xfrm>
            <a:off x="3783319" y="2243136"/>
            <a:ext cx="1972022" cy="87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0D3795D-0212-7FC5-FEF4-9C4087E98E1D}"/>
              </a:ext>
            </a:extLst>
          </p:cNvPr>
          <p:cNvSpPr/>
          <p:nvPr/>
        </p:nvSpPr>
        <p:spPr>
          <a:xfrm>
            <a:off x="5755340" y="2493859"/>
            <a:ext cx="961523" cy="193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1B70E-072E-8CAC-8F07-A8FFF1C3538E}"/>
              </a:ext>
            </a:extLst>
          </p:cNvPr>
          <p:cNvSpPr/>
          <p:nvPr/>
        </p:nvSpPr>
        <p:spPr>
          <a:xfrm>
            <a:off x="800100" y="2600324"/>
            <a:ext cx="1757363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6A4AF7-BA36-91F2-0879-D38D41BCF8B3}"/>
              </a:ext>
            </a:extLst>
          </p:cNvPr>
          <p:cNvSpPr/>
          <p:nvPr/>
        </p:nvSpPr>
        <p:spPr>
          <a:xfrm>
            <a:off x="6716864" y="2095515"/>
            <a:ext cx="4134912" cy="250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9BEB00-73DA-DAD8-2737-73D7F8A4EB68}"/>
              </a:ext>
            </a:extLst>
          </p:cNvPr>
          <p:cNvSpPr/>
          <p:nvPr/>
        </p:nvSpPr>
        <p:spPr>
          <a:xfrm rot="10800000">
            <a:off x="5445276" y="4293391"/>
            <a:ext cx="1271588" cy="18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99ECD-2203-0E68-E329-EFDDFAAC2E8F}"/>
              </a:ext>
            </a:extLst>
          </p:cNvPr>
          <p:cNvSpPr/>
          <p:nvPr/>
        </p:nvSpPr>
        <p:spPr>
          <a:xfrm>
            <a:off x="2986087" y="3939037"/>
            <a:ext cx="2459187" cy="108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4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  <p:bldP spid="2" grpId="0" animBg="1"/>
      <p:bldP spid="3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B88963-5B4F-0A94-DE10-C916FDD7A3FF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KHẢO SÁT VÀ XÁC LẬP BÀI TOÁN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HỆ THỐNG HIỆN TẠI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9A152-3D0F-F34C-C827-14FA94F1E3DF}"/>
              </a:ext>
            </a:extLst>
          </p:cNvPr>
          <p:cNvSpPr txBox="1"/>
          <p:nvPr/>
        </p:nvSpPr>
        <p:spPr>
          <a:xfrm>
            <a:off x="-526013" y="1217029"/>
            <a:ext cx="11821541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endParaRPr lang="en-US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Hầu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chữa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Nam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dân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chữa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chữa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xếp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phiếu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chờ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thăm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mất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1430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truyền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giấy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dưỡng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khâu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ghi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chép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14300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sơ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mười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18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B88963-5B4F-0A94-DE10-C916FDD7A3FF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KHẢO SÁT VÀ XÁC LẬP BÀI TOÁN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HỆ THỐNG HIỆN TẠI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9A152-3D0F-F34C-C827-14FA94F1E3DF}"/>
              </a:ext>
            </a:extLst>
          </p:cNvPr>
          <p:cNvSpPr txBox="1"/>
          <p:nvPr/>
        </p:nvSpPr>
        <p:spPr>
          <a:xfrm>
            <a:off x="0" y="1622704"/>
            <a:ext cx="121919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 khăn</a:t>
            </a:r>
          </a:p>
          <a:p>
            <a:pPr marL="1200150" marR="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Lãng phí thời gian, công sức của người bệnh</a:t>
            </a:r>
          </a:p>
          <a:p>
            <a:pPr marL="1200150" marR="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Gây quá tải bệnh viện</a:t>
            </a:r>
          </a:p>
          <a:p>
            <a:pPr marL="1200150" marR="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 có sự tương tác thôn tin với người bệnh</a:t>
            </a:r>
          </a:p>
          <a:p>
            <a:pPr marL="1200150" marR="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 bệnh dễ nông nóng, lấn</a:t>
            </a:r>
          </a:p>
          <a:p>
            <a:pPr marL="1200150" marR="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 sinh tiêu cực trong thứ tự khám bệnh</a:t>
            </a:r>
          </a:p>
          <a:p>
            <a:pPr marL="1200150" marR="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Khó truy suất, quản lý thông tin bệnh án</a:t>
            </a:r>
          </a:p>
          <a:p>
            <a:pPr marL="1200150" marR="0" lvl="2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</a:t>
            </a:r>
            <a:endParaRPr lang="en-US" sz="2400" smtClean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0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DC61C7-A74D-BB65-C0DB-E2D656F1656D}"/>
              </a:ext>
            </a:extLst>
          </p:cNvPr>
          <p:cNvSpPr txBox="1"/>
          <p:nvPr/>
        </p:nvSpPr>
        <p:spPr>
          <a:xfrm>
            <a:off x="0" y="201366"/>
            <a:ext cx="104477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KHẢO SÁT VÀ XÁC LẬP BÀI TOÁN</a:t>
            </a:r>
            <a: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vi-V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Giải pháp - hệ  thống quản lý tư vấn đặt lịch khám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F3BDB-6C83-FD83-F276-6F05CBC00D13}"/>
              </a:ext>
            </a:extLst>
          </p:cNvPr>
          <p:cNvSpPr txBox="1"/>
          <p:nvPr/>
        </p:nvSpPr>
        <p:spPr>
          <a:xfrm>
            <a:off x="295835" y="1828070"/>
            <a:ext cx="64008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smtClean="0">
                <a:solidFill>
                  <a:schemeClr val="bg1"/>
                </a:solidFill>
              </a:rPr>
              <a:t>Xây </a:t>
            </a:r>
            <a:r>
              <a:rPr lang="vi-VN" sz="2400" dirty="0">
                <a:solidFill>
                  <a:schemeClr val="bg1"/>
                </a:solidFill>
              </a:rPr>
              <a:t>dựng website, phần mềm giúp người dân đặt trước lịch khám tại các cơ sở khám chữa bệnh, bệnh viện.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dân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vi-VN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App đặt lịch khám bệnh Jio Health với 5 tiện ích hiện đại | Jio Heal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23" y="1828070"/>
            <a:ext cx="5202877" cy="38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0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305</TotalTime>
  <Words>685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Tahoma</vt:lpstr>
      <vt:lpstr>Times New Roman</vt:lpstr>
      <vt:lpstr>Wingdings 3</vt:lpstr>
      <vt:lpstr>Slice</vt:lpstr>
      <vt:lpstr>PowerPoint Presentation</vt:lpstr>
      <vt:lpstr>Nội dung</vt:lpstr>
      <vt:lpstr>1. Hệ thống đang có trong bệnh viện</vt:lpstr>
      <vt:lpstr>- Hệ thống quản quản lý thông tin bệnh nhận   - Hệ thống quản lý nhân sự  - Hệ thống quản lý tài chính  - hệ thống quản lý dược và các vậT tư  - hệ thống quản lý thông tin bệnh  án,…</vt:lpstr>
      <vt:lpstr> </vt:lpstr>
      <vt:lpstr>2. Khảo sát và xác lập bài toán 2.1 Đặt vấn đề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Xuanchinh</dc:creator>
  <cp:lastModifiedBy>Xuanchinh</cp:lastModifiedBy>
  <cp:revision>27</cp:revision>
  <dcterms:created xsi:type="dcterms:W3CDTF">2022-05-24T03:43:48Z</dcterms:created>
  <dcterms:modified xsi:type="dcterms:W3CDTF">2022-06-11T00:28:51Z</dcterms:modified>
</cp:coreProperties>
</file>