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64" r:id="rId2"/>
    <p:sldId id="493" r:id="rId3"/>
    <p:sldId id="453" r:id="rId4"/>
    <p:sldId id="563" r:id="rId5"/>
    <p:sldId id="489" r:id="rId6"/>
    <p:sldId id="564" r:id="rId7"/>
    <p:sldId id="565" r:id="rId8"/>
    <p:sldId id="566" r:id="rId9"/>
    <p:sldId id="567" r:id="rId10"/>
    <p:sldId id="538" r:id="rId11"/>
    <p:sldId id="568" r:id="rId12"/>
    <p:sldId id="570"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423" r:id="rId27"/>
    <p:sldId id="42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2448" autoAdjust="0"/>
  </p:normalViewPr>
  <p:slideViewPr>
    <p:cSldViewPr>
      <p:cViewPr varScale="1">
        <p:scale>
          <a:sx n="67" d="100"/>
          <a:sy n="67" d="100"/>
        </p:scale>
        <p:origin x="1200" y="66"/>
      </p:cViewPr>
      <p:guideLst>
        <p:guide orient="horz" pos="2160"/>
        <p:guide pos="2880"/>
      </p:guideLst>
    </p:cSldViewPr>
  </p:slideViewPr>
  <p:notesTextViewPr>
    <p:cViewPr>
      <p:scale>
        <a:sx n="1" d="1"/>
        <a:sy n="1" d="1"/>
      </p:scale>
      <p:origin x="0" y="0"/>
    </p:cViewPr>
  </p:notesTextViewPr>
  <p:sorterViewPr>
    <p:cViewPr>
      <p:scale>
        <a:sx n="100" d="100"/>
        <a:sy n="100" d="100"/>
      </p:scale>
      <p:origin x="0" y="-60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Nguyen Huong" userId="4d3bad5e-0c0b-434c-9a74-6840ca309766" providerId="ADAL" clId="{D87C89D6-0C3F-440E-9B39-34C4FBC497AA}"/>
    <pc:docChg chg="undo custSel addSld delSld modSld sldOrd">
      <pc:chgData name="Tran Nguyen Huong" userId="4d3bad5e-0c0b-434c-9a74-6840ca309766" providerId="ADAL" clId="{D87C89D6-0C3F-440E-9B39-34C4FBC497AA}" dt="2021-05-27T06:42:11.273" v="648" actId="948"/>
      <pc:docMkLst>
        <pc:docMk/>
      </pc:docMkLst>
      <pc:sldChg chg="del">
        <pc:chgData name="Tran Nguyen Huong" userId="4d3bad5e-0c0b-434c-9a74-6840ca309766" providerId="ADAL" clId="{D87C89D6-0C3F-440E-9B39-34C4FBC497AA}" dt="2021-05-27T00:34:48.503" v="3" actId="47"/>
        <pc:sldMkLst>
          <pc:docMk/>
          <pc:sldMk cId="2810599505" sldId="361"/>
        </pc:sldMkLst>
      </pc:sldChg>
      <pc:sldChg chg="del">
        <pc:chgData name="Tran Nguyen Huong" userId="4d3bad5e-0c0b-434c-9a74-6840ca309766" providerId="ADAL" clId="{D87C89D6-0C3F-440E-9B39-34C4FBC497AA}" dt="2021-05-27T00:34:47.701" v="2" actId="47"/>
        <pc:sldMkLst>
          <pc:docMk/>
          <pc:sldMk cId="4153260287" sldId="362"/>
        </pc:sldMkLst>
      </pc:sldChg>
      <pc:sldChg chg="del">
        <pc:chgData name="Tran Nguyen Huong" userId="4d3bad5e-0c0b-434c-9a74-6840ca309766" providerId="ADAL" clId="{D87C89D6-0C3F-440E-9B39-34C4FBC497AA}" dt="2021-05-27T00:34:46.249" v="1" actId="47"/>
        <pc:sldMkLst>
          <pc:docMk/>
          <pc:sldMk cId="1684944842" sldId="363"/>
        </pc:sldMkLst>
      </pc:sldChg>
      <pc:sldChg chg="modSp mod">
        <pc:chgData name="Tran Nguyen Huong" userId="4d3bad5e-0c0b-434c-9a74-6840ca309766" providerId="ADAL" clId="{D87C89D6-0C3F-440E-9B39-34C4FBC497AA}" dt="2021-05-27T00:34:32.121" v="0" actId="6549"/>
        <pc:sldMkLst>
          <pc:docMk/>
          <pc:sldMk cId="2345067958" sldId="364"/>
        </pc:sldMkLst>
        <pc:spChg chg="mod">
          <ac:chgData name="Tran Nguyen Huong" userId="4d3bad5e-0c0b-434c-9a74-6840ca309766" providerId="ADAL" clId="{D87C89D6-0C3F-440E-9B39-34C4FBC497AA}" dt="2021-05-27T00:34:32.121" v="0" actId="6549"/>
          <ac:spMkLst>
            <pc:docMk/>
            <pc:sldMk cId="2345067958" sldId="364"/>
            <ac:spMk id="3" creationId="{00000000-0000-0000-0000-000000000000}"/>
          </ac:spMkLst>
        </pc:spChg>
      </pc:sldChg>
      <pc:sldChg chg="modSp mod">
        <pc:chgData name="Tran Nguyen Huong" userId="4d3bad5e-0c0b-434c-9a74-6840ca309766" providerId="ADAL" clId="{D87C89D6-0C3F-440E-9B39-34C4FBC497AA}" dt="2021-05-27T00:36:59.247" v="7" actId="6549"/>
        <pc:sldMkLst>
          <pc:docMk/>
          <pc:sldMk cId="3032058862" sldId="421"/>
        </pc:sldMkLst>
        <pc:spChg chg="mod">
          <ac:chgData name="Tran Nguyen Huong" userId="4d3bad5e-0c0b-434c-9a74-6840ca309766" providerId="ADAL" clId="{D87C89D6-0C3F-440E-9B39-34C4FBC497AA}" dt="2021-05-27T00:36:59.247" v="7" actId="6549"/>
          <ac:spMkLst>
            <pc:docMk/>
            <pc:sldMk cId="3032058862" sldId="421"/>
            <ac:spMk id="6" creationId="{00000000-0000-0000-0000-000000000000}"/>
          </ac:spMkLst>
        </pc:spChg>
      </pc:sldChg>
      <pc:sldChg chg="modSp mod">
        <pc:chgData name="Tran Nguyen Huong" userId="4d3bad5e-0c0b-434c-9a74-6840ca309766" providerId="ADAL" clId="{D87C89D6-0C3F-440E-9B39-34C4FBC497AA}" dt="2021-05-27T00:35:00.888" v="4" actId="6549"/>
        <pc:sldMkLst>
          <pc:docMk/>
          <pc:sldMk cId="2595980341" sldId="493"/>
        </pc:sldMkLst>
        <pc:spChg chg="mod">
          <ac:chgData name="Tran Nguyen Huong" userId="4d3bad5e-0c0b-434c-9a74-6840ca309766" providerId="ADAL" clId="{D87C89D6-0C3F-440E-9B39-34C4FBC497AA}" dt="2021-05-27T00:35:00.888" v="4" actId="6549"/>
          <ac:spMkLst>
            <pc:docMk/>
            <pc:sldMk cId="2595980341" sldId="493"/>
            <ac:spMk id="3" creationId="{00000000-0000-0000-0000-000000000000}"/>
          </ac:spMkLst>
        </pc:spChg>
      </pc:sldChg>
      <pc:sldChg chg="modSp mod">
        <pc:chgData name="Tran Nguyen Huong" userId="4d3bad5e-0c0b-434c-9a74-6840ca309766" providerId="ADAL" clId="{D87C89D6-0C3F-440E-9B39-34C4FBC497AA}" dt="2021-05-27T03:10:00.103" v="458" actId="6549"/>
        <pc:sldMkLst>
          <pc:docMk/>
          <pc:sldMk cId="2412866243" sldId="540"/>
        </pc:sldMkLst>
        <pc:spChg chg="mod">
          <ac:chgData name="Tran Nguyen Huong" userId="4d3bad5e-0c0b-434c-9a74-6840ca309766" providerId="ADAL" clId="{D87C89D6-0C3F-440E-9B39-34C4FBC497AA}" dt="2021-05-27T03:10:00.103" v="458" actId="6549"/>
          <ac:spMkLst>
            <pc:docMk/>
            <pc:sldMk cId="2412866243" sldId="540"/>
            <ac:spMk id="8" creationId="{00000000-0000-0000-0000-000000000000}"/>
          </ac:spMkLst>
        </pc:spChg>
      </pc:sldChg>
      <pc:sldChg chg="modSp mod">
        <pc:chgData name="Tran Nguyen Huong" userId="4d3bad5e-0c0b-434c-9a74-6840ca309766" providerId="ADAL" clId="{D87C89D6-0C3F-440E-9B39-34C4FBC497AA}" dt="2021-05-27T00:35:54.964" v="6" actId="123"/>
        <pc:sldMkLst>
          <pc:docMk/>
          <pc:sldMk cId="950664657" sldId="541"/>
        </pc:sldMkLst>
        <pc:spChg chg="mod">
          <ac:chgData name="Tran Nguyen Huong" userId="4d3bad5e-0c0b-434c-9a74-6840ca309766" providerId="ADAL" clId="{D87C89D6-0C3F-440E-9B39-34C4FBC497AA}" dt="2021-05-27T00:35:54.964" v="6" actId="123"/>
          <ac:spMkLst>
            <pc:docMk/>
            <pc:sldMk cId="950664657" sldId="541"/>
            <ac:spMk id="11" creationId="{00000000-0000-0000-0000-000000000000}"/>
          </ac:spMkLst>
        </pc:spChg>
      </pc:sldChg>
      <pc:sldChg chg="modSp mod">
        <pc:chgData name="Tran Nguyen Huong" userId="4d3bad5e-0c0b-434c-9a74-6840ca309766" providerId="ADAL" clId="{D87C89D6-0C3F-440E-9B39-34C4FBC497AA}" dt="2021-05-27T00:35:50.438" v="5" actId="123"/>
        <pc:sldMkLst>
          <pc:docMk/>
          <pc:sldMk cId="3102776657" sldId="542"/>
        </pc:sldMkLst>
        <pc:spChg chg="mod">
          <ac:chgData name="Tran Nguyen Huong" userId="4d3bad5e-0c0b-434c-9a74-6840ca309766" providerId="ADAL" clId="{D87C89D6-0C3F-440E-9B39-34C4FBC497AA}" dt="2021-05-27T00:35:50.438" v="5" actId="123"/>
          <ac:spMkLst>
            <pc:docMk/>
            <pc:sldMk cId="3102776657" sldId="542"/>
            <ac:spMk id="7" creationId="{00000000-0000-0000-0000-000000000000}"/>
          </ac:spMkLst>
        </pc:spChg>
      </pc:sldChg>
      <pc:sldChg chg="modSp mod ord">
        <pc:chgData name="Tran Nguyen Huong" userId="4d3bad5e-0c0b-434c-9a74-6840ca309766" providerId="ADAL" clId="{D87C89D6-0C3F-440E-9B39-34C4FBC497AA}" dt="2021-05-27T06:42:11.273" v="648" actId="948"/>
        <pc:sldMkLst>
          <pc:docMk/>
          <pc:sldMk cId="1402982661" sldId="544"/>
        </pc:sldMkLst>
        <pc:spChg chg="mod">
          <ac:chgData name="Tran Nguyen Huong" userId="4d3bad5e-0c0b-434c-9a74-6840ca309766" providerId="ADAL" clId="{D87C89D6-0C3F-440E-9B39-34C4FBC497AA}" dt="2021-05-27T03:08:55.087" v="457" actId="120"/>
          <ac:spMkLst>
            <pc:docMk/>
            <pc:sldMk cId="1402982661" sldId="544"/>
            <ac:spMk id="2" creationId="{00000000-0000-0000-0000-000000000000}"/>
          </ac:spMkLst>
        </pc:spChg>
        <pc:spChg chg="mod">
          <ac:chgData name="Tran Nguyen Huong" userId="4d3bad5e-0c0b-434c-9a74-6840ca309766" providerId="ADAL" clId="{D87C89D6-0C3F-440E-9B39-34C4FBC497AA}" dt="2021-05-27T06:42:11.273" v="648" actId="948"/>
          <ac:spMkLst>
            <pc:docMk/>
            <pc:sldMk cId="1402982661" sldId="544"/>
            <ac:spMk id="8" creationId="{00000000-0000-0000-0000-000000000000}"/>
          </ac:spMkLst>
        </pc:spChg>
      </pc:sldChg>
      <pc:sldChg chg="addSp delSp modSp new mod">
        <pc:chgData name="Tran Nguyen Huong" userId="4d3bad5e-0c0b-434c-9a74-6840ca309766" providerId="ADAL" clId="{D87C89D6-0C3F-440E-9B39-34C4FBC497AA}" dt="2021-05-27T02:57:54.988" v="221" actId="1076"/>
        <pc:sldMkLst>
          <pc:docMk/>
          <pc:sldMk cId="4067590749" sldId="557"/>
        </pc:sldMkLst>
        <pc:spChg chg="mod">
          <ac:chgData name="Tran Nguyen Huong" userId="4d3bad5e-0c0b-434c-9a74-6840ca309766" providerId="ADAL" clId="{D87C89D6-0C3F-440E-9B39-34C4FBC497AA}" dt="2021-05-27T02:28:02.932" v="146" actId="1076"/>
          <ac:spMkLst>
            <pc:docMk/>
            <pc:sldMk cId="4067590749" sldId="557"/>
            <ac:spMk id="2" creationId="{36541E32-1AF5-4DCD-A7F7-DB918503C64A}"/>
          </ac:spMkLst>
        </pc:spChg>
        <pc:spChg chg="del">
          <ac:chgData name="Tran Nguyen Huong" userId="4d3bad5e-0c0b-434c-9a74-6840ca309766" providerId="ADAL" clId="{D87C89D6-0C3F-440E-9B39-34C4FBC497AA}" dt="2021-05-27T02:27:06.184" v="53" actId="478"/>
          <ac:spMkLst>
            <pc:docMk/>
            <pc:sldMk cId="4067590749" sldId="557"/>
            <ac:spMk id="3" creationId="{1A8B349A-643A-4C16-B78C-E60519D79F50}"/>
          </ac:spMkLst>
        </pc:spChg>
        <pc:spChg chg="add mod">
          <ac:chgData name="Tran Nguyen Huong" userId="4d3bad5e-0c0b-434c-9a74-6840ca309766" providerId="ADAL" clId="{D87C89D6-0C3F-440E-9B39-34C4FBC497AA}" dt="2021-05-27T02:57:54.988" v="221" actId="1076"/>
          <ac:spMkLst>
            <pc:docMk/>
            <pc:sldMk cId="4067590749" sldId="557"/>
            <ac:spMk id="7" creationId="{60FFEE56-5E19-4081-8AB1-66A210B3BF7C}"/>
          </ac:spMkLst>
        </pc:spChg>
        <pc:picChg chg="add del mod modCrop">
          <ac:chgData name="Tran Nguyen Huong" userId="4d3bad5e-0c0b-434c-9a74-6840ca309766" providerId="ADAL" clId="{D87C89D6-0C3F-440E-9B39-34C4FBC497AA}" dt="2021-05-27T02:38:09.864" v="178" actId="478"/>
          <ac:picMkLst>
            <pc:docMk/>
            <pc:sldMk cId="4067590749" sldId="557"/>
            <ac:picMk id="4" creationId="{54060CD3-3845-40C8-8C6F-32BFC0E4DEA6}"/>
          </ac:picMkLst>
        </pc:picChg>
        <pc:picChg chg="add del">
          <ac:chgData name="Tran Nguyen Huong" userId="4d3bad5e-0c0b-434c-9a74-6840ca309766" providerId="ADAL" clId="{D87C89D6-0C3F-440E-9B39-34C4FBC497AA}" dt="2021-05-27T02:40:51.526" v="180"/>
          <ac:picMkLst>
            <pc:docMk/>
            <pc:sldMk cId="4067590749" sldId="557"/>
            <ac:picMk id="5" creationId="{727A841E-BD45-4EC0-82AF-64026F9EBC77}"/>
          </ac:picMkLst>
        </pc:picChg>
        <pc:picChg chg="add mod modCrop">
          <ac:chgData name="Tran Nguyen Huong" userId="4d3bad5e-0c0b-434c-9a74-6840ca309766" providerId="ADAL" clId="{D87C89D6-0C3F-440E-9B39-34C4FBC497AA}" dt="2021-05-27T02:55:30.300" v="207" actId="1076"/>
          <ac:picMkLst>
            <pc:docMk/>
            <pc:sldMk cId="4067590749" sldId="557"/>
            <ac:picMk id="6" creationId="{B9F6536C-4A63-4C22-8078-36F067EC2472}"/>
          </ac:picMkLst>
        </pc:picChg>
        <pc:picChg chg="add mod">
          <ac:chgData name="Tran Nguyen Huong" userId="4d3bad5e-0c0b-434c-9a74-6840ca309766" providerId="ADAL" clId="{D87C89D6-0C3F-440E-9B39-34C4FBC497AA}" dt="2021-05-27T02:55:14.404" v="202" actId="1076"/>
          <ac:picMkLst>
            <pc:docMk/>
            <pc:sldMk cId="4067590749" sldId="557"/>
            <ac:picMk id="1026" creationId="{B1F4ABB4-C46E-4CD6-83C5-6DECF12D1872}"/>
          </ac:picMkLst>
        </pc:picChg>
      </pc:sldChg>
      <pc:sldChg chg="addSp delSp modSp add mod">
        <pc:chgData name="Tran Nguyen Huong" userId="4d3bad5e-0c0b-434c-9a74-6840ca309766" providerId="ADAL" clId="{D87C89D6-0C3F-440E-9B39-34C4FBC497AA}" dt="2021-05-27T03:28:00.684" v="609" actId="1076"/>
        <pc:sldMkLst>
          <pc:docMk/>
          <pc:sldMk cId="1320598539" sldId="558"/>
        </pc:sldMkLst>
        <pc:spChg chg="mod">
          <ac:chgData name="Tran Nguyen Huong" userId="4d3bad5e-0c0b-434c-9a74-6840ca309766" providerId="ADAL" clId="{D87C89D6-0C3F-440E-9B39-34C4FBC497AA}" dt="2021-05-27T03:05:06.247" v="311" actId="20577"/>
          <ac:spMkLst>
            <pc:docMk/>
            <pc:sldMk cId="1320598539" sldId="558"/>
            <ac:spMk id="2" creationId="{36541E32-1AF5-4DCD-A7F7-DB918503C64A}"/>
          </ac:spMkLst>
        </pc:spChg>
        <pc:spChg chg="add mod">
          <ac:chgData name="Tran Nguyen Huong" userId="4d3bad5e-0c0b-434c-9a74-6840ca309766" providerId="ADAL" clId="{D87C89D6-0C3F-440E-9B39-34C4FBC497AA}" dt="2021-05-27T03:23:58.532" v="561" actId="1076"/>
          <ac:spMkLst>
            <pc:docMk/>
            <pc:sldMk cId="1320598539" sldId="558"/>
            <ac:spMk id="5" creationId="{0616270C-8B13-428F-AD51-3D7D91B2725D}"/>
          </ac:spMkLst>
        </pc:spChg>
        <pc:spChg chg="add mod ord">
          <ac:chgData name="Tran Nguyen Huong" userId="4d3bad5e-0c0b-434c-9a74-6840ca309766" providerId="ADAL" clId="{D87C89D6-0C3F-440E-9B39-34C4FBC497AA}" dt="2021-05-27T03:05:16.620" v="313" actId="14100"/>
          <ac:spMkLst>
            <pc:docMk/>
            <pc:sldMk cId="1320598539" sldId="558"/>
            <ac:spMk id="6" creationId="{B05D2699-9A81-45DF-909F-882F53AD1FC8}"/>
          </ac:spMkLst>
        </pc:spChg>
        <pc:spChg chg="add">
          <ac:chgData name="Tran Nguyen Huong" userId="4d3bad5e-0c0b-434c-9a74-6840ca309766" providerId="ADAL" clId="{D87C89D6-0C3F-440E-9B39-34C4FBC497AA}" dt="2021-05-27T03:04:47.293" v="292" actId="11529"/>
          <ac:spMkLst>
            <pc:docMk/>
            <pc:sldMk cId="1320598539" sldId="558"/>
            <ac:spMk id="7" creationId="{9EA7B509-C1C2-4CE7-BDE9-998FB84A2364}"/>
          </ac:spMkLst>
        </pc:spChg>
        <pc:spChg chg="add mod ord">
          <ac:chgData name="Tran Nguyen Huong" userId="4d3bad5e-0c0b-434c-9a74-6840ca309766" providerId="ADAL" clId="{D87C89D6-0C3F-440E-9B39-34C4FBC497AA}" dt="2021-05-27T03:05:13.100" v="312" actId="14100"/>
          <ac:spMkLst>
            <pc:docMk/>
            <pc:sldMk cId="1320598539" sldId="558"/>
            <ac:spMk id="9" creationId="{E0FE3BC3-2157-4204-BA0C-500AAB0117B0}"/>
          </ac:spMkLst>
        </pc:spChg>
        <pc:spChg chg="add mod">
          <ac:chgData name="Tran Nguyen Huong" userId="4d3bad5e-0c0b-434c-9a74-6840ca309766" providerId="ADAL" clId="{D87C89D6-0C3F-440E-9B39-34C4FBC497AA}" dt="2021-05-27T03:06:09.059" v="368" actId="207"/>
          <ac:spMkLst>
            <pc:docMk/>
            <pc:sldMk cId="1320598539" sldId="558"/>
            <ac:spMk id="11" creationId="{890BB50E-8A5F-4F9C-A0C3-E51BC5C8C30D}"/>
          </ac:spMkLst>
        </pc:spChg>
        <pc:spChg chg="add mod">
          <ac:chgData name="Tran Nguyen Huong" userId="4d3bad5e-0c0b-434c-9a74-6840ca309766" providerId="ADAL" clId="{D87C89D6-0C3F-440E-9B39-34C4FBC497AA}" dt="2021-05-27T03:06:09.059" v="368" actId="207"/>
          <ac:spMkLst>
            <pc:docMk/>
            <pc:sldMk cId="1320598539" sldId="558"/>
            <ac:spMk id="12" creationId="{9C0DC98C-CB69-46C9-9779-46961DC83573}"/>
          </ac:spMkLst>
        </pc:spChg>
        <pc:spChg chg="add mod">
          <ac:chgData name="Tran Nguyen Huong" userId="4d3bad5e-0c0b-434c-9a74-6840ca309766" providerId="ADAL" clId="{D87C89D6-0C3F-440E-9B39-34C4FBC497AA}" dt="2021-05-27T03:28:00.684" v="609" actId="1076"/>
          <ac:spMkLst>
            <pc:docMk/>
            <pc:sldMk cId="1320598539" sldId="558"/>
            <ac:spMk id="57" creationId="{D6E0DB0A-B99A-4AB5-811D-7A0718100A71}"/>
          </ac:spMkLst>
        </pc:spChg>
        <pc:spChg chg="add mod">
          <ac:chgData name="Tran Nguyen Huong" userId="4d3bad5e-0c0b-434c-9a74-6840ca309766" providerId="ADAL" clId="{D87C89D6-0C3F-440E-9B39-34C4FBC497AA}" dt="2021-05-27T03:24:12.316" v="565" actId="1076"/>
          <ac:spMkLst>
            <pc:docMk/>
            <pc:sldMk cId="1320598539" sldId="558"/>
            <ac:spMk id="2055" creationId="{DA1FB055-5CA2-414B-AC88-2073BA4659AC}"/>
          </ac:spMkLst>
        </pc:spChg>
        <pc:spChg chg="add mod">
          <ac:chgData name="Tran Nguyen Huong" userId="4d3bad5e-0c0b-434c-9a74-6840ca309766" providerId="ADAL" clId="{D87C89D6-0C3F-440E-9B39-34C4FBC497AA}" dt="2021-05-27T03:26:36.388" v="591" actId="14100"/>
          <ac:spMkLst>
            <pc:docMk/>
            <pc:sldMk cId="1320598539" sldId="558"/>
            <ac:spMk id="2059" creationId="{91AE6E25-011B-4806-A3A8-A119AC13CB7E}"/>
          </ac:spMkLst>
        </pc:spChg>
        <pc:picChg chg="add mod modCrop">
          <ac:chgData name="Tran Nguyen Huong" userId="4d3bad5e-0c0b-434c-9a74-6840ca309766" providerId="ADAL" clId="{D87C89D6-0C3F-440E-9B39-34C4FBC497AA}" dt="2021-05-27T03:24:00.396" v="562" actId="1076"/>
          <ac:picMkLst>
            <pc:docMk/>
            <pc:sldMk cId="1320598539" sldId="558"/>
            <ac:picMk id="3" creationId="{7C5B4F77-3DDD-4BBC-8F23-1D661B0D2E58}"/>
          </ac:picMkLst>
        </pc:picChg>
        <pc:picChg chg="mod">
          <ac:chgData name="Tran Nguyen Huong" userId="4d3bad5e-0c0b-434c-9a74-6840ca309766" providerId="ADAL" clId="{D87C89D6-0C3F-440E-9B39-34C4FBC497AA}" dt="2021-05-27T03:23:53.789" v="559" actId="1076"/>
          <ac:picMkLst>
            <pc:docMk/>
            <pc:sldMk cId="1320598539" sldId="558"/>
            <ac:picMk id="4" creationId="{54060CD3-3845-40C8-8C6F-32BFC0E4DEA6}"/>
          </ac:picMkLst>
        </pc:picChg>
        <pc:picChg chg="add mod">
          <ac:chgData name="Tran Nguyen Huong" userId="4d3bad5e-0c0b-434c-9a74-6840ca309766" providerId="ADAL" clId="{D87C89D6-0C3F-440E-9B39-34C4FBC497AA}" dt="2021-05-27T03:24:31.668" v="568" actId="1076"/>
          <ac:picMkLst>
            <pc:docMk/>
            <pc:sldMk cId="1320598539" sldId="558"/>
            <ac:picMk id="1026" creationId="{2733C767-0977-4CA5-9647-275E757F8180}"/>
          </ac:picMkLst>
        </pc:picChg>
        <pc:picChg chg="del">
          <ac:chgData name="Tran Nguyen Huong" userId="4d3bad5e-0c0b-434c-9a74-6840ca309766" providerId="ADAL" clId="{D87C89D6-0C3F-440E-9B39-34C4FBC497AA}" dt="2021-05-27T02:30:02.452" v="154" actId="478"/>
          <ac:picMkLst>
            <pc:docMk/>
            <pc:sldMk cId="1320598539" sldId="558"/>
            <ac:picMk id="1026" creationId="{B1F4ABB4-C46E-4CD6-83C5-6DECF12D1872}"/>
          </ac:picMkLst>
        </pc:picChg>
        <pc:picChg chg="add mod">
          <ac:chgData name="Tran Nguyen Huong" userId="4d3bad5e-0c0b-434c-9a74-6840ca309766" providerId="ADAL" clId="{D87C89D6-0C3F-440E-9B39-34C4FBC497AA}" dt="2021-05-27T03:18:02.956" v="542" actId="14100"/>
          <ac:picMkLst>
            <pc:docMk/>
            <pc:sldMk cId="1320598539" sldId="558"/>
            <ac:picMk id="2050" creationId="{6EDECCFE-B228-4ADE-9375-24E49C30A0A6}"/>
          </ac:picMkLst>
        </pc:picChg>
        <pc:cxnChg chg="add del">
          <ac:chgData name="Tran Nguyen Huong" userId="4d3bad5e-0c0b-434c-9a74-6840ca309766" providerId="ADAL" clId="{D87C89D6-0C3F-440E-9B39-34C4FBC497AA}" dt="2021-05-27T03:14:42.943" v="508" actId="11529"/>
          <ac:cxnSpMkLst>
            <pc:docMk/>
            <pc:sldMk cId="1320598539" sldId="558"/>
            <ac:cxnSpMk id="10" creationId="{0F3CA0CF-3C6D-419D-A884-843E3AC9B4D5}"/>
          </ac:cxnSpMkLst>
        </pc:cxnChg>
        <pc:cxnChg chg="add del mod">
          <ac:chgData name="Tran Nguyen Huong" userId="4d3bad5e-0c0b-434c-9a74-6840ca309766" providerId="ADAL" clId="{D87C89D6-0C3F-440E-9B39-34C4FBC497AA}" dt="2021-05-27T03:15:11.117" v="515" actId="478"/>
          <ac:cxnSpMkLst>
            <pc:docMk/>
            <pc:sldMk cId="1320598539" sldId="558"/>
            <ac:cxnSpMk id="14" creationId="{86B1C77F-E910-4F99-A8B2-9F2658E4670F}"/>
          </ac:cxnSpMkLst>
        </pc:cxnChg>
        <pc:cxnChg chg="add mod">
          <ac:chgData name="Tran Nguyen Huong" userId="4d3bad5e-0c0b-434c-9a74-6840ca309766" providerId="ADAL" clId="{D87C89D6-0C3F-440E-9B39-34C4FBC497AA}" dt="2021-05-27T03:24:49.460" v="569" actId="14100"/>
          <ac:cxnSpMkLst>
            <pc:docMk/>
            <pc:sldMk cId="1320598539" sldId="558"/>
            <ac:cxnSpMk id="21" creationId="{3F86CCB3-A89A-4196-B9DB-915F45850D5A}"/>
          </ac:cxnSpMkLst>
        </pc:cxnChg>
        <pc:cxnChg chg="add mod">
          <ac:chgData name="Tran Nguyen Huong" userId="4d3bad5e-0c0b-434c-9a74-6840ca309766" providerId="ADAL" clId="{D87C89D6-0C3F-440E-9B39-34C4FBC497AA}" dt="2021-05-27T03:24:09.212" v="564" actId="1076"/>
          <ac:cxnSpMkLst>
            <pc:docMk/>
            <pc:sldMk cId="1320598539" sldId="558"/>
            <ac:cxnSpMk id="2048" creationId="{238CF4D7-9A61-4DEB-B9A4-93D30D1D13E3}"/>
          </ac:cxnSpMkLst>
        </pc:cxnChg>
        <pc:cxnChg chg="add mod">
          <ac:chgData name="Tran Nguyen Huong" userId="4d3bad5e-0c0b-434c-9a74-6840ca309766" providerId="ADAL" clId="{D87C89D6-0C3F-440E-9B39-34C4FBC497AA}" dt="2021-05-27T03:25:13.082" v="572" actId="1035"/>
          <ac:cxnSpMkLst>
            <pc:docMk/>
            <pc:sldMk cId="1320598539" sldId="558"/>
            <ac:cxnSpMk id="2058" creationId="{C4968330-B581-487A-8311-89A4DBCA1879}"/>
          </ac:cxnSpMkLst>
        </pc:cxnChg>
        <pc:cxnChg chg="add del mod">
          <ac:chgData name="Tran Nguyen Huong" userId="4d3bad5e-0c0b-434c-9a74-6840ca309766" providerId="ADAL" clId="{D87C89D6-0C3F-440E-9B39-34C4FBC497AA}" dt="2021-05-27T03:26:25.753" v="589" actId="478"/>
          <ac:cxnSpMkLst>
            <pc:docMk/>
            <pc:sldMk cId="1320598539" sldId="558"/>
            <ac:cxnSpMk id="2061" creationId="{EDCD154A-E859-4ADA-89DD-ADAB90FBE97C}"/>
          </ac:cxnSpMkLst>
        </pc:cxnChg>
        <pc:cxnChg chg="add del">
          <ac:chgData name="Tran Nguyen Huong" userId="4d3bad5e-0c0b-434c-9a74-6840ca309766" providerId="ADAL" clId="{D87C89D6-0C3F-440E-9B39-34C4FBC497AA}" dt="2021-05-27T03:27:01.861" v="593" actId="478"/>
          <ac:cxnSpMkLst>
            <pc:docMk/>
            <pc:sldMk cId="1320598539" sldId="558"/>
            <ac:cxnSpMk id="2068" creationId="{286DC5B1-CC4E-4039-B08F-0E5600B87E87}"/>
          </ac:cxnSpMkLst>
        </pc:cxnChg>
        <pc:cxnChg chg="add mod">
          <ac:chgData name="Tran Nguyen Huong" userId="4d3bad5e-0c0b-434c-9a74-6840ca309766" providerId="ADAL" clId="{D87C89D6-0C3F-440E-9B39-34C4FBC497AA}" dt="2021-05-27T03:27:28.428" v="596" actId="1076"/>
          <ac:cxnSpMkLst>
            <pc:docMk/>
            <pc:sldMk cId="1320598539" sldId="558"/>
            <ac:cxnSpMk id="2070" creationId="{C3E0E29B-5DBA-4B42-8E1F-3D0DC562186E}"/>
          </ac:cxnSpMkLst>
        </pc:cxnChg>
      </pc:sldChg>
      <pc:sldChg chg="addSp delSp modSp add del mod">
        <pc:chgData name="Tran Nguyen Huong" userId="4d3bad5e-0c0b-434c-9a74-6840ca309766" providerId="ADAL" clId="{D87C89D6-0C3F-440E-9B39-34C4FBC497AA}" dt="2021-05-27T03:06:27.564" v="369" actId="47"/>
        <pc:sldMkLst>
          <pc:docMk/>
          <pc:sldMk cId="3898457827" sldId="559"/>
        </pc:sldMkLst>
        <pc:picChg chg="del">
          <ac:chgData name="Tran Nguyen Huong" userId="4d3bad5e-0c0b-434c-9a74-6840ca309766" providerId="ADAL" clId="{D87C89D6-0C3F-440E-9B39-34C4FBC497AA}" dt="2021-05-27T02:33:43.775" v="168" actId="478"/>
          <ac:picMkLst>
            <pc:docMk/>
            <pc:sldMk cId="3898457827" sldId="559"/>
            <ac:picMk id="4" creationId="{54060CD3-3845-40C8-8C6F-32BFC0E4DEA6}"/>
          </ac:picMkLst>
        </pc:picChg>
        <pc:picChg chg="del">
          <ac:chgData name="Tran Nguyen Huong" userId="4d3bad5e-0c0b-434c-9a74-6840ca309766" providerId="ADAL" clId="{D87C89D6-0C3F-440E-9B39-34C4FBC497AA}" dt="2021-05-27T02:33:44.556" v="169" actId="478"/>
          <ac:picMkLst>
            <pc:docMk/>
            <pc:sldMk cId="3898457827" sldId="559"/>
            <ac:picMk id="2050" creationId="{6EDECCFE-B228-4ADE-9375-24E49C30A0A6}"/>
          </ac:picMkLst>
        </pc:picChg>
        <pc:picChg chg="add mod">
          <ac:chgData name="Tran Nguyen Huong" userId="4d3bad5e-0c0b-434c-9a74-6840ca309766" providerId="ADAL" clId="{D87C89D6-0C3F-440E-9B39-34C4FBC497AA}" dt="2021-05-27T02:33:54.620" v="172" actId="1076"/>
          <ac:picMkLst>
            <pc:docMk/>
            <pc:sldMk cId="3898457827" sldId="559"/>
            <ac:picMk id="3074" creationId="{39F2C3D9-89F6-4C6A-AB50-C3151E994CC9}"/>
          </ac:picMkLst>
        </pc:picChg>
      </pc:sldChg>
      <pc:sldChg chg="addSp delSp modSp add mod ord">
        <pc:chgData name="Tran Nguyen Huong" userId="4d3bad5e-0c0b-434c-9a74-6840ca309766" providerId="ADAL" clId="{D87C89D6-0C3F-440E-9B39-34C4FBC497AA}" dt="2021-05-27T03:10:43.502" v="506" actId="20577"/>
        <pc:sldMkLst>
          <pc:docMk/>
          <pc:sldMk cId="745748537" sldId="560"/>
        </pc:sldMkLst>
        <pc:spChg chg="mod">
          <ac:chgData name="Tran Nguyen Huong" userId="4d3bad5e-0c0b-434c-9a74-6840ca309766" providerId="ADAL" clId="{D87C89D6-0C3F-440E-9B39-34C4FBC497AA}" dt="2021-05-27T03:10:43.502" v="506" actId="20577"/>
          <ac:spMkLst>
            <pc:docMk/>
            <pc:sldMk cId="745748537" sldId="560"/>
            <ac:spMk id="2" creationId="{36541E32-1AF5-4DCD-A7F7-DB918503C64A}"/>
          </ac:spMkLst>
        </pc:spChg>
        <pc:picChg chg="del">
          <ac:chgData name="Tran Nguyen Huong" userId="4d3bad5e-0c0b-434c-9a74-6840ca309766" providerId="ADAL" clId="{D87C89D6-0C3F-440E-9B39-34C4FBC497AA}" dt="2021-05-27T02:40:55.780" v="182" actId="478"/>
          <ac:picMkLst>
            <pc:docMk/>
            <pc:sldMk cId="745748537" sldId="560"/>
            <ac:picMk id="1026" creationId="{B1F4ABB4-C46E-4CD6-83C5-6DECF12D1872}"/>
          </ac:picMkLst>
        </pc:picChg>
        <pc:picChg chg="add mod">
          <ac:chgData name="Tran Nguyen Huong" userId="4d3bad5e-0c0b-434c-9a74-6840ca309766" providerId="ADAL" clId="{D87C89D6-0C3F-440E-9B39-34C4FBC497AA}" dt="2021-05-27T02:54:00.708" v="195" actId="732"/>
          <ac:picMkLst>
            <pc:docMk/>
            <pc:sldMk cId="745748537" sldId="560"/>
            <ac:picMk id="4098" creationId="{CCE3C4E8-7D42-4868-9F02-FFF46D46E29E}"/>
          </ac:picMkLst>
        </pc:picChg>
      </pc:sldChg>
      <pc:sldChg chg="addSp delSp modSp add del">
        <pc:chgData name="Tran Nguyen Huong" userId="4d3bad5e-0c0b-434c-9a74-6840ca309766" providerId="ADAL" clId="{D87C89D6-0C3F-440E-9B39-34C4FBC497AA}" dt="2021-05-27T02:54:08.716" v="196" actId="47"/>
        <pc:sldMkLst>
          <pc:docMk/>
          <pc:sldMk cId="3172865519" sldId="561"/>
        </pc:sldMkLst>
        <pc:picChg chg="del">
          <ac:chgData name="Tran Nguyen Huong" userId="4d3bad5e-0c0b-434c-9a74-6840ca309766" providerId="ADAL" clId="{D87C89D6-0C3F-440E-9B39-34C4FBC497AA}" dt="2021-05-27T02:45:41.454" v="185" actId="478"/>
          <ac:picMkLst>
            <pc:docMk/>
            <pc:sldMk cId="3172865519" sldId="561"/>
            <ac:picMk id="4098" creationId="{CCE3C4E8-7D42-4868-9F02-FFF46D46E29E}"/>
          </ac:picMkLst>
        </pc:picChg>
        <pc:picChg chg="add mod">
          <ac:chgData name="Tran Nguyen Huong" userId="4d3bad5e-0c0b-434c-9a74-6840ca309766" providerId="ADAL" clId="{D87C89D6-0C3F-440E-9B39-34C4FBC497AA}" dt="2021-05-27T02:45:46.971" v="187" actId="1076"/>
          <ac:picMkLst>
            <pc:docMk/>
            <pc:sldMk cId="3172865519" sldId="561"/>
            <ac:picMk id="5122" creationId="{14A8D812-1892-458E-A1E8-D732FD197B5E}"/>
          </ac:picMkLst>
        </pc:picChg>
      </pc:sldChg>
      <pc:sldChg chg="addSp delSp modSp add del">
        <pc:chgData name="Tran Nguyen Huong" userId="4d3bad5e-0c0b-434c-9a74-6840ca309766" providerId="ADAL" clId="{D87C89D6-0C3F-440E-9B39-34C4FBC497AA}" dt="2021-05-27T03:07:41.867" v="373" actId="2696"/>
        <pc:sldMkLst>
          <pc:docMk/>
          <pc:sldMk cId="3547726711" sldId="562"/>
        </pc:sldMkLst>
        <pc:picChg chg="del">
          <ac:chgData name="Tran Nguyen Huong" userId="4d3bad5e-0c0b-434c-9a74-6840ca309766" providerId="ADAL" clId="{D87C89D6-0C3F-440E-9B39-34C4FBC497AA}" dt="2021-05-27T02:51:38.152" v="189" actId="478"/>
          <ac:picMkLst>
            <pc:docMk/>
            <pc:sldMk cId="3547726711" sldId="562"/>
            <ac:picMk id="3074" creationId="{39F2C3D9-89F6-4C6A-AB50-C3151E994CC9}"/>
          </ac:picMkLst>
        </pc:picChg>
        <pc:picChg chg="add mod">
          <ac:chgData name="Tran Nguyen Huong" userId="4d3bad5e-0c0b-434c-9a74-6840ca309766" providerId="ADAL" clId="{D87C89D6-0C3F-440E-9B39-34C4FBC497AA}" dt="2021-05-27T02:51:52.171" v="193" actId="1076"/>
          <ac:picMkLst>
            <pc:docMk/>
            <pc:sldMk cId="3547726711" sldId="562"/>
            <ac:picMk id="6146" creationId="{E3B89354-E00C-42CC-BD39-324BD174D260}"/>
          </ac:picMkLst>
        </pc:picChg>
      </pc:sldChg>
      <pc:sldChg chg="modSp add">
        <pc:chgData name="Tran Nguyen Huong" userId="4d3bad5e-0c0b-434c-9a74-6840ca309766" providerId="ADAL" clId="{D87C89D6-0C3F-440E-9B39-34C4FBC497AA}" dt="2021-05-27T03:07:52.772" v="375" actId="1076"/>
        <pc:sldMkLst>
          <pc:docMk/>
          <pc:sldMk cId="4292777567" sldId="562"/>
        </pc:sldMkLst>
        <pc:picChg chg="mod">
          <ac:chgData name="Tran Nguyen Huong" userId="4d3bad5e-0c0b-434c-9a74-6840ca309766" providerId="ADAL" clId="{D87C89D6-0C3F-440E-9B39-34C4FBC497AA}" dt="2021-05-27T03:07:52.772" v="375" actId="1076"/>
          <ac:picMkLst>
            <pc:docMk/>
            <pc:sldMk cId="4292777567" sldId="562"/>
            <ac:picMk id="6146" creationId="{E3B89354-E00C-42CC-BD39-324BD174D260}"/>
          </ac:picMkLst>
        </pc:picChg>
      </pc:sldChg>
    </pc:docChg>
  </pc:docChgLst>
  <pc:docChgLst>
    <pc:chgData name="Tran Nguyen Huong" userId="S::huongtn@ms.cdsptw.edu.vn::4d3bad5e-0c0b-434c-9a74-6840ca309766" providerId="AD" clId="Web-{4AFF833D-F8A9-4088-7FDF-038ABEDA687D}"/>
    <pc:docChg chg="modSld">
      <pc:chgData name="Tran Nguyen Huong" userId="S::huongtn@ms.cdsptw.edu.vn::4d3bad5e-0c0b-434c-9a74-6840ca309766" providerId="AD" clId="Web-{4AFF833D-F8A9-4088-7FDF-038ABEDA687D}" dt="2021-05-27T04:30:45.351" v="2" actId="20577"/>
      <pc:docMkLst>
        <pc:docMk/>
      </pc:docMkLst>
      <pc:sldChg chg="modSp">
        <pc:chgData name="Tran Nguyen Huong" userId="S::huongtn@ms.cdsptw.edu.vn::4d3bad5e-0c0b-434c-9a74-6840ca309766" providerId="AD" clId="Web-{4AFF833D-F8A9-4088-7FDF-038ABEDA687D}" dt="2021-05-27T04:30:45.351" v="2" actId="20577"/>
        <pc:sldMkLst>
          <pc:docMk/>
          <pc:sldMk cId="2412866243" sldId="540"/>
        </pc:sldMkLst>
        <pc:spChg chg="mod">
          <ac:chgData name="Tran Nguyen Huong" userId="S::huongtn@ms.cdsptw.edu.vn::4d3bad5e-0c0b-434c-9a74-6840ca309766" providerId="AD" clId="Web-{4AFF833D-F8A9-4088-7FDF-038ABEDA687D}" dt="2021-05-27T04:30:45.351" v="2" actId="20577"/>
          <ac:spMkLst>
            <pc:docMk/>
            <pc:sldMk cId="2412866243" sldId="540"/>
            <ac:spMk id="8" creationId="{00000000-0000-0000-0000-000000000000}"/>
          </ac:spMkLst>
        </pc:spChg>
      </pc:sldChg>
    </pc:docChg>
  </pc:docChgLst>
  <pc:docChgLst>
    <pc:chgData name="Tran Nguyen Huong" userId="4d3bad5e-0c0b-434c-9a74-6840ca309766" providerId="ADAL" clId="{C4881634-929B-49F3-91C5-181217A39438}"/>
    <pc:docChg chg="undo custSel addSld delSld modSld sldOrd delMainMaster">
      <pc:chgData name="Tran Nguyen Huong" userId="4d3bad5e-0c0b-434c-9a74-6840ca309766" providerId="ADAL" clId="{C4881634-929B-49F3-91C5-181217A39438}" dt="2021-05-30T11:16:24.065" v="2519" actId="20577"/>
      <pc:docMkLst>
        <pc:docMk/>
      </pc:docMkLst>
      <pc:sldChg chg="delSp modSp del mod">
        <pc:chgData name="Tran Nguyen Huong" userId="4d3bad5e-0c0b-434c-9a74-6840ca309766" providerId="ADAL" clId="{C4881634-929B-49F3-91C5-181217A39438}" dt="2021-05-30T11:07:19.533" v="2095" actId="47"/>
        <pc:sldMkLst>
          <pc:docMk/>
          <pc:sldMk cId="0" sldId="259"/>
        </pc:sldMkLst>
        <pc:spChg chg="del">
          <ac:chgData name="Tran Nguyen Huong" userId="4d3bad5e-0c0b-434c-9a74-6840ca309766" providerId="ADAL" clId="{C4881634-929B-49F3-91C5-181217A39438}" dt="2021-05-30T11:06:06.866" v="2081" actId="478"/>
          <ac:spMkLst>
            <pc:docMk/>
            <pc:sldMk cId="0" sldId="259"/>
            <ac:spMk id="4098" creationId="{C8B54D9B-DFD7-4FA9-9C84-91412BBA641D}"/>
          </ac:spMkLst>
        </pc:spChg>
        <pc:spChg chg="del">
          <ac:chgData name="Tran Nguyen Huong" userId="4d3bad5e-0c0b-434c-9a74-6840ca309766" providerId="ADAL" clId="{C4881634-929B-49F3-91C5-181217A39438}" dt="2021-05-30T11:06:08.440" v="2082" actId="478"/>
          <ac:spMkLst>
            <pc:docMk/>
            <pc:sldMk cId="0" sldId="259"/>
            <ac:spMk id="4099" creationId="{C0B5D605-DB5C-492A-9EDA-BEE439A52F47}"/>
          </ac:spMkLst>
        </pc:spChg>
        <pc:spChg chg="mod">
          <ac:chgData name="Tran Nguyen Huong" userId="4d3bad5e-0c0b-434c-9a74-6840ca309766" providerId="ADAL" clId="{C4881634-929B-49F3-91C5-181217A39438}" dt="2021-05-30T11:06:35.190" v="2086" actId="21"/>
          <ac:spMkLst>
            <pc:docMk/>
            <pc:sldMk cId="0" sldId="259"/>
            <ac:spMk id="4101" creationId="{9FEAB141-E4DC-42AE-9B17-B5A1AB40851D}"/>
          </ac:spMkLst>
        </pc:spChg>
      </pc:sldChg>
      <pc:sldChg chg="addSp delSp modSp mod">
        <pc:chgData name="Tran Nguyen Huong" userId="4d3bad5e-0c0b-434c-9a74-6840ca309766" providerId="ADAL" clId="{C4881634-929B-49F3-91C5-181217A39438}" dt="2021-05-30T11:10:08.835" v="2168" actId="478"/>
        <pc:sldMkLst>
          <pc:docMk/>
          <pc:sldMk cId="0" sldId="260"/>
        </pc:sldMkLst>
        <pc:spChg chg="add del mod">
          <ac:chgData name="Tran Nguyen Huong" userId="4d3bad5e-0c0b-434c-9a74-6840ca309766" providerId="ADAL" clId="{C4881634-929B-49F3-91C5-181217A39438}" dt="2021-05-30T11:10:08.835" v="2168" actId="478"/>
          <ac:spMkLst>
            <pc:docMk/>
            <pc:sldMk cId="0" sldId="260"/>
            <ac:spMk id="7" creationId="{EDDE0AAA-C31E-4CF0-A376-6D69C657983B}"/>
          </ac:spMkLst>
        </pc:spChg>
        <pc:spChg chg="add mod">
          <ac:chgData name="Tran Nguyen Huong" userId="4d3bad5e-0c0b-434c-9a74-6840ca309766" providerId="ADAL" clId="{C4881634-929B-49F3-91C5-181217A39438}" dt="2021-05-30T11:10:05.463" v="2167" actId="6549"/>
          <ac:spMkLst>
            <pc:docMk/>
            <pc:sldMk cId="0" sldId="260"/>
            <ac:spMk id="8" creationId="{CE562D21-AD42-4BB4-BD30-1664211BC429}"/>
          </ac:spMkLst>
        </pc:spChg>
        <pc:spChg chg="del">
          <ac:chgData name="Tran Nguyen Huong" userId="4d3bad5e-0c0b-434c-9a74-6840ca309766" providerId="ADAL" clId="{C4881634-929B-49F3-91C5-181217A39438}" dt="2021-05-30T11:09:14.268" v="2096" actId="478"/>
          <ac:spMkLst>
            <pc:docMk/>
            <pc:sldMk cId="0" sldId="260"/>
            <ac:spMk id="5122" creationId="{946C96AB-799D-4607-AA6E-3D0B771C45FD}"/>
          </ac:spMkLst>
        </pc:spChg>
        <pc:spChg chg="del mod">
          <ac:chgData name="Tran Nguyen Huong" userId="4d3bad5e-0c0b-434c-9a74-6840ca309766" providerId="ADAL" clId="{C4881634-929B-49F3-91C5-181217A39438}" dt="2021-05-30T11:09:27.283" v="2098" actId="478"/>
          <ac:spMkLst>
            <pc:docMk/>
            <pc:sldMk cId="0" sldId="260"/>
            <ac:spMk id="5124" creationId="{CB949F53-1881-4FA4-92D6-725367D8F280}"/>
          </ac:spMkLst>
        </pc:spChg>
      </pc:sldChg>
      <pc:sldChg chg="addSp delSp modSp mod">
        <pc:chgData name="Tran Nguyen Huong" userId="4d3bad5e-0c0b-434c-9a74-6840ca309766" providerId="ADAL" clId="{C4881634-929B-49F3-91C5-181217A39438}" dt="2021-05-30T11:10:38.089" v="2236" actId="478"/>
        <pc:sldMkLst>
          <pc:docMk/>
          <pc:sldMk cId="0" sldId="261"/>
        </pc:sldMkLst>
        <pc:spChg chg="add mod">
          <ac:chgData name="Tran Nguyen Huong" userId="4d3bad5e-0c0b-434c-9a74-6840ca309766" providerId="ADAL" clId="{C4881634-929B-49F3-91C5-181217A39438}" dt="2021-05-30T11:10:35.349" v="2235" actId="20577"/>
          <ac:spMkLst>
            <pc:docMk/>
            <pc:sldMk cId="0" sldId="261"/>
            <ac:spMk id="7" creationId="{F1D47EAF-E107-4EE3-B1D4-8F95932FCC97}"/>
          </ac:spMkLst>
        </pc:spChg>
        <pc:spChg chg="del">
          <ac:chgData name="Tran Nguyen Huong" userId="4d3bad5e-0c0b-434c-9a74-6840ca309766" providerId="ADAL" clId="{C4881634-929B-49F3-91C5-181217A39438}" dt="2021-05-30T11:10:15.968" v="2169" actId="478"/>
          <ac:spMkLst>
            <pc:docMk/>
            <pc:sldMk cId="0" sldId="261"/>
            <ac:spMk id="6146" creationId="{C0DBE8E9-2BC2-403A-A75D-6E17EFCB83D6}"/>
          </ac:spMkLst>
        </pc:spChg>
        <pc:spChg chg="del">
          <ac:chgData name="Tran Nguyen Huong" userId="4d3bad5e-0c0b-434c-9a74-6840ca309766" providerId="ADAL" clId="{C4881634-929B-49F3-91C5-181217A39438}" dt="2021-05-30T11:10:16.900" v="2170" actId="478"/>
          <ac:spMkLst>
            <pc:docMk/>
            <pc:sldMk cId="0" sldId="261"/>
            <ac:spMk id="6147" creationId="{FA09A58E-3D67-47FA-8956-5CA4C669CE69}"/>
          </ac:spMkLst>
        </pc:spChg>
        <pc:spChg chg="del">
          <ac:chgData name="Tran Nguyen Huong" userId="4d3bad5e-0c0b-434c-9a74-6840ca309766" providerId="ADAL" clId="{C4881634-929B-49F3-91C5-181217A39438}" dt="2021-05-30T11:10:38.089" v="2236" actId="478"/>
          <ac:spMkLst>
            <pc:docMk/>
            <pc:sldMk cId="0" sldId="261"/>
            <ac:spMk id="6149" creationId="{1E954E68-3F5A-4386-B135-5312988D1D4F}"/>
          </ac:spMkLst>
        </pc:spChg>
      </pc:sldChg>
      <pc:sldChg chg="addSp delSp modSp">
        <pc:chgData name="Tran Nguyen Huong" userId="4d3bad5e-0c0b-434c-9a74-6840ca309766" providerId="ADAL" clId="{C4881634-929B-49F3-91C5-181217A39438}" dt="2021-05-30T11:11:03.709" v="2242"/>
        <pc:sldMkLst>
          <pc:docMk/>
          <pc:sldMk cId="0" sldId="262"/>
        </pc:sldMkLst>
        <pc:spChg chg="add mod">
          <ac:chgData name="Tran Nguyen Huong" userId="4d3bad5e-0c0b-434c-9a74-6840ca309766" providerId="ADAL" clId="{C4881634-929B-49F3-91C5-181217A39438}" dt="2021-05-30T11:11:03.709" v="2242"/>
          <ac:spMkLst>
            <pc:docMk/>
            <pc:sldMk cId="0" sldId="262"/>
            <ac:spMk id="9" creationId="{E53BEEC8-6BFB-42AC-9A2E-F52B7F3303C1}"/>
          </ac:spMkLst>
        </pc:spChg>
        <pc:spChg chg="del">
          <ac:chgData name="Tran Nguyen Huong" userId="4d3bad5e-0c0b-434c-9a74-6840ca309766" providerId="ADAL" clId="{C4881634-929B-49F3-91C5-181217A39438}" dt="2021-05-30T11:10:44.293" v="2237" actId="478"/>
          <ac:spMkLst>
            <pc:docMk/>
            <pc:sldMk cId="0" sldId="262"/>
            <ac:spMk id="7170" creationId="{84287033-0660-4A67-8F58-072EE6371821}"/>
          </ac:spMkLst>
        </pc:spChg>
        <pc:spChg chg="del">
          <ac:chgData name="Tran Nguyen Huong" userId="4d3bad5e-0c0b-434c-9a74-6840ca309766" providerId="ADAL" clId="{C4881634-929B-49F3-91C5-181217A39438}" dt="2021-05-30T11:10:46.813" v="2238" actId="478"/>
          <ac:spMkLst>
            <pc:docMk/>
            <pc:sldMk cId="0" sldId="262"/>
            <ac:spMk id="7171" creationId="{0C467ADD-BC4E-4CA6-9691-124CAAE1FA77}"/>
          </ac:spMkLst>
        </pc:spChg>
        <pc:spChg chg="del">
          <ac:chgData name="Tran Nguyen Huong" userId="4d3bad5e-0c0b-434c-9a74-6840ca309766" providerId="ADAL" clId="{C4881634-929B-49F3-91C5-181217A39438}" dt="2021-05-30T11:10:48.649" v="2239" actId="478"/>
          <ac:spMkLst>
            <pc:docMk/>
            <pc:sldMk cId="0" sldId="262"/>
            <ac:spMk id="7172" creationId="{41C85635-17CC-4D22-81D1-8C316D8B5283}"/>
          </ac:spMkLst>
        </pc:spChg>
        <pc:spChg chg="mod">
          <ac:chgData name="Tran Nguyen Huong" userId="4d3bad5e-0c0b-434c-9a74-6840ca309766" providerId="ADAL" clId="{C4881634-929B-49F3-91C5-181217A39438}" dt="2021-05-30T11:10:53.948" v="2240" actId="1076"/>
          <ac:spMkLst>
            <pc:docMk/>
            <pc:sldMk cId="0" sldId="262"/>
            <ac:spMk id="7173" creationId="{99B531CA-8F4B-4442-B4CB-40F9AB49F64C}"/>
          </ac:spMkLst>
        </pc:spChg>
        <pc:spChg chg="mod">
          <ac:chgData name="Tran Nguyen Huong" userId="4d3bad5e-0c0b-434c-9a74-6840ca309766" providerId="ADAL" clId="{C4881634-929B-49F3-91C5-181217A39438}" dt="2021-05-30T11:10:56.508" v="2241" actId="1076"/>
          <ac:spMkLst>
            <pc:docMk/>
            <pc:sldMk cId="0" sldId="262"/>
            <ac:spMk id="7174" creationId="{C60FF8C7-3A9C-4D51-9E12-3AD06E9B2E30}"/>
          </ac:spMkLst>
        </pc:spChg>
      </pc:sldChg>
      <pc:sldChg chg="addSp delSp modSp">
        <pc:chgData name="Tran Nguyen Huong" userId="4d3bad5e-0c0b-434c-9a74-6840ca309766" providerId="ADAL" clId="{C4881634-929B-49F3-91C5-181217A39438}" dt="2021-05-30T11:11:24.726" v="2248"/>
        <pc:sldMkLst>
          <pc:docMk/>
          <pc:sldMk cId="0" sldId="263"/>
        </pc:sldMkLst>
        <pc:spChg chg="add mod">
          <ac:chgData name="Tran Nguyen Huong" userId="4d3bad5e-0c0b-434c-9a74-6840ca309766" providerId="ADAL" clId="{C4881634-929B-49F3-91C5-181217A39438}" dt="2021-05-30T11:11:24.726" v="2248"/>
          <ac:spMkLst>
            <pc:docMk/>
            <pc:sldMk cId="0" sldId="263"/>
            <ac:spMk id="7" creationId="{E827FB77-4728-4756-9542-40713F360E65}"/>
          </ac:spMkLst>
        </pc:spChg>
        <pc:spChg chg="del">
          <ac:chgData name="Tran Nguyen Huong" userId="4d3bad5e-0c0b-434c-9a74-6840ca309766" providerId="ADAL" clId="{C4881634-929B-49F3-91C5-181217A39438}" dt="2021-05-30T11:11:09.654" v="2243" actId="478"/>
          <ac:spMkLst>
            <pc:docMk/>
            <pc:sldMk cId="0" sldId="263"/>
            <ac:spMk id="8194" creationId="{9A3EEEBE-828D-4D16-A32E-A0E47E2EC97F}"/>
          </ac:spMkLst>
        </pc:spChg>
        <pc:spChg chg="del">
          <ac:chgData name="Tran Nguyen Huong" userId="4d3bad5e-0c0b-434c-9a74-6840ca309766" providerId="ADAL" clId="{C4881634-929B-49F3-91C5-181217A39438}" dt="2021-05-30T11:11:10.383" v="2244" actId="478"/>
          <ac:spMkLst>
            <pc:docMk/>
            <pc:sldMk cId="0" sldId="263"/>
            <ac:spMk id="8195" creationId="{135CD584-5B29-498D-96DE-D7844AD5F124}"/>
          </ac:spMkLst>
        </pc:spChg>
        <pc:spChg chg="mod">
          <ac:chgData name="Tran Nguyen Huong" userId="4d3bad5e-0c0b-434c-9a74-6840ca309766" providerId="ADAL" clId="{C4881634-929B-49F3-91C5-181217A39438}" dt="2021-05-30T11:11:19.788" v="2247" actId="1076"/>
          <ac:spMkLst>
            <pc:docMk/>
            <pc:sldMk cId="0" sldId="263"/>
            <ac:spMk id="8196" creationId="{85D9FB1A-C7B1-4DA1-82C0-C8DEFBA20CDA}"/>
          </ac:spMkLst>
        </pc:spChg>
        <pc:spChg chg="mod">
          <ac:chgData name="Tran Nguyen Huong" userId="4d3bad5e-0c0b-434c-9a74-6840ca309766" providerId="ADAL" clId="{C4881634-929B-49F3-91C5-181217A39438}" dt="2021-05-30T11:11:16.244" v="2246" actId="1076"/>
          <ac:spMkLst>
            <pc:docMk/>
            <pc:sldMk cId="0" sldId="263"/>
            <ac:spMk id="8197" creationId="{F22770F6-B3B0-41AA-BF39-FDACB75C4CB0}"/>
          </ac:spMkLst>
        </pc:spChg>
        <pc:spChg chg="mod">
          <ac:chgData name="Tran Nguyen Huong" userId="4d3bad5e-0c0b-434c-9a74-6840ca309766" providerId="ADAL" clId="{C4881634-929B-49F3-91C5-181217A39438}" dt="2021-05-30T11:11:13.676" v="2245" actId="1076"/>
          <ac:spMkLst>
            <pc:docMk/>
            <pc:sldMk cId="0" sldId="263"/>
            <ac:spMk id="8198" creationId="{03A427D5-38D7-47CB-8923-ADB1EEC8AAF4}"/>
          </ac:spMkLst>
        </pc:spChg>
      </pc:sldChg>
      <pc:sldChg chg="addSp delSp modSp mod">
        <pc:chgData name="Tran Nguyen Huong" userId="4d3bad5e-0c0b-434c-9a74-6840ca309766" providerId="ADAL" clId="{C4881634-929B-49F3-91C5-181217A39438}" dt="2021-05-30T11:12:21.016" v="2323"/>
        <pc:sldMkLst>
          <pc:docMk/>
          <pc:sldMk cId="0" sldId="264"/>
        </pc:sldMkLst>
        <pc:spChg chg="add mod">
          <ac:chgData name="Tran Nguyen Huong" userId="4d3bad5e-0c0b-434c-9a74-6840ca309766" providerId="ADAL" clId="{C4881634-929B-49F3-91C5-181217A39438}" dt="2021-05-30T11:11:54.906" v="2318" actId="20577"/>
          <ac:spMkLst>
            <pc:docMk/>
            <pc:sldMk cId="0" sldId="264"/>
            <ac:spMk id="6" creationId="{ED5053F9-B8F9-41FA-B698-52EAD0CB670D}"/>
          </ac:spMkLst>
        </pc:spChg>
        <pc:spChg chg="add del mod">
          <ac:chgData name="Tran Nguyen Huong" userId="4d3bad5e-0c0b-434c-9a74-6840ca309766" providerId="ADAL" clId="{C4881634-929B-49F3-91C5-181217A39438}" dt="2021-05-30T11:12:21.016" v="2323"/>
          <ac:spMkLst>
            <pc:docMk/>
            <pc:sldMk cId="0" sldId="264"/>
            <ac:spMk id="7" creationId="{EA9E664E-46B6-45BF-AF1B-ED098511BBFA}"/>
          </ac:spMkLst>
        </pc:spChg>
        <pc:spChg chg="del">
          <ac:chgData name="Tran Nguyen Huong" userId="4d3bad5e-0c0b-434c-9a74-6840ca309766" providerId="ADAL" clId="{C4881634-929B-49F3-91C5-181217A39438}" dt="2021-05-30T11:11:31.835" v="2249" actId="478"/>
          <ac:spMkLst>
            <pc:docMk/>
            <pc:sldMk cId="0" sldId="264"/>
            <ac:spMk id="9218" creationId="{1E5654E8-FB10-41AD-AC7A-C4395B2267DF}"/>
          </ac:spMkLst>
        </pc:spChg>
        <pc:spChg chg="del">
          <ac:chgData name="Tran Nguyen Huong" userId="4d3bad5e-0c0b-434c-9a74-6840ca309766" providerId="ADAL" clId="{C4881634-929B-49F3-91C5-181217A39438}" dt="2021-05-30T11:12:01.724" v="2319" actId="478"/>
          <ac:spMkLst>
            <pc:docMk/>
            <pc:sldMk cId="0" sldId="264"/>
            <ac:spMk id="9219" creationId="{E43A672E-2B70-4EEA-924D-45D5FE356F79}"/>
          </ac:spMkLst>
        </pc:spChg>
      </pc:sldChg>
      <pc:sldChg chg="addSp delSp modSp mod">
        <pc:chgData name="Tran Nguyen Huong" userId="4d3bad5e-0c0b-434c-9a74-6840ca309766" providerId="ADAL" clId="{C4881634-929B-49F3-91C5-181217A39438}" dt="2021-05-30T11:12:43.685" v="2379" actId="1076"/>
        <pc:sldMkLst>
          <pc:docMk/>
          <pc:sldMk cId="0" sldId="265"/>
        </pc:sldMkLst>
        <pc:spChg chg="add mod">
          <ac:chgData name="Tran Nguyen Huong" userId="4d3bad5e-0c0b-434c-9a74-6840ca309766" providerId="ADAL" clId="{C4881634-929B-49F3-91C5-181217A39438}" dt="2021-05-30T11:12:39.067" v="2378" actId="6549"/>
          <ac:spMkLst>
            <pc:docMk/>
            <pc:sldMk cId="0" sldId="265"/>
            <ac:spMk id="8" creationId="{06D5BA98-6D22-435A-BE26-533EA2F52AFA}"/>
          </ac:spMkLst>
        </pc:spChg>
        <pc:spChg chg="del">
          <ac:chgData name="Tran Nguyen Huong" userId="4d3bad5e-0c0b-434c-9a74-6840ca309766" providerId="ADAL" clId="{C4881634-929B-49F3-91C5-181217A39438}" dt="2021-05-30T11:12:09.752" v="2320" actId="478"/>
          <ac:spMkLst>
            <pc:docMk/>
            <pc:sldMk cId="0" sldId="265"/>
            <ac:spMk id="10242" creationId="{55E667D8-21B2-4C36-9D1A-6D874CB9CC11}"/>
          </ac:spMkLst>
        </pc:spChg>
        <pc:spChg chg="del">
          <ac:chgData name="Tran Nguyen Huong" userId="4d3bad5e-0c0b-434c-9a74-6840ca309766" providerId="ADAL" clId="{C4881634-929B-49F3-91C5-181217A39438}" dt="2021-05-30T11:12:10.918" v="2321" actId="478"/>
          <ac:spMkLst>
            <pc:docMk/>
            <pc:sldMk cId="0" sldId="265"/>
            <ac:spMk id="10243" creationId="{852EBCDD-C97D-4811-9C6A-C36113FCFF72}"/>
          </ac:spMkLst>
        </pc:spChg>
        <pc:spChg chg="del">
          <ac:chgData name="Tran Nguyen Huong" userId="4d3bad5e-0c0b-434c-9a74-6840ca309766" providerId="ADAL" clId="{C4881634-929B-49F3-91C5-181217A39438}" dt="2021-05-30T11:12:25.346" v="2324" actId="478"/>
          <ac:spMkLst>
            <pc:docMk/>
            <pc:sldMk cId="0" sldId="265"/>
            <ac:spMk id="10244" creationId="{BF9E1B9C-E72C-41E9-AE0A-C4837F79C61E}"/>
          </ac:spMkLst>
        </pc:spChg>
        <pc:spChg chg="mod">
          <ac:chgData name="Tran Nguyen Huong" userId="4d3bad5e-0c0b-434c-9a74-6840ca309766" providerId="ADAL" clId="{C4881634-929B-49F3-91C5-181217A39438}" dt="2021-05-30T11:12:43.685" v="2379" actId="1076"/>
          <ac:spMkLst>
            <pc:docMk/>
            <pc:sldMk cId="0" sldId="265"/>
            <ac:spMk id="10245" creationId="{421704DA-39B5-4DF4-AF08-DB35884DEE5C}"/>
          </ac:spMkLst>
        </pc:spChg>
      </pc:sldChg>
      <pc:sldChg chg="addSp delSp modSp mod">
        <pc:chgData name="Tran Nguyen Huong" userId="4d3bad5e-0c0b-434c-9a74-6840ca309766" providerId="ADAL" clId="{C4881634-929B-49F3-91C5-181217A39438}" dt="2021-05-30T11:13:00.600" v="2385"/>
        <pc:sldMkLst>
          <pc:docMk/>
          <pc:sldMk cId="0" sldId="266"/>
        </pc:sldMkLst>
        <pc:spChg chg="add mod">
          <ac:chgData name="Tran Nguyen Huong" userId="4d3bad5e-0c0b-434c-9a74-6840ca309766" providerId="ADAL" clId="{C4881634-929B-49F3-91C5-181217A39438}" dt="2021-05-30T11:13:00.600" v="2385"/>
          <ac:spMkLst>
            <pc:docMk/>
            <pc:sldMk cId="0" sldId="266"/>
            <ac:spMk id="7" creationId="{DA1C1B86-959F-4F55-B966-35EF5C294A29}"/>
          </ac:spMkLst>
        </pc:spChg>
        <pc:spChg chg="del mod">
          <ac:chgData name="Tran Nguyen Huong" userId="4d3bad5e-0c0b-434c-9a74-6840ca309766" providerId="ADAL" clId="{C4881634-929B-49F3-91C5-181217A39438}" dt="2021-05-30T11:12:55.169" v="2381" actId="478"/>
          <ac:spMkLst>
            <pc:docMk/>
            <pc:sldMk cId="0" sldId="266"/>
            <ac:spMk id="11266" creationId="{8F941FAD-E200-4E03-B380-10F0A09BEA2B}"/>
          </ac:spMkLst>
        </pc:spChg>
        <pc:spChg chg="del">
          <ac:chgData name="Tran Nguyen Huong" userId="4d3bad5e-0c0b-434c-9a74-6840ca309766" providerId="ADAL" clId="{C4881634-929B-49F3-91C5-181217A39438}" dt="2021-05-30T11:12:55.796" v="2382" actId="478"/>
          <ac:spMkLst>
            <pc:docMk/>
            <pc:sldMk cId="0" sldId="266"/>
            <ac:spMk id="11267" creationId="{CF03217B-5AE4-4550-85BF-B7193F1429DA}"/>
          </ac:spMkLst>
        </pc:spChg>
        <pc:spChg chg="del">
          <ac:chgData name="Tran Nguyen Huong" userId="4d3bad5e-0c0b-434c-9a74-6840ca309766" providerId="ADAL" clId="{C4881634-929B-49F3-91C5-181217A39438}" dt="2021-05-30T11:12:56.610" v="2383" actId="478"/>
          <ac:spMkLst>
            <pc:docMk/>
            <pc:sldMk cId="0" sldId="266"/>
            <ac:spMk id="11268" creationId="{3138C2D0-D8D4-45DF-BA54-583C8E84BD1C}"/>
          </ac:spMkLst>
        </pc:spChg>
        <pc:spChg chg="del">
          <ac:chgData name="Tran Nguyen Huong" userId="4d3bad5e-0c0b-434c-9a74-6840ca309766" providerId="ADAL" clId="{C4881634-929B-49F3-91C5-181217A39438}" dt="2021-05-30T11:12:59.546" v="2384" actId="478"/>
          <ac:spMkLst>
            <pc:docMk/>
            <pc:sldMk cId="0" sldId="266"/>
            <ac:spMk id="11269" creationId="{39B5099F-7BD2-4E07-B3BE-D3CBDC60B199}"/>
          </ac:spMkLst>
        </pc:spChg>
      </pc:sldChg>
      <pc:sldChg chg="addSp delSp modSp mod">
        <pc:chgData name="Tran Nguyen Huong" userId="4d3bad5e-0c0b-434c-9a74-6840ca309766" providerId="ADAL" clId="{C4881634-929B-49F3-91C5-181217A39438}" dt="2021-05-30T11:13:36.957" v="2392" actId="1076"/>
        <pc:sldMkLst>
          <pc:docMk/>
          <pc:sldMk cId="0" sldId="267"/>
        </pc:sldMkLst>
        <pc:spChg chg="add mod">
          <ac:chgData name="Tran Nguyen Huong" userId="4d3bad5e-0c0b-434c-9a74-6840ca309766" providerId="ADAL" clId="{C4881634-929B-49F3-91C5-181217A39438}" dt="2021-05-30T11:13:31.908" v="2391" actId="1076"/>
          <ac:spMkLst>
            <pc:docMk/>
            <pc:sldMk cId="0" sldId="267"/>
            <ac:spMk id="7" creationId="{96FED38E-B526-4A30-B0FF-D7ABE3AE4631}"/>
          </ac:spMkLst>
        </pc:spChg>
        <pc:spChg chg="del">
          <ac:chgData name="Tran Nguyen Huong" userId="4d3bad5e-0c0b-434c-9a74-6840ca309766" providerId="ADAL" clId="{C4881634-929B-49F3-91C5-181217A39438}" dt="2021-05-30T11:13:08.008" v="2386" actId="478"/>
          <ac:spMkLst>
            <pc:docMk/>
            <pc:sldMk cId="0" sldId="267"/>
            <ac:spMk id="12290" creationId="{76AD19C4-23ED-4D18-8DF2-B8395A35A402}"/>
          </ac:spMkLst>
        </pc:spChg>
        <pc:spChg chg="del">
          <ac:chgData name="Tran Nguyen Huong" userId="4d3bad5e-0c0b-434c-9a74-6840ca309766" providerId="ADAL" clId="{C4881634-929B-49F3-91C5-181217A39438}" dt="2021-05-30T11:13:08.943" v="2387" actId="478"/>
          <ac:spMkLst>
            <pc:docMk/>
            <pc:sldMk cId="0" sldId="267"/>
            <ac:spMk id="12291" creationId="{DDE0B92D-F731-494C-90D7-6D00A973821D}"/>
          </ac:spMkLst>
        </pc:spChg>
        <pc:spChg chg="del">
          <ac:chgData name="Tran Nguyen Huong" userId="4d3bad5e-0c0b-434c-9a74-6840ca309766" providerId="ADAL" clId="{C4881634-929B-49F3-91C5-181217A39438}" dt="2021-05-30T11:13:09.579" v="2388" actId="478"/>
          <ac:spMkLst>
            <pc:docMk/>
            <pc:sldMk cId="0" sldId="267"/>
            <ac:spMk id="12292" creationId="{7392549C-2E23-48C3-9855-A76FDCBA8E33}"/>
          </ac:spMkLst>
        </pc:spChg>
        <pc:spChg chg="del">
          <ac:chgData name="Tran Nguyen Huong" userId="4d3bad5e-0c0b-434c-9a74-6840ca309766" providerId="ADAL" clId="{C4881634-929B-49F3-91C5-181217A39438}" dt="2021-05-30T11:13:12.115" v="2389" actId="478"/>
          <ac:spMkLst>
            <pc:docMk/>
            <pc:sldMk cId="0" sldId="267"/>
            <ac:spMk id="12293" creationId="{0AD343D6-E452-44CB-A39D-1ABE963F9DA2}"/>
          </ac:spMkLst>
        </pc:spChg>
        <pc:spChg chg="mod">
          <ac:chgData name="Tran Nguyen Huong" userId="4d3bad5e-0c0b-434c-9a74-6840ca309766" providerId="ADAL" clId="{C4881634-929B-49F3-91C5-181217A39438}" dt="2021-05-30T11:13:36.957" v="2392" actId="1076"/>
          <ac:spMkLst>
            <pc:docMk/>
            <pc:sldMk cId="0" sldId="267"/>
            <ac:spMk id="12294" creationId="{95A02B23-424A-4C53-A0DA-D74A39044A5C}"/>
          </ac:spMkLst>
        </pc:spChg>
      </pc:sldChg>
      <pc:sldChg chg="addSp delSp modSp">
        <pc:chgData name="Tran Nguyen Huong" userId="4d3bad5e-0c0b-434c-9a74-6840ca309766" providerId="ADAL" clId="{C4881634-929B-49F3-91C5-181217A39438}" dt="2021-05-30T11:14:00.081" v="2397"/>
        <pc:sldMkLst>
          <pc:docMk/>
          <pc:sldMk cId="0" sldId="268"/>
        </pc:sldMkLst>
        <pc:spChg chg="add mod">
          <ac:chgData name="Tran Nguyen Huong" userId="4d3bad5e-0c0b-434c-9a74-6840ca309766" providerId="ADAL" clId="{C4881634-929B-49F3-91C5-181217A39438}" dt="2021-05-30T11:14:00.081" v="2397"/>
          <ac:spMkLst>
            <pc:docMk/>
            <pc:sldMk cId="0" sldId="268"/>
            <ac:spMk id="7" creationId="{0DA778CF-21DA-4D1F-8723-7634F430D89F}"/>
          </ac:spMkLst>
        </pc:spChg>
        <pc:spChg chg="del">
          <ac:chgData name="Tran Nguyen Huong" userId="4d3bad5e-0c0b-434c-9a74-6840ca309766" providerId="ADAL" clId="{C4881634-929B-49F3-91C5-181217A39438}" dt="2021-05-30T11:13:50.807" v="2393" actId="478"/>
          <ac:spMkLst>
            <pc:docMk/>
            <pc:sldMk cId="0" sldId="268"/>
            <ac:spMk id="13314" creationId="{B6ED8DDA-0591-4580-B273-EAB7E08576EE}"/>
          </ac:spMkLst>
        </pc:spChg>
        <pc:spChg chg="del">
          <ac:chgData name="Tran Nguyen Huong" userId="4d3bad5e-0c0b-434c-9a74-6840ca309766" providerId="ADAL" clId="{C4881634-929B-49F3-91C5-181217A39438}" dt="2021-05-30T11:13:51.496" v="2394" actId="478"/>
          <ac:spMkLst>
            <pc:docMk/>
            <pc:sldMk cId="0" sldId="268"/>
            <ac:spMk id="13315" creationId="{75AEF08D-80A0-462F-BEAA-9726DD619991}"/>
          </ac:spMkLst>
        </pc:spChg>
        <pc:spChg chg="del">
          <ac:chgData name="Tran Nguyen Huong" userId="4d3bad5e-0c0b-434c-9a74-6840ca309766" providerId="ADAL" clId="{C4881634-929B-49F3-91C5-181217A39438}" dt="2021-05-30T11:13:52.076" v="2395" actId="478"/>
          <ac:spMkLst>
            <pc:docMk/>
            <pc:sldMk cId="0" sldId="268"/>
            <ac:spMk id="13316" creationId="{7A703A86-8FF0-4218-B378-495D6708900E}"/>
          </ac:spMkLst>
        </pc:spChg>
        <pc:spChg chg="del">
          <ac:chgData name="Tran Nguyen Huong" userId="4d3bad5e-0c0b-434c-9a74-6840ca309766" providerId="ADAL" clId="{C4881634-929B-49F3-91C5-181217A39438}" dt="2021-05-30T11:13:54.730" v="2396" actId="478"/>
          <ac:spMkLst>
            <pc:docMk/>
            <pc:sldMk cId="0" sldId="268"/>
            <ac:spMk id="13317" creationId="{47AE43D1-A9F0-44D1-A9A2-7DD70E83E8AC}"/>
          </ac:spMkLst>
        </pc:spChg>
      </pc:sldChg>
      <pc:sldChg chg="addSp delSp modSp">
        <pc:chgData name="Tran Nguyen Huong" userId="4d3bad5e-0c0b-434c-9a74-6840ca309766" providerId="ADAL" clId="{C4881634-929B-49F3-91C5-181217A39438}" dt="2021-05-30T11:14:13.078" v="2402"/>
        <pc:sldMkLst>
          <pc:docMk/>
          <pc:sldMk cId="0" sldId="269"/>
        </pc:sldMkLst>
        <pc:spChg chg="add mod">
          <ac:chgData name="Tran Nguyen Huong" userId="4d3bad5e-0c0b-434c-9a74-6840ca309766" providerId="ADAL" clId="{C4881634-929B-49F3-91C5-181217A39438}" dt="2021-05-30T11:14:13.078" v="2402"/>
          <ac:spMkLst>
            <pc:docMk/>
            <pc:sldMk cId="0" sldId="269"/>
            <ac:spMk id="7" creationId="{419B4EE2-4B78-4B18-8C07-10A441C0026B}"/>
          </ac:spMkLst>
        </pc:spChg>
        <pc:spChg chg="del">
          <ac:chgData name="Tran Nguyen Huong" userId="4d3bad5e-0c0b-434c-9a74-6840ca309766" providerId="ADAL" clId="{C4881634-929B-49F3-91C5-181217A39438}" dt="2021-05-30T11:14:05.752" v="2398" actId="478"/>
          <ac:spMkLst>
            <pc:docMk/>
            <pc:sldMk cId="0" sldId="269"/>
            <ac:spMk id="14338" creationId="{B4106337-098F-4153-B220-1869441D8D4D}"/>
          </ac:spMkLst>
        </pc:spChg>
        <pc:spChg chg="del">
          <ac:chgData name="Tran Nguyen Huong" userId="4d3bad5e-0c0b-434c-9a74-6840ca309766" providerId="ADAL" clId="{C4881634-929B-49F3-91C5-181217A39438}" dt="2021-05-30T11:14:10.153" v="2400" actId="478"/>
          <ac:spMkLst>
            <pc:docMk/>
            <pc:sldMk cId="0" sldId="269"/>
            <ac:spMk id="14339" creationId="{21F7D6C9-9290-462D-A7A8-2CD920216D66}"/>
          </ac:spMkLst>
        </pc:spChg>
        <pc:spChg chg="del">
          <ac:chgData name="Tran Nguyen Huong" userId="4d3bad5e-0c0b-434c-9a74-6840ca309766" providerId="ADAL" clId="{C4881634-929B-49F3-91C5-181217A39438}" dt="2021-05-30T11:14:09.314" v="2399" actId="478"/>
          <ac:spMkLst>
            <pc:docMk/>
            <pc:sldMk cId="0" sldId="269"/>
            <ac:spMk id="14340" creationId="{3DD71E4B-E92D-44CB-B54C-826EDC35F33F}"/>
          </ac:spMkLst>
        </pc:spChg>
        <pc:spChg chg="del">
          <ac:chgData name="Tran Nguyen Huong" userId="4d3bad5e-0c0b-434c-9a74-6840ca309766" providerId="ADAL" clId="{C4881634-929B-49F3-91C5-181217A39438}" dt="2021-05-30T11:14:11.798" v="2401" actId="478"/>
          <ac:spMkLst>
            <pc:docMk/>
            <pc:sldMk cId="0" sldId="269"/>
            <ac:spMk id="14342" creationId="{9B178458-AA5E-4768-9F1C-F51B83F9619A}"/>
          </ac:spMkLst>
        </pc:spChg>
      </pc:sldChg>
      <pc:sldChg chg="addSp delSp modSp">
        <pc:chgData name="Tran Nguyen Huong" userId="4d3bad5e-0c0b-434c-9a74-6840ca309766" providerId="ADAL" clId="{C4881634-929B-49F3-91C5-181217A39438}" dt="2021-05-30T11:14:25.716" v="2406" actId="1076"/>
        <pc:sldMkLst>
          <pc:docMk/>
          <pc:sldMk cId="0" sldId="270"/>
        </pc:sldMkLst>
        <pc:spChg chg="add mod">
          <ac:chgData name="Tran Nguyen Huong" userId="4d3bad5e-0c0b-434c-9a74-6840ca309766" providerId="ADAL" clId="{C4881634-929B-49F3-91C5-181217A39438}" dt="2021-05-30T11:14:21.532" v="2405"/>
          <ac:spMkLst>
            <pc:docMk/>
            <pc:sldMk cId="0" sldId="270"/>
            <ac:spMk id="5" creationId="{BE6AD64A-A924-4735-8592-9F4529EA0CC0}"/>
          </ac:spMkLst>
        </pc:spChg>
        <pc:spChg chg="del">
          <ac:chgData name="Tran Nguyen Huong" userId="4d3bad5e-0c0b-434c-9a74-6840ca309766" providerId="ADAL" clId="{C4881634-929B-49F3-91C5-181217A39438}" dt="2021-05-30T11:14:19.689" v="2403" actId="478"/>
          <ac:spMkLst>
            <pc:docMk/>
            <pc:sldMk cId="0" sldId="270"/>
            <ac:spMk id="15362" creationId="{58D69C95-A46C-460F-9FFB-8218A4B8900E}"/>
          </ac:spMkLst>
        </pc:spChg>
        <pc:spChg chg="del">
          <ac:chgData name="Tran Nguyen Huong" userId="4d3bad5e-0c0b-434c-9a74-6840ca309766" providerId="ADAL" clId="{C4881634-929B-49F3-91C5-181217A39438}" dt="2021-05-30T11:14:20.365" v="2404" actId="478"/>
          <ac:spMkLst>
            <pc:docMk/>
            <pc:sldMk cId="0" sldId="270"/>
            <ac:spMk id="15363" creationId="{AC79B75B-3204-4B96-85F3-777D52385420}"/>
          </ac:spMkLst>
        </pc:spChg>
        <pc:spChg chg="mod">
          <ac:chgData name="Tran Nguyen Huong" userId="4d3bad5e-0c0b-434c-9a74-6840ca309766" providerId="ADAL" clId="{C4881634-929B-49F3-91C5-181217A39438}" dt="2021-05-30T11:14:25.716" v="2406" actId="1076"/>
          <ac:spMkLst>
            <pc:docMk/>
            <pc:sldMk cId="0" sldId="270"/>
            <ac:spMk id="15364" creationId="{79408AB4-B1F1-4724-8D4C-62460F7CBF17}"/>
          </ac:spMkLst>
        </pc:spChg>
      </pc:sldChg>
      <pc:sldChg chg="addSp delSp modSp mod">
        <pc:chgData name="Tran Nguyen Huong" userId="4d3bad5e-0c0b-434c-9a74-6840ca309766" providerId="ADAL" clId="{C4881634-929B-49F3-91C5-181217A39438}" dt="2021-05-30T11:14:54.460" v="2452" actId="1076"/>
        <pc:sldMkLst>
          <pc:docMk/>
          <pc:sldMk cId="0" sldId="271"/>
        </pc:sldMkLst>
        <pc:spChg chg="add mod">
          <ac:chgData name="Tran Nguyen Huong" userId="4d3bad5e-0c0b-434c-9a74-6840ca309766" providerId="ADAL" clId="{C4881634-929B-49F3-91C5-181217A39438}" dt="2021-05-30T11:14:50.578" v="2451" actId="20577"/>
          <ac:spMkLst>
            <pc:docMk/>
            <pc:sldMk cId="0" sldId="271"/>
            <ac:spMk id="6" creationId="{70CC4046-AEA0-4CDD-9887-DF3AA99BD3F8}"/>
          </ac:spMkLst>
        </pc:spChg>
        <pc:spChg chg="del">
          <ac:chgData name="Tran Nguyen Huong" userId="4d3bad5e-0c0b-434c-9a74-6840ca309766" providerId="ADAL" clId="{C4881634-929B-49F3-91C5-181217A39438}" dt="2021-05-30T11:14:33.542" v="2407" actId="478"/>
          <ac:spMkLst>
            <pc:docMk/>
            <pc:sldMk cId="0" sldId="271"/>
            <ac:spMk id="16386" creationId="{12775FF3-6CDF-492F-9D31-B53721340CE7}"/>
          </ac:spMkLst>
        </pc:spChg>
        <pc:spChg chg="del">
          <ac:chgData name="Tran Nguyen Huong" userId="4d3bad5e-0c0b-434c-9a74-6840ca309766" providerId="ADAL" clId="{C4881634-929B-49F3-91C5-181217A39438}" dt="2021-05-30T11:14:34.334" v="2408" actId="478"/>
          <ac:spMkLst>
            <pc:docMk/>
            <pc:sldMk cId="0" sldId="271"/>
            <ac:spMk id="16387" creationId="{ACC3A9FA-CDBE-4F1D-9139-C7AE0AA8CC4B}"/>
          </ac:spMkLst>
        </pc:spChg>
        <pc:spChg chg="mod">
          <ac:chgData name="Tran Nguyen Huong" userId="4d3bad5e-0c0b-434c-9a74-6840ca309766" providerId="ADAL" clId="{C4881634-929B-49F3-91C5-181217A39438}" dt="2021-05-30T11:14:54.460" v="2452" actId="1076"/>
          <ac:spMkLst>
            <pc:docMk/>
            <pc:sldMk cId="0" sldId="271"/>
            <ac:spMk id="16388" creationId="{505BDD67-911C-419E-9CFA-E8169FF61AE1}"/>
          </ac:spMkLst>
        </pc:spChg>
        <pc:spChg chg="del">
          <ac:chgData name="Tran Nguyen Huong" userId="4d3bad5e-0c0b-434c-9a74-6840ca309766" providerId="ADAL" clId="{C4881634-929B-49F3-91C5-181217A39438}" dt="2021-05-30T11:14:38.825" v="2409" actId="478"/>
          <ac:spMkLst>
            <pc:docMk/>
            <pc:sldMk cId="0" sldId="271"/>
            <ac:spMk id="16389" creationId="{2C0805F6-0E88-4A20-BDC6-E730739630A7}"/>
          </ac:spMkLst>
        </pc:spChg>
      </pc:sldChg>
      <pc:sldChg chg="addSp delSp modSp">
        <pc:chgData name="Tran Nguyen Huong" userId="4d3bad5e-0c0b-434c-9a74-6840ca309766" providerId="ADAL" clId="{C4881634-929B-49F3-91C5-181217A39438}" dt="2021-05-30T11:15:07.656" v="2456"/>
        <pc:sldMkLst>
          <pc:docMk/>
          <pc:sldMk cId="0" sldId="272"/>
        </pc:sldMkLst>
        <pc:spChg chg="add mod">
          <ac:chgData name="Tran Nguyen Huong" userId="4d3bad5e-0c0b-434c-9a74-6840ca309766" providerId="ADAL" clId="{C4881634-929B-49F3-91C5-181217A39438}" dt="2021-05-30T11:15:07.656" v="2456"/>
          <ac:spMkLst>
            <pc:docMk/>
            <pc:sldMk cId="0" sldId="272"/>
            <ac:spMk id="6" creationId="{EAB5E75E-4A2C-4CAD-B956-E1435DD04661}"/>
          </ac:spMkLst>
        </pc:spChg>
        <pc:spChg chg="del">
          <ac:chgData name="Tran Nguyen Huong" userId="4d3bad5e-0c0b-434c-9a74-6840ca309766" providerId="ADAL" clId="{C4881634-929B-49F3-91C5-181217A39438}" dt="2021-05-30T11:15:00.624" v="2453" actId="478"/>
          <ac:spMkLst>
            <pc:docMk/>
            <pc:sldMk cId="0" sldId="272"/>
            <ac:spMk id="17410" creationId="{B273B72F-4E3C-4C18-BDE8-DA84C1D4D425}"/>
          </ac:spMkLst>
        </pc:spChg>
        <pc:spChg chg="del">
          <ac:chgData name="Tran Nguyen Huong" userId="4d3bad5e-0c0b-434c-9a74-6840ca309766" providerId="ADAL" clId="{C4881634-929B-49F3-91C5-181217A39438}" dt="2021-05-30T11:15:01.718" v="2454" actId="478"/>
          <ac:spMkLst>
            <pc:docMk/>
            <pc:sldMk cId="0" sldId="272"/>
            <ac:spMk id="17411" creationId="{29A4CC69-67AD-4218-9D3D-C2D8E2D0E457}"/>
          </ac:spMkLst>
        </pc:spChg>
        <pc:spChg chg="del">
          <ac:chgData name="Tran Nguyen Huong" userId="4d3bad5e-0c0b-434c-9a74-6840ca309766" providerId="ADAL" clId="{C4881634-929B-49F3-91C5-181217A39438}" dt="2021-05-30T11:15:03.153" v="2455" actId="478"/>
          <ac:spMkLst>
            <pc:docMk/>
            <pc:sldMk cId="0" sldId="272"/>
            <ac:spMk id="17412" creationId="{D01B6B43-97E9-4A00-8F29-F1AE0DF3ECB8}"/>
          </ac:spMkLst>
        </pc:spChg>
      </pc:sldChg>
      <pc:sldChg chg="modSp mod">
        <pc:chgData name="Tran Nguyen Huong" userId="4d3bad5e-0c0b-434c-9a74-6840ca309766" providerId="ADAL" clId="{C4881634-929B-49F3-91C5-181217A39438}" dt="2021-05-30T11:15:41.530" v="2477" actId="20577"/>
        <pc:sldMkLst>
          <pc:docMk/>
          <pc:sldMk cId="2273064275" sldId="423"/>
        </pc:sldMkLst>
        <pc:spChg chg="mod">
          <ac:chgData name="Tran Nguyen Huong" userId="4d3bad5e-0c0b-434c-9a74-6840ca309766" providerId="ADAL" clId="{C4881634-929B-49F3-91C5-181217A39438}" dt="2021-05-30T11:15:41.530" v="2477" actId="20577"/>
          <ac:spMkLst>
            <pc:docMk/>
            <pc:sldMk cId="2273064275" sldId="423"/>
            <ac:spMk id="4" creationId="{00000000-0000-0000-0000-000000000000}"/>
          </ac:spMkLst>
        </pc:spChg>
      </pc:sldChg>
      <pc:sldChg chg="modSp mod">
        <pc:chgData name="Tran Nguyen Huong" userId="4d3bad5e-0c0b-434c-9a74-6840ca309766" providerId="ADAL" clId="{C4881634-929B-49F3-91C5-181217A39438}" dt="2021-05-30T10:26:42.697" v="272" actId="20577"/>
        <pc:sldMkLst>
          <pc:docMk/>
          <pc:sldMk cId="3862196344" sldId="453"/>
        </pc:sldMkLst>
        <pc:spChg chg="mod">
          <ac:chgData name="Tran Nguyen Huong" userId="4d3bad5e-0c0b-434c-9a74-6840ca309766" providerId="ADAL" clId="{C4881634-929B-49F3-91C5-181217A39438}" dt="2021-05-30T10:26:42.697" v="272" actId="20577"/>
          <ac:spMkLst>
            <pc:docMk/>
            <pc:sldMk cId="3862196344" sldId="453"/>
            <ac:spMk id="5" creationId="{00000000-0000-0000-0000-000000000000}"/>
          </ac:spMkLst>
        </pc:spChg>
      </pc:sldChg>
      <pc:sldChg chg="addSp modSp mod">
        <pc:chgData name="Tran Nguyen Huong" userId="4d3bad5e-0c0b-434c-9a74-6840ca309766" providerId="ADAL" clId="{C4881634-929B-49F3-91C5-181217A39438}" dt="2021-05-30T10:53:32.718" v="1581" actId="207"/>
        <pc:sldMkLst>
          <pc:docMk/>
          <pc:sldMk cId="3621508693" sldId="489"/>
        </pc:sldMkLst>
        <pc:spChg chg="mod">
          <ac:chgData name="Tran Nguyen Huong" userId="4d3bad5e-0c0b-434c-9a74-6840ca309766" providerId="ADAL" clId="{C4881634-929B-49F3-91C5-181217A39438}" dt="2021-05-30T10:28:33.357" v="441" actId="20577"/>
          <ac:spMkLst>
            <pc:docMk/>
            <pc:sldMk cId="3621508693" sldId="489"/>
            <ac:spMk id="2" creationId="{00000000-0000-0000-0000-000000000000}"/>
          </ac:spMkLst>
        </pc:spChg>
        <pc:spChg chg="mod">
          <ac:chgData name="Tran Nguyen Huong" userId="4d3bad5e-0c0b-434c-9a74-6840ca309766" providerId="ADAL" clId="{C4881634-929B-49F3-91C5-181217A39438}" dt="2021-05-30T10:53:32.718" v="1581" actId="207"/>
          <ac:spMkLst>
            <pc:docMk/>
            <pc:sldMk cId="3621508693" sldId="489"/>
            <ac:spMk id="5" creationId="{00000000-0000-0000-0000-000000000000}"/>
          </ac:spMkLst>
        </pc:spChg>
        <pc:spChg chg="add mod">
          <ac:chgData name="Tran Nguyen Huong" userId="4d3bad5e-0c0b-434c-9a74-6840ca309766" providerId="ADAL" clId="{C4881634-929B-49F3-91C5-181217A39438}" dt="2021-05-30T10:35:45.643" v="594" actId="403"/>
          <ac:spMkLst>
            <pc:docMk/>
            <pc:sldMk cId="3621508693" sldId="489"/>
            <ac:spMk id="9" creationId="{9B99C72F-D5C8-4EF5-B9A4-B554815AFF5B}"/>
          </ac:spMkLst>
        </pc:spChg>
        <pc:spChg chg="add mod">
          <ac:chgData name="Tran Nguyen Huong" userId="4d3bad5e-0c0b-434c-9a74-6840ca309766" providerId="ADAL" clId="{C4881634-929B-49F3-91C5-181217A39438}" dt="2021-05-30T10:35:54.385" v="596" actId="20577"/>
          <ac:spMkLst>
            <pc:docMk/>
            <pc:sldMk cId="3621508693" sldId="489"/>
            <ac:spMk id="10" creationId="{B465398A-D946-47AB-B241-ACC507D691C9}"/>
          </ac:spMkLst>
        </pc:spChg>
        <pc:spChg chg="add mod">
          <ac:chgData name="Tran Nguyen Huong" userId="4d3bad5e-0c0b-434c-9a74-6840ca309766" providerId="ADAL" clId="{C4881634-929B-49F3-91C5-181217A39438}" dt="2021-05-30T10:36:01.029" v="598" actId="20577"/>
          <ac:spMkLst>
            <pc:docMk/>
            <pc:sldMk cId="3621508693" sldId="489"/>
            <ac:spMk id="11" creationId="{3F74E1DE-00EC-4DB1-86EB-1AD55B4CDC64}"/>
          </ac:spMkLst>
        </pc:spChg>
        <pc:picChg chg="add mod">
          <ac:chgData name="Tran Nguyen Huong" userId="4d3bad5e-0c0b-434c-9a74-6840ca309766" providerId="ADAL" clId="{C4881634-929B-49F3-91C5-181217A39438}" dt="2021-05-30T10:34:47.364" v="537" actId="1076"/>
          <ac:picMkLst>
            <pc:docMk/>
            <pc:sldMk cId="3621508693" sldId="489"/>
            <ac:picMk id="6" creationId="{DCDED227-B61F-4B42-95F7-2B8504D63376}"/>
          </ac:picMkLst>
        </pc:picChg>
        <pc:picChg chg="add mod modCrop">
          <ac:chgData name="Tran Nguyen Huong" userId="4d3bad5e-0c0b-434c-9a74-6840ca309766" providerId="ADAL" clId="{C4881634-929B-49F3-91C5-181217A39438}" dt="2021-05-30T10:34:44.540" v="536" actId="732"/>
          <ac:picMkLst>
            <pc:docMk/>
            <pc:sldMk cId="3621508693" sldId="489"/>
            <ac:picMk id="8" creationId="{4A0EB355-B3A1-4F28-A11D-28F0E89D01AD}"/>
          </ac:picMkLst>
        </pc:picChg>
      </pc:sldChg>
      <pc:sldChg chg="addSp delSp modSp mod">
        <pc:chgData name="Tran Nguyen Huong" userId="4d3bad5e-0c0b-434c-9a74-6840ca309766" providerId="ADAL" clId="{C4881634-929B-49F3-91C5-181217A39438}" dt="2021-05-30T11:04:32.531" v="2062" actId="1076"/>
        <pc:sldMkLst>
          <pc:docMk/>
          <pc:sldMk cId="1342284335" sldId="538"/>
        </pc:sldMkLst>
        <pc:spChg chg="mod">
          <ac:chgData name="Tran Nguyen Huong" userId="4d3bad5e-0c0b-434c-9a74-6840ca309766" providerId="ADAL" clId="{C4881634-929B-49F3-91C5-181217A39438}" dt="2021-05-30T10:54:26.177" v="1663" actId="20577"/>
          <ac:spMkLst>
            <pc:docMk/>
            <pc:sldMk cId="1342284335" sldId="538"/>
            <ac:spMk id="2" creationId="{00000000-0000-0000-0000-000000000000}"/>
          </ac:spMkLst>
        </pc:spChg>
        <pc:spChg chg="mod">
          <ac:chgData name="Tran Nguyen Huong" userId="4d3bad5e-0c0b-434c-9a74-6840ca309766" providerId="ADAL" clId="{C4881634-929B-49F3-91C5-181217A39438}" dt="2021-05-30T10:59:31.908" v="1948" actId="1076"/>
          <ac:spMkLst>
            <pc:docMk/>
            <pc:sldMk cId="1342284335" sldId="538"/>
            <ac:spMk id="8" creationId="{00000000-0000-0000-0000-000000000000}"/>
          </ac:spMkLst>
        </pc:spChg>
        <pc:picChg chg="add del mod modCrop">
          <ac:chgData name="Tran Nguyen Huong" userId="4d3bad5e-0c0b-434c-9a74-6840ca309766" providerId="ADAL" clId="{C4881634-929B-49F3-91C5-181217A39438}" dt="2021-05-30T11:04:05.539" v="2053" actId="478"/>
          <ac:picMkLst>
            <pc:docMk/>
            <pc:sldMk cId="1342284335" sldId="538"/>
            <ac:picMk id="5" creationId="{FDBD0711-441D-4B7E-8433-0BD96C6161EC}"/>
          </ac:picMkLst>
        </pc:picChg>
        <pc:picChg chg="add mod modCrop">
          <ac:chgData name="Tran Nguyen Huong" userId="4d3bad5e-0c0b-434c-9a74-6840ca309766" providerId="ADAL" clId="{C4881634-929B-49F3-91C5-181217A39438}" dt="2021-05-30T11:04:32.531" v="2062" actId="1076"/>
          <ac:picMkLst>
            <pc:docMk/>
            <pc:sldMk cId="1342284335" sldId="538"/>
            <ac:picMk id="10" creationId="{26F93C2F-2B6E-446D-9DDE-DC2C344D80D7}"/>
          </ac:picMkLst>
        </pc:picChg>
      </pc:sldChg>
      <pc:sldChg chg="modSp del mod">
        <pc:chgData name="Tran Nguyen Huong" userId="4d3bad5e-0c0b-434c-9a74-6840ca309766" providerId="ADAL" clId="{C4881634-929B-49F3-91C5-181217A39438}" dt="2021-05-30T11:15:25.234" v="2457" actId="47"/>
        <pc:sldMkLst>
          <pc:docMk/>
          <pc:sldMk cId="4254132746" sldId="539"/>
        </pc:sldMkLst>
        <pc:spChg chg="mod">
          <ac:chgData name="Tran Nguyen Huong" userId="4d3bad5e-0c0b-434c-9a74-6840ca309766" providerId="ADAL" clId="{C4881634-929B-49F3-91C5-181217A39438}" dt="2021-05-30T11:01:01.181" v="2052" actId="14100"/>
          <ac:spMkLst>
            <pc:docMk/>
            <pc:sldMk cId="4254132746" sldId="539"/>
            <ac:spMk id="2" creationId="{00000000-0000-0000-0000-000000000000}"/>
          </ac:spMkLst>
        </pc:spChg>
      </pc:sldChg>
      <pc:sldChg chg="del">
        <pc:chgData name="Tran Nguyen Huong" userId="4d3bad5e-0c0b-434c-9a74-6840ca309766" providerId="ADAL" clId="{C4881634-929B-49F3-91C5-181217A39438}" dt="2021-05-30T11:15:25.675" v="2458" actId="47"/>
        <pc:sldMkLst>
          <pc:docMk/>
          <pc:sldMk cId="2412866243" sldId="540"/>
        </pc:sldMkLst>
      </pc:sldChg>
      <pc:sldChg chg="del">
        <pc:chgData name="Tran Nguyen Huong" userId="4d3bad5e-0c0b-434c-9a74-6840ca309766" providerId="ADAL" clId="{C4881634-929B-49F3-91C5-181217A39438}" dt="2021-05-30T11:15:26.167" v="2459" actId="47"/>
        <pc:sldMkLst>
          <pc:docMk/>
          <pc:sldMk cId="950664657" sldId="541"/>
        </pc:sldMkLst>
      </pc:sldChg>
      <pc:sldChg chg="del">
        <pc:chgData name="Tran Nguyen Huong" userId="4d3bad5e-0c0b-434c-9a74-6840ca309766" providerId="ADAL" clId="{C4881634-929B-49F3-91C5-181217A39438}" dt="2021-05-30T11:15:26.466" v="2460" actId="47"/>
        <pc:sldMkLst>
          <pc:docMk/>
          <pc:sldMk cId="3102776657" sldId="542"/>
        </pc:sldMkLst>
      </pc:sldChg>
      <pc:sldChg chg="del">
        <pc:chgData name="Tran Nguyen Huong" userId="4d3bad5e-0c0b-434c-9a74-6840ca309766" providerId="ADAL" clId="{C4881634-929B-49F3-91C5-181217A39438}" dt="2021-05-30T11:15:28.260" v="2465" actId="47"/>
        <pc:sldMkLst>
          <pc:docMk/>
          <pc:sldMk cId="1402982661" sldId="544"/>
        </pc:sldMkLst>
      </pc:sldChg>
      <pc:sldChg chg="del">
        <pc:chgData name="Tran Nguyen Huong" userId="4d3bad5e-0c0b-434c-9a74-6840ca309766" providerId="ADAL" clId="{C4881634-929B-49F3-91C5-181217A39438}" dt="2021-05-30T11:15:28.625" v="2466" actId="47"/>
        <pc:sldMkLst>
          <pc:docMk/>
          <pc:sldMk cId="1943370861" sldId="545"/>
        </pc:sldMkLst>
      </pc:sldChg>
      <pc:sldChg chg="del">
        <pc:chgData name="Tran Nguyen Huong" userId="4d3bad5e-0c0b-434c-9a74-6840ca309766" providerId="ADAL" clId="{C4881634-929B-49F3-91C5-181217A39438}" dt="2021-05-30T11:15:29.698" v="2468" actId="47"/>
        <pc:sldMkLst>
          <pc:docMk/>
          <pc:sldMk cId="2599491004" sldId="546"/>
        </pc:sldMkLst>
      </pc:sldChg>
      <pc:sldChg chg="del">
        <pc:chgData name="Tran Nguyen Huong" userId="4d3bad5e-0c0b-434c-9a74-6840ca309766" providerId="ADAL" clId="{C4881634-929B-49F3-91C5-181217A39438}" dt="2021-05-30T11:15:30.860" v="2469" actId="47"/>
        <pc:sldMkLst>
          <pc:docMk/>
          <pc:sldMk cId="2575691204" sldId="547"/>
        </pc:sldMkLst>
      </pc:sldChg>
      <pc:sldChg chg="del">
        <pc:chgData name="Tran Nguyen Huong" userId="4d3bad5e-0c0b-434c-9a74-6840ca309766" providerId="ADAL" clId="{C4881634-929B-49F3-91C5-181217A39438}" dt="2021-05-30T11:15:31.486" v="2470" actId="47"/>
        <pc:sldMkLst>
          <pc:docMk/>
          <pc:sldMk cId="2185794586" sldId="548"/>
        </pc:sldMkLst>
      </pc:sldChg>
      <pc:sldChg chg="del">
        <pc:chgData name="Tran Nguyen Huong" userId="4d3bad5e-0c0b-434c-9a74-6840ca309766" providerId="ADAL" clId="{C4881634-929B-49F3-91C5-181217A39438}" dt="2021-05-30T11:15:32.278" v="2471" actId="47"/>
        <pc:sldMkLst>
          <pc:docMk/>
          <pc:sldMk cId="2718703649" sldId="550"/>
        </pc:sldMkLst>
      </pc:sldChg>
      <pc:sldChg chg="del">
        <pc:chgData name="Tran Nguyen Huong" userId="4d3bad5e-0c0b-434c-9a74-6840ca309766" providerId="ADAL" clId="{C4881634-929B-49F3-91C5-181217A39438}" dt="2021-05-30T11:15:29.036" v="2467" actId="47"/>
        <pc:sldMkLst>
          <pc:docMk/>
          <pc:sldMk cId="1415325721" sldId="551"/>
        </pc:sldMkLst>
      </pc:sldChg>
      <pc:sldChg chg="del">
        <pc:chgData name="Tran Nguyen Huong" userId="4d3bad5e-0c0b-434c-9a74-6840ca309766" providerId="ADAL" clId="{C4881634-929B-49F3-91C5-181217A39438}" dt="2021-05-30T11:15:32.835" v="2472" actId="47"/>
        <pc:sldMkLst>
          <pc:docMk/>
          <pc:sldMk cId="363852741" sldId="552"/>
        </pc:sldMkLst>
      </pc:sldChg>
      <pc:sldChg chg="del">
        <pc:chgData name="Tran Nguyen Huong" userId="4d3bad5e-0c0b-434c-9a74-6840ca309766" providerId="ADAL" clId="{C4881634-929B-49F3-91C5-181217A39438}" dt="2021-05-30T11:15:33.645" v="2473" actId="47"/>
        <pc:sldMkLst>
          <pc:docMk/>
          <pc:sldMk cId="720802112" sldId="553"/>
        </pc:sldMkLst>
      </pc:sldChg>
      <pc:sldChg chg="del">
        <pc:chgData name="Tran Nguyen Huong" userId="4d3bad5e-0c0b-434c-9a74-6840ca309766" providerId="ADAL" clId="{C4881634-929B-49F3-91C5-181217A39438}" dt="2021-05-30T11:15:34.406" v="2474" actId="47"/>
        <pc:sldMkLst>
          <pc:docMk/>
          <pc:sldMk cId="794533859" sldId="554"/>
        </pc:sldMkLst>
      </pc:sldChg>
      <pc:sldChg chg="del">
        <pc:chgData name="Tran Nguyen Huong" userId="4d3bad5e-0c0b-434c-9a74-6840ca309766" providerId="ADAL" clId="{C4881634-929B-49F3-91C5-181217A39438}" dt="2021-05-30T11:15:35.908" v="2475" actId="47"/>
        <pc:sldMkLst>
          <pc:docMk/>
          <pc:sldMk cId="4286003690" sldId="556"/>
        </pc:sldMkLst>
      </pc:sldChg>
      <pc:sldChg chg="del">
        <pc:chgData name="Tran Nguyen Huong" userId="4d3bad5e-0c0b-434c-9a74-6840ca309766" providerId="ADAL" clId="{C4881634-929B-49F3-91C5-181217A39438}" dt="2021-05-30T11:15:27.240" v="2462" actId="47"/>
        <pc:sldMkLst>
          <pc:docMk/>
          <pc:sldMk cId="4067590749" sldId="557"/>
        </pc:sldMkLst>
      </pc:sldChg>
      <pc:sldChg chg="del">
        <pc:chgData name="Tran Nguyen Huong" userId="4d3bad5e-0c0b-434c-9a74-6840ca309766" providerId="ADAL" clId="{C4881634-929B-49F3-91C5-181217A39438}" dt="2021-05-30T11:15:27.860" v="2464" actId="47"/>
        <pc:sldMkLst>
          <pc:docMk/>
          <pc:sldMk cId="1320598539" sldId="558"/>
        </pc:sldMkLst>
      </pc:sldChg>
      <pc:sldChg chg="del">
        <pc:chgData name="Tran Nguyen Huong" userId="4d3bad5e-0c0b-434c-9a74-6840ca309766" providerId="ADAL" clId="{C4881634-929B-49F3-91C5-181217A39438}" dt="2021-05-30T11:15:26.759" v="2461" actId="47"/>
        <pc:sldMkLst>
          <pc:docMk/>
          <pc:sldMk cId="745748537" sldId="560"/>
        </pc:sldMkLst>
      </pc:sldChg>
      <pc:sldChg chg="del">
        <pc:chgData name="Tran Nguyen Huong" userId="4d3bad5e-0c0b-434c-9a74-6840ca309766" providerId="ADAL" clId="{C4881634-929B-49F3-91C5-181217A39438}" dt="2021-05-30T11:15:27.551" v="2463" actId="47"/>
        <pc:sldMkLst>
          <pc:docMk/>
          <pc:sldMk cId="4292777567" sldId="562"/>
        </pc:sldMkLst>
      </pc:sldChg>
      <pc:sldChg chg="modSp add mod ord">
        <pc:chgData name="Tran Nguyen Huong" userId="4d3bad5e-0c0b-434c-9a74-6840ca309766" providerId="ADAL" clId="{C4881634-929B-49F3-91C5-181217A39438}" dt="2021-05-30T11:16:24.065" v="2519" actId="20577"/>
        <pc:sldMkLst>
          <pc:docMk/>
          <pc:sldMk cId="227421283" sldId="563"/>
        </pc:sldMkLst>
        <pc:spChg chg="mod">
          <ac:chgData name="Tran Nguyen Huong" userId="4d3bad5e-0c0b-434c-9a74-6840ca309766" providerId="ADAL" clId="{C4881634-929B-49F3-91C5-181217A39438}" dt="2021-05-30T11:16:24.065" v="2519" actId="20577"/>
          <ac:spMkLst>
            <pc:docMk/>
            <pc:sldMk cId="227421283" sldId="563"/>
            <ac:spMk id="5" creationId="{00000000-0000-0000-0000-000000000000}"/>
          </ac:spMkLst>
        </pc:spChg>
      </pc:sldChg>
      <pc:sldChg chg="addSp delSp modSp add mod">
        <pc:chgData name="Tran Nguyen Huong" userId="4d3bad5e-0c0b-434c-9a74-6840ca309766" providerId="ADAL" clId="{C4881634-929B-49F3-91C5-181217A39438}" dt="2021-05-30T10:53:37.263" v="1584" actId="207"/>
        <pc:sldMkLst>
          <pc:docMk/>
          <pc:sldMk cId="1467111049" sldId="564"/>
        </pc:sldMkLst>
        <pc:spChg chg="mod">
          <ac:chgData name="Tran Nguyen Huong" userId="4d3bad5e-0c0b-434c-9a74-6840ca309766" providerId="ADAL" clId="{C4881634-929B-49F3-91C5-181217A39438}" dt="2021-05-30T10:53:37.263" v="1584" actId="207"/>
          <ac:spMkLst>
            <pc:docMk/>
            <pc:sldMk cId="1467111049" sldId="564"/>
            <ac:spMk id="5" creationId="{00000000-0000-0000-0000-000000000000}"/>
          </ac:spMkLst>
        </pc:spChg>
        <pc:spChg chg="del">
          <ac:chgData name="Tran Nguyen Huong" userId="4d3bad5e-0c0b-434c-9a74-6840ca309766" providerId="ADAL" clId="{C4881634-929B-49F3-91C5-181217A39438}" dt="2021-05-30T10:36:46.418" v="661" actId="478"/>
          <ac:spMkLst>
            <pc:docMk/>
            <pc:sldMk cId="1467111049" sldId="564"/>
            <ac:spMk id="9" creationId="{9B99C72F-D5C8-4EF5-B9A4-B554815AFF5B}"/>
          </ac:spMkLst>
        </pc:spChg>
        <pc:spChg chg="del">
          <ac:chgData name="Tran Nguyen Huong" userId="4d3bad5e-0c0b-434c-9a74-6840ca309766" providerId="ADAL" clId="{C4881634-929B-49F3-91C5-181217A39438}" dt="2021-05-30T10:36:47.354" v="662" actId="478"/>
          <ac:spMkLst>
            <pc:docMk/>
            <pc:sldMk cId="1467111049" sldId="564"/>
            <ac:spMk id="10" creationId="{B465398A-D946-47AB-B241-ACC507D691C9}"/>
          </ac:spMkLst>
        </pc:spChg>
        <pc:spChg chg="mod">
          <ac:chgData name="Tran Nguyen Huong" userId="4d3bad5e-0c0b-434c-9a74-6840ca309766" providerId="ADAL" clId="{C4881634-929B-49F3-91C5-181217A39438}" dt="2021-05-30T10:37:11.996" v="668" actId="1076"/>
          <ac:spMkLst>
            <pc:docMk/>
            <pc:sldMk cId="1467111049" sldId="564"/>
            <ac:spMk id="11" creationId="{3F74E1DE-00EC-4DB1-86EB-1AD55B4CDC64}"/>
          </ac:spMkLst>
        </pc:spChg>
        <pc:spChg chg="add mod">
          <ac:chgData name="Tran Nguyen Huong" userId="4d3bad5e-0c0b-434c-9a74-6840ca309766" providerId="ADAL" clId="{C4881634-929B-49F3-91C5-181217A39438}" dt="2021-05-30T10:38:37.812" v="682" actId="1076"/>
          <ac:spMkLst>
            <pc:docMk/>
            <pc:sldMk cId="1467111049" sldId="564"/>
            <ac:spMk id="14" creationId="{FCE04C95-6966-4F3E-86FB-93D95BA681DE}"/>
          </ac:spMkLst>
        </pc:spChg>
        <pc:picChg chg="del">
          <ac:chgData name="Tran Nguyen Huong" userId="4d3bad5e-0c0b-434c-9a74-6840ca309766" providerId="ADAL" clId="{C4881634-929B-49F3-91C5-181217A39438}" dt="2021-05-30T10:36:45.136" v="660" actId="478"/>
          <ac:picMkLst>
            <pc:docMk/>
            <pc:sldMk cId="1467111049" sldId="564"/>
            <ac:picMk id="6" creationId="{DCDED227-B61F-4B42-95F7-2B8504D63376}"/>
          </ac:picMkLst>
        </pc:picChg>
        <pc:picChg chg="add del mod">
          <ac:chgData name="Tran Nguyen Huong" userId="4d3bad5e-0c0b-434c-9a74-6840ca309766" providerId="ADAL" clId="{C4881634-929B-49F3-91C5-181217A39438}" dt="2021-05-30T10:38:12.420" v="673" actId="478"/>
          <ac:picMkLst>
            <pc:docMk/>
            <pc:sldMk cId="1467111049" sldId="564"/>
            <ac:picMk id="7" creationId="{2160B3CF-5382-4909-BF67-8194E27DB1C7}"/>
          </ac:picMkLst>
        </pc:picChg>
        <pc:picChg chg="mod modCrop">
          <ac:chgData name="Tran Nguyen Huong" userId="4d3bad5e-0c0b-434c-9a74-6840ca309766" providerId="ADAL" clId="{C4881634-929B-49F3-91C5-181217A39438}" dt="2021-05-30T10:37:09.460" v="667" actId="14100"/>
          <ac:picMkLst>
            <pc:docMk/>
            <pc:sldMk cId="1467111049" sldId="564"/>
            <ac:picMk id="8" creationId="{4A0EB355-B3A1-4F28-A11D-28F0E89D01AD}"/>
          </ac:picMkLst>
        </pc:picChg>
        <pc:picChg chg="add mod modCrop">
          <ac:chgData name="Tran Nguyen Huong" userId="4d3bad5e-0c0b-434c-9a74-6840ca309766" providerId="ADAL" clId="{C4881634-929B-49F3-91C5-181217A39438}" dt="2021-05-30T10:38:29.172" v="679" actId="14100"/>
          <ac:picMkLst>
            <pc:docMk/>
            <pc:sldMk cId="1467111049" sldId="564"/>
            <ac:picMk id="13" creationId="{FA1C5566-472F-4EFE-891F-415A93F241C7}"/>
          </ac:picMkLst>
        </pc:picChg>
        <pc:cxnChg chg="add mod">
          <ac:chgData name="Tran Nguyen Huong" userId="4d3bad5e-0c0b-434c-9a74-6840ca309766" providerId="ADAL" clId="{C4881634-929B-49F3-91C5-181217A39438}" dt="2021-05-30T10:39:01.894" v="684" actId="1582"/>
          <ac:cxnSpMkLst>
            <pc:docMk/>
            <pc:sldMk cId="1467111049" sldId="564"/>
            <ac:cxnSpMk id="16" creationId="{DA3AAA6C-4AF0-460C-A931-DE7D5D18FCFB}"/>
          </ac:cxnSpMkLst>
        </pc:cxnChg>
      </pc:sldChg>
      <pc:sldChg chg="delSp modSp add mod">
        <pc:chgData name="Tran Nguyen Huong" userId="4d3bad5e-0c0b-434c-9a74-6840ca309766" providerId="ADAL" clId="{C4881634-929B-49F3-91C5-181217A39438}" dt="2021-05-30T10:53:43.928" v="1587" actId="207"/>
        <pc:sldMkLst>
          <pc:docMk/>
          <pc:sldMk cId="1574671584" sldId="565"/>
        </pc:sldMkLst>
        <pc:spChg chg="mod">
          <ac:chgData name="Tran Nguyen Huong" userId="4d3bad5e-0c0b-434c-9a74-6840ca309766" providerId="ADAL" clId="{C4881634-929B-49F3-91C5-181217A39438}" dt="2021-05-30T10:53:43.928" v="1587" actId="207"/>
          <ac:spMkLst>
            <pc:docMk/>
            <pc:sldMk cId="1574671584" sldId="565"/>
            <ac:spMk id="5" creationId="{00000000-0000-0000-0000-000000000000}"/>
          </ac:spMkLst>
        </pc:spChg>
        <pc:spChg chg="del">
          <ac:chgData name="Tran Nguyen Huong" userId="4d3bad5e-0c0b-434c-9a74-6840ca309766" providerId="ADAL" clId="{C4881634-929B-49F3-91C5-181217A39438}" dt="2021-05-30T10:42:59.345" v="733" actId="478"/>
          <ac:spMkLst>
            <pc:docMk/>
            <pc:sldMk cId="1574671584" sldId="565"/>
            <ac:spMk id="11" creationId="{3F74E1DE-00EC-4DB1-86EB-1AD55B4CDC64}"/>
          </ac:spMkLst>
        </pc:spChg>
        <pc:spChg chg="del">
          <ac:chgData name="Tran Nguyen Huong" userId="4d3bad5e-0c0b-434c-9a74-6840ca309766" providerId="ADAL" clId="{C4881634-929B-49F3-91C5-181217A39438}" dt="2021-05-30T10:42:58.549" v="732" actId="478"/>
          <ac:spMkLst>
            <pc:docMk/>
            <pc:sldMk cId="1574671584" sldId="565"/>
            <ac:spMk id="14" creationId="{FCE04C95-6966-4F3E-86FB-93D95BA681DE}"/>
          </ac:spMkLst>
        </pc:spChg>
        <pc:picChg chg="del">
          <ac:chgData name="Tran Nguyen Huong" userId="4d3bad5e-0c0b-434c-9a74-6840ca309766" providerId="ADAL" clId="{C4881634-929B-49F3-91C5-181217A39438}" dt="2021-05-30T10:42:55.020" v="729" actId="478"/>
          <ac:picMkLst>
            <pc:docMk/>
            <pc:sldMk cId="1574671584" sldId="565"/>
            <ac:picMk id="8" creationId="{4A0EB355-B3A1-4F28-A11D-28F0E89D01AD}"/>
          </ac:picMkLst>
        </pc:picChg>
        <pc:picChg chg="del">
          <ac:chgData name="Tran Nguyen Huong" userId="4d3bad5e-0c0b-434c-9a74-6840ca309766" providerId="ADAL" clId="{C4881634-929B-49F3-91C5-181217A39438}" dt="2021-05-30T10:42:55.867" v="730" actId="478"/>
          <ac:picMkLst>
            <pc:docMk/>
            <pc:sldMk cId="1574671584" sldId="565"/>
            <ac:picMk id="13" creationId="{FA1C5566-472F-4EFE-891F-415A93F241C7}"/>
          </ac:picMkLst>
        </pc:picChg>
        <pc:cxnChg chg="del mod">
          <ac:chgData name="Tran Nguyen Huong" userId="4d3bad5e-0c0b-434c-9a74-6840ca309766" providerId="ADAL" clId="{C4881634-929B-49F3-91C5-181217A39438}" dt="2021-05-30T10:42:56.889" v="731" actId="478"/>
          <ac:cxnSpMkLst>
            <pc:docMk/>
            <pc:sldMk cId="1574671584" sldId="565"/>
            <ac:cxnSpMk id="16" creationId="{DA3AAA6C-4AF0-460C-A931-DE7D5D18FCFB}"/>
          </ac:cxnSpMkLst>
        </pc:cxnChg>
      </pc:sldChg>
      <pc:sldChg chg="addSp delSp modSp add mod">
        <pc:chgData name="Tran Nguyen Huong" userId="4d3bad5e-0c0b-434c-9a74-6840ca309766" providerId="ADAL" clId="{C4881634-929B-49F3-91C5-181217A39438}" dt="2021-05-30T10:50:52.988" v="1339" actId="1076"/>
        <pc:sldMkLst>
          <pc:docMk/>
          <pc:sldMk cId="3520048914" sldId="566"/>
        </pc:sldMkLst>
        <pc:spChg chg="mod">
          <ac:chgData name="Tran Nguyen Huong" userId="4d3bad5e-0c0b-434c-9a74-6840ca309766" providerId="ADAL" clId="{C4881634-929B-49F3-91C5-181217A39438}" dt="2021-05-30T10:49:13.422" v="1323" actId="207"/>
          <ac:spMkLst>
            <pc:docMk/>
            <pc:sldMk cId="3520048914" sldId="566"/>
            <ac:spMk id="5" creationId="{00000000-0000-0000-0000-000000000000}"/>
          </ac:spMkLst>
        </pc:spChg>
        <pc:spChg chg="mod">
          <ac:chgData name="Tran Nguyen Huong" userId="4d3bad5e-0c0b-434c-9a74-6840ca309766" providerId="ADAL" clId="{C4881634-929B-49F3-91C5-181217A39438}" dt="2021-05-30T10:49:38.604" v="1327" actId="1076"/>
          <ac:spMkLst>
            <pc:docMk/>
            <pc:sldMk cId="3520048914" sldId="566"/>
            <ac:spMk id="9" creationId="{9B99C72F-D5C8-4EF5-B9A4-B554815AFF5B}"/>
          </ac:spMkLst>
        </pc:spChg>
        <pc:spChg chg="mod">
          <ac:chgData name="Tran Nguyen Huong" userId="4d3bad5e-0c0b-434c-9a74-6840ca309766" providerId="ADAL" clId="{C4881634-929B-49F3-91C5-181217A39438}" dt="2021-05-30T10:50:52.988" v="1339" actId="1076"/>
          <ac:spMkLst>
            <pc:docMk/>
            <pc:sldMk cId="3520048914" sldId="566"/>
            <ac:spMk id="10" creationId="{B465398A-D946-47AB-B241-ACC507D691C9}"/>
          </ac:spMkLst>
        </pc:spChg>
        <pc:spChg chg="del">
          <ac:chgData name="Tran Nguyen Huong" userId="4d3bad5e-0c0b-434c-9a74-6840ca309766" providerId="ADAL" clId="{C4881634-929B-49F3-91C5-181217A39438}" dt="2021-05-30T10:50:34.180" v="1335" actId="478"/>
          <ac:spMkLst>
            <pc:docMk/>
            <pc:sldMk cId="3520048914" sldId="566"/>
            <ac:spMk id="11" creationId="{3F74E1DE-00EC-4DB1-86EB-1AD55B4CDC64}"/>
          </ac:spMkLst>
        </pc:spChg>
        <pc:picChg chg="del">
          <ac:chgData name="Tran Nguyen Huong" userId="4d3bad5e-0c0b-434c-9a74-6840ca309766" providerId="ADAL" clId="{C4881634-929B-49F3-91C5-181217A39438}" dt="2021-05-30T10:48:05.894" v="1240" actId="478"/>
          <ac:picMkLst>
            <pc:docMk/>
            <pc:sldMk cId="3520048914" sldId="566"/>
            <ac:picMk id="6" creationId="{DCDED227-B61F-4B42-95F7-2B8504D63376}"/>
          </ac:picMkLst>
        </pc:picChg>
        <pc:picChg chg="add mod ord modCrop">
          <ac:chgData name="Tran Nguyen Huong" userId="4d3bad5e-0c0b-434c-9a74-6840ca309766" providerId="ADAL" clId="{C4881634-929B-49F3-91C5-181217A39438}" dt="2021-05-30T10:50:50.035" v="1338" actId="167"/>
          <ac:picMkLst>
            <pc:docMk/>
            <pc:sldMk cId="3520048914" sldId="566"/>
            <ac:picMk id="7" creationId="{257FF548-13DD-44D8-BAD5-333A328C0FD7}"/>
          </ac:picMkLst>
        </pc:picChg>
        <pc:picChg chg="del">
          <ac:chgData name="Tran Nguyen Huong" userId="4d3bad5e-0c0b-434c-9a74-6840ca309766" providerId="ADAL" clId="{C4881634-929B-49F3-91C5-181217A39438}" dt="2021-05-30T10:48:08.442" v="1241" actId="478"/>
          <ac:picMkLst>
            <pc:docMk/>
            <pc:sldMk cId="3520048914" sldId="566"/>
            <ac:picMk id="8" creationId="{4A0EB355-B3A1-4F28-A11D-28F0E89D01AD}"/>
          </ac:picMkLst>
        </pc:picChg>
        <pc:picChg chg="add mod">
          <ac:chgData name="Tran Nguyen Huong" userId="4d3bad5e-0c0b-434c-9a74-6840ca309766" providerId="ADAL" clId="{C4881634-929B-49F3-91C5-181217A39438}" dt="2021-05-30T10:49:33.527" v="1326" actId="167"/>
          <ac:picMkLst>
            <pc:docMk/>
            <pc:sldMk cId="3520048914" sldId="566"/>
            <ac:picMk id="12" creationId="{710F6827-B50A-4087-A87E-44A2B3544A99}"/>
          </ac:picMkLst>
        </pc:picChg>
      </pc:sldChg>
      <pc:sldChg chg="delSp modSp add mod">
        <pc:chgData name="Tran Nguyen Huong" userId="4d3bad5e-0c0b-434c-9a74-6840ca309766" providerId="ADAL" clId="{C4881634-929B-49F3-91C5-181217A39438}" dt="2021-05-30T10:54:02.496" v="1588" actId="14100"/>
        <pc:sldMkLst>
          <pc:docMk/>
          <pc:sldMk cId="2282110140" sldId="567"/>
        </pc:sldMkLst>
        <pc:spChg chg="mod">
          <ac:chgData name="Tran Nguyen Huong" userId="4d3bad5e-0c0b-434c-9a74-6840ca309766" providerId="ADAL" clId="{C4881634-929B-49F3-91C5-181217A39438}" dt="2021-05-30T10:54:02.496" v="1588" actId="14100"/>
          <ac:spMkLst>
            <pc:docMk/>
            <pc:sldMk cId="2282110140" sldId="567"/>
            <ac:spMk id="5" creationId="{00000000-0000-0000-0000-000000000000}"/>
          </ac:spMkLst>
        </pc:spChg>
        <pc:spChg chg="del">
          <ac:chgData name="Tran Nguyen Huong" userId="4d3bad5e-0c0b-434c-9a74-6840ca309766" providerId="ADAL" clId="{C4881634-929B-49F3-91C5-181217A39438}" dt="2021-05-30T10:51:15.451" v="1344" actId="478"/>
          <ac:spMkLst>
            <pc:docMk/>
            <pc:sldMk cId="2282110140" sldId="567"/>
            <ac:spMk id="9" creationId="{9B99C72F-D5C8-4EF5-B9A4-B554815AFF5B}"/>
          </ac:spMkLst>
        </pc:spChg>
        <pc:spChg chg="del">
          <ac:chgData name="Tran Nguyen Huong" userId="4d3bad5e-0c0b-434c-9a74-6840ca309766" providerId="ADAL" clId="{C4881634-929B-49F3-91C5-181217A39438}" dt="2021-05-30T10:51:14.059" v="1342" actId="478"/>
          <ac:spMkLst>
            <pc:docMk/>
            <pc:sldMk cId="2282110140" sldId="567"/>
            <ac:spMk id="10" creationId="{B465398A-D946-47AB-B241-ACC507D691C9}"/>
          </ac:spMkLst>
        </pc:spChg>
        <pc:picChg chg="del">
          <ac:chgData name="Tran Nguyen Huong" userId="4d3bad5e-0c0b-434c-9a74-6840ca309766" providerId="ADAL" clId="{C4881634-929B-49F3-91C5-181217A39438}" dt="2021-05-30T10:51:12.950" v="1341" actId="478"/>
          <ac:picMkLst>
            <pc:docMk/>
            <pc:sldMk cId="2282110140" sldId="567"/>
            <ac:picMk id="7" creationId="{257FF548-13DD-44D8-BAD5-333A328C0FD7}"/>
          </ac:picMkLst>
        </pc:picChg>
        <pc:picChg chg="del">
          <ac:chgData name="Tran Nguyen Huong" userId="4d3bad5e-0c0b-434c-9a74-6840ca309766" providerId="ADAL" clId="{C4881634-929B-49F3-91C5-181217A39438}" dt="2021-05-30T10:51:14.652" v="1343" actId="478"/>
          <ac:picMkLst>
            <pc:docMk/>
            <pc:sldMk cId="2282110140" sldId="567"/>
            <ac:picMk id="12" creationId="{710F6827-B50A-4087-A87E-44A2B3544A99}"/>
          </ac:picMkLst>
        </pc:picChg>
      </pc:sldChg>
      <pc:sldChg chg="addSp delSp modSp add mod">
        <pc:chgData name="Tran Nguyen Huong" userId="4d3bad5e-0c0b-434c-9a74-6840ca309766" providerId="ADAL" clId="{C4881634-929B-49F3-91C5-181217A39438}" dt="2021-05-30T11:05:36.788" v="2080" actId="1076"/>
        <pc:sldMkLst>
          <pc:docMk/>
          <pc:sldMk cId="2136277464" sldId="568"/>
        </pc:sldMkLst>
        <pc:spChg chg="mod">
          <ac:chgData name="Tran Nguyen Huong" userId="4d3bad5e-0c0b-434c-9a74-6840ca309766" providerId="ADAL" clId="{C4881634-929B-49F3-91C5-181217A39438}" dt="2021-05-30T11:05:15.308" v="2066" actId="1076"/>
          <ac:spMkLst>
            <pc:docMk/>
            <pc:sldMk cId="2136277464" sldId="568"/>
            <ac:spMk id="8" creationId="{00000000-0000-0000-0000-000000000000}"/>
          </ac:spMkLst>
        </pc:spChg>
        <pc:spChg chg="add mod">
          <ac:chgData name="Tran Nguyen Huong" userId="4d3bad5e-0c0b-434c-9a74-6840ca309766" providerId="ADAL" clId="{C4881634-929B-49F3-91C5-181217A39438}" dt="2021-05-30T11:05:36.788" v="2080" actId="1076"/>
          <ac:spMkLst>
            <pc:docMk/>
            <pc:sldMk cId="2136277464" sldId="568"/>
            <ac:spMk id="11" creationId="{DD054AFE-C7C2-4791-80F3-C6D92778FE69}"/>
          </ac:spMkLst>
        </pc:spChg>
        <pc:picChg chg="del">
          <ac:chgData name="Tran Nguyen Huong" userId="4d3bad5e-0c0b-434c-9a74-6840ca309766" providerId="ADAL" clId="{C4881634-929B-49F3-91C5-181217A39438}" dt="2021-05-30T11:05:12.724" v="2065" actId="478"/>
          <ac:picMkLst>
            <pc:docMk/>
            <pc:sldMk cId="2136277464" sldId="568"/>
            <ac:picMk id="10" creationId="{26F93C2F-2B6E-446D-9DDE-DC2C344D80D7}"/>
          </ac:picMkLst>
        </pc:picChg>
      </pc:sldChg>
      <pc:sldChg chg="new del">
        <pc:chgData name="Tran Nguyen Huong" userId="4d3bad5e-0c0b-434c-9a74-6840ca309766" providerId="ADAL" clId="{C4881634-929B-49F3-91C5-181217A39438}" dt="2021-05-30T11:06:29.594" v="2085" actId="47"/>
        <pc:sldMkLst>
          <pc:docMk/>
          <pc:sldMk cId="985106773" sldId="569"/>
        </pc:sldMkLst>
      </pc:sldChg>
      <pc:sldChg chg="delSp modSp add mod">
        <pc:chgData name="Tran Nguyen Huong" userId="4d3bad5e-0c0b-434c-9a74-6840ca309766" providerId="ADAL" clId="{C4881634-929B-49F3-91C5-181217A39438}" dt="2021-05-30T11:07:15.396" v="2094" actId="1076"/>
        <pc:sldMkLst>
          <pc:docMk/>
          <pc:sldMk cId="4061967686" sldId="570"/>
        </pc:sldMkLst>
        <pc:spChg chg="mod">
          <ac:chgData name="Tran Nguyen Huong" userId="4d3bad5e-0c0b-434c-9a74-6840ca309766" providerId="ADAL" clId="{C4881634-929B-49F3-91C5-181217A39438}" dt="2021-05-30T11:07:15.396" v="2094" actId="1076"/>
          <ac:spMkLst>
            <pc:docMk/>
            <pc:sldMk cId="4061967686" sldId="570"/>
            <ac:spMk id="8" creationId="{00000000-0000-0000-0000-000000000000}"/>
          </ac:spMkLst>
        </pc:spChg>
        <pc:spChg chg="del">
          <ac:chgData name="Tran Nguyen Huong" userId="4d3bad5e-0c0b-434c-9a74-6840ca309766" providerId="ADAL" clId="{C4881634-929B-49F3-91C5-181217A39438}" dt="2021-05-30T11:06:44.443" v="2089" actId="478"/>
          <ac:spMkLst>
            <pc:docMk/>
            <pc:sldMk cId="4061967686" sldId="570"/>
            <ac:spMk id="11" creationId="{DD054AFE-C7C2-4791-80F3-C6D92778FE69}"/>
          </ac:spMkLst>
        </pc:spChg>
      </pc:sldChg>
      <pc:sldMasterChg chg="del delSldLayout">
        <pc:chgData name="Tran Nguyen Huong" userId="4d3bad5e-0c0b-434c-9a74-6840ca309766" providerId="ADAL" clId="{C4881634-929B-49F3-91C5-181217A39438}" dt="2021-05-30T11:07:19.533" v="2095" actId="47"/>
        <pc:sldMasterMkLst>
          <pc:docMk/>
          <pc:sldMasterMk cId="3747392838" sldId="2147483666"/>
        </pc:sldMasterMkLst>
        <pc:sldLayoutChg chg="del">
          <pc:chgData name="Tran Nguyen Huong" userId="4d3bad5e-0c0b-434c-9a74-6840ca309766" providerId="ADAL" clId="{C4881634-929B-49F3-91C5-181217A39438}" dt="2021-05-30T11:07:19.533" v="2095" actId="47"/>
          <pc:sldLayoutMkLst>
            <pc:docMk/>
            <pc:sldMasterMk cId="3747392838" sldId="2147483666"/>
            <pc:sldLayoutMk cId="4190449792" sldId="2147483667"/>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3849687748" sldId="2147483668"/>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3152091176" sldId="2147483669"/>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2433694035" sldId="2147483670"/>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1257179493" sldId="2147483671"/>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2427007203" sldId="2147483672"/>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4144179433" sldId="2147483673"/>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1218197124" sldId="2147483674"/>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2753392230" sldId="2147483675"/>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1242819341" sldId="2147483676"/>
          </pc:sldLayoutMkLst>
        </pc:sldLayoutChg>
        <pc:sldLayoutChg chg="del">
          <pc:chgData name="Tran Nguyen Huong" userId="4d3bad5e-0c0b-434c-9a74-6840ca309766" providerId="ADAL" clId="{C4881634-929B-49F3-91C5-181217A39438}" dt="2021-05-30T11:07:19.533" v="2095" actId="47"/>
          <pc:sldLayoutMkLst>
            <pc:docMk/>
            <pc:sldMasterMk cId="3747392838" sldId="2147483666"/>
            <pc:sldLayoutMk cId="2325360906"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D283F-0872-4138-BB65-396370F387F8}" type="datetimeFigureOut">
              <a:rPr lang="en-US" smtClean="0"/>
              <a:t>30/5/2021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EA69-6195-4790-B4F9-1281BE0BD3AE}" type="slidenum">
              <a:rPr lang="en-US" smtClean="0"/>
              <a:t>‹#›</a:t>
            </a:fld>
            <a:endParaRPr lang="en-US"/>
          </a:p>
        </p:txBody>
      </p:sp>
    </p:spTree>
    <p:extLst>
      <p:ext uri="{BB962C8B-B14F-4D97-AF65-F5344CB8AC3E}">
        <p14:creationId xmlns:p14="http://schemas.microsoft.com/office/powerpoint/2010/main" val="194539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4</a:t>
            </a:fld>
            <a:endParaRPr lang="en-US"/>
          </a:p>
        </p:txBody>
      </p:sp>
    </p:spTree>
    <p:extLst>
      <p:ext uri="{BB962C8B-B14F-4D97-AF65-F5344CB8AC3E}">
        <p14:creationId xmlns:p14="http://schemas.microsoft.com/office/powerpoint/2010/main" val="309011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5</a:t>
            </a:fld>
            <a:endParaRPr lang="en-US"/>
          </a:p>
        </p:txBody>
      </p:sp>
    </p:spTree>
    <p:extLst>
      <p:ext uri="{BB962C8B-B14F-4D97-AF65-F5344CB8AC3E}">
        <p14:creationId xmlns:p14="http://schemas.microsoft.com/office/powerpoint/2010/main" val="396467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6</a:t>
            </a:fld>
            <a:endParaRPr lang="en-US"/>
          </a:p>
        </p:txBody>
      </p:sp>
    </p:spTree>
    <p:extLst>
      <p:ext uri="{BB962C8B-B14F-4D97-AF65-F5344CB8AC3E}">
        <p14:creationId xmlns:p14="http://schemas.microsoft.com/office/powerpoint/2010/main" val="310049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7</a:t>
            </a:fld>
            <a:endParaRPr lang="en-US"/>
          </a:p>
        </p:txBody>
      </p:sp>
    </p:spTree>
    <p:extLst>
      <p:ext uri="{BB962C8B-B14F-4D97-AF65-F5344CB8AC3E}">
        <p14:creationId xmlns:p14="http://schemas.microsoft.com/office/powerpoint/2010/main" val="21019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8</a:t>
            </a:fld>
            <a:endParaRPr lang="en-US"/>
          </a:p>
        </p:txBody>
      </p:sp>
    </p:spTree>
    <p:extLst>
      <p:ext uri="{BB962C8B-B14F-4D97-AF65-F5344CB8AC3E}">
        <p14:creationId xmlns:p14="http://schemas.microsoft.com/office/powerpoint/2010/main" val="138042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9</a:t>
            </a:fld>
            <a:endParaRPr lang="en-US"/>
          </a:p>
        </p:txBody>
      </p:sp>
    </p:spTree>
    <p:extLst>
      <p:ext uri="{BB962C8B-B14F-4D97-AF65-F5344CB8AC3E}">
        <p14:creationId xmlns:p14="http://schemas.microsoft.com/office/powerpoint/2010/main" val="174185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10</a:t>
            </a:fld>
            <a:endParaRPr lang="en-US"/>
          </a:p>
        </p:txBody>
      </p:sp>
    </p:spTree>
    <p:extLst>
      <p:ext uri="{BB962C8B-B14F-4D97-AF65-F5344CB8AC3E}">
        <p14:creationId xmlns:p14="http://schemas.microsoft.com/office/powerpoint/2010/main" val="3821350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11</a:t>
            </a:fld>
            <a:endParaRPr lang="en-US"/>
          </a:p>
        </p:txBody>
      </p:sp>
    </p:spTree>
    <p:extLst>
      <p:ext uri="{BB962C8B-B14F-4D97-AF65-F5344CB8AC3E}">
        <p14:creationId xmlns:p14="http://schemas.microsoft.com/office/powerpoint/2010/main" val="259905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2AEA69-6195-4790-B4F9-1281BE0BD3AE}" type="slidenum">
              <a:rPr lang="en-US" smtClean="0"/>
              <a:t>12</a:t>
            </a:fld>
            <a:endParaRPr lang="en-US"/>
          </a:p>
        </p:txBody>
      </p:sp>
    </p:spTree>
    <p:extLst>
      <p:ext uri="{BB962C8B-B14F-4D97-AF65-F5344CB8AC3E}">
        <p14:creationId xmlns:p14="http://schemas.microsoft.com/office/powerpoint/2010/main" val="321594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205197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221686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7" name="Holder 7"/>
          <p:cNvSpPr>
            <a:spLocks noGrp="1"/>
          </p:cNvSpPr>
          <p:nvPr>
            <p:ph type="sldNum" sz="quarter" idx="7"/>
          </p:nvPr>
        </p:nvSpPr>
        <p:spPr/>
        <p:txBody>
          <a:bodyPr lIns="0" tIns="0" rIns="0" bIns="0"/>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395924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5" name="Holder 5"/>
          <p:cNvSpPr>
            <a:spLocks noGrp="1"/>
          </p:cNvSpPr>
          <p:nvPr>
            <p:ph type="sldNum" sz="quarter" idx="7"/>
          </p:nvPr>
        </p:nvSpPr>
        <p:spPr/>
        <p:txBody>
          <a:bodyPr lIns="0" tIns="0" rIns="0" bIns="0"/>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18246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4" name="Holder 4"/>
          <p:cNvSpPr>
            <a:spLocks noGrp="1"/>
          </p:cNvSpPr>
          <p:nvPr>
            <p:ph type="sldNum" sz="quarter" idx="7"/>
          </p:nvPr>
        </p:nvSpPr>
        <p:spPr/>
        <p:txBody>
          <a:bodyPr lIns="0" tIns="0" rIns="0" bIns="0"/>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355535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30DADB44-9594-459E-8ADC-28B7F7D65BA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C3B0608-6252-472D-AA7E-166B825F185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E4DBFCC-0E5D-4F4A-8742-1F4FE5316EEF}"/>
              </a:ext>
            </a:extLst>
          </p:cNvPr>
          <p:cNvSpPr>
            <a:spLocks noGrp="1" noChangeArrowheads="1"/>
          </p:cNvSpPr>
          <p:nvPr>
            <p:ph type="sldNum" sz="quarter" idx="12"/>
          </p:nvPr>
        </p:nvSpPr>
        <p:spPr>
          <a:ln/>
        </p:spPr>
        <p:txBody>
          <a:bodyPr/>
          <a:lstStyle>
            <a:lvl1pPr>
              <a:defRPr/>
            </a:lvl1pPr>
          </a:lstStyle>
          <a:p>
            <a:pPr>
              <a:defRPr/>
            </a:pPr>
            <a:fld id="{15FE1589-B403-42DD-8C5C-1ED70FA194CD}" type="slidenum">
              <a:rPr lang="en-US" altLang="en-US"/>
              <a:pPr>
                <a:defRPr/>
              </a:pPr>
              <a:t>‹#›</a:t>
            </a:fld>
            <a:endParaRPr lang="en-US" altLang="en-US"/>
          </a:p>
        </p:txBody>
      </p:sp>
    </p:spTree>
    <p:extLst>
      <p:ext uri="{BB962C8B-B14F-4D97-AF65-F5344CB8AC3E}">
        <p14:creationId xmlns:p14="http://schemas.microsoft.com/office/powerpoint/2010/main" val="1425343643"/>
      </p:ext>
    </p:extLst>
  </p:cSld>
  <p:clrMapOvr>
    <a:masterClrMapping/>
  </p:clrMapOvr>
  <p:transition spd="med" advClick="0">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2476" cy="685799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97047" y="194259"/>
            <a:ext cx="2549905" cy="360680"/>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a:xfrm>
            <a:off x="287070" y="1041781"/>
            <a:ext cx="8569858" cy="473837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30/5/2021</a:t>
            </a:fld>
            <a:endParaRPr lang="en-US"/>
          </a:p>
        </p:txBody>
      </p:sp>
      <p:sp>
        <p:nvSpPr>
          <p:cNvPr id="6" name="Holder 6"/>
          <p:cNvSpPr>
            <a:spLocks noGrp="1"/>
          </p:cNvSpPr>
          <p:nvPr>
            <p:ph type="sldNum" sz="quarter" idx="7"/>
          </p:nvPr>
        </p:nvSpPr>
        <p:spPr>
          <a:xfrm>
            <a:off x="8630157" y="6568388"/>
            <a:ext cx="307975" cy="254000"/>
          </a:xfrm>
          <a:prstGeom prst="rect">
            <a:avLst/>
          </a:prstGeom>
        </p:spPr>
        <p:txBody>
          <a:bodyPr wrap="square" lIns="0" tIns="0" rIns="0" bIns="0">
            <a:spAutoFit/>
          </a:bodyPr>
          <a:lstStyle>
            <a:lvl1pPr>
              <a:defRPr sz="1800" b="1" i="0">
                <a:solidFill>
                  <a:schemeClr val="tx1"/>
                </a:solidFill>
                <a:latin typeface="Carlito"/>
                <a:cs typeface="Carlito"/>
              </a:defRPr>
            </a:lvl1pPr>
          </a:lstStyle>
          <a:p>
            <a:pPr marL="38100">
              <a:lnSpc>
                <a:spcPts val="1810"/>
              </a:lnSpc>
            </a:pPr>
            <a:fld id="{81D60167-4931-47E6-BA6A-407CBD079E47}" type="slidenum">
              <a:rPr dirty="0"/>
              <a:t>‹#›</a:t>
            </a:fld>
            <a:endParaRPr dirty="0"/>
          </a:p>
        </p:txBody>
      </p:sp>
    </p:spTree>
    <p:extLst>
      <p:ext uri="{BB962C8B-B14F-4D97-AF65-F5344CB8AC3E}">
        <p14:creationId xmlns:p14="http://schemas.microsoft.com/office/powerpoint/2010/main" val="709291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8228"/>
            <a:ext cx="9144000" cy="656977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186725" y="4491911"/>
            <a:ext cx="4591406" cy="409728"/>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7500"/>
              </a:lnSpc>
              <a:spcBef>
                <a:spcPts val="100"/>
              </a:spcBef>
              <a:spcAft>
                <a:spcPts val="0"/>
              </a:spcAft>
              <a:buClrTx/>
              <a:buSzTx/>
              <a:buFontTx/>
              <a:buNone/>
              <a:tabLst>
                <a:tab pos="1791335" algn="l"/>
              </a:tabLst>
              <a:defRPr/>
            </a:pPr>
            <a:r>
              <a:rPr kumimoji="0" sz="2400" b="1" i="0" u="none" strike="noStrike" kern="1200" cap="none" spc="-70" normalizeH="0" baseline="0" noProof="0" dirty="0">
                <a:ln>
                  <a:noFill/>
                </a:ln>
                <a:solidFill>
                  <a:srgbClr val="E7E6E6"/>
                </a:solidFill>
                <a:effectLst/>
                <a:uLnTx/>
                <a:uFillTx/>
                <a:latin typeface="Arial"/>
                <a:ea typeface="+mn-ea"/>
                <a:cs typeface="Arial"/>
              </a:rPr>
              <a:t>Khoa </a:t>
            </a:r>
            <a:r>
              <a:rPr kumimoji="0" sz="2400" b="1" i="0" u="none" strike="noStrike" kern="1200" cap="none" spc="-65" normalizeH="0" baseline="0" noProof="0" dirty="0">
                <a:ln>
                  <a:noFill/>
                </a:ln>
                <a:solidFill>
                  <a:srgbClr val="E7E6E6"/>
                </a:solidFill>
                <a:effectLst/>
                <a:uLnTx/>
                <a:uFillTx/>
                <a:latin typeface="Arial"/>
                <a:ea typeface="+mn-ea"/>
                <a:cs typeface="Arial"/>
              </a:rPr>
              <a:t>Công </a:t>
            </a:r>
            <a:r>
              <a:rPr kumimoji="0" sz="2400" b="1" i="0" u="none" strike="noStrike" kern="1200" cap="none" spc="-15" normalizeH="0" baseline="0" noProof="0" dirty="0">
                <a:ln>
                  <a:noFill/>
                </a:ln>
                <a:solidFill>
                  <a:srgbClr val="E7E6E6"/>
                </a:solidFill>
                <a:effectLst/>
                <a:uLnTx/>
                <a:uFillTx/>
                <a:latin typeface="Arial"/>
                <a:ea typeface="+mn-ea"/>
                <a:cs typeface="Arial"/>
              </a:rPr>
              <a:t>nghệ </a:t>
            </a:r>
            <a:r>
              <a:rPr kumimoji="0" sz="2400" b="1" i="0" u="none" strike="noStrike" kern="1200" cap="none" spc="-20" normalizeH="0" baseline="0" noProof="0" dirty="0">
                <a:ln>
                  <a:noFill/>
                </a:ln>
                <a:solidFill>
                  <a:srgbClr val="E7E6E6"/>
                </a:solidFill>
                <a:effectLst/>
                <a:uLnTx/>
                <a:uFillTx/>
                <a:latin typeface="Arial"/>
                <a:ea typeface="+mn-ea"/>
                <a:cs typeface="Arial"/>
              </a:rPr>
              <a:t>Thông</a:t>
            </a:r>
            <a:r>
              <a:rPr kumimoji="0" sz="2400" b="1" i="0" u="none" strike="noStrike" kern="1200" cap="none" spc="120" normalizeH="0" baseline="0" noProof="0" dirty="0">
                <a:ln>
                  <a:noFill/>
                </a:ln>
                <a:solidFill>
                  <a:srgbClr val="E7E6E6"/>
                </a:solidFill>
                <a:effectLst/>
                <a:uLnTx/>
                <a:uFillTx/>
                <a:latin typeface="Arial"/>
                <a:ea typeface="+mn-ea"/>
                <a:cs typeface="Arial"/>
              </a:rPr>
              <a:t> </a:t>
            </a:r>
            <a:r>
              <a:rPr kumimoji="0" sz="2400" b="1" i="0" u="none" strike="noStrike" kern="1200" cap="none" spc="40" normalizeH="0" baseline="0" noProof="0" dirty="0">
                <a:ln>
                  <a:noFill/>
                </a:ln>
                <a:solidFill>
                  <a:srgbClr val="E7E6E6"/>
                </a:solidFill>
                <a:effectLst/>
                <a:uLnTx/>
                <a:uFillTx/>
                <a:latin typeface="Arial"/>
                <a:ea typeface="+mn-ea"/>
                <a:cs typeface="Arial"/>
              </a:rPr>
              <a:t>tin</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7" name="object 7"/>
          <p:cNvSpPr txBox="1"/>
          <p:nvPr/>
        </p:nvSpPr>
        <p:spPr>
          <a:xfrm>
            <a:off x="319862" y="340782"/>
            <a:ext cx="8656675" cy="766235"/>
          </a:xfrm>
          <a:prstGeom prst="rect">
            <a:avLst/>
          </a:prstGeom>
          <a:solidFill>
            <a:srgbClr val="FFFFFF"/>
          </a:solidFill>
        </p:spPr>
        <p:txBody>
          <a:bodyPr vert="horz" wrap="square" lIns="0" tIns="12065" rIns="0" bIns="0" rtlCol="0">
            <a:spAutoFit/>
          </a:bodyPr>
          <a:lstStyle/>
          <a:p>
            <a:pPr marL="92075" marR="0" lvl="0" indent="0" algn="ctr"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70" normalizeH="0" baseline="0" noProof="0" dirty="0">
                <a:ln>
                  <a:noFill/>
                </a:ln>
                <a:solidFill>
                  <a:srgbClr val="C00000"/>
                </a:solidFill>
                <a:effectLst/>
                <a:uLnTx/>
                <a:uFillTx/>
                <a:latin typeface="Arial"/>
                <a:ea typeface="+mn-ea"/>
                <a:cs typeface="Arial"/>
              </a:rPr>
              <a:t>TRƯỜNG </a:t>
            </a:r>
            <a:r>
              <a:rPr kumimoji="0" lang="en-US" sz="2200" b="1" i="0" u="none" strike="noStrike" kern="1200" cap="none" spc="15" normalizeH="0" baseline="0" noProof="0" dirty="0">
                <a:ln>
                  <a:noFill/>
                </a:ln>
                <a:solidFill>
                  <a:srgbClr val="C00000"/>
                </a:solidFill>
                <a:effectLst/>
                <a:uLnTx/>
                <a:uFillTx/>
                <a:latin typeface="Arial"/>
                <a:ea typeface="+mn-ea"/>
                <a:cs typeface="Arial"/>
              </a:rPr>
              <a:t>ĐẠI HỌC</a:t>
            </a:r>
            <a:endParaRPr kumimoji="0" sz="2200" b="0" i="0" u="none" strike="noStrike" kern="1200" cap="none" spc="0" normalizeH="0" baseline="0" noProof="0" dirty="0">
              <a:ln>
                <a:noFill/>
              </a:ln>
              <a:solidFill>
                <a:prstClr val="black"/>
              </a:solidFill>
              <a:effectLst/>
              <a:uLnTx/>
              <a:uFillTx/>
              <a:latin typeface="Arial"/>
              <a:ea typeface="+mn-ea"/>
              <a:cs typeface="Arial"/>
            </a:endParaRPr>
          </a:p>
          <a:p>
            <a:pPr marL="92075" marR="0" lvl="0" indent="0" algn="ctr" defTabSz="914400" rtl="0" eaLnBrk="1" fontAlgn="auto" latinLnBrk="0" hangingPunct="1">
              <a:lnSpc>
                <a:spcPct val="100000"/>
              </a:lnSpc>
              <a:spcBef>
                <a:spcPts val="585"/>
              </a:spcBef>
              <a:spcAft>
                <a:spcPts val="0"/>
              </a:spcAft>
              <a:buClrTx/>
              <a:buSzTx/>
              <a:buFontTx/>
              <a:buNone/>
              <a:tabLst/>
              <a:defRPr/>
            </a:pPr>
            <a:r>
              <a:rPr kumimoji="0" lang="en-US" sz="2200" b="1" i="0" u="none" strike="noStrike" kern="1200" cap="none" spc="35" normalizeH="0" baseline="0" noProof="0" dirty="0">
                <a:ln>
                  <a:noFill/>
                </a:ln>
                <a:solidFill>
                  <a:srgbClr val="C00000"/>
                </a:solidFill>
                <a:effectLst/>
                <a:uLnTx/>
                <a:uFillTx/>
                <a:latin typeface="Arial"/>
                <a:ea typeface="+mn-ea"/>
                <a:cs typeface="Arial"/>
              </a:rPr>
              <a:t>KINH DOANH &amp; CÔNG NGHỆ HÀ NỘI</a:t>
            </a:r>
            <a:endParaRPr kumimoji="0" sz="22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0" y="228600"/>
            <a:ext cx="152400" cy="990600"/>
          </a:xfrm>
          <a:custGeom>
            <a:avLst/>
            <a:gdLst/>
            <a:ahLst/>
            <a:cxnLst/>
            <a:rect l="l" t="t" r="r" b="b"/>
            <a:pathLst>
              <a:path w="152400" h="990600">
                <a:moveTo>
                  <a:pt x="152400" y="0"/>
                </a:moveTo>
                <a:lnTo>
                  <a:pt x="0" y="0"/>
                </a:lnTo>
                <a:lnTo>
                  <a:pt x="0" y="990600"/>
                </a:lnTo>
                <a:lnTo>
                  <a:pt x="152400" y="990600"/>
                </a:lnTo>
                <a:lnTo>
                  <a:pt x="1524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Rectangle 10"/>
          <p:cNvSpPr/>
          <p:nvPr/>
        </p:nvSpPr>
        <p:spPr>
          <a:xfrm>
            <a:off x="152401" y="1981200"/>
            <a:ext cx="8686800"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200" b="1" i="0" u="none" strike="noStrike" kern="1200" cap="none" spc="0" normalizeH="0" baseline="0" noProof="0" dirty="0">
                <a:ln>
                  <a:noFill/>
                </a:ln>
                <a:solidFill>
                  <a:prstClr val="black"/>
                </a:solidFill>
                <a:effectLst/>
                <a:uLnTx/>
                <a:uFillTx/>
                <a:latin typeface="Arial (Body)"/>
                <a:ea typeface="+mn-ea"/>
                <a:cs typeface="+mn-cs"/>
              </a:rPr>
              <a:t>HỌC PHẦN: </a:t>
            </a:r>
            <a:r>
              <a:rPr kumimoji="0" lang="en-US" sz="3200" b="1" i="0" u="none" strike="noStrike" kern="1200" cap="none" spc="0" normalizeH="0" baseline="0" noProof="0" dirty="0">
                <a:ln>
                  <a:noFill/>
                </a:ln>
                <a:solidFill>
                  <a:prstClr val="black"/>
                </a:solidFill>
                <a:effectLst/>
                <a:uLnTx/>
                <a:uFillTx/>
                <a:latin typeface="Arial (Body)"/>
                <a:ea typeface="+mn-ea"/>
                <a:cs typeface="+mn-cs"/>
              </a:rPr>
              <a:t>LẬP TRÌNH TRỰC</a:t>
            </a:r>
            <a:r>
              <a:rPr kumimoji="0" lang="en-US" sz="3200" b="1" i="0" u="none" strike="noStrike" kern="1200" cap="none" spc="0" normalizeH="0" noProof="0" dirty="0">
                <a:ln>
                  <a:noFill/>
                </a:ln>
                <a:solidFill>
                  <a:prstClr val="black"/>
                </a:solidFill>
                <a:effectLst/>
                <a:uLnTx/>
                <a:uFillTx/>
                <a:latin typeface="Arial (Body)"/>
                <a:ea typeface="+mn-ea"/>
                <a:cs typeface="+mn-cs"/>
              </a:rPr>
              <a:t> QUAN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noProof="0" dirty="0">
                <a:ln>
                  <a:noFill/>
                </a:ln>
                <a:solidFill>
                  <a:prstClr val="black"/>
                </a:solidFill>
                <a:effectLst/>
                <a:uLnTx/>
                <a:uFillTx/>
                <a:latin typeface="Arial (Body)"/>
                <a:ea typeface="+mn-ea"/>
                <a:cs typeface="+mn-cs"/>
              </a:rPr>
              <a:t>CƠ SỞ &amp; NÂNG CAO</a:t>
            </a:r>
            <a:endParaRPr kumimoji="0" lang="en-US" sz="3200" b="1" i="0" u="none" strike="noStrike" kern="1200" cap="none" spc="0" normalizeH="0" baseline="0" noProof="0" dirty="0">
              <a:ln>
                <a:noFill/>
              </a:ln>
              <a:solidFill>
                <a:prstClr val="black"/>
              </a:solidFill>
              <a:effectLst/>
              <a:uLnTx/>
              <a:uFillTx/>
              <a:latin typeface="Arial (Body)"/>
              <a:ea typeface="+mn-ea"/>
              <a:cs typeface="+mn-cs"/>
            </a:endParaRPr>
          </a:p>
        </p:txBody>
      </p:sp>
      <p:pic>
        <p:nvPicPr>
          <p:cNvPr id="5" name="Picture 4"/>
          <p:cNvPicPr>
            <a:picLocks noChangeAspect="1"/>
          </p:cNvPicPr>
          <p:nvPr/>
        </p:nvPicPr>
        <p:blipFill>
          <a:blip r:embed="rId3"/>
          <a:stretch>
            <a:fillRect/>
          </a:stretch>
        </p:blipFill>
        <p:spPr>
          <a:xfrm>
            <a:off x="5675693" y="4206240"/>
            <a:ext cx="3468307" cy="2651760"/>
          </a:xfrm>
          <a:prstGeom prst="rect">
            <a:avLst/>
          </a:prstGeom>
        </p:spPr>
      </p:pic>
    </p:spTree>
    <p:extLst>
      <p:ext uri="{BB962C8B-B14F-4D97-AF65-F5344CB8AC3E}">
        <p14:creationId xmlns:p14="http://schemas.microsoft.com/office/powerpoint/2010/main" val="234506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rPr>
              <a:t>THỦ TỤC KẾT NỐI CƠ SỞ DỮ LIỆU</a:t>
            </a:r>
            <a:endParaRPr sz="2800" dirty="0"/>
          </a:p>
        </p:txBody>
      </p:sp>
      <p:sp>
        <p:nvSpPr>
          <p:cNvPr id="4" name="object 4"/>
          <p:cNvSpPr txBox="1"/>
          <p:nvPr/>
        </p:nvSpPr>
        <p:spPr>
          <a:xfrm>
            <a:off x="8534401" y="6568388"/>
            <a:ext cx="404240" cy="230832"/>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10</a:t>
            </a:fld>
            <a:endParaRPr kumimoji="0" sz="18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9" name="Rectangle 1"/>
          <p:cNvSpPr>
            <a:spLocks noChangeArrowheads="1"/>
          </p:cNvSpPr>
          <p:nvPr/>
        </p:nvSpPr>
        <p:spPr bwMode="auto">
          <a:xfrm>
            <a:off x="3074988" y="2073216"/>
            <a:ext cx="18473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1"/>
          <p:cNvSpPr>
            <a:spLocks noChangeArrowheads="1"/>
          </p:cNvSpPr>
          <p:nvPr/>
        </p:nvSpPr>
        <p:spPr bwMode="auto">
          <a:xfrm>
            <a:off x="3048000" y="1091040"/>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6"/>
          <p:cNvSpPr>
            <a:spLocks noChangeArrowheads="1"/>
          </p:cNvSpPr>
          <p:nvPr/>
        </p:nvSpPr>
        <p:spPr bwMode="auto">
          <a:xfrm>
            <a:off x="152400" y="1070598"/>
            <a:ext cx="8751951" cy="1684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lnSpc>
                <a:spcPct val="150000"/>
              </a:lnSpc>
              <a:buFontTx/>
              <a:buChar char="-"/>
            </a:pPr>
            <a:r>
              <a:rPr lang="en-US" altLang="en-US" sz="2400">
                <a:latin typeface="Tahoma" panose="020B0604030504040204" pitchFamily="34" charset="0"/>
                <a:ea typeface="Tahoma" panose="020B0604030504040204" pitchFamily="34" charset="0"/>
                <a:cs typeface="Tahoma" panose="020B0604030504040204" pitchFamily="34" charset="0"/>
              </a:rPr>
              <a:t>Copy tệp tin CSDL vào thư mục chứa ứng dụng đang tạo (cùng thư mục với tệp tin *.vbp)</a:t>
            </a:r>
          </a:p>
          <a:p>
            <a:pPr marL="457200" indent="-457200" eaLnBrk="1" hangingPunct="1">
              <a:lnSpc>
                <a:spcPct val="150000"/>
              </a:lnSpc>
              <a:buFontTx/>
              <a:buChar char="-"/>
            </a:pPr>
            <a:r>
              <a:rPr lang="en-US" altLang="en-US" sz="2400">
                <a:latin typeface="Tahoma" panose="020B0604030504040204" pitchFamily="34" charset="0"/>
                <a:ea typeface="Tahoma" panose="020B0604030504040204" pitchFamily="34" charset="0"/>
                <a:cs typeface="Tahoma" panose="020B0604030504040204" pitchFamily="34" charset="0"/>
              </a:rPr>
              <a:t>Viết thủ tục kết nối sau trong module (Project\Add module)</a:t>
            </a:r>
            <a:endParaRPr lang="en-US" altLang="en-US" sz="2400" dirty="0"/>
          </a:p>
        </p:txBody>
      </p:sp>
      <p:pic>
        <p:nvPicPr>
          <p:cNvPr id="10" name="Picture 9">
            <a:extLst>
              <a:ext uri="{FF2B5EF4-FFF2-40B4-BE49-F238E27FC236}">
                <a16:creationId xmlns:a16="http://schemas.microsoft.com/office/drawing/2014/main" id="{26F93C2F-2B6E-446D-9DDE-DC2C344D80D7}"/>
              </a:ext>
            </a:extLst>
          </p:cNvPr>
          <p:cNvPicPr>
            <a:picLocks noChangeAspect="1"/>
          </p:cNvPicPr>
          <p:nvPr/>
        </p:nvPicPr>
        <p:blipFill rotWithShape="1">
          <a:blip r:embed="rId3"/>
          <a:srcRect l="11667" t="21086" r="43333" b="42588"/>
          <a:stretch/>
        </p:blipFill>
        <p:spPr>
          <a:xfrm>
            <a:off x="74529" y="2924655"/>
            <a:ext cx="8994942" cy="4082396"/>
          </a:xfrm>
          <a:prstGeom prst="rect">
            <a:avLst/>
          </a:prstGeom>
        </p:spPr>
      </p:pic>
    </p:spTree>
    <p:extLst>
      <p:ext uri="{BB962C8B-B14F-4D97-AF65-F5344CB8AC3E}">
        <p14:creationId xmlns:p14="http://schemas.microsoft.com/office/powerpoint/2010/main" val="134228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rPr>
              <a:t>THỦ TỤC KẾT NỐI CƠ SỞ DỮ LIỆU</a:t>
            </a:r>
            <a:endParaRPr sz="2800" dirty="0"/>
          </a:p>
        </p:txBody>
      </p:sp>
      <p:sp>
        <p:nvSpPr>
          <p:cNvPr id="4" name="object 4"/>
          <p:cNvSpPr txBox="1"/>
          <p:nvPr/>
        </p:nvSpPr>
        <p:spPr>
          <a:xfrm>
            <a:off x="8534401" y="6568388"/>
            <a:ext cx="404240" cy="230832"/>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11</a:t>
            </a:fld>
            <a:endParaRPr kumimoji="0" sz="18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9" name="Rectangle 1"/>
          <p:cNvSpPr>
            <a:spLocks noChangeArrowheads="1"/>
          </p:cNvSpPr>
          <p:nvPr/>
        </p:nvSpPr>
        <p:spPr bwMode="auto">
          <a:xfrm>
            <a:off x="3074988" y="2073216"/>
            <a:ext cx="18473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1"/>
          <p:cNvSpPr>
            <a:spLocks noChangeArrowheads="1"/>
          </p:cNvSpPr>
          <p:nvPr/>
        </p:nvSpPr>
        <p:spPr bwMode="auto">
          <a:xfrm>
            <a:off x="3048000" y="1091040"/>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6"/>
          <p:cNvSpPr>
            <a:spLocks noChangeArrowheads="1"/>
          </p:cNvSpPr>
          <p:nvPr/>
        </p:nvSpPr>
        <p:spPr bwMode="auto">
          <a:xfrm>
            <a:off x="152400" y="1266031"/>
            <a:ext cx="87519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t>Đoạn lệnh viết trong thư tục Form_Load của Form khởi động</a:t>
            </a:r>
          </a:p>
        </p:txBody>
      </p:sp>
      <p:sp>
        <p:nvSpPr>
          <p:cNvPr id="11" name="Rectangle 9">
            <a:extLst>
              <a:ext uri="{FF2B5EF4-FFF2-40B4-BE49-F238E27FC236}">
                <a16:creationId xmlns:a16="http://schemas.microsoft.com/office/drawing/2014/main" id="{DD054AFE-C7C2-4791-80F3-C6D92778FE69}"/>
              </a:ext>
            </a:extLst>
          </p:cNvPr>
          <p:cNvSpPr>
            <a:spLocks noChangeArrowheads="1"/>
          </p:cNvSpPr>
          <p:nvPr/>
        </p:nvSpPr>
        <p:spPr bwMode="auto">
          <a:xfrm>
            <a:off x="413575" y="2272019"/>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Private Sub Form_Load()</a:t>
            </a:r>
          </a:p>
          <a:p>
            <a:pPr eaLnBrk="1" hangingPunct="1"/>
            <a:r>
              <a:rPr lang="en-US" altLang="en-US" sz="2000"/>
              <a:t>    Call KetNoiCSDL</a:t>
            </a:r>
          </a:p>
          <a:p>
            <a:pPr eaLnBrk="1" hangingPunct="1"/>
            <a:r>
              <a:rPr lang="en-US" altLang="en-US" sz="2000"/>
              <a:t>End Sub</a:t>
            </a:r>
          </a:p>
        </p:txBody>
      </p:sp>
    </p:spTree>
    <p:extLst>
      <p:ext uri="{BB962C8B-B14F-4D97-AF65-F5344CB8AC3E}">
        <p14:creationId xmlns:p14="http://schemas.microsoft.com/office/powerpoint/2010/main" val="213627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rPr>
              <a:t>THỦ TỤC KẾT NỐI CƠ SỞ DỮ LIỆU</a:t>
            </a:r>
            <a:endParaRPr sz="2800" dirty="0"/>
          </a:p>
        </p:txBody>
      </p:sp>
      <p:sp>
        <p:nvSpPr>
          <p:cNvPr id="4" name="object 4"/>
          <p:cNvSpPr txBox="1"/>
          <p:nvPr/>
        </p:nvSpPr>
        <p:spPr>
          <a:xfrm>
            <a:off x="8534401" y="6568388"/>
            <a:ext cx="404240" cy="230832"/>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12</a:t>
            </a:fld>
            <a:endParaRPr kumimoji="0" sz="18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9" name="Rectangle 1"/>
          <p:cNvSpPr>
            <a:spLocks noChangeArrowheads="1"/>
          </p:cNvSpPr>
          <p:nvPr/>
        </p:nvSpPr>
        <p:spPr bwMode="auto">
          <a:xfrm>
            <a:off x="3074988" y="2073216"/>
            <a:ext cx="18473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3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1"/>
          <p:cNvSpPr>
            <a:spLocks noChangeArrowheads="1"/>
          </p:cNvSpPr>
          <p:nvPr/>
        </p:nvSpPr>
        <p:spPr bwMode="auto">
          <a:xfrm>
            <a:off x="3048000" y="1091040"/>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400" b="0" i="0" u="none" strike="noStrike"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6"/>
          <p:cNvSpPr>
            <a:spLocks noChangeArrowheads="1"/>
          </p:cNvSpPr>
          <p:nvPr/>
        </p:nvSpPr>
        <p:spPr bwMode="auto">
          <a:xfrm>
            <a:off x="272224" y="1027680"/>
            <a:ext cx="875195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ADODB cung cấp đối tượng Connection để kết nối với CSDL.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Với Connection, người dùng có thể kết nối với nhiều loại CSDL khác nhau như Access, SQL Server, Oracle hay Excel, Mail…</a:t>
            </a:r>
          </a:p>
          <a:p>
            <a:pPr marL="0" marR="0" lvl="0" indent="0" algn="just" defTabSz="914400" rtl="0" eaLnBrk="1" fontAlgn="base" latinLnBrk="0" hangingPunct="1">
              <a:lnSpc>
                <a:spcPct val="100000"/>
              </a:lnSpc>
              <a:spcBef>
                <a:spcPct val="0"/>
              </a:spcBef>
              <a:spcAft>
                <a:spcPct val="0"/>
              </a:spcAft>
              <a:buClrTx/>
              <a:buSzTx/>
              <a:buFontTx/>
              <a:buChar char="•"/>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Các thông tin về CSDL muốn kết nối tới cần phải cung cấp cho đối tượng Connection thông qua thuộc tính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ConnectionString</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ConnectionString </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bao gồm 2 thông tin chính là Provider và Nguồn dữ liệu, có thể cần cung cấp thêm là Username và Password với CSDL có bảo mật.</a:t>
            </a:r>
          </a:p>
          <a:p>
            <a:pPr marL="0" marR="0" lvl="0" indent="0" algn="just" defTabSz="914400" rtl="0" eaLnBrk="1" fontAlgn="base" latinLnBrk="0" hangingPunct="1">
              <a:lnSpc>
                <a:spcPct val="100000"/>
              </a:lnSpc>
              <a:spcBef>
                <a:spcPct val="0"/>
              </a:spcBef>
              <a:spcAft>
                <a:spcPct val="0"/>
              </a:spcAft>
              <a:buClrTx/>
              <a:buSzTx/>
              <a:buFontTx/>
              <a:buChar char="•"/>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Thuộc tính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CursorLocation </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giúp chỉ định cách data provider cung cấp các chức năng thao tác với CSDL với hai giá trị adUseServer và adUseClient.</a:t>
            </a:r>
          </a:p>
          <a:p>
            <a:pPr marL="0" marR="0" lvl="0" indent="0" algn="just" defTabSz="914400" rtl="0" eaLnBrk="1" fontAlgn="base" latinLnBrk="0" hangingPunct="1">
              <a:lnSpc>
                <a:spcPct val="100000"/>
              </a:lnSpc>
              <a:spcBef>
                <a:spcPct val="0"/>
              </a:spcBef>
              <a:spcAft>
                <a:spcPct val="0"/>
              </a:spcAft>
              <a:buClrTx/>
              <a:buSzTx/>
              <a:buFontTx/>
              <a:buChar char="•"/>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Sau khi đã gán giá trị cho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ConnectionString</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sử dụng hành động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Open </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để mở kết nối. </a:t>
            </a:r>
          </a:p>
          <a:p>
            <a:pPr marL="0" marR="0" lvl="0" indent="0" algn="just" defTabSz="914400" rtl="0" eaLnBrk="1" fontAlgn="base" latinLnBrk="0" hangingPunct="1">
              <a:lnSpc>
                <a:spcPct val="100000"/>
              </a:lnSpc>
              <a:spcBef>
                <a:spcPct val="0"/>
              </a:spcBef>
              <a:spcAft>
                <a:spcPct val="0"/>
              </a:spcAft>
              <a:buClrTx/>
              <a:buSzTx/>
              <a:buFontTx/>
              <a:buChar char="•"/>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Thuộc tính </a:t>
            </a:r>
            <a:r>
              <a:rPr kumimoji="0" lang="en-US"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State </a:t>
            </a: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giúp kiểm tra trạng thái của kết nối.</a:t>
            </a:r>
          </a:p>
          <a:p>
            <a:pPr marL="457200" marR="0" lvl="1"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adStateOpen [1]  : kết nối đang mở</a:t>
            </a:r>
          </a:p>
          <a:p>
            <a:pPr marL="457200" marR="0" lvl="1" indent="0" algn="just"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adStateClosed  [0]  : kết nối đang đóng</a:t>
            </a:r>
            <a:endParaRPr lang="en-US" altLang="en-US" sz="2800" b="1"/>
          </a:p>
        </p:txBody>
      </p:sp>
    </p:spTree>
    <p:extLst>
      <p:ext uri="{BB962C8B-B14F-4D97-AF65-F5344CB8AC3E}">
        <p14:creationId xmlns:p14="http://schemas.microsoft.com/office/powerpoint/2010/main" val="406196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a:extLst>
              <a:ext uri="{FF2B5EF4-FFF2-40B4-BE49-F238E27FC236}">
                <a16:creationId xmlns:a16="http://schemas.microsoft.com/office/drawing/2014/main" id="{921262C3-0225-4BA2-9A19-C09E474F5A5C}"/>
              </a:ext>
            </a:extLst>
          </p:cNvPr>
          <p:cNvSpPr>
            <a:spLocks noChangeArrowheads="1"/>
          </p:cNvSpPr>
          <p:nvPr/>
        </p:nvSpPr>
        <p:spPr bwMode="auto">
          <a:xfrm>
            <a:off x="685800" y="1066800"/>
            <a:ext cx="8229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Sau khi đã kết nối với CSDL, người dùng có thể làm việc ngay với dữ liệu thông qua các câu truy vấn. Hành động </a:t>
            </a:r>
            <a:r>
              <a:rPr lang="en-US" altLang="en-US" i="1"/>
              <a:t>Execcute </a:t>
            </a:r>
            <a:r>
              <a:rPr lang="en-US" altLang="en-US"/>
              <a:t>của đối tượng Connection giúp thực hiện một câu lệnh SQL</a:t>
            </a:r>
          </a:p>
        </p:txBody>
      </p:sp>
      <p:sp>
        <p:nvSpPr>
          <p:cNvPr id="5125" name="Rectangle 7">
            <a:extLst>
              <a:ext uri="{FF2B5EF4-FFF2-40B4-BE49-F238E27FC236}">
                <a16:creationId xmlns:a16="http://schemas.microsoft.com/office/drawing/2014/main" id="{FCEAB1D1-AD4E-44D4-8BFC-76C5BD494A22}"/>
              </a:ext>
            </a:extLst>
          </p:cNvPr>
          <p:cNvSpPr>
            <a:spLocks noChangeArrowheads="1"/>
          </p:cNvSpPr>
          <p:nvPr/>
        </p:nvSpPr>
        <p:spPr bwMode="auto">
          <a:xfrm>
            <a:off x="762000" y="2514600"/>
            <a:ext cx="81534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VD 1 : Thêm mới môn Ngoại Ngữ 1 vào bảng Monhoc</a:t>
            </a:r>
          </a:p>
          <a:p>
            <a:pPr eaLnBrk="1" hangingPunct="1"/>
            <a:r>
              <a:rPr lang="en-US" altLang="en-US"/>
              <a:t>sql = "INSERT INTO MonHoc(MaMH,TenMH) VALUES('NN01','Ngoai Ngu 1')"</a:t>
            </a:r>
          </a:p>
          <a:p>
            <a:pPr eaLnBrk="1" hangingPunct="1"/>
            <a:r>
              <a:rPr lang="en-US" altLang="en-US"/>
              <a:t>cnn.Execute sql</a:t>
            </a:r>
          </a:p>
          <a:p>
            <a:pPr eaLnBrk="1" hangingPunct="1"/>
            <a:endParaRPr lang="en-US" altLang="en-US"/>
          </a:p>
          <a:p>
            <a:pPr eaLnBrk="1" hangingPunct="1"/>
            <a:r>
              <a:rPr lang="en-US" altLang="en-US" b="1"/>
              <a:t>VD 2 : Sửa tên môn Toán Thực Hành thành môn Toán 2</a:t>
            </a:r>
          </a:p>
          <a:p>
            <a:pPr eaLnBrk="1" hangingPunct="1"/>
            <a:r>
              <a:rPr lang="en-US" altLang="en-US"/>
              <a:t>sql = "UPDATE MonHoc SET TenMH='Toan 2' WHERE MaMH = 'T02'"</a:t>
            </a:r>
          </a:p>
          <a:p>
            <a:pPr eaLnBrk="1" hangingPunct="1"/>
            <a:r>
              <a:rPr lang="en-US" altLang="en-US"/>
              <a:t>cnn.Execute sql</a:t>
            </a:r>
          </a:p>
          <a:p>
            <a:pPr eaLnBrk="1" hangingPunct="1"/>
            <a:endParaRPr lang="en-US" altLang="en-US"/>
          </a:p>
          <a:p>
            <a:pPr eaLnBrk="1" hangingPunct="1"/>
            <a:r>
              <a:rPr lang="en-US" altLang="en-US" b="1"/>
              <a:t>VD 3 : Xoá môn học Ngoại Ngữ 1 vừa nhập khỏi CSDL</a:t>
            </a:r>
          </a:p>
          <a:p>
            <a:pPr eaLnBrk="1" hangingPunct="1"/>
            <a:r>
              <a:rPr lang="en-US" altLang="en-US"/>
              <a:t>sql = "DELETE FROM MonHoc WHERE MaMH = 'NN01'"</a:t>
            </a:r>
          </a:p>
          <a:p>
            <a:pPr eaLnBrk="1" hangingPunct="1"/>
            <a:r>
              <a:rPr lang="en-US" altLang="en-US"/>
              <a:t>cnn.Execute sql</a:t>
            </a:r>
          </a:p>
        </p:txBody>
      </p:sp>
      <p:sp>
        <p:nvSpPr>
          <p:cNvPr id="8" name="object 2">
            <a:extLst>
              <a:ext uri="{FF2B5EF4-FFF2-40B4-BE49-F238E27FC236}">
                <a16:creationId xmlns:a16="http://schemas.microsoft.com/office/drawing/2014/main" id="{CE562D21-AD42-4BB4-BD30-1664211BC429}"/>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vi-VN" sz="2800" kern="0">
                <a:latin typeface="Arail"/>
              </a:rPr>
              <a:t>T</a:t>
            </a:r>
            <a:r>
              <a:rPr lang="en-US" sz="2800" kern="0">
                <a:latin typeface="Arail"/>
              </a:rPr>
              <a:t>HỰC HIỆN CÁC CÂU TRUY VẤN SQL</a:t>
            </a:r>
            <a:endParaRPr lang="vi-VN" sz="2800" kern="0" dirty="0"/>
          </a:p>
        </p:txBody>
      </p:sp>
    </p:spTree>
  </p:cSld>
  <p:clrMapOvr>
    <a:masterClrMapping/>
  </p:clrMapOvr>
  <p:transition spd="med" advClick="0">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a:extLst>
              <a:ext uri="{FF2B5EF4-FFF2-40B4-BE49-F238E27FC236}">
                <a16:creationId xmlns:a16="http://schemas.microsoft.com/office/drawing/2014/main" id="{7D0CBC63-086F-4E6A-A79C-298BBAF9279D}"/>
              </a:ext>
            </a:extLst>
          </p:cNvPr>
          <p:cNvSpPr>
            <a:spLocks noChangeArrowheads="1"/>
          </p:cNvSpPr>
          <p:nvPr/>
        </p:nvSpPr>
        <p:spPr bwMode="auto">
          <a:xfrm>
            <a:off x="762000" y="1066800"/>
            <a:ext cx="8382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a:t>  RecordSet đáp ứng các yêu cầu của người lập trình như hiển thị dữ liệu, thêm, xoá, sửa dữ liệu, làm việc trên </a:t>
            </a:r>
            <a:r>
              <a:rPr lang="en-US" altLang="en-US" b="1"/>
              <a:t>từng dòng </a:t>
            </a:r>
            <a:r>
              <a:rPr lang="en-US" altLang="en-US"/>
              <a:t>dữ liệu thay vì một tập hợp nhiều mẩu tin,… Có thể coi RecordSet như đại diện của một bảng hay một view trong CSDL.</a:t>
            </a:r>
          </a:p>
          <a:p>
            <a:pPr eaLnBrk="1" hangingPunct="1">
              <a:buFontTx/>
              <a:buChar char="•"/>
            </a:pPr>
            <a:endParaRPr lang="en-US" altLang="en-US"/>
          </a:p>
          <a:p>
            <a:pPr eaLnBrk="1" hangingPunct="1">
              <a:buFontTx/>
              <a:buChar char="•"/>
            </a:pPr>
            <a:r>
              <a:rPr lang="en-US" altLang="en-US"/>
              <a:t>  Người dùng có thể mở RecordSet để lấy dữ liệu từ một bảng hay nhiều bảng trong CSDL bằng một câu truy vấn SQL hay đơn giản bằng cách chỉ ra tên bảng.</a:t>
            </a:r>
          </a:p>
          <a:p>
            <a:pPr eaLnBrk="1" hangingPunct="1">
              <a:buFontTx/>
              <a:buChar char="•"/>
            </a:pPr>
            <a:endParaRPr lang="en-US" altLang="en-US"/>
          </a:p>
          <a:p>
            <a:pPr eaLnBrk="1" hangingPunct="1">
              <a:buFontTx/>
              <a:buChar char="•"/>
            </a:pPr>
            <a:r>
              <a:rPr lang="en-US" altLang="en-US"/>
              <a:t>  Việc mở RecordSet được thực hiện qua hành động </a:t>
            </a:r>
            <a:r>
              <a:rPr lang="en-US" altLang="en-US" i="1"/>
              <a:t>Open</a:t>
            </a:r>
            <a:r>
              <a:rPr lang="en-US" altLang="en-US"/>
              <a:t>. </a:t>
            </a:r>
          </a:p>
          <a:p>
            <a:pPr eaLnBrk="1" hangingPunct="1">
              <a:buFontTx/>
              <a:buChar char="•"/>
            </a:pPr>
            <a:endParaRPr lang="en-US" altLang="en-US"/>
          </a:p>
          <a:p>
            <a:pPr eaLnBrk="1" hangingPunct="1">
              <a:buFontTx/>
              <a:buChar char="•"/>
            </a:pPr>
            <a:r>
              <a:rPr lang="en-US" altLang="en-US"/>
              <a:t>  </a:t>
            </a:r>
            <a:r>
              <a:rPr lang="en-US" altLang="en-US" b="1"/>
              <a:t>Khai báo RecordSet như sau :</a:t>
            </a:r>
          </a:p>
          <a:p>
            <a:pPr lvl="1" eaLnBrk="1" hangingPunct="1"/>
            <a:r>
              <a:rPr lang="en-US" altLang="en-US" b="1"/>
              <a:t>Dim &lt;Tên RST&gt;  As  New   ADODB.RecordSet</a:t>
            </a:r>
          </a:p>
        </p:txBody>
      </p:sp>
      <p:sp>
        <p:nvSpPr>
          <p:cNvPr id="6150" name="Text Box 7">
            <a:extLst>
              <a:ext uri="{FF2B5EF4-FFF2-40B4-BE49-F238E27FC236}">
                <a16:creationId xmlns:a16="http://schemas.microsoft.com/office/drawing/2014/main" id="{23F0062A-BEE5-406D-9952-4B5D32DD7F8F}"/>
              </a:ext>
            </a:extLst>
          </p:cNvPr>
          <p:cNvSpPr txBox="1">
            <a:spLocks noChangeArrowheads="1"/>
          </p:cNvSpPr>
          <p:nvPr/>
        </p:nvSpPr>
        <p:spPr bwMode="auto">
          <a:xfrm>
            <a:off x="838200" y="396240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7" name="object 2">
            <a:extLst>
              <a:ext uri="{FF2B5EF4-FFF2-40B4-BE49-F238E27FC236}">
                <a16:creationId xmlns:a16="http://schemas.microsoft.com/office/drawing/2014/main" id="{F1D47EAF-E107-4EE3-B1D4-8F95932FCC97}"/>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TẠO NGUỒN DỮ LIỆU CHO ỨNG DỤNG</a:t>
            </a:r>
            <a:endParaRPr lang="vi-VN" sz="2800" kern="0" dirty="0"/>
          </a:p>
        </p:txBody>
      </p:sp>
    </p:spTree>
  </p:cSld>
  <p:clrMapOvr>
    <a:masterClrMapping/>
  </p:clrMapOvr>
  <p:transition spd="med" advClick="0">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a:extLst>
              <a:ext uri="{FF2B5EF4-FFF2-40B4-BE49-F238E27FC236}">
                <a16:creationId xmlns:a16="http://schemas.microsoft.com/office/drawing/2014/main" id="{99B531CA-8F4B-4442-B4CB-40F9AB49F64C}"/>
              </a:ext>
            </a:extLst>
          </p:cNvPr>
          <p:cNvSpPr>
            <a:spLocks noChangeArrowheads="1"/>
          </p:cNvSpPr>
          <p:nvPr/>
        </p:nvSpPr>
        <p:spPr bwMode="auto">
          <a:xfrm>
            <a:off x="552450" y="12954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&lt;Recordset&gt;.Open [</a:t>
            </a:r>
            <a:r>
              <a:rPr lang="en-US" altLang="en-US" b="1" i="1"/>
              <a:t>Source</a:t>
            </a:r>
            <a:r>
              <a:rPr lang="en-US" altLang="en-US" b="1"/>
              <a:t>], [</a:t>
            </a:r>
            <a:r>
              <a:rPr lang="en-US" altLang="en-US" b="1" i="1"/>
              <a:t>ActiveConnection</a:t>
            </a:r>
            <a:r>
              <a:rPr lang="en-US" altLang="en-US" b="1"/>
              <a:t>], [</a:t>
            </a:r>
            <a:r>
              <a:rPr lang="en-US" altLang="en-US" b="1" i="1"/>
              <a:t>CursorType</a:t>
            </a:r>
            <a:r>
              <a:rPr lang="en-US" altLang="en-US" b="1"/>
              <a:t>], [</a:t>
            </a:r>
            <a:r>
              <a:rPr lang="en-US" altLang="en-US" b="1" i="1"/>
              <a:t>LockType</a:t>
            </a:r>
            <a:r>
              <a:rPr lang="en-US" altLang="en-US" b="1"/>
              <a:t>]</a:t>
            </a:r>
            <a:endParaRPr lang="en-US" altLang="en-US"/>
          </a:p>
        </p:txBody>
      </p:sp>
      <p:sp>
        <p:nvSpPr>
          <p:cNvPr id="7174" name="Text Box 6">
            <a:extLst>
              <a:ext uri="{FF2B5EF4-FFF2-40B4-BE49-F238E27FC236}">
                <a16:creationId xmlns:a16="http://schemas.microsoft.com/office/drawing/2014/main" id="{C60FF8C7-3A9C-4D51-9E12-3AD06E9B2E30}"/>
              </a:ext>
            </a:extLst>
          </p:cNvPr>
          <p:cNvSpPr txBox="1">
            <a:spLocks noChangeArrowheads="1"/>
          </p:cNvSpPr>
          <p:nvPr/>
        </p:nvSpPr>
        <p:spPr bwMode="auto">
          <a:xfrm>
            <a:off x="280987" y="952499"/>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Cú pháp :</a:t>
            </a:r>
          </a:p>
        </p:txBody>
      </p:sp>
      <p:sp>
        <p:nvSpPr>
          <p:cNvPr id="7175" name="Text Box 7">
            <a:extLst>
              <a:ext uri="{FF2B5EF4-FFF2-40B4-BE49-F238E27FC236}">
                <a16:creationId xmlns:a16="http://schemas.microsoft.com/office/drawing/2014/main" id="{CFB5FFB1-8662-4C59-8F57-C6280A8CC76E}"/>
              </a:ext>
            </a:extLst>
          </p:cNvPr>
          <p:cNvSpPr txBox="1">
            <a:spLocks noChangeArrowheads="1"/>
          </p:cNvSpPr>
          <p:nvPr/>
        </p:nvSpPr>
        <p:spPr bwMode="auto">
          <a:xfrm>
            <a:off x="304800" y="175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Mô tả :</a:t>
            </a:r>
          </a:p>
        </p:txBody>
      </p:sp>
      <p:sp>
        <p:nvSpPr>
          <p:cNvPr id="7176" name="Text Box 8">
            <a:extLst>
              <a:ext uri="{FF2B5EF4-FFF2-40B4-BE49-F238E27FC236}">
                <a16:creationId xmlns:a16="http://schemas.microsoft.com/office/drawing/2014/main" id="{87A15832-7DCB-4190-86A6-EC77EFED5ECE}"/>
              </a:ext>
            </a:extLst>
          </p:cNvPr>
          <p:cNvSpPr txBox="1">
            <a:spLocks noChangeArrowheads="1"/>
          </p:cNvSpPr>
          <p:nvPr/>
        </p:nvSpPr>
        <p:spPr bwMode="auto">
          <a:xfrm>
            <a:off x="533400" y="2209800"/>
            <a:ext cx="83820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a:t> </a:t>
            </a:r>
            <a:r>
              <a:rPr lang="en-US" altLang="en-US" b="1"/>
              <a:t>Source :</a:t>
            </a:r>
            <a:r>
              <a:rPr lang="en-US" altLang="en-US"/>
              <a:t> Nội dung cần truy xuất</a:t>
            </a:r>
          </a:p>
          <a:p>
            <a:pPr eaLnBrk="1" hangingPunct="1">
              <a:spcBef>
                <a:spcPct val="50000"/>
              </a:spcBef>
              <a:buFontTx/>
              <a:buChar char="•"/>
            </a:pPr>
            <a:r>
              <a:rPr lang="en-US" altLang="en-US" b="1"/>
              <a:t> ActiveConnection :</a:t>
            </a:r>
            <a:r>
              <a:rPr lang="en-US" altLang="en-US"/>
              <a:t> Nội dung khai báo ConnectionString hoặc tên Connection đang được mở</a:t>
            </a:r>
          </a:p>
          <a:p>
            <a:pPr eaLnBrk="1" hangingPunct="1">
              <a:spcBef>
                <a:spcPct val="50000"/>
              </a:spcBef>
              <a:buFontTx/>
              <a:buChar char="•"/>
            </a:pPr>
            <a:r>
              <a:rPr lang="en-US" altLang="en-US"/>
              <a:t> </a:t>
            </a:r>
            <a:r>
              <a:rPr lang="en-US" altLang="en-US" b="1"/>
              <a:t>CursorType :</a:t>
            </a:r>
            <a:r>
              <a:rPr lang="en-US" altLang="en-US"/>
              <a:t> Phân loại recordset. Có các giá trị sau :</a:t>
            </a:r>
          </a:p>
          <a:p>
            <a:pPr eaLnBrk="1" hangingPunct="1">
              <a:spcBef>
                <a:spcPct val="50000"/>
              </a:spcBef>
              <a:buFontTx/>
              <a:buChar char="•"/>
            </a:pPr>
            <a:endParaRPr lang="en-US" altLang="en-US"/>
          </a:p>
          <a:p>
            <a:pPr lvl="1" eaLnBrk="1" hangingPunct="1"/>
            <a:r>
              <a:rPr lang="en-US" altLang="en-US"/>
              <a:t>	+ adOpenStatic </a:t>
            </a:r>
            <a:r>
              <a:rPr lang="en-US" altLang="en-US" b="1"/>
              <a:t>[3]</a:t>
            </a:r>
            <a:r>
              <a:rPr lang="en-US" altLang="en-US"/>
              <a:t> : mẩu tin tạo tại máy con. Không tự động cập nhật</a:t>
            </a:r>
          </a:p>
          <a:p>
            <a:pPr lvl="1" eaLnBrk="1" hangingPunct="1"/>
            <a:endParaRPr lang="en-US" altLang="en-US"/>
          </a:p>
          <a:p>
            <a:pPr lvl="1" eaLnBrk="1" hangingPunct="1"/>
            <a:r>
              <a:rPr lang="en-US" altLang="en-US"/>
              <a:t>	+ adOpenDynamic [2] : mẩu tin tạo trên máy chủ. Tự động cập nhật.</a:t>
            </a:r>
          </a:p>
          <a:p>
            <a:pPr lvl="1" eaLnBrk="1" hangingPunct="1"/>
            <a:endParaRPr lang="en-US" altLang="en-US"/>
          </a:p>
          <a:p>
            <a:pPr lvl="1" eaLnBrk="1" hangingPunct="1"/>
            <a:r>
              <a:rPr lang="en-US" altLang="en-US"/>
              <a:t>	+ adOpenKeySet  [1] : không tự động cập nhật các mẩu tin </a:t>
            </a:r>
          </a:p>
          <a:p>
            <a:pPr lvl="1" eaLnBrk="1" hangingPunct="1"/>
            <a:endParaRPr lang="en-US" altLang="en-US"/>
          </a:p>
          <a:p>
            <a:pPr lvl="1" eaLnBrk="1" hangingPunct="1"/>
            <a:r>
              <a:rPr lang="en-US" altLang="en-US"/>
              <a:t>	+ adOpenForewardOnle [0] : Chỉ di chuyển bằng MoveNext</a:t>
            </a:r>
          </a:p>
        </p:txBody>
      </p:sp>
      <p:sp>
        <p:nvSpPr>
          <p:cNvPr id="9" name="object 2">
            <a:extLst>
              <a:ext uri="{FF2B5EF4-FFF2-40B4-BE49-F238E27FC236}">
                <a16:creationId xmlns:a16="http://schemas.microsoft.com/office/drawing/2014/main" id="{E53BEEC8-6BFB-42AC-9A2E-F52B7F3303C1}"/>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TẠO NGUỒN DỮ LIỆU CHO ỨNG DỤNG</a:t>
            </a:r>
            <a:endParaRPr lang="vi-VN" sz="2800" kern="0" dirty="0"/>
          </a:p>
        </p:txBody>
      </p:sp>
    </p:spTree>
  </p:cSld>
  <p:clrMapOvr>
    <a:masterClrMapping/>
  </p:clrMapOvr>
  <p:transition spd="med" advClick="0">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5">
            <a:extLst>
              <a:ext uri="{FF2B5EF4-FFF2-40B4-BE49-F238E27FC236}">
                <a16:creationId xmlns:a16="http://schemas.microsoft.com/office/drawing/2014/main" id="{85D9FB1A-C7B1-4DA1-82C0-C8DEFBA20CDA}"/>
              </a:ext>
            </a:extLst>
          </p:cNvPr>
          <p:cNvSpPr txBox="1">
            <a:spLocks noChangeArrowheads="1"/>
          </p:cNvSpPr>
          <p:nvPr/>
        </p:nvSpPr>
        <p:spPr bwMode="auto">
          <a:xfrm>
            <a:off x="381000" y="877887"/>
            <a:ext cx="8382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b="1"/>
              <a:t> CursorType :</a:t>
            </a:r>
            <a:r>
              <a:rPr lang="en-US" altLang="en-US"/>
              <a:t> Xác định cách khoá dữ liệu khi cập nhật. Có các giá trị sau :</a:t>
            </a:r>
          </a:p>
          <a:p>
            <a:pPr eaLnBrk="1" hangingPunct="1">
              <a:spcBef>
                <a:spcPct val="50000"/>
              </a:spcBef>
              <a:buFontTx/>
              <a:buChar char="•"/>
            </a:pPr>
            <a:endParaRPr lang="en-US" altLang="en-US"/>
          </a:p>
          <a:p>
            <a:pPr eaLnBrk="1" hangingPunct="1"/>
            <a:r>
              <a:rPr lang="en-US" altLang="en-US"/>
              <a:t>+ adLockReadOnly : [1] chỉ cho phép đọc (luôn luôn khoá)</a:t>
            </a:r>
          </a:p>
          <a:p>
            <a:pPr eaLnBrk="1" hangingPunct="1"/>
            <a:endParaRPr lang="en-US" altLang="en-US"/>
          </a:p>
          <a:p>
            <a:pPr eaLnBrk="1" hangingPunct="1"/>
            <a:r>
              <a:rPr lang="en-US" altLang="en-US"/>
              <a:t>+ adLockOptimistic : [2] chỉ khoá khi cập nhật mẩu tin</a:t>
            </a:r>
          </a:p>
          <a:p>
            <a:pPr eaLnBrk="1" hangingPunct="1"/>
            <a:endParaRPr lang="en-US" altLang="en-US"/>
          </a:p>
          <a:p>
            <a:pPr eaLnBrk="1" hangingPunct="1"/>
            <a:r>
              <a:rPr lang="en-US" altLang="en-US"/>
              <a:t>+ adLockBatchOptimistic : </a:t>
            </a:r>
            <a:r>
              <a:rPr lang="en-US" altLang="en-US" b="1"/>
              <a:t>[3]</a:t>
            </a:r>
            <a:r>
              <a:rPr lang="en-US" altLang="en-US"/>
              <a:t> giống [2] nhưng cho phép cập nhật đồng thời nhiều mẩu tin.</a:t>
            </a:r>
          </a:p>
          <a:p>
            <a:pPr eaLnBrk="1" hangingPunct="1"/>
            <a:endParaRPr lang="en-US" altLang="en-US"/>
          </a:p>
          <a:p>
            <a:pPr eaLnBrk="1" hangingPunct="1"/>
            <a:r>
              <a:rPr lang="en-US" altLang="en-US"/>
              <a:t>+ adLockPessimistic : [4] mẩu tin sẽ khoá ngay khi thực hiện Update hay AddNew. chỉ dùng khi CursorLocation là adUseServer </a:t>
            </a:r>
          </a:p>
        </p:txBody>
      </p:sp>
      <p:sp>
        <p:nvSpPr>
          <p:cNvPr id="8197" name="Text Box 6">
            <a:extLst>
              <a:ext uri="{FF2B5EF4-FFF2-40B4-BE49-F238E27FC236}">
                <a16:creationId xmlns:a16="http://schemas.microsoft.com/office/drawing/2014/main" id="{F22770F6-B3B0-41AA-BF39-FDACB75C4CB0}"/>
              </a:ext>
            </a:extLst>
          </p:cNvPr>
          <p:cNvSpPr txBox="1">
            <a:spLocks noChangeArrowheads="1"/>
          </p:cNvSpPr>
          <p:nvPr/>
        </p:nvSpPr>
        <p:spPr bwMode="auto">
          <a:xfrm>
            <a:off x="1333500" y="4759324"/>
            <a:ext cx="6477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Dim rsSinhVien As New ADODB.Recordset</a:t>
            </a:r>
          </a:p>
          <a:p>
            <a:pPr eaLnBrk="1" hangingPunct="1"/>
            <a:endParaRPr lang="en-US" altLang="en-US"/>
          </a:p>
          <a:p>
            <a:pPr eaLnBrk="1" hangingPunct="1"/>
            <a:r>
              <a:rPr lang="en-US" altLang="en-US"/>
              <a:t>Sub Lay_Nguon_SinhVien()</a:t>
            </a:r>
          </a:p>
          <a:p>
            <a:pPr eaLnBrk="1" hangingPunct="1"/>
            <a:r>
              <a:rPr lang="en-US" altLang="en-US"/>
              <a:t>    sql = "SINHVIEN"</a:t>
            </a:r>
          </a:p>
          <a:p>
            <a:pPr eaLnBrk="1" hangingPunct="1"/>
            <a:r>
              <a:rPr lang="en-US" altLang="en-US"/>
              <a:t>    If rsSinhVien.State = 1 Then rsSinhVien.Close</a:t>
            </a:r>
          </a:p>
          <a:p>
            <a:pPr eaLnBrk="1" hangingPunct="1"/>
            <a:r>
              <a:rPr lang="en-US" altLang="en-US"/>
              <a:t>    rsSinhVien.Open sql, cnn, 3, 3</a:t>
            </a:r>
          </a:p>
          <a:p>
            <a:pPr eaLnBrk="1" hangingPunct="1"/>
            <a:r>
              <a:rPr lang="en-US" altLang="en-US"/>
              <a:t>End Sub</a:t>
            </a:r>
          </a:p>
        </p:txBody>
      </p:sp>
      <p:sp>
        <p:nvSpPr>
          <p:cNvPr id="8198" name="Rectangle 7">
            <a:extLst>
              <a:ext uri="{FF2B5EF4-FFF2-40B4-BE49-F238E27FC236}">
                <a16:creationId xmlns:a16="http://schemas.microsoft.com/office/drawing/2014/main" id="{03A427D5-38D7-47CB-8923-ADB1EEC8AAF4}"/>
              </a:ext>
            </a:extLst>
          </p:cNvPr>
          <p:cNvSpPr>
            <a:spLocks noChangeArrowheads="1"/>
          </p:cNvSpPr>
          <p:nvPr/>
        </p:nvSpPr>
        <p:spPr bwMode="auto">
          <a:xfrm>
            <a:off x="533400" y="4129087"/>
            <a:ext cx="6388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Ví dụ : Mở recordset với nguồn dữ liệu là bảng sinh viên.</a:t>
            </a:r>
          </a:p>
        </p:txBody>
      </p:sp>
      <p:sp>
        <p:nvSpPr>
          <p:cNvPr id="7" name="object 2">
            <a:extLst>
              <a:ext uri="{FF2B5EF4-FFF2-40B4-BE49-F238E27FC236}">
                <a16:creationId xmlns:a16="http://schemas.microsoft.com/office/drawing/2014/main" id="{E827FB77-4728-4756-9542-40713F360E65}"/>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TẠO NGUỒN DỮ LIỆU CHO ỨNG DỤNG</a:t>
            </a:r>
            <a:endParaRPr lang="vi-VN" sz="2800" kern="0" dirty="0"/>
          </a:p>
        </p:txBody>
      </p:sp>
    </p:spTree>
  </p:cSld>
  <p:clrMapOvr>
    <a:masterClrMapping/>
  </p:clrMapOvr>
  <p:transition spd="med" advClick="0">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6">
            <a:extLst>
              <a:ext uri="{FF2B5EF4-FFF2-40B4-BE49-F238E27FC236}">
                <a16:creationId xmlns:a16="http://schemas.microsoft.com/office/drawing/2014/main" id="{4F11C871-7FCB-4DED-9393-0D05358A7CB5}"/>
              </a:ext>
            </a:extLst>
          </p:cNvPr>
          <p:cNvSpPr>
            <a:spLocks noChangeArrowheads="1"/>
          </p:cNvSpPr>
          <p:nvPr/>
        </p:nvSpPr>
        <p:spPr bwMode="auto">
          <a:xfrm>
            <a:off x="990600" y="1143000"/>
            <a:ext cx="57086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r>
              <a:rPr lang="en-US" altLang="en-US"/>
              <a:t>RecordCount : tổng số mẩu tin trong RecordSet</a:t>
            </a:r>
          </a:p>
          <a:p>
            <a:pPr eaLnBrk="1" hangingPunct="1"/>
            <a:endParaRPr lang="en-US" altLang="en-US"/>
          </a:p>
          <a:p>
            <a:pPr eaLnBrk="1" hangingPunct="1"/>
            <a:r>
              <a:rPr lang="en-US" altLang="en-US"/>
              <a:t>AbsolutePosition : vị trí mẩu tin hiện hành</a:t>
            </a:r>
          </a:p>
          <a:p>
            <a:pPr eaLnBrk="1" hangingPunct="1"/>
            <a:endParaRPr lang="en-US" altLang="en-US"/>
          </a:p>
          <a:p>
            <a:pPr eaLnBrk="1" hangingPunct="1"/>
            <a:r>
              <a:rPr lang="en-US" altLang="en-US"/>
              <a:t>BOF, EOF : vị trí đầu và cuối trong cấu trúc RecordSet</a:t>
            </a:r>
          </a:p>
        </p:txBody>
      </p:sp>
      <p:graphicFrame>
        <p:nvGraphicFramePr>
          <p:cNvPr id="10293" name="Group 53">
            <a:extLst>
              <a:ext uri="{FF2B5EF4-FFF2-40B4-BE49-F238E27FC236}">
                <a16:creationId xmlns:a16="http://schemas.microsoft.com/office/drawing/2014/main" id="{9676F8D7-0C72-4775-A997-BA6139B8D9C0}"/>
              </a:ext>
            </a:extLst>
          </p:cNvPr>
          <p:cNvGraphicFramePr>
            <a:graphicFrameLocks noGrp="1"/>
          </p:cNvGraphicFramePr>
          <p:nvPr/>
        </p:nvGraphicFramePr>
        <p:xfrm>
          <a:off x="838200" y="2819400"/>
          <a:ext cx="7620000" cy="457200"/>
        </p:xfrm>
        <a:graphic>
          <a:graphicData uri="http://schemas.openxmlformats.org/drawingml/2006/table">
            <a:tbl>
              <a:tblPr/>
              <a:tblGrid>
                <a:gridCol w="846138">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462087">
                  <a:extLst>
                    <a:ext uri="{9D8B030D-6E8A-4147-A177-3AD203B41FA5}">
                      <a16:colId xmlns:a16="http://schemas.microsoft.com/office/drawing/2014/main" val="20002"/>
                    </a:ext>
                  </a:extLst>
                </a:gridCol>
                <a:gridCol w="574675">
                  <a:extLst>
                    <a:ext uri="{9D8B030D-6E8A-4147-A177-3AD203B41FA5}">
                      <a16:colId xmlns:a16="http://schemas.microsoft.com/office/drawing/2014/main" val="20003"/>
                    </a:ext>
                  </a:extLst>
                </a:gridCol>
                <a:gridCol w="1508125">
                  <a:extLst>
                    <a:ext uri="{9D8B030D-6E8A-4147-A177-3AD203B41FA5}">
                      <a16:colId xmlns:a16="http://schemas.microsoft.com/office/drawing/2014/main" val="20004"/>
                    </a:ext>
                  </a:extLst>
                </a:gridCol>
                <a:gridCol w="1227138">
                  <a:extLst>
                    <a:ext uri="{9D8B030D-6E8A-4147-A177-3AD203B41FA5}">
                      <a16:colId xmlns:a16="http://schemas.microsoft.com/office/drawing/2014/main" val="20005"/>
                    </a:ext>
                  </a:extLst>
                </a:gridCol>
                <a:gridCol w="769937">
                  <a:extLst>
                    <a:ext uri="{9D8B030D-6E8A-4147-A177-3AD203B41FA5}">
                      <a16:colId xmlns:a16="http://schemas.microsoft.com/office/drawing/2014/main" val="20006"/>
                    </a:ext>
                  </a:extLst>
                </a:gridCol>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BOF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Record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Record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Record n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Record 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EOF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object 2">
            <a:extLst>
              <a:ext uri="{FF2B5EF4-FFF2-40B4-BE49-F238E27FC236}">
                <a16:creationId xmlns:a16="http://schemas.microsoft.com/office/drawing/2014/main" id="{ED5053F9-B8F9-41FA-B698-52EAD0CB670D}"/>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THUỘC TÍNH CỦA RECORDSET</a:t>
            </a:r>
            <a:endParaRPr lang="vi-VN" sz="2800" kern="0" dirty="0"/>
          </a:p>
        </p:txBody>
      </p:sp>
    </p:spTree>
  </p:cSld>
  <p:clrMapOvr>
    <a:masterClrMapping/>
  </p:clrMapOvr>
  <p:transition spd="med" advClick="0">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6">
            <a:extLst>
              <a:ext uri="{FF2B5EF4-FFF2-40B4-BE49-F238E27FC236}">
                <a16:creationId xmlns:a16="http://schemas.microsoft.com/office/drawing/2014/main" id="{421704DA-39B5-4DF4-AF08-DB35884DEE5C}"/>
              </a:ext>
            </a:extLst>
          </p:cNvPr>
          <p:cNvSpPr>
            <a:spLocks noChangeArrowheads="1"/>
          </p:cNvSpPr>
          <p:nvPr/>
        </p:nvSpPr>
        <p:spPr bwMode="auto">
          <a:xfrm>
            <a:off x="609600" y="1019175"/>
            <a:ext cx="8534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a, Hiển thị dữ liệu :</a:t>
            </a:r>
          </a:p>
          <a:p>
            <a:pPr eaLnBrk="1" hangingPunct="1"/>
            <a:endParaRPr lang="en-US" altLang="en-US"/>
          </a:p>
          <a:p>
            <a:pPr eaLnBrk="1" hangingPunct="1">
              <a:buFontTx/>
              <a:buChar char="•"/>
            </a:pPr>
            <a:r>
              <a:rPr lang="en-US" altLang="en-US"/>
              <a:t>   RecordSet được dùng làm nguồn dữ liệu (data source) cung cấp dữ liệu cho các control khác để hiển thị thông tin trong chương trình. </a:t>
            </a:r>
          </a:p>
          <a:p>
            <a:pPr eaLnBrk="1" hangingPunct="1">
              <a:buFontTx/>
              <a:buChar char="•"/>
            </a:pPr>
            <a:endParaRPr lang="en-US" altLang="en-US"/>
          </a:p>
          <a:p>
            <a:pPr eaLnBrk="1" hangingPunct="1">
              <a:buFontTx/>
              <a:buChar char="•"/>
            </a:pPr>
            <a:r>
              <a:rPr lang="en-US" altLang="en-US"/>
              <a:t>   Các control liên kết dữ liệu với RecordSet thông qua hai thuộc tính </a:t>
            </a:r>
            <a:r>
              <a:rPr lang="en-US" altLang="en-US" i="1"/>
              <a:t>DataSource </a:t>
            </a:r>
            <a:r>
              <a:rPr lang="en-US" altLang="en-US"/>
              <a:t>và </a:t>
            </a:r>
            <a:r>
              <a:rPr lang="en-US" altLang="en-US" i="1"/>
              <a:t>DataField</a:t>
            </a:r>
            <a:r>
              <a:rPr lang="en-US" altLang="en-US"/>
              <a:t>.</a:t>
            </a:r>
          </a:p>
        </p:txBody>
      </p:sp>
      <p:sp>
        <p:nvSpPr>
          <p:cNvPr id="10246" name="Rectangle 7">
            <a:extLst>
              <a:ext uri="{FF2B5EF4-FFF2-40B4-BE49-F238E27FC236}">
                <a16:creationId xmlns:a16="http://schemas.microsoft.com/office/drawing/2014/main" id="{AD0A8B45-2C47-4BF3-AF2B-011AA9586C38}"/>
              </a:ext>
            </a:extLst>
          </p:cNvPr>
          <p:cNvSpPr>
            <a:spLocks noChangeArrowheads="1"/>
          </p:cNvSpPr>
          <p:nvPr/>
        </p:nvSpPr>
        <p:spPr bwMode="auto">
          <a:xfrm>
            <a:off x="1295400" y="3429000"/>
            <a:ext cx="70104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Dim rsSinhVien As New ADODB.Recordset</a:t>
            </a:r>
          </a:p>
          <a:p>
            <a:pPr eaLnBrk="1" hangingPunct="1"/>
            <a:r>
              <a:rPr lang="en-US" altLang="en-US"/>
              <a:t>Sub Lay_Nguon_SinhVien()</a:t>
            </a:r>
          </a:p>
          <a:p>
            <a:pPr eaLnBrk="1" hangingPunct="1"/>
            <a:r>
              <a:rPr lang="en-US" altLang="en-US"/>
              <a:t>    sql = "SINHVIEN"</a:t>
            </a:r>
          </a:p>
          <a:p>
            <a:pPr eaLnBrk="1" hangingPunct="1"/>
            <a:r>
              <a:rPr lang="en-US" altLang="en-US"/>
              <a:t>    If rsSinhVien.State = 1 Then rsSinhVien.Close</a:t>
            </a:r>
          </a:p>
          <a:p>
            <a:pPr eaLnBrk="1" hangingPunct="1"/>
            <a:r>
              <a:rPr lang="en-US" altLang="en-US"/>
              <a:t>    rsSinhVien.Open sql, cnn, 3, 3</a:t>
            </a:r>
          </a:p>
          <a:p>
            <a:pPr eaLnBrk="1" hangingPunct="1"/>
            <a:r>
              <a:rPr lang="en-US" altLang="en-US"/>
              <a:t>    </a:t>
            </a:r>
          </a:p>
          <a:p>
            <a:pPr eaLnBrk="1" hangingPunct="1"/>
            <a:r>
              <a:rPr lang="en-US" altLang="en-US"/>
              <a:t>    Set txtMaSV.DataSource = rsSinhVien</a:t>
            </a:r>
          </a:p>
          <a:p>
            <a:pPr eaLnBrk="1" hangingPunct="1"/>
            <a:r>
              <a:rPr lang="en-US" altLang="en-US"/>
              <a:t>        txtMaSV.DataField = "MaSV"        </a:t>
            </a:r>
          </a:p>
          <a:p>
            <a:pPr eaLnBrk="1" hangingPunct="1"/>
            <a:r>
              <a:rPr lang="en-US" altLang="en-US"/>
              <a:t>    Set txtHoTenSV.DataSource = rsSinhVien</a:t>
            </a:r>
          </a:p>
          <a:p>
            <a:pPr eaLnBrk="1" hangingPunct="1"/>
            <a:r>
              <a:rPr lang="en-US" altLang="en-US"/>
              <a:t>        txtHoTenSV.DataField = "HoTen"</a:t>
            </a:r>
          </a:p>
          <a:p>
            <a:pPr eaLnBrk="1" hangingPunct="1"/>
            <a:r>
              <a:rPr lang="en-US" altLang="en-US"/>
              <a:t>End Sub</a:t>
            </a:r>
          </a:p>
        </p:txBody>
      </p:sp>
      <p:sp>
        <p:nvSpPr>
          <p:cNvPr id="10247" name="Text Box 8">
            <a:extLst>
              <a:ext uri="{FF2B5EF4-FFF2-40B4-BE49-F238E27FC236}">
                <a16:creationId xmlns:a16="http://schemas.microsoft.com/office/drawing/2014/main" id="{0057C507-C2F4-4784-9959-A4E26B42ACBA}"/>
              </a:ext>
            </a:extLst>
          </p:cNvPr>
          <p:cNvSpPr txBox="1">
            <a:spLocks noChangeArrowheads="1"/>
          </p:cNvSpPr>
          <p:nvPr/>
        </p:nvSpPr>
        <p:spPr bwMode="auto">
          <a:xfrm>
            <a:off x="609600" y="3048000"/>
            <a:ext cx="579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t>Ví dụ : Lấy nguồn sinh viên và hiển thị lên TextBox</a:t>
            </a:r>
          </a:p>
        </p:txBody>
      </p:sp>
      <p:sp>
        <p:nvSpPr>
          <p:cNvPr id="8" name="object 2">
            <a:extLst>
              <a:ext uri="{FF2B5EF4-FFF2-40B4-BE49-F238E27FC236}">
                <a16:creationId xmlns:a16="http://schemas.microsoft.com/office/drawing/2014/main" id="{06D5BA98-6D22-435A-BE26-533EA2F52AFA}"/>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7AD0E9D8-E292-49A5-A03B-08D353FA6848}"/>
              </a:ext>
            </a:extLst>
          </p:cNvPr>
          <p:cNvSpPr>
            <a:spLocks noChangeArrowheads="1"/>
          </p:cNvSpPr>
          <p:nvPr/>
        </p:nvSpPr>
        <p:spPr bwMode="auto">
          <a:xfrm>
            <a:off x="609600" y="914400"/>
            <a:ext cx="85344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b, Di chuyển qua lại giữa các bản ghi :</a:t>
            </a:r>
          </a:p>
          <a:p>
            <a:pPr eaLnBrk="1" hangingPunct="1"/>
            <a:endParaRPr lang="en-US" altLang="en-US"/>
          </a:p>
          <a:p>
            <a:pPr eaLnBrk="1" hangingPunct="1"/>
            <a:r>
              <a:rPr lang="en-US" altLang="en-US"/>
              <a:t>Sử dụng hành động Move</a:t>
            </a:r>
          </a:p>
          <a:p>
            <a:pPr eaLnBrk="1" hangingPunct="1"/>
            <a:r>
              <a:rPr lang="en-US" altLang="en-US"/>
              <a:t>	</a:t>
            </a:r>
          </a:p>
          <a:p>
            <a:pPr eaLnBrk="1" hangingPunct="1"/>
            <a:r>
              <a:rPr lang="en-US" altLang="en-US"/>
              <a:t>	MoveFirst : di chuyển về bản ghi đầu tiên</a:t>
            </a:r>
          </a:p>
          <a:p>
            <a:pPr eaLnBrk="1" hangingPunct="1"/>
            <a:r>
              <a:rPr lang="en-US" altLang="en-US"/>
              <a:t>	</a:t>
            </a:r>
          </a:p>
          <a:p>
            <a:pPr eaLnBrk="1" hangingPunct="1"/>
            <a:r>
              <a:rPr lang="en-US" altLang="en-US"/>
              <a:t>	Move Previous : di chuyển về bản ghi phía trước</a:t>
            </a:r>
          </a:p>
          <a:p>
            <a:pPr eaLnBrk="1" hangingPunct="1"/>
            <a:endParaRPr lang="en-US" altLang="en-US"/>
          </a:p>
          <a:p>
            <a:pPr eaLnBrk="1" hangingPunct="1"/>
            <a:r>
              <a:rPr lang="en-US" altLang="en-US"/>
              <a:t>	MoveNext : di chuyển đến bản ghi kế tiếp</a:t>
            </a:r>
          </a:p>
          <a:p>
            <a:pPr eaLnBrk="1" hangingPunct="1"/>
            <a:endParaRPr lang="en-US" altLang="en-US"/>
          </a:p>
          <a:p>
            <a:pPr eaLnBrk="1" hangingPunct="1"/>
            <a:r>
              <a:rPr lang="en-US" altLang="en-US"/>
              <a:t>	MoveLast : di chuyển tới bản ghi cuối cùng</a:t>
            </a:r>
          </a:p>
        </p:txBody>
      </p:sp>
      <p:sp>
        <p:nvSpPr>
          <p:cNvPr id="7" name="object 2">
            <a:extLst>
              <a:ext uri="{FF2B5EF4-FFF2-40B4-BE49-F238E27FC236}">
                <a16:creationId xmlns:a16="http://schemas.microsoft.com/office/drawing/2014/main" id="{DA1C1B86-959F-4F55-B966-35EF5C294A29}"/>
              </a:ext>
            </a:extLst>
          </p:cNvPr>
          <p:cNvSpPr txBox="1">
            <a:spLocks/>
          </p:cNvSpPr>
          <p:nvPr/>
        </p:nvSpPr>
        <p:spPr>
          <a:xfrm>
            <a:off x="152400" y="185121"/>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8228"/>
            <a:ext cx="9144000" cy="656977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186725" y="4491911"/>
            <a:ext cx="4591406" cy="409728"/>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7500"/>
              </a:lnSpc>
              <a:spcBef>
                <a:spcPts val="100"/>
              </a:spcBef>
              <a:spcAft>
                <a:spcPts val="0"/>
              </a:spcAft>
              <a:buClrTx/>
              <a:buSzTx/>
              <a:buFontTx/>
              <a:buNone/>
              <a:tabLst>
                <a:tab pos="1791335" algn="l"/>
              </a:tabLst>
              <a:defRPr/>
            </a:pPr>
            <a:r>
              <a:rPr kumimoji="0" sz="2400" b="1" i="0" u="none" strike="noStrike" kern="1200" cap="none" spc="-70" normalizeH="0" baseline="0" noProof="0" dirty="0">
                <a:ln>
                  <a:noFill/>
                </a:ln>
                <a:solidFill>
                  <a:srgbClr val="E7E6E6"/>
                </a:solidFill>
                <a:effectLst/>
                <a:uLnTx/>
                <a:uFillTx/>
                <a:latin typeface="Arial"/>
                <a:ea typeface="+mn-ea"/>
                <a:cs typeface="Arial"/>
              </a:rPr>
              <a:t>Khoa </a:t>
            </a:r>
            <a:r>
              <a:rPr kumimoji="0" sz="2400" b="1" i="0" u="none" strike="noStrike" kern="1200" cap="none" spc="-65" normalizeH="0" baseline="0" noProof="0" dirty="0">
                <a:ln>
                  <a:noFill/>
                </a:ln>
                <a:solidFill>
                  <a:srgbClr val="E7E6E6"/>
                </a:solidFill>
                <a:effectLst/>
                <a:uLnTx/>
                <a:uFillTx/>
                <a:latin typeface="Arial"/>
                <a:ea typeface="+mn-ea"/>
                <a:cs typeface="Arial"/>
              </a:rPr>
              <a:t>Công </a:t>
            </a:r>
            <a:r>
              <a:rPr kumimoji="0" sz="2400" b="1" i="0" u="none" strike="noStrike" kern="1200" cap="none" spc="-15" normalizeH="0" baseline="0" noProof="0" dirty="0">
                <a:ln>
                  <a:noFill/>
                </a:ln>
                <a:solidFill>
                  <a:srgbClr val="E7E6E6"/>
                </a:solidFill>
                <a:effectLst/>
                <a:uLnTx/>
                <a:uFillTx/>
                <a:latin typeface="Arial"/>
                <a:ea typeface="+mn-ea"/>
                <a:cs typeface="Arial"/>
              </a:rPr>
              <a:t>nghệ </a:t>
            </a:r>
            <a:r>
              <a:rPr kumimoji="0" sz="2400" b="1" i="0" u="none" strike="noStrike" kern="1200" cap="none" spc="-20" normalizeH="0" baseline="0" noProof="0" dirty="0">
                <a:ln>
                  <a:noFill/>
                </a:ln>
                <a:solidFill>
                  <a:srgbClr val="E7E6E6"/>
                </a:solidFill>
                <a:effectLst/>
                <a:uLnTx/>
                <a:uFillTx/>
                <a:latin typeface="Arial"/>
                <a:ea typeface="+mn-ea"/>
                <a:cs typeface="Arial"/>
              </a:rPr>
              <a:t>Thông</a:t>
            </a:r>
            <a:r>
              <a:rPr kumimoji="0" sz="2400" b="1" i="0" u="none" strike="noStrike" kern="1200" cap="none" spc="120" normalizeH="0" baseline="0" noProof="0" dirty="0">
                <a:ln>
                  <a:noFill/>
                </a:ln>
                <a:solidFill>
                  <a:srgbClr val="E7E6E6"/>
                </a:solidFill>
                <a:effectLst/>
                <a:uLnTx/>
                <a:uFillTx/>
                <a:latin typeface="Arial"/>
                <a:ea typeface="+mn-ea"/>
                <a:cs typeface="Arial"/>
              </a:rPr>
              <a:t> </a:t>
            </a:r>
            <a:r>
              <a:rPr kumimoji="0" sz="2400" b="1" i="0" u="none" strike="noStrike" kern="1200" cap="none" spc="40" normalizeH="0" baseline="0" noProof="0" dirty="0">
                <a:ln>
                  <a:noFill/>
                </a:ln>
                <a:solidFill>
                  <a:srgbClr val="E7E6E6"/>
                </a:solidFill>
                <a:effectLst/>
                <a:uLnTx/>
                <a:uFillTx/>
                <a:latin typeface="Arial"/>
                <a:ea typeface="+mn-ea"/>
                <a:cs typeface="Arial"/>
              </a:rPr>
              <a:t>tin</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7" name="object 7"/>
          <p:cNvSpPr txBox="1"/>
          <p:nvPr/>
        </p:nvSpPr>
        <p:spPr>
          <a:xfrm>
            <a:off x="319862" y="340782"/>
            <a:ext cx="8656675" cy="766235"/>
          </a:xfrm>
          <a:prstGeom prst="rect">
            <a:avLst/>
          </a:prstGeom>
          <a:solidFill>
            <a:srgbClr val="FFFFFF"/>
          </a:solidFill>
        </p:spPr>
        <p:txBody>
          <a:bodyPr vert="horz" wrap="square" lIns="0" tIns="12065" rIns="0" bIns="0" rtlCol="0">
            <a:spAutoFit/>
          </a:bodyPr>
          <a:lstStyle/>
          <a:p>
            <a:pPr marL="92075" marR="0" lvl="0" indent="0" algn="ctr" defTabSz="914400" rtl="0" eaLnBrk="1" fontAlgn="auto" latinLnBrk="0" hangingPunct="1">
              <a:lnSpc>
                <a:spcPct val="100000"/>
              </a:lnSpc>
              <a:spcBef>
                <a:spcPts val="95"/>
              </a:spcBef>
              <a:spcAft>
                <a:spcPts val="0"/>
              </a:spcAft>
              <a:buClrTx/>
              <a:buSzTx/>
              <a:buFontTx/>
              <a:buNone/>
              <a:tabLst/>
              <a:defRPr/>
            </a:pPr>
            <a:r>
              <a:rPr kumimoji="0" sz="2200" b="1" i="0" u="none" strike="noStrike" kern="1200" cap="none" spc="-70" normalizeH="0" baseline="0" noProof="0" dirty="0">
                <a:ln>
                  <a:noFill/>
                </a:ln>
                <a:solidFill>
                  <a:srgbClr val="C00000"/>
                </a:solidFill>
                <a:effectLst/>
                <a:uLnTx/>
                <a:uFillTx/>
                <a:latin typeface="Arial"/>
                <a:ea typeface="+mn-ea"/>
                <a:cs typeface="Arial"/>
              </a:rPr>
              <a:t>TRƯỜNG </a:t>
            </a:r>
            <a:r>
              <a:rPr kumimoji="0" lang="en-US" sz="2200" b="1" i="0" u="none" strike="noStrike" kern="1200" cap="none" spc="15" normalizeH="0" baseline="0" noProof="0" dirty="0">
                <a:ln>
                  <a:noFill/>
                </a:ln>
                <a:solidFill>
                  <a:srgbClr val="C00000"/>
                </a:solidFill>
                <a:effectLst/>
                <a:uLnTx/>
                <a:uFillTx/>
                <a:latin typeface="Arial"/>
                <a:ea typeface="+mn-ea"/>
                <a:cs typeface="Arial"/>
              </a:rPr>
              <a:t>ĐẠI HỌC</a:t>
            </a:r>
            <a:endParaRPr kumimoji="0" sz="2200" b="0" i="0" u="none" strike="noStrike" kern="1200" cap="none" spc="0" normalizeH="0" baseline="0" noProof="0" dirty="0">
              <a:ln>
                <a:noFill/>
              </a:ln>
              <a:solidFill>
                <a:prstClr val="black"/>
              </a:solidFill>
              <a:effectLst/>
              <a:uLnTx/>
              <a:uFillTx/>
              <a:latin typeface="Arial"/>
              <a:ea typeface="+mn-ea"/>
              <a:cs typeface="Arial"/>
            </a:endParaRPr>
          </a:p>
          <a:p>
            <a:pPr marL="92075" marR="0" lvl="0" indent="0" algn="ctr" defTabSz="914400" rtl="0" eaLnBrk="1" fontAlgn="auto" latinLnBrk="0" hangingPunct="1">
              <a:lnSpc>
                <a:spcPct val="100000"/>
              </a:lnSpc>
              <a:spcBef>
                <a:spcPts val="585"/>
              </a:spcBef>
              <a:spcAft>
                <a:spcPts val="0"/>
              </a:spcAft>
              <a:buClrTx/>
              <a:buSzTx/>
              <a:buFontTx/>
              <a:buNone/>
              <a:tabLst/>
              <a:defRPr/>
            </a:pPr>
            <a:r>
              <a:rPr kumimoji="0" lang="en-US" sz="2200" b="1" i="0" u="none" strike="noStrike" kern="1200" cap="none" spc="35" normalizeH="0" baseline="0" noProof="0" dirty="0">
                <a:ln>
                  <a:noFill/>
                </a:ln>
                <a:solidFill>
                  <a:srgbClr val="C00000"/>
                </a:solidFill>
                <a:effectLst/>
                <a:uLnTx/>
                <a:uFillTx/>
                <a:latin typeface="Arial"/>
                <a:ea typeface="+mn-ea"/>
                <a:cs typeface="Arial"/>
              </a:rPr>
              <a:t>KINH DOANH &amp; CÔNG NGHỆ HÀ NỘI</a:t>
            </a:r>
            <a:endParaRPr kumimoji="0" sz="22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0" y="228600"/>
            <a:ext cx="152400" cy="990600"/>
          </a:xfrm>
          <a:custGeom>
            <a:avLst/>
            <a:gdLst/>
            <a:ahLst/>
            <a:cxnLst/>
            <a:rect l="l" t="t" r="r" b="b"/>
            <a:pathLst>
              <a:path w="152400" h="990600">
                <a:moveTo>
                  <a:pt x="152400" y="0"/>
                </a:moveTo>
                <a:lnTo>
                  <a:pt x="0" y="0"/>
                </a:lnTo>
                <a:lnTo>
                  <a:pt x="0" y="990600"/>
                </a:lnTo>
                <a:lnTo>
                  <a:pt x="152400" y="990600"/>
                </a:lnTo>
                <a:lnTo>
                  <a:pt x="15240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p:cNvPicPr>
            <a:picLocks noChangeAspect="1"/>
          </p:cNvPicPr>
          <p:nvPr/>
        </p:nvPicPr>
        <p:blipFill>
          <a:blip r:embed="rId3"/>
          <a:stretch>
            <a:fillRect/>
          </a:stretch>
        </p:blipFill>
        <p:spPr>
          <a:xfrm>
            <a:off x="5675693" y="4206240"/>
            <a:ext cx="3468307" cy="2651760"/>
          </a:xfrm>
          <a:prstGeom prst="rect">
            <a:avLst/>
          </a:prstGeom>
        </p:spPr>
      </p:pic>
      <p:sp>
        <p:nvSpPr>
          <p:cNvPr id="8" name="TextBox 7"/>
          <p:cNvSpPr txBox="1"/>
          <p:nvPr/>
        </p:nvSpPr>
        <p:spPr>
          <a:xfrm>
            <a:off x="0" y="1851461"/>
            <a:ext cx="9067800" cy="1077218"/>
          </a:xfrm>
          <a:prstGeom prst="rect">
            <a:avLst/>
          </a:prstGeom>
          <a:noFill/>
        </p:spPr>
        <p:txBody>
          <a:bodyPr wrap="square" rtlCol="0">
            <a:spAutoFit/>
          </a:bodyPr>
          <a:lstStyle/>
          <a:p>
            <a:pPr algn="ctr">
              <a:defRPr/>
            </a:pPr>
            <a:r>
              <a:rPr lang="en-US" sz="3200" b="1" dirty="0">
                <a:solidFill>
                  <a:prstClr val="black"/>
                </a:solidFill>
                <a:latin typeface="Arial (Body)"/>
              </a:rPr>
              <a:t>CHƯƠNG 8</a:t>
            </a:r>
          </a:p>
          <a:p>
            <a:pPr algn="ctr">
              <a:defRPr/>
            </a:pPr>
            <a:r>
              <a:rPr lang="en-US" sz="3200" b="1" dirty="0">
                <a:solidFill>
                  <a:prstClr val="black"/>
                </a:solidFill>
                <a:latin typeface="Arial (Body)"/>
              </a:rPr>
              <a:t>LẬP TRÌNH CƠ SỞ DỮ LIỆU</a:t>
            </a:r>
          </a:p>
        </p:txBody>
      </p:sp>
    </p:spTree>
    <p:extLst>
      <p:ext uri="{BB962C8B-B14F-4D97-AF65-F5344CB8AC3E}">
        <p14:creationId xmlns:p14="http://schemas.microsoft.com/office/powerpoint/2010/main" val="2595980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95A02B23-424A-4C53-A0DA-D74A39044A5C}"/>
              </a:ext>
            </a:extLst>
          </p:cNvPr>
          <p:cNvSpPr>
            <a:spLocks noChangeArrowheads="1"/>
          </p:cNvSpPr>
          <p:nvPr/>
        </p:nvSpPr>
        <p:spPr bwMode="auto">
          <a:xfrm>
            <a:off x="685800" y="919163"/>
            <a:ext cx="807720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Dim rsSinhVien As New ADODB.Recordset</a:t>
            </a:r>
          </a:p>
          <a:p>
            <a:pPr eaLnBrk="1" hangingPunct="1"/>
            <a:endParaRPr lang="en-US" altLang="en-US"/>
          </a:p>
          <a:p>
            <a:pPr eaLnBrk="1" hangingPunct="1"/>
            <a:r>
              <a:rPr lang="en-US" altLang="en-US"/>
              <a:t>Private Sub cmdDau_Click()    </a:t>
            </a:r>
            <a:endParaRPr lang="en-US" altLang="en-US">
              <a:solidFill>
                <a:schemeClr val="accent2"/>
              </a:solidFill>
            </a:endParaRPr>
          </a:p>
          <a:p>
            <a:pPr eaLnBrk="1" hangingPunct="1"/>
            <a:r>
              <a:rPr lang="en-US" altLang="en-US"/>
              <a:t>    rsSinhVien.MoveFirst</a:t>
            </a:r>
          </a:p>
          <a:p>
            <a:pPr eaLnBrk="1" hangingPunct="1"/>
            <a:r>
              <a:rPr lang="en-US" altLang="en-US"/>
              <a:t>End Sub</a:t>
            </a:r>
          </a:p>
          <a:p>
            <a:pPr eaLnBrk="1" hangingPunct="1"/>
            <a:endParaRPr lang="en-US" altLang="en-US"/>
          </a:p>
          <a:p>
            <a:pPr eaLnBrk="1" hangingPunct="1"/>
            <a:r>
              <a:rPr lang="en-US" altLang="en-US"/>
              <a:t>Private Sub cmdTruoc_Click()    </a:t>
            </a:r>
            <a:endParaRPr lang="en-US" altLang="en-US">
              <a:solidFill>
                <a:schemeClr val="accent2"/>
              </a:solidFill>
            </a:endParaRPr>
          </a:p>
          <a:p>
            <a:pPr eaLnBrk="1" hangingPunct="1"/>
            <a:r>
              <a:rPr lang="en-US" altLang="en-US"/>
              <a:t>    If rsSinhVien.AbsolutePosition &gt; 1 Then </a:t>
            </a:r>
          </a:p>
          <a:p>
            <a:pPr eaLnBrk="1" hangingPunct="1"/>
            <a:r>
              <a:rPr lang="en-US" altLang="en-US"/>
              <a:t>        rsSinhVien.MovePrevious</a:t>
            </a:r>
          </a:p>
          <a:p>
            <a:pPr eaLnBrk="1" hangingPunct="1"/>
            <a:r>
              <a:rPr lang="en-US" altLang="en-US"/>
              <a:t>    End If</a:t>
            </a:r>
          </a:p>
          <a:p>
            <a:pPr eaLnBrk="1" hangingPunct="1"/>
            <a:r>
              <a:rPr lang="en-US" altLang="en-US"/>
              <a:t>End Sub</a:t>
            </a:r>
          </a:p>
          <a:p>
            <a:pPr eaLnBrk="1" hangingPunct="1"/>
            <a:endParaRPr lang="en-US" altLang="en-US"/>
          </a:p>
          <a:p>
            <a:pPr eaLnBrk="1" hangingPunct="1"/>
            <a:r>
              <a:rPr lang="en-US" altLang="en-US"/>
              <a:t>Private Sub cmdSau_Click()    </a:t>
            </a:r>
            <a:endParaRPr lang="en-US" altLang="en-US">
              <a:solidFill>
                <a:schemeClr val="accent2"/>
              </a:solidFill>
            </a:endParaRPr>
          </a:p>
          <a:p>
            <a:pPr eaLnBrk="1" hangingPunct="1"/>
            <a:r>
              <a:rPr lang="en-US" altLang="en-US"/>
              <a:t>    If rsSinhVien.AbsolutePosition &lt; rsSinhVien.RecordCount Then</a:t>
            </a:r>
          </a:p>
          <a:p>
            <a:pPr eaLnBrk="1" hangingPunct="1"/>
            <a:r>
              <a:rPr lang="en-US" altLang="en-US"/>
              <a:t>        rsSinhVien.MoveNext</a:t>
            </a:r>
          </a:p>
          <a:p>
            <a:pPr eaLnBrk="1" hangingPunct="1"/>
            <a:r>
              <a:rPr lang="en-US" altLang="en-US"/>
              <a:t>    End If</a:t>
            </a:r>
          </a:p>
          <a:p>
            <a:pPr eaLnBrk="1" hangingPunct="1"/>
            <a:r>
              <a:rPr lang="en-US" altLang="en-US"/>
              <a:t>End Sub</a:t>
            </a:r>
          </a:p>
          <a:p>
            <a:pPr eaLnBrk="1" hangingPunct="1"/>
            <a:endParaRPr lang="en-US" altLang="en-US"/>
          </a:p>
          <a:p>
            <a:pPr eaLnBrk="1" hangingPunct="1"/>
            <a:r>
              <a:rPr lang="en-US" altLang="en-US"/>
              <a:t>Private Sub cmdCuoi_Click()   </a:t>
            </a:r>
            <a:endParaRPr lang="en-US" altLang="en-US">
              <a:solidFill>
                <a:schemeClr val="accent2"/>
              </a:solidFill>
            </a:endParaRPr>
          </a:p>
          <a:p>
            <a:pPr eaLnBrk="1" hangingPunct="1"/>
            <a:r>
              <a:rPr lang="en-US" altLang="en-US"/>
              <a:t>    rsSinhVien.MoveLast</a:t>
            </a:r>
          </a:p>
          <a:p>
            <a:pPr eaLnBrk="1" hangingPunct="1"/>
            <a:r>
              <a:rPr lang="en-US" altLang="en-US"/>
              <a:t>End Sub</a:t>
            </a:r>
          </a:p>
        </p:txBody>
      </p:sp>
      <p:sp>
        <p:nvSpPr>
          <p:cNvPr id="7" name="object 2">
            <a:extLst>
              <a:ext uri="{FF2B5EF4-FFF2-40B4-BE49-F238E27FC236}">
                <a16:creationId xmlns:a16="http://schemas.microsoft.com/office/drawing/2014/main" id="{96FED38E-B526-4A30-B0FF-D7ABE3AE4631}"/>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a:extLst>
              <a:ext uri="{FF2B5EF4-FFF2-40B4-BE49-F238E27FC236}">
                <a16:creationId xmlns:a16="http://schemas.microsoft.com/office/drawing/2014/main" id="{1D259ACE-138C-4EC0-984A-F470D11C5D32}"/>
              </a:ext>
            </a:extLst>
          </p:cNvPr>
          <p:cNvSpPr>
            <a:spLocks noChangeArrowheads="1"/>
          </p:cNvSpPr>
          <p:nvPr/>
        </p:nvSpPr>
        <p:spPr bwMode="auto">
          <a:xfrm>
            <a:off x="762000" y="990600"/>
            <a:ext cx="80010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c, Cập nhật dữ liệu :</a:t>
            </a:r>
            <a:r>
              <a:rPr lang="en-US" altLang="en-US"/>
              <a:t>  </a:t>
            </a:r>
          </a:p>
          <a:p>
            <a:pPr eaLnBrk="1" hangingPunct="1"/>
            <a:r>
              <a:rPr lang="en-US" altLang="en-US"/>
              <a:t>	</a:t>
            </a:r>
          </a:p>
          <a:p>
            <a:pPr eaLnBrk="1" hangingPunct="1"/>
            <a:r>
              <a:rPr lang="en-US" altLang="en-US"/>
              <a:t>	AddNew : dùng để thêm mới 1 bản ghi</a:t>
            </a:r>
          </a:p>
          <a:p>
            <a:pPr eaLnBrk="1" hangingPunct="1"/>
            <a:endParaRPr lang="en-US" altLang="en-US"/>
          </a:p>
          <a:p>
            <a:pPr eaLnBrk="1" hangingPunct="1"/>
            <a:r>
              <a:rPr lang="en-US" altLang="en-US"/>
              <a:t>	Update / UpdateBatch  : chấp nhận cập nhật sự thay đổi</a:t>
            </a:r>
          </a:p>
          <a:p>
            <a:pPr eaLnBrk="1" hangingPunct="1"/>
            <a:endParaRPr lang="en-US" altLang="en-US"/>
          </a:p>
          <a:p>
            <a:pPr eaLnBrk="1" hangingPunct="1"/>
            <a:r>
              <a:rPr lang="en-US" altLang="en-US"/>
              <a:t>	CancelUpdate / CancelBatch  : bỏ qua sự thay đổi</a:t>
            </a:r>
          </a:p>
          <a:p>
            <a:pPr eaLnBrk="1" hangingPunct="1"/>
            <a:endParaRPr lang="en-US" altLang="en-US"/>
          </a:p>
          <a:p>
            <a:pPr eaLnBrk="1" hangingPunct="1"/>
            <a:r>
              <a:rPr lang="en-US" altLang="en-US"/>
              <a:t>	Delete : Xoá bỏ bản ghi</a:t>
            </a:r>
          </a:p>
        </p:txBody>
      </p:sp>
      <p:sp>
        <p:nvSpPr>
          <p:cNvPr id="7" name="object 2">
            <a:extLst>
              <a:ext uri="{FF2B5EF4-FFF2-40B4-BE49-F238E27FC236}">
                <a16:creationId xmlns:a16="http://schemas.microsoft.com/office/drawing/2014/main" id="{0DA778CF-21DA-4D1F-8723-7634F430D89F}"/>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a:extLst>
              <a:ext uri="{FF2B5EF4-FFF2-40B4-BE49-F238E27FC236}">
                <a16:creationId xmlns:a16="http://schemas.microsoft.com/office/drawing/2014/main" id="{B8101AD7-B597-4BA3-8D9F-B87700035C50}"/>
              </a:ext>
            </a:extLst>
          </p:cNvPr>
          <p:cNvSpPr>
            <a:spLocks noChangeArrowheads="1"/>
          </p:cNvSpPr>
          <p:nvPr/>
        </p:nvSpPr>
        <p:spPr bwMode="auto">
          <a:xfrm>
            <a:off x="1066800" y="1143000"/>
            <a:ext cx="7315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Dim rsSinhVien As New ADODB.Recordset</a:t>
            </a:r>
          </a:p>
          <a:p>
            <a:pPr eaLnBrk="1" hangingPunct="1"/>
            <a:endParaRPr lang="en-US" altLang="en-US"/>
          </a:p>
          <a:p>
            <a:pPr eaLnBrk="1" hangingPunct="1"/>
            <a:endParaRPr lang="en-US" altLang="en-US"/>
          </a:p>
          <a:p>
            <a:pPr eaLnBrk="1" hangingPunct="1"/>
            <a:r>
              <a:rPr lang="en-US" altLang="en-US"/>
              <a:t>Private Sub cmdThemMoi_Click()</a:t>
            </a:r>
          </a:p>
          <a:p>
            <a:pPr eaLnBrk="1" hangingPunct="1"/>
            <a:r>
              <a:rPr lang="en-US" altLang="en-US"/>
              <a:t>    rsSinhVien.AddNew</a:t>
            </a:r>
          </a:p>
          <a:p>
            <a:pPr eaLnBrk="1" hangingPunct="1"/>
            <a:r>
              <a:rPr lang="en-US" altLang="en-US"/>
              <a:t>End Sub</a:t>
            </a:r>
          </a:p>
          <a:p>
            <a:pPr eaLnBrk="1" hangingPunct="1"/>
            <a:endParaRPr lang="en-US" altLang="en-US"/>
          </a:p>
          <a:p>
            <a:pPr eaLnBrk="1" hangingPunct="1"/>
            <a:r>
              <a:rPr lang="en-US" altLang="en-US"/>
              <a:t>Private Sub cmdSuaDoi_Click()</a:t>
            </a:r>
          </a:p>
          <a:p>
            <a:pPr eaLnBrk="1" hangingPunct="1"/>
            <a:r>
              <a:rPr lang="en-US" altLang="en-US"/>
              <a:t>    rsSinhVien.Update</a:t>
            </a:r>
          </a:p>
          <a:p>
            <a:pPr eaLnBrk="1" hangingPunct="1"/>
            <a:r>
              <a:rPr lang="en-US" altLang="en-US"/>
              <a:t>End Sub</a:t>
            </a:r>
          </a:p>
          <a:p>
            <a:pPr eaLnBrk="1" hangingPunct="1"/>
            <a:endParaRPr lang="en-US" altLang="en-US"/>
          </a:p>
          <a:p>
            <a:pPr eaLnBrk="1" hangingPunct="1"/>
            <a:r>
              <a:rPr lang="en-US" altLang="en-US"/>
              <a:t>Private Sub cmdXoaBo_Click()</a:t>
            </a:r>
          </a:p>
          <a:p>
            <a:pPr eaLnBrk="1" hangingPunct="1"/>
            <a:r>
              <a:rPr lang="en-US" altLang="en-US"/>
              <a:t>    rsSinhVien.Delete</a:t>
            </a:r>
          </a:p>
          <a:p>
            <a:pPr eaLnBrk="1" hangingPunct="1"/>
            <a:r>
              <a:rPr lang="en-US" altLang="en-US"/>
              <a:t>End Sub</a:t>
            </a:r>
          </a:p>
        </p:txBody>
      </p:sp>
      <p:sp>
        <p:nvSpPr>
          <p:cNvPr id="7" name="object 2">
            <a:extLst>
              <a:ext uri="{FF2B5EF4-FFF2-40B4-BE49-F238E27FC236}">
                <a16:creationId xmlns:a16="http://schemas.microsoft.com/office/drawing/2014/main" id="{419B4EE2-4B78-4B18-8C07-10A441C0026B}"/>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6">
            <a:extLst>
              <a:ext uri="{FF2B5EF4-FFF2-40B4-BE49-F238E27FC236}">
                <a16:creationId xmlns:a16="http://schemas.microsoft.com/office/drawing/2014/main" id="{79408AB4-B1F1-4724-8D4C-62460F7CBF17}"/>
              </a:ext>
            </a:extLst>
          </p:cNvPr>
          <p:cNvSpPr>
            <a:spLocks noChangeArrowheads="1"/>
          </p:cNvSpPr>
          <p:nvPr/>
        </p:nvSpPr>
        <p:spPr bwMode="auto">
          <a:xfrm>
            <a:off x="609600" y="1143000"/>
            <a:ext cx="82296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 Lọc, tìm kiếm và sắp xếp mẩu tin</a:t>
            </a:r>
            <a:endParaRPr lang="en-US" altLang="en-US"/>
          </a:p>
          <a:p>
            <a:pPr eaLnBrk="1" hangingPunct="1"/>
            <a:endParaRPr lang="en-US" altLang="en-US"/>
          </a:p>
          <a:p>
            <a:pPr eaLnBrk="1" hangingPunct="1">
              <a:buFontTx/>
              <a:buChar char="•"/>
            </a:pPr>
            <a:r>
              <a:rPr lang="en-US" altLang="en-US"/>
              <a:t>  Trong những trường hợp chỉ muốn làm việc hay hiển thị trong chương trình một số mẩu tin thoả điều kiện nào đó, người dùng có thể thuộc tính </a:t>
            </a:r>
            <a:r>
              <a:rPr lang="en-US" altLang="en-US" i="1"/>
              <a:t>Filter </a:t>
            </a:r>
            <a:r>
              <a:rPr lang="en-US" altLang="en-US"/>
              <a:t>để lọc ra những mẩu tin muốn làm việc.</a:t>
            </a:r>
          </a:p>
          <a:p>
            <a:pPr eaLnBrk="1" hangingPunct="1"/>
            <a:r>
              <a:rPr lang="en-US" altLang="en-US" b="1"/>
              <a:t>Ví dụ:</a:t>
            </a:r>
          </a:p>
          <a:p>
            <a:pPr eaLnBrk="1" hangingPunct="1"/>
            <a:r>
              <a:rPr lang="en-US" altLang="en-US"/>
              <a:t>	rsSinhVien.Filter = “MaKhoa = ‘TH01’ And DiemTB &gt;= 5”</a:t>
            </a:r>
          </a:p>
          <a:p>
            <a:pPr eaLnBrk="1" hangingPunct="1"/>
            <a:endParaRPr lang="en-US" altLang="en-US"/>
          </a:p>
          <a:p>
            <a:pPr eaLnBrk="1" hangingPunct="1">
              <a:buFontTx/>
              <a:buChar char="•"/>
            </a:pPr>
            <a:r>
              <a:rPr lang="en-US" altLang="en-US"/>
              <a:t>  Để tìm ra một mẩu tin thoả điều kiện, RecordSet cung cấp sẵn hành động </a:t>
            </a:r>
            <a:r>
              <a:rPr lang="en-US" altLang="en-US" i="1"/>
              <a:t>Find</a:t>
            </a:r>
            <a:r>
              <a:rPr lang="en-US" altLang="en-US"/>
              <a:t>. Điểm giới hạn của ADODB là hành động </a:t>
            </a:r>
            <a:r>
              <a:rPr lang="en-US" altLang="en-US" i="1"/>
              <a:t>Find </a:t>
            </a:r>
            <a:r>
              <a:rPr lang="en-US" altLang="en-US"/>
              <a:t>của RecordSet chỉ có thể tìm trên một điều kiện đơn (không có mệnh đề AND, OR,…)</a:t>
            </a:r>
          </a:p>
          <a:p>
            <a:pPr eaLnBrk="1" hangingPunct="1"/>
            <a:r>
              <a:rPr lang="en-US" altLang="en-US" b="1"/>
              <a:t>Ví dụ:</a:t>
            </a:r>
          </a:p>
          <a:p>
            <a:pPr eaLnBrk="1" hangingPunct="1"/>
            <a:r>
              <a:rPr lang="en-US" altLang="en-US"/>
              <a:t>	rsSinhVien.Find “MaKhoa = ‘TH01’”, 0, adSearchForward,1</a:t>
            </a:r>
          </a:p>
          <a:p>
            <a:pPr eaLnBrk="1" hangingPunct="1"/>
            <a:endParaRPr lang="en-US" altLang="en-US"/>
          </a:p>
          <a:p>
            <a:pPr eaLnBrk="1" hangingPunct="1">
              <a:buFontTx/>
              <a:buChar char="•"/>
            </a:pPr>
            <a:r>
              <a:rPr lang="en-US" altLang="en-US"/>
              <a:t>  Thay vì phải sắp xếp các mẩu tin lại thời điểm mở RecordSet trong câu truy vấn, RecordSet cung cấp thuộc tính </a:t>
            </a:r>
            <a:r>
              <a:rPr lang="en-US" altLang="en-US" i="1"/>
              <a:t>Sort </a:t>
            </a:r>
            <a:r>
              <a:rPr lang="en-US" altLang="en-US"/>
              <a:t>cho phép người dùng thay đổi cách sắp xếp các mẩu tin tuỳ ý.</a:t>
            </a:r>
          </a:p>
          <a:p>
            <a:pPr eaLnBrk="1" hangingPunct="1"/>
            <a:r>
              <a:rPr lang="en-US" altLang="en-US" b="1"/>
              <a:t>Ví dụ:</a:t>
            </a:r>
          </a:p>
          <a:p>
            <a:pPr eaLnBrk="1" hangingPunct="1"/>
            <a:r>
              <a:rPr lang="en-US" altLang="en-US"/>
              <a:t>	rsSinhVien.Sort “MaKhoa, DiemTB Desc, MaSV”</a:t>
            </a:r>
          </a:p>
        </p:txBody>
      </p:sp>
      <p:sp>
        <p:nvSpPr>
          <p:cNvPr id="5" name="object 2">
            <a:extLst>
              <a:ext uri="{FF2B5EF4-FFF2-40B4-BE49-F238E27FC236}">
                <a16:creationId xmlns:a16="http://schemas.microsoft.com/office/drawing/2014/main" id="{BE6AD64A-A924-4735-8592-9F4529EA0CC0}"/>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CÁC HÀNH ĐỘNG CỦA RECORDSET</a:t>
            </a:r>
            <a:endParaRPr lang="vi-VN" sz="2800" kern="0" dirty="0"/>
          </a:p>
        </p:txBody>
      </p:sp>
    </p:spTree>
  </p:cSld>
  <p:clrMapOvr>
    <a:masterClrMapping/>
  </p:clrMapOvr>
  <p:transition spd="med" advClick="0">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a:extLst>
              <a:ext uri="{FF2B5EF4-FFF2-40B4-BE49-F238E27FC236}">
                <a16:creationId xmlns:a16="http://schemas.microsoft.com/office/drawing/2014/main" id="{505BDD67-911C-419E-9CFA-E8169FF61AE1}"/>
              </a:ext>
            </a:extLst>
          </p:cNvPr>
          <p:cNvSpPr>
            <a:spLocks noChangeArrowheads="1"/>
          </p:cNvSpPr>
          <p:nvPr/>
        </p:nvSpPr>
        <p:spPr bwMode="auto">
          <a:xfrm>
            <a:off x="233362" y="914400"/>
            <a:ext cx="867727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Command cho phép thi hành :</a:t>
            </a:r>
          </a:p>
          <a:p>
            <a:pPr eaLnBrk="1" hangingPunct="1"/>
            <a:endParaRPr lang="en-US" altLang="en-US"/>
          </a:p>
          <a:p>
            <a:pPr eaLnBrk="1" hangingPunct="1"/>
            <a:r>
              <a:rPr lang="en-US" altLang="en-US"/>
              <a:t>A, Các câu SQL tĩnh, ví dụ:</a:t>
            </a:r>
          </a:p>
          <a:p>
            <a:pPr eaLnBrk="1" hangingPunct="1"/>
            <a:endParaRPr lang="en-US" altLang="en-US"/>
          </a:p>
          <a:p>
            <a:pPr lvl="1" eaLnBrk="1" hangingPunct="1"/>
            <a:r>
              <a:rPr lang="en-US" altLang="en-US"/>
              <a:t>Dim rsSinhVien As ADODB.Recordset, Cmd As ADODB.Command</a:t>
            </a:r>
          </a:p>
          <a:p>
            <a:pPr lvl="1" eaLnBrk="1" hangingPunct="1"/>
            <a:r>
              <a:rPr lang="en-US" altLang="en-US"/>
              <a:t>Set Cmd = New ADODB.Command</a:t>
            </a:r>
          </a:p>
          <a:p>
            <a:pPr lvl="1" eaLnBrk="1" hangingPunct="1"/>
            <a:r>
              <a:rPr lang="en-US" altLang="en-US"/>
              <a:t>Set Cmd.ActiveConnection = CN</a:t>
            </a:r>
          </a:p>
          <a:p>
            <a:pPr lvl="1" eaLnBrk="1" hangingPunct="1"/>
            <a:r>
              <a:rPr lang="en-US" altLang="en-US"/>
              <a:t>Cmd.CommandText = "Select * From SinhVien Where DiemTB&gt;=5"</a:t>
            </a:r>
          </a:p>
          <a:p>
            <a:pPr lvl="1" eaLnBrk="1" hangingPunct="1"/>
            <a:r>
              <a:rPr lang="en-US" altLang="en-US"/>
              <a:t>Cmd.CommandType = adCmdText</a:t>
            </a:r>
          </a:p>
          <a:p>
            <a:pPr lvl="1" eaLnBrk="1" hangingPunct="1"/>
            <a:r>
              <a:rPr lang="en-US" altLang="en-US"/>
              <a:t>set rsSinhVien=cmd.Execute</a:t>
            </a:r>
          </a:p>
          <a:p>
            <a:pPr eaLnBrk="1" hangingPunct="1"/>
            <a:endParaRPr lang="en-US" altLang="en-US"/>
          </a:p>
          <a:p>
            <a:pPr eaLnBrk="1" hangingPunct="1"/>
            <a:r>
              <a:rPr lang="en-US" altLang="en-US"/>
              <a:t>B, Các câu SQL có tham số, ví dụ:</a:t>
            </a:r>
          </a:p>
          <a:p>
            <a:pPr eaLnBrk="1" hangingPunct="1"/>
            <a:endParaRPr lang="en-US" altLang="en-US"/>
          </a:p>
          <a:p>
            <a:pPr eaLnBrk="1" hangingPunct="1"/>
            <a:r>
              <a:rPr lang="en-US" altLang="en-US"/>
              <a:t>Dim rsSinhVien As ADODB.Recordset, Cmd As ADODB.Command</a:t>
            </a:r>
          </a:p>
          <a:p>
            <a:pPr eaLnBrk="1" hangingPunct="1"/>
            <a:r>
              <a:rPr lang="en-US" altLang="en-US"/>
              <a:t>Set Cmd = New ADODB.Command</a:t>
            </a:r>
          </a:p>
          <a:p>
            <a:pPr eaLnBrk="1" hangingPunct="1"/>
            <a:r>
              <a:rPr lang="en-US" altLang="en-US"/>
              <a:t>Set Cmd.ActiveConnection = CN</a:t>
            </a:r>
          </a:p>
          <a:p>
            <a:pPr eaLnBrk="1" hangingPunct="1"/>
            <a:r>
              <a:rPr lang="en-US" altLang="en-US"/>
              <a:t>Cmd.CommandText = "Select * From SinhVien Where DiemTB&gt;=? And MaKhoa=?"</a:t>
            </a:r>
          </a:p>
          <a:p>
            <a:pPr eaLnBrk="1" hangingPunct="1"/>
            <a:r>
              <a:rPr lang="en-US" altLang="en-US"/>
              <a:t>Cmd.CommandType = adCmdText</a:t>
            </a:r>
          </a:p>
          <a:p>
            <a:pPr eaLnBrk="1" hangingPunct="1"/>
            <a:r>
              <a:rPr lang="en-US" altLang="en-US"/>
              <a:t>Set rsSinhVien = Cmd.Execute(, Array(5, "TH01"))</a:t>
            </a:r>
          </a:p>
        </p:txBody>
      </p:sp>
      <p:sp>
        <p:nvSpPr>
          <p:cNvPr id="6" name="object 2">
            <a:extLst>
              <a:ext uri="{FF2B5EF4-FFF2-40B4-BE49-F238E27FC236}">
                <a16:creationId xmlns:a16="http://schemas.microsoft.com/office/drawing/2014/main" id="{70CC4046-AEA0-4CDD-9887-DF3AA99BD3F8}"/>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ĐỐI TƯỢNG COMMAND</a:t>
            </a:r>
            <a:endParaRPr lang="vi-VN" sz="2800" kern="0" dirty="0"/>
          </a:p>
        </p:txBody>
      </p:sp>
    </p:spTree>
  </p:cSld>
  <p:clrMapOvr>
    <a:masterClrMapping/>
  </p:clrMapOvr>
  <p:transition spd="med" advClick="0">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8">
            <a:extLst>
              <a:ext uri="{FF2B5EF4-FFF2-40B4-BE49-F238E27FC236}">
                <a16:creationId xmlns:a16="http://schemas.microsoft.com/office/drawing/2014/main" id="{BB3ABE69-F01A-4890-8825-68DF4790BD6C}"/>
              </a:ext>
            </a:extLst>
          </p:cNvPr>
          <p:cNvSpPr>
            <a:spLocks noChangeArrowheads="1"/>
          </p:cNvSpPr>
          <p:nvPr/>
        </p:nvSpPr>
        <p:spPr bwMode="auto">
          <a:xfrm>
            <a:off x="609600" y="914400"/>
            <a:ext cx="79248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 Các stored procedure (query trong Access)</a:t>
            </a:r>
          </a:p>
          <a:p>
            <a:pPr eaLnBrk="1" hangingPunct="1"/>
            <a:endParaRPr lang="en-US" altLang="en-US"/>
          </a:p>
          <a:p>
            <a:pPr eaLnBrk="1" hangingPunct="1"/>
            <a:r>
              <a:rPr lang="en-US" altLang="en-US"/>
              <a:t>Dim rsSinhVien As ADODB.Recordset, Cmd As ADODB.Command</a:t>
            </a:r>
          </a:p>
          <a:p>
            <a:pPr eaLnBrk="1" hangingPunct="1"/>
            <a:r>
              <a:rPr lang="en-US" altLang="en-US"/>
              <a:t>Set Cmd = New ADODB.Command</a:t>
            </a:r>
          </a:p>
          <a:p>
            <a:pPr eaLnBrk="1" hangingPunct="1"/>
            <a:r>
              <a:rPr lang="en-US" altLang="en-US"/>
              <a:t>Set Cmd.ActiveConnection = CN</a:t>
            </a:r>
          </a:p>
          <a:p>
            <a:pPr eaLnBrk="1" hangingPunct="1"/>
            <a:r>
              <a:rPr lang="en-US" altLang="en-US"/>
              <a:t>Cmd.CommandText = "Q_DS_SV_TotNghiep"</a:t>
            </a:r>
          </a:p>
          <a:p>
            <a:pPr eaLnBrk="1" hangingPunct="1"/>
            <a:r>
              <a:rPr lang="en-US" altLang="en-US"/>
              <a:t>Cmd.CommandType = adCmdStoredProc</a:t>
            </a:r>
          </a:p>
          <a:p>
            <a:pPr eaLnBrk="1" hangingPunct="1"/>
            <a:r>
              <a:rPr lang="en-US" altLang="en-US"/>
              <a:t>set rsSinhVien=cmd.Execute</a:t>
            </a:r>
          </a:p>
          <a:p>
            <a:pPr eaLnBrk="1" hangingPunct="1"/>
            <a:endParaRPr lang="en-US" altLang="en-US"/>
          </a:p>
          <a:p>
            <a:pPr eaLnBrk="1" hangingPunct="1"/>
            <a:endParaRPr lang="en-US" altLang="en-US"/>
          </a:p>
          <a:p>
            <a:pPr eaLnBrk="1" hangingPunct="1"/>
            <a:endParaRPr lang="en-US" altLang="en-US"/>
          </a:p>
          <a:p>
            <a:pPr eaLnBrk="1" hangingPunct="1"/>
            <a:r>
              <a:rPr lang="en-US" altLang="en-US"/>
              <a:t>Chú ý : </a:t>
            </a:r>
          </a:p>
          <a:p>
            <a:pPr eaLnBrk="1" hangingPunct="1"/>
            <a:r>
              <a:rPr lang="en-US" altLang="en-US"/>
              <a:t>Với các query (stored procedure) có tham số, có thể dùng tập hợp </a:t>
            </a:r>
            <a:r>
              <a:rPr lang="en-US" altLang="en-US" i="1"/>
              <a:t>Parameters </a:t>
            </a:r>
            <a:r>
              <a:rPr lang="en-US" altLang="en-US"/>
              <a:t>hay hành động </a:t>
            </a:r>
            <a:r>
              <a:rPr lang="en-US" altLang="en-US" i="1"/>
              <a:t>CreateParameter </a:t>
            </a:r>
            <a:r>
              <a:rPr lang="en-US" altLang="en-US"/>
              <a:t>để truyền tham số cho query trước khi thực hiện cũng như nhận các giá trị trả về.</a:t>
            </a:r>
          </a:p>
        </p:txBody>
      </p:sp>
      <p:sp>
        <p:nvSpPr>
          <p:cNvPr id="6" name="object 2">
            <a:extLst>
              <a:ext uri="{FF2B5EF4-FFF2-40B4-BE49-F238E27FC236}">
                <a16:creationId xmlns:a16="http://schemas.microsoft.com/office/drawing/2014/main" id="{EAB5E75E-4A2C-4CAD-B956-E1435DD04661}"/>
              </a:ext>
            </a:extLst>
          </p:cNvPr>
          <p:cNvSpPr txBox="1">
            <a:spLocks/>
          </p:cNvSpPr>
          <p:nvPr/>
        </p:nvSpPr>
        <p:spPr>
          <a:xfrm>
            <a:off x="0" y="79374"/>
            <a:ext cx="8991600" cy="443070"/>
          </a:xfrm>
          <a:prstGeom prst="rect">
            <a:avLst/>
          </a:prstGeom>
        </p:spPr>
        <p:txBody>
          <a:bodyPr vert="horz" wrap="square" lIns="0" tIns="12065" rIns="0" bIns="0" rtlCol="0" anchor="b">
            <a:spAutoFit/>
          </a:bodyPr>
          <a:lstStyle>
            <a:lvl1pPr algn="ctr">
              <a:defRPr sz="6000" b="1" i="0">
                <a:solidFill>
                  <a:schemeClr val="bg1"/>
                </a:solidFill>
                <a:latin typeface="Arial"/>
                <a:ea typeface="+mj-ea"/>
                <a:cs typeface="Arial"/>
              </a:defRPr>
            </a:lvl1pPr>
          </a:lstStyle>
          <a:p>
            <a:pPr marL="12700" algn="r">
              <a:spcBef>
                <a:spcPts val="95"/>
              </a:spcBef>
            </a:pPr>
            <a:r>
              <a:rPr lang="en-US" sz="2800" kern="0">
                <a:latin typeface="Arail"/>
              </a:rPr>
              <a:t>ĐỐI TƯỢNG COMMAND</a:t>
            </a:r>
            <a:endParaRPr lang="vi-VN" sz="2800" kern="0" dirty="0"/>
          </a:p>
        </p:txBody>
      </p:sp>
    </p:spTree>
  </p:cSld>
  <p:clrMapOvr>
    <a:masterClrMapping/>
  </p:clrMapOvr>
  <p:transition spd="med" advClick="0">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 y="4750"/>
            <a:ext cx="9142476" cy="6857996"/>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p:nvPr/>
        </p:nvSpPr>
        <p:spPr>
          <a:xfrm>
            <a:off x="8534400" y="6593814"/>
            <a:ext cx="609600" cy="230832"/>
          </a:xfrm>
          <a:prstGeom prst="rect">
            <a:avLst/>
          </a:prstGeom>
        </p:spPr>
        <p:txBody>
          <a:bodyPr vert="horz" wrap="square" lIns="0" tIns="0" rIns="0" bIns="0" rtlCol="0">
            <a:spAutoFit/>
          </a:bodyPr>
          <a:lstStyle/>
          <a:p>
            <a:pPr marL="38100">
              <a:lnSpc>
                <a:spcPts val="1810"/>
              </a:lnSpc>
            </a:pPr>
            <a:fld id="{81D60167-4931-47E6-BA6A-407CBD079E47}" type="slidenum">
              <a:rPr sz="1800" b="1" dirty="0">
                <a:latin typeface="Carlito"/>
                <a:cs typeface="Carlito"/>
              </a:rPr>
              <a:t>26</a:t>
            </a:fld>
            <a:endParaRPr sz="1800">
              <a:latin typeface="Carlito"/>
              <a:cs typeface="Carlito"/>
            </a:endParaRPr>
          </a:p>
        </p:txBody>
      </p:sp>
      <p:sp>
        <p:nvSpPr>
          <p:cNvPr id="4" name="TextBox 3"/>
          <p:cNvSpPr txBox="1"/>
          <p:nvPr/>
        </p:nvSpPr>
        <p:spPr>
          <a:xfrm>
            <a:off x="2743200" y="1066800"/>
            <a:ext cx="6245911" cy="590996"/>
          </a:xfrm>
          <a:prstGeom prst="rect">
            <a:avLst/>
          </a:prstGeom>
          <a:noFill/>
        </p:spPr>
        <p:txBody>
          <a:bodyPr wrap="square" rtlCol="0">
            <a:spAutoFit/>
          </a:bodyPr>
          <a:lstStyle/>
          <a:p>
            <a:pPr algn="ctr">
              <a:lnSpc>
                <a:spcPct val="150000"/>
              </a:lnSpc>
            </a:pPr>
            <a:r>
              <a:rPr lang="en-US" sz="2500" dirty="0">
                <a:latin typeface="Tahoma" panose="020B0604030504040204" pitchFamily="34" charset="0"/>
                <a:ea typeface="Tahoma" panose="020B0604030504040204" pitchFamily="34" charset="0"/>
                <a:cs typeface="Tahoma" panose="020B0604030504040204" pitchFamily="34" charset="0"/>
              </a:rPr>
              <a:t>File </a:t>
            </a:r>
            <a:r>
              <a:rPr lang="en-US" sz="2500" dirty="0" err="1">
                <a:latin typeface="Tahoma" panose="020B0604030504040204" pitchFamily="34" charset="0"/>
                <a:ea typeface="Tahoma" panose="020B0604030504040204" pitchFamily="34" charset="0"/>
                <a:cs typeface="Tahoma" panose="020B0604030504040204" pitchFamily="34" charset="0"/>
              </a:rPr>
              <a:t>bài</a:t>
            </a:r>
            <a:r>
              <a:rPr lang="en-US" sz="2500" dirty="0">
                <a:latin typeface="Tahoma" panose="020B0604030504040204" pitchFamily="34" charset="0"/>
                <a:ea typeface="Tahoma" panose="020B0604030504040204" pitchFamily="34" charset="0"/>
                <a:cs typeface="Tahoma" panose="020B0604030504040204" pitchFamily="34" charset="0"/>
              </a:rPr>
              <a:t> </a:t>
            </a:r>
            <a:r>
              <a:rPr lang="en-US" sz="2500" dirty="0" err="1">
                <a:latin typeface="Tahoma" panose="020B0604030504040204" pitchFamily="34" charset="0"/>
                <a:ea typeface="Tahoma" panose="020B0604030504040204" pitchFamily="34" charset="0"/>
                <a:cs typeface="Tahoma" panose="020B0604030504040204" pitchFamily="34" charset="0"/>
              </a:rPr>
              <a:t>tập</a:t>
            </a:r>
            <a:r>
              <a:rPr lang="en-US" sz="2500" dirty="0">
                <a:latin typeface="Tahoma" panose="020B0604030504040204" pitchFamily="34" charset="0"/>
                <a:ea typeface="Tahoma" panose="020B0604030504040204" pitchFamily="34" charset="0"/>
                <a:cs typeface="Tahoma" panose="020B0604030504040204" pitchFamily="34" charset="0"/>
              </a:rPr>
              <a:t> </a:t>
            </a:r>
            <a:r>
              <a:rPr lang="en-US" sz="2500" err="1">
                <a:latin typeface="Tahoma" panose="020B0604030504040204" pitchFamily="34" charset="0"/>
                <a:ea typeface="Tahoma" panose="020B0604030504040204" pitchFamily="34" charset="0"/>
                <a:cs typeface="Tahoma" panose="020B0604030504040204" pitchFamily="34" charset="0"/>
              </a:rPr>
              <a:t>tuần</a:t>
            </a:r>
            <a:r>
              <a:rPr lang="en-US" sz="2500">
                <a:latin typeface="Tahoma" panose="020B0604030504040204" pitchFamily="34" charset="0"/>
                <a:ea typeface="Tahoma" panose="020B0604030504040204" pitchFamily="34" charset="0"/>
                <a:cs typeface="Tahoma" panose="020B0604030504040204" pitchFamily="34" charset="0"/>
              </a:rPr>
              <a:t> 14</a:t>
            </a:r>
            <a:endParaRPr lang="en-US" sz="25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object 3"/>
          <p:cNvGrpSpPr/>
          <p:nvPr/>
        </p:nvGrpSpPr>
        <p:grpSpPr>
          <a:xfrm>
            <a:off x="6019800" y="-23648"/>
            <a:ext cx="2969895" cy="786130"/>
            <a:chOff x="1085291" y="1523"/>
            <a:chExt cx="2969895" cy="786130"/>
          </a:xfrm>
        </p:grpSpPr>
        <p:sp>
          <p:nvSpPr>
            <p:cNvPr id="7" name="object 4"/>
            <p:cNvSpPr/>
            <p:nvPr/>
          </p:nvSpPr>
          <p:spPr>
            <a:xfrm>
              <a:off x="1240536" y="1523"/>
              <a:ext cx="2814066" cy="785622"/>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1094435" y="285114"/>
              <a:ext cx="287655" cy="183515"/>
            </a:xfrm>
            <a:custGeom>
              <a:avLst/>
              <a:gdLst/>
              <a:ahLst/>
              <a:cxnLst/>
              <a:rect l="l" t="t" r="r" b="b"/>
              <a:pathLst>
                <a:path w="287655" h="183515">
                  <a:moveTo>
                    <a:pt x="9042" y="0"/>
                  </a:moveTo>
                  <a:lnTo>
                    <a:pt x="3009" y="2158"/>
                  </a:lnTo>
                  <a:lnTo>
                    <a:pt x="0" y="5968"/>
                  </a:lnTo>
                  <a:lnTo>
                    <a:pt x="50" y="13207"/>
                  </a:lnTo>
                  <a:lnTo>
                    <a:pt x="165" y="14350"/>
                  </a:lnTo>
                  <a:lnTo>
                    <a:pt x="88061" y="69087"/>
                  </a:lnTo>
                  <a:lnTo>
                    <a:pt x="80530" y="79628"/>
                  </a:lnTo>
                  <a:lnTo>
                    <a:pt x="54825" y="111251"/>
                  </a:lnTo>
                  <a:lnTo>
                    <a:pt x="40347" y="117220"/>
                  </a:lnTo>
                  <a:lnTo>
                    <a:pt x="40004" y="122427"/>
                  </a:lnTo>
                  <a:lnTo>
                    <a:pt x="48224" y="171604"/>
                  </a:lnTo>
                  <a:lnTo>
                    <a:pt x="54749" y="183514"/>
                  </a:lnTo>
                  <a:lnTo>
                    <a:pt x="81025" y="173481"/>
                  </a:lnTo>
                  <a:lnTo>
                    <a:pt x="107769" y="173481"/>
                  </a:lnTo>
                  <a:lnTo>
                    <a:pt x="105850" y="172846"/>
                  </a:lnTo>
                  <a:lnTo>
                    <a:pt x="58432" y="172846"/>
                  </a:lnTo>
                  <a:lnTo>
                    <a:pt x="54108" y="161797"/>
                  </a:lnTo>
                  <a:lnTo>
                    <a:pt x="51020" y="150748"/>
                  </a:lnTo>
                  <a:lnTo>
                    <a:pt x="49169" y="139699"/>
                  </a:lnTo>
                  <a:lnTo>
                    <a:pt x="48634" y="130127"/>
                  </a:lnTo>
                  <a:lnTo>
                    <a:pt x="48552" y="122935"/>
                  </a:lnTo>
                  <a:lnTo>
                    <a:pt x="57057" y="118431"/>
                  </a:lnTo>
                  <a:lnTo>
                    <a:pt x="65335" y="111950"/>
                  </a:lnTo>
                  <a:lnTo>
                    <a:pt x="73383" y="103469"/>
                  </a:lnTo>
                  <a:lnTo>
                    <a:pt x="81203" y="92963"/>
                  </a:lnTo>
                  <a:lnTo>
                    <a:pt x="85751" y="86232"/>
                  </a:lnTo>
                  <a:lnTo>
                    <a:pt x="86563" y="85089"/>
                  </a:lnTo>
                  <a:lnTo>
                    <a:pt x="95427" y="73532"/>
                  </a:lnTo>
                  <a:lnTo>
                    <a:pt x="126845" y="73532"/>
                  </a:lnTo>
                  <a:lnTo>
                    <a:pt x="105816" y="60325"/>
                  </a:lnTo>
                  <a:lnTo>
                    <a:pt x="109293" y="56133"/>
                  </a:lnTo>
                  <a:lnTo>
                    <a:pt x="98615" y="56133"/>
                  </a:lnTo>
                  <a:lnTo>
                    <a:pt x="9042" y="0"/>
                  </a:lnTo>
                  <a:close/>
                </a:path>
                <a:path w="287655" h="183515">
                  <a:moveTo>
                    <a:pt x="107769" y="173481"/>
                  </a:moveTo>
                  <a:lnTo>
                    <a:pt x="81025" y="173481"/>
                  </a:lnTo>
                  <a:lnTo>
                    <a:pt x="86577" y="176049"/>
                  </a:lnTo>
                  <a:lnTo>
                    <a:pt x="93003" y="178593"/>
                  </a:lnTo>
                  <a:lnTo>
                    <a:pt x="100308" y="181090"/>
                  </a:lnTo>
                  <a:lnTo>
                    <a:pt x="108496" y="183514"/>
                  </a:lnTo>
                  <a:lnTo>
                    <a:pt x="117123" y="181967"/>
                  </a:lnTo>
                  <a:lnTo>
                    <a:pt x="126277" y="179990"/>
                  </a:lnTo>
                  <a:lnTo>
                    <a:pt x="135958" y="177585"/>
                  </a:lnTo>
                  <a:lnTo>
                    <a:pt x="146164" y="174751"/>
                  </a:lnTo>
                  <a:lnTo>
                    <a:pt x="159453" y="174751"/>
                  </a:lnTo>
                  <a:lnTo>
                    <a:pt x="157657" y="174116"/>
                  </a:lnTo>
                  <a:lnTo>
                    <a:pt x="157005" y="173608"/>
                  </a:lnTo>
                  <a:lnTo>
                    <a:pt x="108153" y="173608"/>
                  </a:lnTo>
                  <a:lnTo>
                    <a:pt x="107769" y="173481"/>
                  </a:lnTo>
                  <a:close/>
                </a:path>
                <a:path w="287655" h="183515">
                  <a:moveTo>
                    <a:pt x="159453" y="174751"/>
                  </a:moveTo>
                  <a:lnTo>
                    <a:pt x="146164" y="174751"/>
                  </a:lnTo>
                  <a:lnTo>
                    <a:pt x="151079" y="180593"/>
                  </a:lnTo>
                  <a:lnTo>
                    <a:pt x="156489" y="183514"/>
                  </a:lnTo>
                  <a:lnTo>
                    <a:pt x="167309" y="183514"/>
                  </a:lnTo>
                  <a:lnTo>
                    <a:pt x="171780" y="181863"/>
                  </a:lnTo>
                  <a:lnTo>
                    <a:pt x="175818" y="178434"/>
                  </a:lnTo>
                  <a:lnTo>
                    <a:pt x="201763" y="178434"/>
                  </a:lnTo>
                  <a:lnTo>
                    <a:pt x="203885" y="176783"/>
                  </a:lnTo>
                  <a:lnTo>
                    <a:pt x="205262" y="175005"/>
                  </a:lnTo>
                  <a:lnTo>
                    <a:pt x="160172" y="175005"/>
                  </a:lnTo>
                  <a:lnTo>
                    <a:pt x="159453" y="174751"/>
                  </a:lnTo>
                  <a:close/>
                </a:path>
                <a:path w="287655" h="183515">
                  <a:moveTo>
                    <a:pt x="201763" y="178434"/>
                  </a:moveTo>
                  <a:lnTo>
                    <a:pt x="175818" y="178434"/>
                  </a:lnTo>
                  <a:lnTo>
                    <a:pt x="180136" y="181863"/>
                  </a:lnTo>
                  <a:lnTo>
                    <a:pt x="184454" y="183514"/>
                  </a:lnTo>
                  <a:lnTo>
                    <a:pt x="193090" y="183514"/>
                  </a:lnTo>
                  <a:lnTo>
                    <a:pt x="196900" y="182117"/>
                  </a:lnTo>
                  <a:lnTo>
                    <a:pt x="200456" y="179450"/>
                  </a:lnTo>
                  <a:lnTo>
                    <a:pt x="201763" y="178434"/>
                  </a:lnTo>
                  <a:close/>
                </a:path>
                <a:path w="287655" h="183515">
                  <a:moveTo>
                    <a:pt x="260175" y="157098"/>
                  </a:moveTo>
                  <a:lnTo>
                    <a:pt x="229158" y="157098"/>
                  </a:lnTo>
                  <a:lnTo>
                    <a:pt x="250367" y="170179"/>
                  </a:lnTo>
                  <a:lnTo>
                    <a:pt x="287197" y="183514"/>
                  </a:lnTo>
                  <a:lnTo>
                    <a:pt x="260175" y="157098"/>
                  </a:lnTo>
                  <a:close/>
                </a:path>
                <a:path w="287655" h="183515">
                  <a:moveTo>
                    <a:pt x="178177" y="168274"/>
                  </a:moveTo>
                  <a:lnTo>
                    <a:pt x="171450" y="168274"/>
                  </a:lnTo>
                  <a:lnTo>
                    <a:pt x="170662" y="172719"/>
                  </a:lnTo>
                  <a:lnTo>
                    <a:pt x="167868" y="175005"/>
                  </a:lnTo>
                  <a:lnTo>
                    <a:pt x="205262" y="175005"/>
                  </a:lnTo>
                  <a:lnTo>
                    <a:pt x="205458" y="174751"/>
                  </a:lnTo>
                  <a:lnTo>
                    <a:pt x="184073" y="174751"/>
                  </a:lnTo>
                  <a:lnTo>
                    <a:pt x="180263" y="172084"/>
                  </a:lnTo>
                  <a:lnTo>
                    <a:pt x="178177" y="168274"/>
                  </a:lnTo>
                  <a:close/>
                </a:path>
                <a:path w="287655" h="183515">
                  <a:moveTo>
                    <a:pt x="219967" y="165607"/>
                  </a:moveTo>
                  <a:lnTo>
                    <a:pt x="181533" y="165607"/>
                  </a:lnTo>
                  <a:lnTo>
                    <a:pt x="189915" y="167258"/>
                  </a:lnTo>
                  <a:lnTo>
                    <a:pt x="196011" y="168147"/>
                  </a:lnTo>
                  <a:lnTo>
                    <a:pt x="200075" y="168147"/>
                  </a:lnTo>
                  <a:lnTo>
                    <a:pt x="198170" y="170306"/>
                  </a:lnTo>
                  <a:lnTo>
                    <a:pt x="196265" y="171957"/>
                  </a:lnTo>
                  <a:lnTo>
                    <a:pt x="194487" y="173100"/>
                  </a:lnTo>
                  <a:lnTo>
                    <a:pt x="192582" y="174243"/>
                  </a:lnTo>
                  <a:lnTo>
                    <a:pt x="190804" y="174751"/>
                  </a:lnTo>
                  <a:lnTo>
                    <a:pt x="205458" y="174751"/>
                  </a:lnTo>
                  <a:lnTo>
                    <a:pt x="206933" y="172846"/>
                  </a:lnTo>
                  <a:lnTo>
                    <a:pt x="209600" y="167639"/>
                  </a:lnTo>
                  <a:lnTo>
                    <a:pt x="218744" y="166242"/>
                  </a:lnTo>
                  <a:lnTo>
                    <a:pt x="219967" y="165607"/>
                  </a:lnTo>
                  <a:close/>
                </a:path>
                <a:path w="287655" h="183515">
                  <a:moveTo>
                    <a:pt x="181660" y="157352"/>
                  </a:moveTo>
                  <a:lnTo>
                    <a:pt x="157286" y="163500"/>
                  </a:lnTo>
                  <a:lnTo>
                    <a:pt x="136910" y="168243"/>
                  </a:lnTo>
                  <a:lnTo>
                    <a:pt x="120521" y="171606"/>
                  </a:lnTo>
                  <a:lnTo>
                    <a:pt x="108153" y="173608"/>
                  </a:lnTo>
                  <a:lnTo>
                    <a:pt x="157005" y="173608"/>
                  </a:lnTo>
                  <a:lnTo>
                    <a:pt x="155536" y="172465"/>
                  </a:lnTo>
                  <a:lnTo>
                    <a:pt x="171450" y="168274"/>
                  </a:lnTo>
                  <a:lnTo>
                    <a:pt x="178177" y="168274"/>
                  </a:lnTo>
                  <a:lnTo>
                    <a:pt x="177342" y="166750"/>
                  </a:lnTo>
                  <a:lnTo>
                    <a:pt x="181533" y="165607"/>
                  </a:lnTo>
                  <a:lnTo>
                    <a:pt x="219967" y="165607"/>
                  </a:lnTo>
                  <a:lnTo>
                    <a:pt x="225348" y="162813"/>
                  </a:lnTo>
                  <a:lnTo>
                    <a:pt x="227042" y="160273"/>
                  </a:lnTo>
                  <a:lnTo>
                    <a:pt x="196392" y="160273"/>
                  </a:lnTo>
                  <a:lnTo>
                    <a:pt x="189788" y="159257"/>
                  </a:lnTo>
                  <a:lnTo>
                    <a:pt x="181660" y="157352"/>
                  </a:lnTo>
                  <a:close/>
                </a:path>
                <a:path w="287655" h="183515">
                  <a:moveTo>
                    <a:pt x="81025" y="164591"/>
                  </a:moveTo>
                  <a:lnTo>
                    <a:pt x="58432" y="172846"/>
                  </a:lnTo>
                  <a:lnTo>
                    <a:pt x="105850" y="172846"/>
                  </a:lnTo>
                  <a:lnTo>
                    <a:pt x="104698" y="172465"/>
                  </a:lnTo>
                  <a:lnTo>
                    <a:pt x="102133" y="171703"/>
                  </a:lnTo>
                  <a:lnTo>
                    <a:pt x="100456" y="171068"/>
                  </a:lnTo>
                  <a:lnTo>
                    <a:pt x="91210" y="168243"/>
                  </a:lnTo>
                  <a:lnTo>
                    <a:pt x="84823" y="165988"/>
                  </a:lnTo>
                  <a:lnTo>
                    <a:pt x="81025" y="164591"/>
                  </a:lnTo>
                  <a:close/>
                </a:path>
                <a:path w="287655" h="183515">
                  <a:moveTo>
                    <a:pt x="229762" y="136143"/>
                  </a:moveTo>
                  <a:lnTo>
                    <a:pt x="199186" y="136143"/>
                  </a:lnTo>
                  <a:lnTo>
                    <a:pt x="209688" y="136884"/>
                  </a:lnTo>
                  <a:lnTo>
                    <a:pt x="217189" y="139112"/>
                  </a:lnTo>
                  <a:lnTo>
                    <a:pt x="221689" y="142841"/>
                  </a:lnTo>
                  <a:lnTo>
                    <a:pt x="223189" y="148081"/>
                  </a:lnTo>
                  <a:lnTo>
                    <a:pt x="223189" y="156209"/>
                  </a:lnTo>
                  <a:lnTo>
                    <a:pt x="215950" y="160273"/>
                  </a:lnTo>
                  <a:lnTo>
                    <a:pt x="227042" y="160273"/>
                  </a:lnTo>
                  <a:lnTo>
                    <a:pt x="229158" y="157098"/>
                  </a:lnTo>
                  <a:lnTo>
                    <a:pt x="260175" y="157098"/>
                  </a:lnTo>
                  <a:lnTo>
                    <a:pt x="258876" y="155828"/>
                  </a:lnTo>
                  <a:lnTo>
                    <a:pt x="231063" y="138810"/>
                  </a:lnTo>
                  <a:lnTo>
                    <a:pt x="229762" y="136143"/>
                  </a:lnTo>
                  <a:close/>
                </a:path>
                <a:path w="287655" h="183515">
                  <a:moveTo>
                    <a:pt x="126845" y="73532"/>
                  </a:moveTo>
                  <a:lnTo>
                    <a:pt x="95427" y="73532"/>
                  </a:lnTo>
                  <a:lnTo>
                    <a:pt x="132765" y="97154"/>
                  </a:lnTo>
                  <a:lnTo>
                    <a:pt x="132923" y="103469"/>
                  </a:lnTo>
                  <a:lnTo>
                    <a:pt x="133048" y="115696"/>
                  </a:lnTo>
                  <a:lnTo>
                    <a:pt x="132930" y="125094"/>
                  </a:lnTo>
                  <a:lnTo>
                    <a:pt x="145753" y="127259"/>
                  </a:lnTo>
                  <a:lnTo>
                    <a:pt x="158426" y="130127"/>
                  </a:lnTo>
                  <a:lnTo>
                    <a:pt x="170946" y="133685"/>
                  </a:lnTo>
                  <a:lnTo>
                    <a:pt x="183311" y="137921"/>
                  </a:lnTo>
                  <a:lnTo>
                    <a:pt x="189534" y="136778"/>
                  </a:lnTo>
                  <a:lnTo>
                    <a:pt x="194741" y="136143"/>
                  </a:lnTo>
                  <a:lnTo>
                    <a:pt x="229762" y="136143"/>
                  </a:lnTo>
                  <a:lnTo>
                    <a:pt x="228523" y="133603"/>
                  </a:lnTo>
                  <a:lnTo>
                    <a:pt x="223570" y="130047"/>
                  </a:lnTo>
                  <a:lnTo>
                    <a:pt x="220192" y="129158"/>
                  </a:lnTo>
                  <a:lnTo>
                    <a:pt x="184200" y="129158"/>
                  </a:lnTo>
                  <a:lnTo>
                    <a:pt x="170891" y="125087"/>
                  </a:lnTo>
                  <a:lnTo>
                    <a:pt x="159308" y="121824"/>
                  </a:lnTo>
                  <a:lnTo>
                    <a:pt x="149450" y="119372"/>
                  </a:lnTo>
                  <a:lnTo>
                    <a:pt x="141312" y="117728"/>
                  </a:lnTo>
                  <a:lnTo>
                    <a:pt x="141196" y="103469"/>
                  </a:lnTo>
                  <a:lnTo>
                    <a:pt x="141135" y="101980"/>
                  </a:lnTo>
                  <a:lnTo>
                    <a:pt x="172315" y="101980"/>
                  </a:lnTo>
                  <a:lnTo>
                    <a:pt x="149682" y="88137"/>
                  </a:lnTo>
                  <a:lnTo>
                    <a:pt x="153022" y="86359"/>
                  </a:lnTo>
                  <a:lnTo>
                    <a:pt x="154025" y="85978"/>
                  </a:lnTo>
                  <a:lnTo>
                    <a:pt x="158051" y="84073"/>
                  </a:lnTo>
                  <a:lnTo>
                    <a:pt x="159994" y="82930"/>
                  </a:lnTo>
                  <a:lnTo>
                    <a:pt x="141808" y="82930"/>
                  </a:lnTo>
                  <a:lnTo>
                    <a:pt x="126845" y="73532"/>
                  </a:lnTo>
                  <a:close/>
                </a:path>
                <a:path w="287655" h="183515">
                  <a:moveTo>
                    <a:pt x="172315" y="101980"/>
                  </a:moveTo>
                  <a:lnTo>
                    <a:pt x="141135" y="101980"/>
                  </a:lnTo>
                  <a:lnTo>
                    <a:pt x="184200" y="129158"/>
                  </a:lnTo>
                  <a:lnTo>
                    <a:pt x="220192" y="129158"/>
                  </a:lnTo>
                  <a:lnTo>
                    <a:pt x="216331" y="128142"/>
                  </a:lnTo>
                  <a:lnTo>
                    <a:pt x="221157" y="128015"/>
                  </a:lnTo>
                  <a:lnTo>
                    <a:pt x="226491" y="126618"/>
                  </a:lnTo>
                  <a:lnTo>
                    <a:pt x="232333" y="124332"/>
                  </a:lnTo>
                  <a:lnTo>
                    <a:pt x="230725" y="119506"/>
                  </a:lnTo>
                  <a:lnTo>
                    <a:pt x="216331" y="119506"/>
                  </a:lnTo>
                  <a:lnTo>
                    <a:pt x="209309" y="117693"/>
                  </a:lnTo>
                  <a:lnTo>
                    <a:pt x="206970" y="115696"/>
                  </a:lnTo>
                  <a:lnTo>
                    <a:pt x="194741" y="115696"/>
                  </a:lnTo>
                  <a:lnTo>
                    <a:pt x="172315" y="101980"/>
                  </a:lnTo>
                  <a:close/>
                </a:path>
                <a:path w="287655" h="183515">
                  <a:moveTo>
                    <a:pt x="190649" y="44703"/>
                  </a:moveTo>
                  <a:lnTo>
                    <a:pt x="179120" y="44703"/>
                  </a:lnTo>
                  <a:lnTo>
                    <a:pt x="207060" y="75564"/>
                  </a:lnTo>
                  <a:lnTo>
                    <a:pt x="221157" y="118998"/>
                  </a:lnTo>
                  <a:lnTo>
                    <a:pt x="219125" y="119379"/>
                  </a:lnTo>
                  <a:lnTo>
                    <a:pt x="217601" y="119506"/>
                  </a:lnTo>
                  <a:lnTo>
                    <a:pt x="230725" y="119506"/>
                  </a:lnTo>
                  <a:lnTo>
                    <a:pt x="214680" y="71373"/>
                  </a:lnTo>
                  <a:lnTo>
                    <a:pt x="190649" y="44703"/>
                  </a:lnTo>
                  <a:close/>
                </a:path>
                <a:path w="287655" h="183515">
                  <a:moveTo>
                    <a:pt x="178581" y="80136"/>
                  </a:moveTo>
                  <a:lnTo>
                    <a:pt x="164414" y="80136"/>
                  </a:lnTo>
                  <a:lnTo>
                    <a:pt x="168658" y="84260"/>
                  </a:lnTo>
                  <a:lnTo>
                    <a:pt x="173512" y="88264"/>
                  </a:lnTo>
                  <a:lnTo>
                    <a:pt x="178953" y="92174"/>
                  </a:lnTo>
                  <a:lnTo>
                    <a:pt x="184962" y="96011"/>
                  </a:lnTo>
                  <a:lnTo>
                    <a:pt x="187121" y="102996"/>
                  </a:lnTo>
                  <a:lnTo>
                    <a:pt x="190423" y="109600"/>
                  </a:lnTo>
                  <a:lnTo>
                    <a:pt x="194741" y="115696"/>
                  </a:lnTo>
                  <a:lnTo>
                    <a:pt x="206970" y="115696"/>
                  </a:lnTo>
                  <a:lnTo>
                    <a:pt x="202917" y="112236"/>
                  </a:lnTo>
                  <a:lnTo>
                    <a:pt x="197168" y="103112"/>
                  </a:lnTo>
                  <a:lnTo>
                    <a:pt x="192074" y="90296"/>
                  </a:lnTo>
                  <a:lnTo>
                    <a:pt x="186486" y="86232"/>
                  </a:lnTo>
                  <a:lnTo>
                    <a:pt x="181347" y="82375"/>
                  </a:lnTo>
                  <a:lnTo>
                    <a:pt x="178581" y="80136"/>
                  </a:lnTo>
                  <a:close/>
                </a:path>
                <a:path w="287655" h="183515">
                  <a:moveTo>
                    <a:pt x="166090" y="69087"/>
                  </a:moveTo>
                  <a:lnTo>
                    <a:pt x="160551" y="72518"/>
                  </a:lnTo>
                  <a:lnTo>
                    <a:pt x="154659" y="75961"/>
                  </a:lnTo>
                  <a:lnTo>
                    <a:pt x="148411" y="79428"/>
                  </a:lnTo>
                  <a:lnTo>
                    <a:pt x="141808" y="82930"/>
                  </a:lnTo>
                  <a:lnTo>
                    <a:pt x="159994" y="82930"/>
                  </a:lnTo>
                  <a:lnTo>
                    <a:pt x="161505" y="82041"/>
                  </a:lnTo>
                  <a:lnTo>
                    <a:pt x="164414" y="80136"/>
                  </a:lnTo>
                  <a:lnTo>
                    <a:pt x="178581" y="80136"/>
                  </a:lnTo>
                  <a:lnTo>
                    <a:pt x="176226" y="78231"/>
                  </a:lnTo>
                  <a:lnTo>
                    <a:pt x="171136" y="73802"/>
                  </a:lnTo>
                  <a:lnTo>
                    <a:pt x="166090" y="69087"/>
                  </a:lnTo>
                  <a:close/>
                </a:path>
                <a:path w="287655" h="183515">
                  <a:moveTo>
                    <a:pt x="182295" y="35432"/>
                  </a:moveTo>
                  <a:lnTo>
                    <a:pt x="107657" y="45846"/>
                  </a:lnTo>
                  <a:lnTo>
                    <a:pt x="98615" y="56133"/>
                  </a:lnTo>
                  <a:lnTo>
                    <a:pt x="109293" y="56133"/>
                  </a:lnTo>
                  <a:lnTo>
                    <a:pt x="111506" y="53466"/>
                  </a:lnTo>
                  <a:lnTo>
                    <a:pt x="179120" y="44703"/>
                  </a:lnTo>
                  <a:lnTo>
                    <a:pt x="190649" y="44703"/>
                  </a:lnTo>
                  <a:lnTo>
                    <a:pt x="182295" y="35432"/>
                  </a:lnTo>
                  <a:close/>
                </a:path>
              </a:pathLst>
            </a:custGeom>
            <a:solidFill>
              <a:srgbClr val="FFFFFF"/>
            </a:solidFill>
          </p:spPr>
          <p:txBody>
            <a:bodyPr wrap="square" lIns="0" tIns="0" rIns="0" bIns="0" rtlCol="0"/>
            <a:lstStyle/>
            <a:p>
              <a:endParaRPr/>
            </a:p>
          </p:txBody>
        </p:sp>
        <p:sp>
          <p:nvSpPr>
            <p:cNvPr id="9" name="object 6"/>
            <p:cNvSpPr/>
            <p:nvPr/>
          </p:nvSpPr>
          <p:spPr>
            <a:xfrm>
              <a:off x="1133843" y="320674"/>
              <a:ext cx="192925" cy="148590"/>
            </a:xfrm>
            <a:prstGeom prst="rect">
              <a:avLst/>
            </a:prstGeom>
            <a:blipFill>
              <a:blip r:embed="rId4" cstate="print"/>
              <a:stretch>
                <a:fillRect/>
              </a:stretch>
            </a:blipFill>
          </p:spPr>
          <p:txBody>
            <a:bodyPr wrap="square" lIns="0" tIns="0" rIns="0" bIns="0" rtlCol="0"/>
            <a:lstStyle/>
            <a:p>
              <a:endParaRPr/>
            </a:p>
          </p:txBody>
        </p:sp>
        <p:sp>
          <p:nvSpPr>
            <p:cNvPr id="10" name="object 7"/>
            <p:cNvSpPr/>
            <p:nvPr/>
          </p:nvSpPr>
          <p:spPr>
            <a:xfrm>
              <a:off x="1094435" y="285114"/>
              <a:ext cx="287655" cy="183515"/>
            </a:xfrm>
            <a:custGeom>
              <a:avLst/>
              <a:gdLst/>
              <a:ahLst/>
              <a:cxnLst/>
              <a:rect l="l" t="t" r="r" b="b"/>
              <a:pathLst>
                <a:path w="287655" h="183515">
                  <a:moveTo>
                    <a:pt x="9042" y="0"/>
                  </a:moveTo>
                  <a:lnTo>
                    <a:pt x="98615" y="56133"/>
                  </a:lnTo>
                  <a:lnTo>
                    <a:pt x="107657" y="45846"/>
                  </a:lnTo>
                  <a:lnTo>
                    <a:pt x="182295" y="35432"/>
                  </a:lnTo>
                  <a:lnTo>
                    <a:pt x="214680" y="71373"/>
                  </a:lnTo>
                  <a:lnTo>
                    <a:pt x="232333" y="124332"/>
                  </a:lnTo>
                  <a:lnTo>
                    <a:pt x="226491" y="126618"/>
                  </a:lnTo>
                  <a:lnTo>
                    <a:pt x="221157" y="128015"/>
                  </a:lnTo>
                  <a:lnTo>
                    <a:pt x="216331" y="128142"/>
                  </a:lnTo>
                  <a:lnTo>
                    <a:pt x="223570" y="130047"/>
                  </a:lnTo>
                  <a:lnTo>
                    <a:pt x="228523" y="133603"/>
                  </a:lnTo>
                  <a:lnTo>
                    <a:pt x="231063" y="138810"/>
                  </a:lnTo>
                  <a:lnTo>
                    <a:pt x="258876" y="155828"/>
                  </a:lnTo>
                  <a:lnTo>
                    <a:pt x="287197" y="183514"/>
                  </a:lnTo>
                  <a:lnTo>
                    <a:pt x="250367" y="170179"/>
                  </a:lnTo>
                  <a:lnTo>
                    <a:pt x="229158" y="157098"/>
                  </a:lnTo>
                  <a:lnTo>
                    <a:pt x="225348" y="162813"/>
                  </a:lnTo>
                  <a:lnTo>
                    <a:pt x="218744" y="166242"/>
                  </a:lnTo>
                  <a:lnTo>
                    <a:pt x="209600" y="167639"/>
                  </a:lnTo>
                  <a:lnTo>
                    <a:pt x="206933" y="172846"/>
                  </a:lnTo>
                  <a:lnTo>
                    <a:pt x="203885" y="176783"/>
                  </a:lnTo>
                  <a:lnTo>
                    <a:pt x="200456" y="179450"/>
                  </a:lnTo>
                  <a:lnTo>
                    <a:pt x="196900" y="182117"/>
                  </a:lnTo>
                  <a:lnTo>
                    <a:pt x="193090" y="183514"/>
                  </a:lnTo>
                  <a:lnTo>
                    <a:pt x="188645" y="183514"/>
                  </a:lnTo>
                  <a:lnTo>
                    <a:pt x="184454" y="183514"/>
                  </a:lnTo>
                  <a:lnTo>
                    <a:pt x="180136" y="181863"/>
                  </a:lnTo>
                  <a:lnTo>
                    <a:pt x="175818" y="178434"/>
                  </a:lnTo>
                  <a:lnTo>
                    <a:pt x="171780" y="181863"/>
                  </a:lnTo>
                  <a:lnTo>
                    <a:pt x="167309" y="183514"/>
                  </a:lnTo>
                  <a:lnTo>
                    <a:pt x="162407" y="183514"/>
                  </a:lnTo>
                  <a:lnTo>
                    <a:pt x="156489" y="183514"/>
                  </a:lnTo>
                  <a:lnTo>
                    <a:pt x="151079" y="180593"/>
                  </a:lnTo>
                  <a:lnTo>
                    <a:pt x="146164" y="174751"/>
                  </a:lnTo>
                  <a:lnTo>
                    <a:pt x="135958" y="177585"/>
                  </a:lnTo>
                  <a:lnTo>
                    <a:pt x="126277" y="179990"/>
                  </a:lnTo>
                  <a:lnTo>
                    <a:pt x="117123" y="181967"/>
                  </a:lnTo>
                  <a:lnTo>
                    <a:pt x="108496" y="183514"/>
                  </a:lnTo>
                  <a:lnTo>
                    <a:pt x="100308" y="181090"/>
                  </a:lnTo>
                  <a:lnTo>
                    <a:pt x="93003" y="178593"/>
                  </a:lnTo>
                  <a:lnTo>
                    <a:pt x="86577" y="176049"/>
                  </a:lnTo>
                  <a:lnTo>
                    <a:pt x="81025" y="173481"/>
                  </a:lnTo>
                  <a:lnTo>
                    <a:pt x="54749" y="183514"/>
                  </a:lnTo>
                  <a:lnTo>
                    <a:pt x="48224" y="171606"/>
                  </a:lnTo>
                  <a:lnTo>
                    <a:pt x="43565" y="158543"/>
                  </a:lnTo>
                  <a:lnTo>
                    <a:pt x="40771" y="144313"/>
                  </a:lnTo>
                  <a:lnTo>
                    <a:pt x="39839" y="128904"/>
                  </a:lnTo>
                  <a:lnTo>
                    <a:pt x="39839" y="126364"/>
                  </a:lnTo>
                  <a:lnTo>
                    <a:pt x="40004" y="122427"/>
                  </a:lnTo>
                  <a:lnTo>
                    <a:pt x="40347" y="117220"/>
                  </a:lnTo>
                  <a:lnTo>
                    <a:pt x="48831" y="114299"/>
                  </a:lnTo>
                  <a:lnTo>
                    <a:pt x="54825" y="111251"/>
                  </a:lnTo>
                  <a:lnTo>
                    <a:pt x="80530" y="79628"/>
                  </a:lnTo>
                  <a:lnTo>
                    <a:pt x="88061" y="69087"/>
                  </a:lnTo>
                  <a:lnTo>
                    <a:pt x="165" y="14350"/>
                  </a:lnTo>
                  <a:lnTo>
                    <a:pt x="50" y="13207"/>
                  </a:lnTo>
                  <a:lnTo>
                    <a:pt x="0" y="12191"/>
                  </a:lnTo>
                  <a:lnTo>
                    <a:pt x="0" y="11429"/>
                  </a:lnTo>
                  <a:lnTo>
                    <a:pt x="0" y="5968"/>
                  </a:lnTo>
                  <a:lnTo>
                    <a:pt x="3009" y="2158"/>
                  </a:lnTo>
                  <a:lnTo>
                    <a:pt x="9042" y="0"/>
                  </a:lnTo>
                  <a:close/>
                </a:path>
              </a:pathLst>
            </a:custGeom>
            <a:ln w="18288">
              <a:solidFill>
                <a:srgbClr val="FFFFFF"/>
              </a:solidFill>
            </a:ln>
          </p:spPr>
          <p:txBody>
            <a:bodyPr wrap="square" lIns="0" tIns="0" rIns="0" bIns="0" rtlCol="0"/>
            <a:lstStyle/>
            <a:p>
              <a:endParaRPr/>
            </a:p>
          </p:txBody>
        </p:sp>
        <p:sp>
          <p:nvSpPr>
            <p:cNvPr id="11" name="object 8"/>
            <p:cNvSpPr/>
            <p:nvPr/>
          </p:nvSpPr>
          <p:spPr>
            <a:xfrm>
              <a:off x="1475613" y="153923"/>
              <a:ext cx="2337816" cy="381127"/>
            </a:xfrm>
            <a:prstGeom prst="rect">
              <a:avLst/>
            </a:prstGeom>
            <a:blipFill>
              <a:blip r:embed="rId5" cstate="print"/>
              <a:stretch>
                <a:fillRect/>
              </a:stretch>
            </a:blipFill>
          </p:spPr>
          <p:txBody>
            <a:bodyPr wrap="square" lIns="0" tIns="0" rIns="0" bIns="0" rtlCol="0"/>
            <a:lstStyle/>
            <a:p>
              <a:endParaRPr/>
            </a:p>
          </p:txBody>
        </p:sp>
      </p:grpSp>
      <p:sp>
        <p:nvSpPr>
          <p:cNvPr id="12" name="object 9"/>
          <p:cNvSpPr/>
          <p:nvPr/>
        </p:nvSpPr>
        <p:spPr>
          <a:xfrm>
            <a:off x="304800" y="1219200"/>
            <a:ext cx="2368296" cy="497205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306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28" y="10512"/>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2569" y="1680464"/>
            <a:ext cx="6477634" cy="231266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400" y="152400"/>
            <a:ext cx="838200" cy="1219200"/>
          </a:xfrm>
          <a:custGeom>
            <a:avLst/>
            <a:gdLst/>
            <a:ahLst/>
            <a:cxnLst/>
            <a:rect l="l" t="t" r="r" b="b"/>
            <a:pathLst>
              <a:path w="838200" h="1219200">
                <a:moveTo>
                  <a:pt x="838200" y="0"/>
                </a:moveTo>
                <a:lnTo>
                  <a:pt x="0" y="0"/>
                </a:lnTo>
                <a:lnTo>
                  <a:pt x="0" y="1219200"/>
                </a:lnTo>
                <a:lnTo>
                  <a:pt x="838200" y="1219200"/>
                </a:lnTo>
                <a:lnTo>
                  <a:pt x="838200" y="0"/>
                </a:lnTo>
                <a:close/>
              </a:path>
            </a:pathLst>
          </a:custGeom>
          <a:solidFill>
            <a:srgbClr val="C00000"/>
          </a:solidFill>
        </p:spPr>
        <p:txBody>
          <a:bodyPr wrap="square" lIns="0" tIns="0" rIns="0" bIns="0" rtlCol="0"/>
          <a:lstStyle/>
          <a:p>
            <a:endParaRPr/>
          </a:p>
        </p:txBody>
      </p:sp>
      <p:sp>
        <p:nvSpPr>
          <p:cNvPr id="5" name="object 5"/>
          <p:cNvSpPr/>
          <p:nvPr/>
        </p:nvSpPr>
        <p:spPr>
          <a:xfrm>
            <a:off x="1295400" y="266700"/>
            <a:ext cx="4651375" cy="647700"/>
          </a:xfrm>
          <a:custGeom>
            <a:avLst/>
            <a:gdLst/>
            <a:ahLst/>
            <a:cxnLst/>
            <a:rect l="l" t="t" r="r" b="b"/>
            <a:pathLst>
              <a:path w="4651375" h="647700">
                <a:moveTo>
                  <a:pt x="4651248" y="0"/>
                </a:moveTo>
                <a:lnTo>
                  <a:pt x="0" y="0"/>
                </a:lnTo>
                <a:lnTo>
                  <a:pt x="0" y="647700"/>
                </a:lnTo>
                <a:lnTo>
                  <a:pt x="4651248" y="647700"/>
                </a:lnTo>
                <a:lnTo>
                  <a:pt x="4651248" y="0"/>
                </a:lnTo>
                <a:close/>
              </a:path>
            </a:pathLst>
          </a:custGeom>
          <a:solidFill>
            <a:srgbClr val="FFFFFF"/>
          </a:solidFill>
        </p:spPr>
        <p:txBody>
          <a:bodyPr wrap="square" lIns="0" tIns="0" rIns="0" bIns="0" rtlCol="0"/>
          <a:lstStyle/>
          <a:p>
            <a:endParaRPr/>
          </a:p>
        </p:txBody>
      </p:sp>
      <p:sp>
        <p:nvSpPr>
          <p:cNvPr id="6" name="object 6"/>
          <p:cNvSpPr txBox="1"/>
          <p:nvPr/>
        </p:nvSpPr>
        <p:spPr>
          <a:xfrm>
            <a:off x="1374394" y="190019"/>
            <a:ext cx="4645406" cy="393056"/>
          </a:xfrm>
          <a:prstGeom prst="rect">
            <a:avLst/>
          </a:prstGeom>
        </p:spPr>
        <p:txBody>
          <a:bodyPr vert="horz" wrap="square" lIns="0" tIns="84455" rIns="0" bIns="0" rtlCol="0">
            <a:spAutoFit/>
          </a:bodyPr>
          <a:lstStyle/>
          <a:p>
            <a:pPr marL="184785" indent="-172720">
              <a:lnSpc>
                <a:spcPct val="100000"/>
              </a:lnSpc>
              <a:spcBef>
                <a:spcPts val="565"/>
              </a:spcBef>
              <a:buFont typeface="Arial"/>
              <a:buChar char="•"/>
              <a:tabLst>
                <a:tab pos="185420" algn="l"/>
              </a:tabLst>
            </a:pPr>
            <a:r>
              <a:rPr sz="2000" b="1" spc="-5" dirty="0">
                <a:solidFill>
                  <a:srgbClr val="C00000"/>
                </a:solidFill>
                <a:latin typeface="Arial"/>
                <a:cs typeface="Arial"/>
              </a:rPr>
              <a:t>Khoa Công </a:t>
            </a:r>
            <a:r>
              <a:rPr sz="2000" b="1" dirty="0">
                <a:solidFill>
                  <a:srgbClr val="C00000"/>
                </a:solidFill>
                <a:latin typeface="Arial"/>
                <a:cs typeface="Arial"/>
              </a:rPr>
              <a:t>nghệ Thông</a:t>
            </a:r>
            <a:r>
              <a:rPr sz="2000" b="1" spc="-30" dirty="0">
                <a:solidFill>
                  <a:srgbClr val="C00000"/>
                </a:solidFill>
                <a:latin typeface="Arial"/>
                <a:cs typeface="Arial"/>
              </a:rPr>
              <a:t> </a:t>
            </a:r>
            <a:r>
              <a:rPr sz="2000" b="1" dirty="0">
                <a:solidFill>
                  <a:srgbClr val="C00000"/>
                </a:solidFill>
                <a:latin typeface="Arial"/>
                <a:cs typeface="Arial"/>
              </a:rPr>
              <a:t>tin</a:t>
            </a:r>
            <a:endParaRPr sz="2000" dirty="0">
              <a:latin typeface="Arial"/>
              <a:cs typeface="Arial"/>
            </a:endParaRPr>
          </a:p>
        </p:txBody>
      </p:sp>
    </p:spTree>
    <p:extLst>
      <p:ext uri="{BB962C8B-B14F-4D97-AF65-F5344CB8AC3E}">
        <p14:creationId xmlns:p14="http://schemas.microsoft.com/office/powerpoint/2010/main" val="303205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dirty="0">
                <a:latin typeface="Arail"/>
                <a:ea typeface="Aachen" panose="02020500000000000000" pitchFamily="18" charset="0"/>
                <a:cs typeface="Aachen" panose="02020500000000000000" pitchFamily="18" charset="0"/>
              </a:rPr>
              <a:t>MỤC TIÊU BÀI HỌC</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3</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Rectangle 6"/>
          <p:cNvSpPr>
            <a:spLocks noChangeArrowheads="1"/>
          </p:cNvSpPr>
          <p:nvPr/>
        </p:nvSpPr>
        <p:spPr bwMode="auto">
          <a:xfrm>
            <a:off x="255080" y="760723"/>
            <a:ext cx="8786240" cy="362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Times New Roman" panose="02020603050405020304"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Times New Roman" panose="02020603050405020304"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Times New Roman" panose="02020603050405020304"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Times New Roman" panose="02020603050405020304"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Times New Roman" panose="02020603050405020304" pitchFamily="18" charset="0"/>
              </a:defRPr>
            </a:lvl9pPr>
          </a:lstStyle>
          <a:p>
            <a:pPr marL="0" indent="0">
              <a:lnSpc>
                <a:spcPct val="150000"/>
              </a:lnSpc>
              <a:spcBef>
                <a:spcPts val="0"/>
              </a:spcBef>
              <a:buNone/>
            </a:pPr>
            <a:r>
              <a:rPr lang="en-US" altLang="en-US" sz="2500" b="1" dirty="0" err="1">
                <a:latin typeface="Tahoma" panose="020B0604030504040204" pitchFamily="34" charset="0"/>
                <a:ea typeface="Tahoma" panose="020B0604030504040204" pitchFamily="34" charset="0"/>
                <a:cs typeface="Tahoma" panose="020B0604030504040204" pitchFamily="34" charset="0"/>
              </a:rPr>
              <a:t>Sau</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khi</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học</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sau</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bài</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học</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sinh</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viên</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có</a:t>
            </a:r>
            <a:r>
              <a:rPr lang="en-US" altLang="en-US" sz="2500" b="1" dirty="0">
                <a:latin typeface="Tahoma" panose="020B0604030504040204" pitchFamily="34" charset="0"/>
                <a:ea typeface="Tahoma" panose="020B0604030504040204" pitchFamily="34" charset="0"/>
                <a:cs typeface="Tahoma" panose="020B0604030504040204" pitchFamily="34" charset="0"/>
              </a:rPr>
              <a:t> </a:t>
            </a:r>
            <a:r>
              <a:rPr lang="en-US" altLang="en-US" sz="2500" b="1" dirty="0" err="1">
                <a:latin typeface="Tahoma" panose="020B0604030504040204" pitchFamily="34" charset="0"/>
                <a:ea typeface="Tahoma" panose="020B0604030504040204" pitchFamily="34" charset="0"/>
                <a:cs typeface="Tahoma" panose="020B0604030504040204" pitchFamily="34" charset="0"/>
              </a:rPr>
              <a:t>thể</a:t>
            </a:r>
            <a:r>
              <a:rPr lang="en-US" altLang="en-US" sz="2500" b="1" dirty="0">
                <a:latin typeface="Tahoma" panose="020B0604030504040204" pitchFamily="34" charset="0"/>
                <a:ea typeface="Tahoma" panose="020B0604030504040204" pitchFamily="34" charset="0"/>
                <a:cs typeface="Tahoma" panose="020B0604030504040204" pitchFamily="34" charset="0"/>
              </a:rPr>
              <a:t>:</a:t>
            </a:r>
          </a:p>
          <a:p>
            <a:pPr>
              <a:lnSpc>
                <a:spcPct val="200000"/>
              </a:lnSpc>
              <a:spcBef>
                <a:spcPts val="0"/>
              </a:spcBef>
              <a:buFontTx/>
              <a:buChar char="-"/>
            </a:pPr>
            <a:r>
              <a:rPr lang="en-US" sz="2500">
                <a:latin typeface="Tahoma" panose="020B0604030504040204" pitchFamily="34" charset="0"/>
                <a:ea typeface="Tahoma" panose="020B0604030504040204" pitchFamily="34" charset="0"/>
                <a:cs typeface="Tahoma" panose="020B0604030504040204" pitchFamily="34" charset="0"/>
              </a:rPr>
              <a:t>Kết nối cơ sở dữ liệu bằng code</a:t>
            </a:r>
            <a:endParaRPr lang="en-US" sz="2500" dirty="0">
              <a:latin typeface="Tahoma" panose="020B0604030504040204" pitchFamily="34" charset="0"/>
              <a:ea typeface="Tahoma" panose="020B0604030504040204" pitchFamily="34" charset="0"/>
              <a:cs typeface="Tahoma" panose="020B0604030504040204" pitchFamily="34" charset="0"/>
            </a:endParaRPr>
          </a:p>
          <a:p>
            <a:pPr>
              <a:lnSpc>
                <a:spcPct val="200000"/>
              </a:lnSpc>
              <a:spcBef>
                <a:spcPts val="0"/>
              </a:spcBef>
              <a:buFontTx/>
              <a:buChar char="-"/>
            </a:pPr>
            <a:r>
              <a:rPr lang="en-US" sz="2500">
                <a:latin typeface="Tahoma" panose="020B0604030504040204" pitchFamily="34" charset="0"/>
                <a:ea typeface="Tahoma" panose="020B0604030504040204" pitchFamily="34" charset="0"/>
                <a:cs typeface="Tahoma" panose="020B0604030504040204" pitchFamily="34" charset="0"/>
              </a:rPr>
              <a:t>Đưa dữ liệu lên các đối tượng textbox, combobox, dataGrid view,…</a:t>
            </a:r>
            <a:endParaRPr lang="en-US" sz="2500" dirty="0">
              <a:latin typeface="Tahoma" panose="020B0604030504040204" pitchFamily="34" charset="0"/>
              <a:ea typeface="Tahoma" panose="020B0604030504040204" pitchFamily="34" charset="0"/>
              <a:cs typeface="Tahoma" panose="020B0604030504040204" pitchFamily="34" charset="0"/>
            </a:endParaRPr>
          </a:p>
          <a:p>
            <a:pPr>
              <a:lnSpc>
                <a:spcPct val="200000"/>
              </a:lnSpc>
              <a:spcBef>
                <a:spcPts val="0"/>
              </a:spcBef>
              <a:buFontTx/>
              <a:buChar char="-"/>
            </a:pPr>
            <a:r>
              <a:rPr lang="en-US" sz="2500">
                <a:latin typeface="Tahoma" panose="020B0604030504040204" pitchFamily="34" charset="0"/>
                <a:ea typeface="Tahoma" panose="020B0604030504040204" pitchFamily="34" charset="0"/>
                <a:cs typeface="Tahoma" panose="020B0604030504040204" pitchFamily="34" charset="0"/>
              </a:rPr>
              <a:t>Các thao tác Thêm/Sửa/Xóa bản ghi</a:t>
            </a:r>
            <a:endParaRPr lang="en-US" sz="2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219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4</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405386" y="1046303"/>
            <a:ext cx="8710039" cy="4801314"/>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a:latin typeface="Tahoma" panose="020B0604030504040204" pitchFamily="34" charset="0"/>
                <a:ea typeface="Tahoma" panose="020B0604030504040204" pitchFamily="34" charset="0"/>
                <a:cs typeface="Tahoma" panose="020B0604030504040204" pitchFamily="34" charset="0"/>
              </a:rPr>
              <a:t>HAI CÁCH KẾT NỐI CƠ SỞ DỮ LIỆU</a:t>
            </a:r>
            <a:endParaRPr lang="en-US" altLang="en-US" b="1" dirty="0">
              <a:latin typeface="Tahoma" panose="020B0604030504040204" pitchFamily="34" charset="0"/>
              <a:ea typeface="Tahoma" panose="020B0604030504040204" pitchFamily="34" charset="0"/>
              <a:cs typeface="Tahoma" panose="020B0604030504040204" pitchFamily="34" charset="0"/>
            </a:endParaRPr>
          </a:p>
          <a:p>
            <a:endParaRPr lang="en-US" altLang="en-US" dirty="0">
              <a:latin typeface="Tahoma" panose="020B0604030504040204" pitchFamily="34" charset="0"/>
              <a:ea typeface="Tahoma" panose="020B0604030504040204" pitchFamily="34" charset="0"/>
              <a:cs typeface="Tahoma" panose="020B0604030504040204" pitchFamily="34" charset="0"/>
            </a:endParaRPr>
          </a:p>
          <a:p>
            <a:r>
              <a:rPr lang="en-US" altLang="en-US" b="1" dirty="0">
                <a:latin typeface="Tahoma" panose="020B0604030504040204" pitchFamily="34" charset="0"/>
                <a:ea typeface="Tahoma" panose="020B0604030504040204" pitchFamily="34" charset="0"/>
                <a:cs typeface="Tahoma" panose="020B0604030504040204" pitchFamily="34" charset="0"/>
              </a:rPr>
              <a:t>1</a:t>
            </a:r>
            <a:r>
              <a:rPr lang="en-US" altLang="en-US" b="1">
                <a:latin typeface="Tahoma" panose="020B0604030504040204" pitchFamily="34" charset="0"/>
                <a:ea typeface="Tahoma" panose="020B0604030504040204" pitchFamily="34" charset="0"/>
                <a:cs typeface="Tahoma" panose="020B0604030504040204" pitchFamily="34" charset="0"/>
              </a:rPr>
              <a:t>. Qua ADODC</a:t>
            </a:r>
            <a:endParaRPr lang="en-US" altLang="en-US" b="1" dirty="0">
              <a:latin typeface="Tahoma" panose="020B0604030504040204" pitchFamily="34" charset="0"/>
              <a:ea typeface="Tahoma" panose="020B0604030504040204" pitchFamily="34" charset="0"/>
              <a:cs typeface="Tahoma" panose="020B0604030504040204" pitchFamily="34" charset="0"/>
            </a:endParaRPr>
          </a:p>
          <a:p>
            <a:endParaRPr lang="en-US" altLang="en-US" b="1" dirty="0">
              <a:latin typeface="Tahoma" panose="020B0604030504040204" pitchFamily="34" charset="0"/>
              <a:ea typeface="Tahoma" panose="020B0604030504040204" pitchFamily="34" charset="0"/>
              <a:cs typeface="Tahoma" panose="020B0604030504040204" pitchFamily="34" charset="0"/>
            </a:endParaRPr>
          </a:p>
          <a:p>
            <a:r>
              <a:rPr lang="en-US" altLang="en-US">
                <a:latin typeface="Tahoma" panose="020B0604030504040204" pitchFamily="34" charset="0"/>
                <a:ea typeface="Tahoma" panose="020B0604030504040204" pitchFamily="34" charset="0"/>
                <a:cs typeface="Tahoma" panose="020B0604030504040204" pitchFamily="34" charset="0"/>
              </a:rPr>
              <a:t>- Thêm ADODC vào Toolbox: Project\Components… chọn Microsoft ADO Data Control 6.0 (OLEDB), sau đó đưa ADODC vào form</a:t>
            </a:r>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latin typeface="Tahoma" panose="020B0604030504040204" pitchFamily="34" charset="0"/>
              <a:ea typeface="Tahoma" panose="020B0604030504040204" pitchFamily="34" charset="0"/>
              <a:cs typeface="Tahoma" panose="020B0604030504040204" pitchFamily="34" charset="0"/>
            </a:endParaRPr>
          </a:p>
          <a:p>
            <a:r>
              <a:rPr lang="en-US" altLang="en-US" b="1">
                <a:latin typeface="Tahoma" panose="020B0604030504040204" pitchFamily="34" charset="0"/>
                <a:ea typeface="Tahoma" panose="020B0604030504040204" pitchFamily="34" charset="0"/>
                <a:cs typeface="Tahoma" panose="020B0604030504040204" pitchFamily="34" charset="0"/>
              </a:rPr>
              <a:t>2. Qua ADODB</a:t>
            </a:r>
            <a:endParaRPr lang="en-US" altLang="en-US" dirty="0">
              <a:latin typeface="Tahoma" panose="020B0604030504040204" pitchFamily="34" charset="0"/>
              <a:ea typeface="Tahoma" panose="020B0604030504040204" pitchFamily="34" charset="0"/>
              <a:cs typeface="Tahoma" panose="020B0604030504040204" pitchFamily="34" charset="0"/>
            </a:endParaRPr>
          </a:p>
          <a:p>
            <a:r>
              <a:rPr lang="en-US" altLang="en-US" dirty="0">
                <a:latin typeface="Tahoma" panose="020B0604030504040204" pitchFamily="34" charset="0"/>
                <a:ea typeface="Tahoma" panose="020B0604030504040204" pitchFamily="34" charset="0"/>
                <a:cs typeface="Tahoma" panose="020B0604030504040204" pitchFamily="34" charset="0"/>
              </a:rPr>
              <a:t>	</a:t>
            </a:r>
          </a:p>
          <a:p>
            <a:r>
              <a:rPr lang="en-US" altLang="en-US">
                <a:latin typeface="Tahoma" panose="020B0604030504040204" pitchFamily="34" charset="0"/>
                <a:ea typeface="Tahoma" panose="020B0604030504040204" pitchFamily="34" charset="0"/>
                <a:cs typeface="Tahoma" panose="020B0604030504040204" pitchFamily="34" charset="0"/>
              </a:rPr>
              <a:t>- Project/Components…/Microsoft ActiveX Data Objects 2.1 Library</a:t>
            </a:r>
          </a:p>
          <a:p>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42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5</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161925" y="1016878"/>
            <a:ext cx="8710039" cy="1231106"/>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a:latin typeface="Tahoma" panose="020B0604030504040204" pitchFamily="34" charset="0"/>
                <a:ea typeface="Tahoma" panose="020B0604030504040204" pitchFamily="34" charset="0"/>
                <a:cs typeface="Tahoma" panose="020B0604030504040204" pitchFamily="34" charset="0"/>
              </a:rPr>
              <a:t>1. KẾT NỐI CƠ SỞ DỮ LIỆU QUA </a:t>
            </a:r>
            <a:r>
              <a:rPr lang="en-US" altLang="en-US" sz="3200" b="1">
                <a:solidFill>
                  <a:srgbClr val="6600FF"/>
                </a:solidFill>
                <a:latin typeface="Tahoma" panose="020B0604030504040204" pitchFamily="34" charset="0"/>
                <a:ea typeface="Tahoma" panose="020B0604030504040204" pitchFamily="34" charset="0"/>
                <a:cs typeface="Tahoma" panose="020B0604030504040204" pitchFamily="34" charset="0"/>
              </a:rPr>
              <a:t>ADODC</a:t>
            </a:r>
            <a:endParaRPr lang="en-US" altLang="en-US" b="1" dirty="0">
              <a:solidFill>
                <a:srgbClr val="6600FF"/>
              </a:solidFill>
              <a:latin typeface="Tahoma" panose="020B0604030504040204" pitchFamily="34" charset="0"/>
              <a:ea typeface="Tahoma" panose="020B0604030504040204" pitchFamily="34" charset="0"/>
              <a:cs typeface="Tahoma" panose="020B0604030504040204" pitchFamily="34" charset="0"/>
            </a:endParaRPr>
          </a:p>
          <a:p>
            <a:r>
              <a:rPr lang="en-US" altLang="en-US">
                <a:latin typeface="Tahoma" panose="020B0604030504040204" pitchFamily="34" charset="0"/>
                <a:ea typeface="Tahoma" panose="020B0604030504040204" pitchFamily="34" charset="0"/>
                <a:cs typeface="Tahoma" panose="020B0604030504040204" pitchFamily="34" charset="0"/>
              </a:rPr>
              <a:t>	- Thêm ADODC vào Toolbox: Project\Components… chọn Microsoft ADO Data Control 6.0 (OLEDB)</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DCDED227-B61F-4B42-95F7-2B8504D63376}"/>
              </a:ext>
            </a:extLst>
          </p:cNvPr>
          <p:cNvPicPr>
            <a:picLocks noChangeAspect="1"/>
          </p:cNvPicPr>
          <p:nvPr/>
        </p:nvPicPr>
        <p:blipFill>
          <a:blip r:embed="rId3"/>
          <a:stretch>
            <a:fillRect/>
          </a:stretch>
        </p:blipFill>
        <p:spPr>
          <a:xfrm>
            <a:off x="4642865" y="2828238"/>
            <a:ext cx="4295775" cy="3867150"/>
          </a:xfrm>
          <a:prstGeom prst="rect">
            <a:avLst/>
          </a:prstGeom>
        </p:spPr>
      </p:pic>
      <p:pic>
        <p:nvPicPr>
          <p:cNvPr id="8" name="Picture 7">
            <a:extLst>
              <a:ext uri="{FF2B5EF4-FFF2-40B4-BE49-F238E27FC236}">
                <a16:creationId xmlns:a16="http://schemas.microsoft.com/office/drawing/2014/main" id="{4A0EB355-B3A1-4F28-A11D-28F0E89D01AD}"/>
              </a:ext>
            </a:extLst>
          </p:cNvPr>
          <p:cNvPicPr>
            <a:picLocks noChangeAspect="1"/>
          </p:cNvPicPr>
          <p:nvPr/>
        </p:nvPicPr>
        <p:blipFill rotWithShape="1">
          <a:blip r:embed="rId4"/>
          <a:srcRect l="-650" r="75000" b="39624"/>
          <a:stretch/>
        </p:blipFill>
        <p:spPr>
          <a:xfrm>
            <a:off x="152401" y="2727443"/>
            <a:ext cx="3008218" cy="3981047"/>
          </a:xfrm>
          <a:prstGeom prst="rect">
            <a:avLst/>
          </a:prstGeom>
        </p:spPr>
      </p:pic>
      <p:sp>
        <p:nvSpPr>
          <p:cNvPr id="9" name="Oval 8">
            <a:extLst>
              <a:ext uri="{FF2B5EF4-FFF2-40B4-BE49-F238E27FC236}">
                <a16:creationId xmlns:a16="http://schemas.microsoft.com/office/drawing/2014/main" id="{9B99C72F-D5C8-4EF5-B9A4-B554815AFF5B}"/>
              </a:ext>
            </a:extLst>
          </p:cNvPr>
          <p:cNvSpPr/>
          <p:nvPr/>
        </p:nvSpPr>
        <p:spPr>
          <a:xfrm>
            <a:off x="4343400" y="38862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sp>
        <p:nvSpPr>
          <p:cNvPr id="10" name="Oval 9">
            <a:extLst>
              <a:ext uri="{FF2B5EF4-FFF2-40B4-BE49-F238E27FC236}">
                <a16:creationId xmlns:a16="http://schemas.microsoft.com/office/drawing/2014/main" id="{B465398A-D946-47AB-B241-ACC507D691C9}"/>
              </a:ext>
            </a:extLst>
          </p:cNvPr>
          <p:cNvSpPr/>
          <p:nvPr/>
        </p:nvSpPr>
        <p:spPr>
          <a:xfrm>
            <a:off x="3089181" y="5660368"/>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1</a:t>
            </a:r>
          </a:p>
        </p:txBody>
      </p:sp>
      <p:sp>
        <p:nvSpPr>
          <p:cNvPr id="11" name="Oval 10">
            <a:extLst>
              <a:ext uri="{FF2B5EF4-FFF2-40B4-BE49-F238E27FC236}">
                <a16:creationId xmlns:a16="http://schemas.microsoft.com/office/drawing/2014/main" id="{3F74E1DE-00EC-4DB1-86EB-1AD55B4CDC64}"/>
              </a:ext>
            </a:extLst>
          </p:cNvPr>
          <p:cNvSpPr/>
          <p:nvPr/>
        </p:nvSpPr>
        <p:spPr>
          <a:xfrm>
            <a:off x="533400" y="6466788"/>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3</a:t>
            </a:r>
          </a:p>
        </p:txBody>
      </p:sp>
    </p:spTree>
    <p:extLst>
      <p:ext uri="{BB962C8B-B14F-4D97-AF65-F5344CB8AC3E}">
        <p14:creationId xmlns:p14="http://schemas.microsoft.com/office/powerpoint/2010/main" val="362150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6</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228601" y="1197632"/>
            <a:ext cx="8710039" cy="861774"/>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a:latin typeface="Tahoma" panose="020B0604030504040204" pitchFamily="34" charset="0"/>
                <a:ea typeface="Tahoma" panose="020B0604030504040204" pitchFamily="34" charset="0"/>
                <a:cs typeface="Tahoma" panose="020B0604030504040204" pitchFamily="34" charset="0"/>
              </a:rPr>
              <a:t>1. KẾT NỐI CƠ SỞ DỮ LIỆU QUA </a:t>
            </a:r>
            <a:r>
              <a:rPr lang="en-US" altLang="en-US" sz="3200" b="1">
                <a:solidFill>
                  <a:srgbClr val="6600FF"/>
                </a:solidFill>
                <a:latin typeface="Tahoma" panose="020B0604030504040204" pitchFamily="34" charset="0"/>
                <a:ea typeface="Tahoma" panose="020B0604030504040204" pitchFamily="34" charset="0"/>
                <a:cs typeface="Tahoma" panose="020B0604030504040204" pitchFamily="34" charset="0"/>
              </a:rPr>
              <a:t>ADODC</a:t>
            </a:r>
            <a:endParaRPr lang="en-US" altLang="en-US" b="1">
              <a:solidFill>
                <a:srgbClr val="6600FF"/>
              </a:solidFill>
              <a:latin typeface="Tahoma" panose="020B0604030504040204" pitchFamily="34" charset="0"/>
              <a:ea typeface="Tahoma" panose="020B0604030504040204" pitchFamily="34" charset="0"/>
              <a:cs typeface="Tahoma" panose="020B0604030504040204" pitchFamily="34" charset="0"/>
            </a:endParaRPr>
          </a:p>
          <a:p>
            <a:r>
              <a:rPr lang="en-US" altLang="en-US">
                <a:latin typeface="Tahoma" panose="020B0604030504040204" pitchFamily="34" charset="0"/>
                <a:ea typeface="Tahoma" panose="020B0604030504040204" pitchFamily="34" charset="0"/>
                <a:cs typeface="Tahoma" panose="020B0604030504040204" pitchFamily="34" charset="0"/>
              </a:rPr>
              <a:t>	- Vẽ ADODC từ Toolbox vào Form</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4A0EB355-B3A1-4F28-A11D-28F0E89D01AD}"/>
              </a:ext>
            </a:extLst>
          </p:cNvPr>
          <p:cNvPicPr>
            <a:picLocks noChangeAspect="1"/>
          </p:cNvPicPr>
          <p:nvPr/>
        </p:nvPicPr>
        <p:blipFill rotWithShape="1">
          <a:blip r:embed="rId3"/>
          <a:srcRect l="-650" r="93503" b="39624"/>
          <a:stretch/>
        </p:blipFill>
        <p:spPr>
          <a:xfrm>
            <a:off x="19050" y="2133600"/>
            <a:ext cx="987212" cy="4688788"/>
          </a:xfrm>
          <a:prstGeom prst="rect">
            <a:avLst/>
          </a:prstGeom>
        </p:spPr>
      </p:pic>
      <p:sp>
        <p:nvSpPr>
          <p:cNvPr id="11" name="Oval 10">
            <a:extLst>
              <a:ext uri="{FF2B5EF4-FFF2-40B4-BE49-F238E27FC236}">
                <a16:creationId xmlns:a16="http://schemas.microsoft.com/office/drawing/2014/main" id="{3F74E1DE-00EC-4DB1-86EB-1AD55B4CDC64}"/>
              </a:ext>
            </a:extLst>
          </p:cNvPr>
          <p:cNvSpPr/>
          <p:nvPr/>
        </p:nvSpPr>
        <p:spPr>
          <a:xfrm>
            <a:off x="777662" y="6365188"/>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3</a:t>
            </a:r>
          </a:p>
        </p:txBody>
      </p:sp>
      <p:pic>
        <p:nvPicPr>
          <p:cNvPr id="13" name="Picture 12">
            <a:extLst>
              <a:ext uri="{FF2B5EF4-FFF2-40B4-BE49-F238E27FC236}">
                <a16:creationId xmlns:a16="http://schemas.microsoft.com/office/drawing/2014/main" id="{FA1C5566-472F-4EFE-891F-415A93F241C7}"/>
              </a:ext>
            </a:extLst>
          </p:cNvPr>
          <p:cNvPicPr>
            <a:picLocks noChangeAspect="1"/>
          </p:cNvPicPr>
          <p:nvPr/>
        </p:nvPicPr>
        <p:blipFill rotWithShape="1">
          <a:blip r:embed="rId4"/>
          <a:srcRect r="65000" b="39167"/>
          <a:stretch/>
        </p:blipFill>
        <p:spPr>
          <a:xfrm>
            <a:off x="2877151" y="2478540"/>
            <a:ext cx="4590449" cy="4296190"/>
          </a:xfrm>
          <a:prstGeom prst="rect">
            <a:avLst/>
          </a:prstGeom>
        </p:spPr>
      </p:pic>
      <p:sp>
        <p:nvSpPr>
          <p:cNvPr id="14" name="Oval 13">
            <a:extLst>
              <a:ext uri="{FF2B5EF4-FFF2-40B4-BE49-F238E27FC236}">
                <a16:creationId xmlns:a16="http://schemas.microsoft.com/office/drawing/2014/main" id="{FCE04C95-6966-4F3E-86FB-93D95BA681DE}"/>
              </a:ext>
            </a:extLst>
          </p:cNvPr>
          <p:cNvSpPr/>
          <p:nvPr/>
        </p:nvSpPr>
        <p:spPr>
          <a:xfrm>
            <a:off x="6248400" y="5431768"/>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4</a:t>
            </a:r>
          </a:p>
        </p:txBody>
      </p:sp>
      <p:cxnSp>
        <p:nvCxnSpPr>
          <p:cNvPr id="16" name="Straight Arrow Connector 15">
            <a:extLst>
              <a:ext uri="{FF2B5EF4-FFF2-40B4-BE49-F238E27FC236}">
                <a16:creationId xmlns:a16="http://schemas.microsoft.com/office/drawing/2014/main" id="{DA3AAA6C-4AF0-460C-A931-DE7D5D18FCFB}"/>
              </a:ext>
            </a:extLst>
          </p:cNvPr>
          <p:cNvCxnSpPr>
            <a:stCxn id="11" idx="6"/>
          </p:cNvCxnSpPr>
          <p:nvPr/>
        </p:nvCxnSpPr>
        <p:spPr>
          <a:xfrm flipV="1">
            <a:off x="1234862" y="5888968"/>
            <a:ext cx="3032338" cy="704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7</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228601" y="1197632"/>
            <a:ext cx="8710039" cy="5355312"/>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a:latin typeface="Tahoma" panose="020B0604030504040204" pitchFamily="34" charset="0"/>
                <a:ea typeface="Tahoma" panose="020B0604030504040204" pitchFamily="34" charset="0"/>
                <a:cs typeface="Tahoma" panose="020B0604030504040204" pitchFamily="34" charset="0"/>
              </a:rPr>
              <a:t>1. KẾT NỐI CƠ SỞ DỮ LIỆU QUA </a:t>
            </a:r>
            <a:r>
              <a:rPr lang="en-US" altLang="en-US" sz="3200" b="1">
                <a:solidFill>
                  <a:srgbClr val="6600FF"/>
                </a:solidFill>
                <a:latin typeface="Tahoma" panose="020B0604030504040204" pitchFamily="34" charset="0"/>
                <a:ea typeface="Tahoma" panose="020B0604030504040204" pitchFamily="34" charset="0"/>
                <a:cs typeface="Tahoma" panose="020B0604030504040204" pitchFamily="34" charset="0"/>
              </a:rPr>
              <a:t>ADODC</a:t>
            </a:r>
            <a:endParaRPr lang="en-US" altLang="en-US" b="1">
              <a:solidFill>
                <a:srgbClr val="6600FF"/>
              </a:solidFill>
              <a:latin typeface="Tahoma" panose="020B0604030504040204" pitchFamily="34" charset="0"/>
              <a:ea typeface="Tahoma" panose="020B0604030504040204" pitchFamily="34" charset="0"/>
              <a:cs typeface="Tahoma" panose="020B0604030504040204" pitchFamily="34" charset="0"/>
            </a:endParaRPr>
          </a:p>
          <a:p>
            <a:pPr algn="just"/>
            <a:endParaRPr lang="en-US" altLang="en-US" sz="2800">
              <a:latin typeface="Tahoma" panose="020B0604030504040204" pitchFamily="34" charset="0"/>
              <a:ea typeface="Tahoma" panose="020B0604030504040204" pitchFamily="34" charset="0"/>
              <a:cs typeface="Tahoma" panose="020B0604030504040204" pitchFamily="34" charset="0"/>
            </a:endParaRPr>
          </a:p>
          <a:p>
            <a:pPr algn="just"/>
            <a:r>
              <a:rPr lang="en-US" altLang="en-US" sz="2800">
                <a:latin typeface="Tahoma" panose="020B0604030504040204" pitchFamily="34" charset="0"/>
                <a:ea typeface="Tahoma" panose="020B0604030504040204" pitchFamily="34" charset="0"/>
                <a:cs typeface="Tahoma" panose="020B0604030504040204" pitchFamily="34" charset="0"/>
              </a:rPr>
              <a:t>- Khi vẽ ADODC từ Toolbox vào Form, người dùng có thể khai báo sử dụng các kết nối (connection), dataset…</a:t>
            </a:r>
          </a:p>
          <a:p>
            <a:pPr algn="just"/>
            <a:r>
              <a:rPr lang="en-US" altLang="en-US" sz="2800">
                <a:latin typeface="Tahoma" panose="020B0604030504040204" pitchFamily="34" charset="0"/>
                <a:ea typeface="Tahoma" panose="020B0604030504040204" pitchFamily="34" charset="0"/>
                <a:cs typeface="Tahoma" panose="020B0604030504040204" pitchFamily="34" charset="0"/>
              </a:rPr>
              <a:t>Ví dụ:</a:t>
            </a:r>
          </a:p>
          <a:p>
            <a:pPr lvl="1" algn="just"/>
            <a:r>
              <a:rPr lang="en-US" altLang="en-US" sz="2400">
                <a:latin typeface="Tahoma" panose="020B0604030504040204" pitchFamily="34" charset="0"/>
                <a:ea typeface="Tahoma" panose="020B0604030504040204" pitchFamily="34" charset="0"/>
                <a:cs typeface="Tahoma" panose="020B0604030504040204" pitchFamily="34" charset="0"/>
              </a:rPr>
              <a:t>Public cnn As New ADODB.Connection</a:t>
            </a:r>
          </a:p>
          <a:p>
            <a:pPr lvl="1" algn="just"/>
            <a:r>
              <a:rPr lang="en-US" altLang="en-US" sz="2400">
                <a:latin typeface="Tahoma" panose="020B0604030504040204" pitchFamily="34" charset="0"/>
                <a:ea typeface="Tahoma" panose="020B0604030504040204" pitchFamily="34" charset="0"/>
                <a:cs typeface="Tahoma" panose="020B0604030504040204" pitchFamily="34" charset="0"/>
              </a:rPr>
              <a:t>Public rsSinhVien As New ADODB.Recordset</a:t>
            </a:r>
          </a:p>
          <a:p>
            <a:pPr lvl="1" algn="just"/>
            <a:endParaRPr lang="en-US" altLang="en-US" sz="2400">
              <a:latin typeface="Tahoma" panose="020B0604030504040204" pitchFamily="34" charset="0"/>
              <a:ea typeface="Tahoma" panose="020B0604030504040204" pitchFamily="34" charset="0"/>
              <a:cs typeface="Tahoma" panose="020B0604030504040204" pitchFamily="34" charset="0"/>
            </a:endParaRPr>
          </a:p>
          <a:p>
            <a:pPr marL="0" lvl="1" algn="just"/>
            <a:r>
              <a:rPr lang="en-US" altLang="en-US" sz="2800">
                <a:latin typeface="Tahoma" panose="020B0604030504040204" pitchFamily="34" charset="0"/>
                <a:ea typeface="Tahoma" panose="020B0604030504040204" pitchFamily="34" charset="0"/>
                <a:cs typeface="Tahoma" panose="020B0604030504040204" pitchFamily="34" charset="0"/>
              </a:rPr>
              <a:t>- Nếu không muốn hiển thị ADODC trên form có thể thiết lập thuộc tính Visible của nó bằng False</a:t>
            </a:r>
          </a:p>
          <a:p>
            <a:endParaRPr lang="en-US" altLang="en-US">
              <a:latin typeface="Tahoma" panose="020B0604030504040204" pitchFamily="34" charset="0"/>
              <a:ea typeface="Tahoma" panose="020B0604030504040204" pitchFamily="34" charset="0"/>
              <a:cs typeface="Tahoma" panose="020B0604030504040204" pitchFamily="34" charset="0"/>
            </a:endParaRPr>
          </a:p>
          <a:p>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467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7FF548-13DD-44D8-BAD5-333A328C0FD7}"/>
              </a:ext>
            </a:extLst>
          </p:cNvPr>
          <p:cNvPicPr>
            <a:picLocks noChangeAspect="1"/>
          </p:cNvPicPr>
          <p:nvPr/>
        </p:nvPicPr>
        <p:blipFill rotWithShape="1">
          <a:blip r:embed="rId3"/>
          <a:srcRect l="1228" r="75832" b="44679"/>
          <a:stretch/>
        </p:blipFill>
        <p:spPr>
          <a:xfrm>
            <a:off x="0" y="2462486"/>
            <a:ext cx="2984745" cy="4046854"/>
          </a:xfrm>
          <a:prstGeom prst="rect">
            <a:avLst/>
          </a:prstGeom>
        </p:spPr>
      </p:pic>
      <p:pic>
        <p:nvPicPr>
          <p:cNvPr id="12" name="Picture 4">
            <a:extLst>
              <a:ext uri="{FF2B5EF4-FFF2-40B4-BE49-F238E27FC236}">
                <a16:creationId xmlns:a16="http://schemas.microsoft.com/office/drawing/2014/main" id="{710F6827-B50A-4087-A87E-44A2B354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763" y="2514600"/>
            <a:ext cx="5926137"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8</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161925" y="1016878"/>
            <a:ext cx="8710039" cy="1292662"/>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en-US" b="1">
                <a:latin typeface="Tahoma" panose="020B0604030504040204" pitchFamily="34" charset="0"/>
                <a:ea typeface="Tahoma" panose="020B0604030504040204" pitchFamily="34" charset="0"/>
                <a:cs typeface="Tahoma" panose="020B0604030504040204" pitchFamily="34" charset="0"/>
              </a:rPr>
              <a:t>2. KẾT NỐI CƠ SỞ DỮ LIỆU QUA </a:t>
            </a:r>
            <a:r>
              <a:rPr lang="en-US" altLang="en-US" sz="3600" b="1">
                <a:solidFill>
                  <a:srgbClr val="6600FF"/>
                </a:solidFill>
                <a:latin typeface="Tahoma" panose="020B0604030504040204" pitchFamily="34" charset="0"/>
                <a:ea typeface="Tahoma" panose="020B0604030504040204" pitchFamily="34" charset="0"/>
                <a:cs typeface="Tahoma" panose="020B0604030504040204" pitchFamily="34" charset="0"/>
              </a:rPr>
              <a:t>ADODB</a:t>
            </a:r>
            <a:endParaRPr lang="en-US" altLang="en-US" b="1" dirty="0">
              <a:solidFill>
                <a:srgbClr val="6600FF"/>
              </a:solidFill>
              <a:latin typeface="Tahoma" panose="020B0604030504040204" pitchFamily="34" charset="0"/>
              <a:ea typeface="Tahoma" panose="020B0604030504040204" pitchFamily="34" charset="0"/>
              <a:cs typeface="Tahoma" panose="020B0604030504040204" pitchFamily="34" charset="0"/>
            </a:endParaRPr>
          </a:p>
          <a:p>
            <a:r>
              <a:rPr lang="en-US" altLang="en-US">
                <a:latin typeface="Tahoma" panose="020B0604030504040204" pitchFamily="34" charset="0"/>
                <a:ea typeface="Tahoma" panose="020B0604030504040204" pitchFamily="34" charset="0"/>
                <a:cs typeface="Tahoma" panose="020B0604030504040204" pitchFamily="34" charset="0"/>
              </a:rPr>
              <a:t>	- Tham chiếu đến thư viện : Project\References… chọn </a:t>
            </a:r>
            <a:r>
              <a:rPr lang="en-US" altLang="en-US"/>
              <a:t>Microsoft ActiveX Data Objects 2.1 Library</a:t>
            </a:r>
            <a:endParaRPr lang="en-US" alt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9B99C72F-D5C8-4EF5-B9A4-B554815AFF5B}"/>
              </a:ext>
            </a:extLst>
          </p:cNvPr>
          <p:cNvSpPr/>
          <p:nvPr/>
        </p:nvSpPr>
        <p:spPr>
          <a:xfrm>
            <a:off x="6781800" y="4439444"/>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sp>
        <p:nvSpPr>
          <p:cNvPr id="10" name="Oval 9">
            <a:extLst>
              <a:ext uri="{FF2B5EF4-FFF2-40B4-BE49-F238E27FC236}">
                <a16:creationId xmlns:a16="http://schemas.microsoft.com/office/drawing/2014/main" id="{B465398A-D946-47AB-B241-ACC507D691C9}"/>
              </a:ext>
            </a:extLst>
          </p:cNvPr>
          <p:cNvSpPr/>
          <p:nvPr/>
        </p:nvSpPr>
        <p:spPr>
          <a:xfrm>
            <a:off x="2527545" y="5383922"/>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1</a:t>
            </a:r>
          </a:p>
        </p:txBody>
      </p:sp>
    </p:spTree>
    <p:extLst>
      <p:ext uri="{BB962C8B-B14F-4D97-AF65-F5344CB8AC3E}">
        <p14:creationId xmlns:p14="http://schemas.microsoft.com/office/powerpoint/2010/main" val="352004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85121"/>
            <a:ext cx="8991600" cy="443070"/>
          </a:xfrm>
          <a:prstGeom prst="rect">
            <a:avLst/>
          </a:prstGeom>
        </p:spPr>
        <p:txBody>
          <a:bodyPr vert="horz" wrap="square" lIns="0" tIns="12065" rIns="0" bIns="0" rtlCol="0">
            <a:spAutoFit/>
          </a:bodyPr>
          <a:lstStyle/>
          <a:p>
            <a:pPr marL="12700" algn="r">
              <a:lnSpc>
                <a:spcPct val="100000"/>
              </a:lnSpc>
              <a:spcBef>
                <a:spcPts val="95"/>
              </a:spcBef>
            </a:pPr>
            <a:r>
              <a:rPr lang="en-US" sz="2800">
                <a:latin typeface="Arail"/>
                <a:ea typeface="Aachen" panose="02020500000000000000" pitchFamily="18" charset="0"/>
                <a:cs typeface="Aachen" panose="02020500000000000000" pitchFamily="18" charset="0"/>
              </a:rPr>
              <a:t>KẾT NỐI CƠ SỞ DỮ LIỆU</a:t>
            </a:r>
            <a:endParaRPr sz="2800" dirty="0"/>
          </a:p>
        </p:txBody>
      </p:sp>
      <p:sp>
        <p:nvSpPr>
          <p:cNvPr id="4" name="object 4"/>
          <p:cNvSpPr txBox="1"/>
          <p:nvPr/>
        </p:nvSpPr>
        <p:spPr>
          <a:xfrm>
            <a:off x="8746235" y="6568388"/>
            <a:ext cx="192405" cy="254000"/>
          </a:xfrm>
          <a:prstGeom prst="rect">
            <a:avLst/>
          </a:prstGeom>
        </p:spPr>
        <p:txBody>
          <a:bodyPr vert="horz" wrap="square" lIns="0" tIns="0" rIns="0" bIns="0" rtlCol="0">
            <a:spAutoFit/>
          </a:bodyPr>
          <a:lstStyle/>
          <a:p>
            <a:pPr marL="38100" marR="0" lvl="0" indent="0" algn="l" defTabSz="914400" rtl="0" eaLnBrk="1" fontAlgn="auto" latinLnBrk="0" hangingPunct="1">
              <a:lnSpc>
                <a:spcPts val="1810"/>
              </a:lnSpc>
              <a:spcBef>
                <a:spcPts val="0"/>
              </a:spcBef>
              <a:spcAft>
                <a:spcPts val="0"/>
              </a:spcAft>
              <a:buClrTx/>
              <a:buSzTx/>
              <a:buFontTx/>
              <a:buNone/>
              <a:tabLst/>
              <a:defRPr/>
            </a:pPr>
            <a:fld id="{81D60167-4931-47E6-BA6A-407CBD079E47}" type="slidenum">
              <a:rPr kumimoji="0" sz="1800" b="1" i="0" u="none" strike="noStrike" kern="1200" cap="none" spc="0"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810"/>
                </a:lnSpc>
                <a:spcBef>
                  <a:spcPts val="0"/>
                </a:spcBef>
                <a:spcAft>
                  <a:spcPts val="0"/>
                </a:spcAft>
                <a:buClrTx/>
                <a:buSzTx/>
                <a:buFontTx/>
                <a:buNone/>
                <a:tabLst/>
                <a:defRPr/>
              </a:pPr>
              <a:t>9</a:t>
            </a:fld>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Content Placeholder 2"/>
          <p:cNvSpPr txBox="1">
            <a:spLocks/>
          </p:cNvSpPr>
          <p:nvPr/>
        </p:nvSpPr>
        <p:spPr>
          <a:xfrm>
            <a:off x="381000" y="1016878"/>
            <a:ext cx="8490964" cy="3570208"/>
          </a:xfrm>
          <a:prstGeom prst="rect">
            <a:avLst/>
          </a:prstGeom>
        </p:spPr>
        <p:txBody>
          <a:bodyPr wrap="square" lIns="0" tIns="0" rIns="0" bIns="0">
            <a:spAutoFit/>
          </a:bodyPr>
          <a:lstStyle>
            <a:lvl1pPr marL="0">
              <a:defRPr sz="2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altLang="en-US" b="1">
                <a:latin typeface="Tahoma" panose="020B0604030504040204" pitchFamily="34" charset="0"/>
                <a:ea typeface="Tahoma" panose="020B0604030504040204" pitchFamily="34" charset="0"/>
                <a:cs typeface="Tahoma" panose="020B0604030504040204" pitchFamily="34" charset="0"/>
              </a:rPr>
              <a:t>2. KẾT NỐI CƠ SỞ DỮ LIỆU QUA </a:t>
            </a:r>
            <a:r>
              <a:rPr lang="en-US" altLang="en-US" sz="3600" b="1">
                <a:solidFill>
                  <a:srgbClr val="6600FF"/>
                </a:solidFill>
                <a:latin typeface="Tahoma" panose="020B0604030504040204" pitchFamily="34" charset="0"/>
                <a:ea typeface="Tahoma" panose="020B0604030504040204" pitchFamily="34" charset="0"/>
                <a:cs typeface="Tahoma" panose="020B0604030504040204" pitchFamily="34" charset="0"/>
              </a:rPr>
              <a:t>ADODB</a:t>
            </a:r>
            <a:endParaRPr lang="en-US" altLang="en-US" b="1" dirty="0">
              <a:solidFill>
                <a:srgbClr val="6600FF"/>
              </a:solidFill>
              <a:latin typeface="Tahoma" panose="020B0604030504040204" pitchFamily="34" charset="0"/>
              <a:ea typeface="Tahoma" panose="020B0604030504040204" pitchFamily="34" charset="0"/>
              <a:cs typeface="Tahoma" panose="020B0604030504040204" pitchFamily="34" charset="0"/>
            </a:endParaRPr>
          </a:p>
          <a:p>
            <a:pPr algn="just"/>
            <a:endParaRPr lang="en-US" altLang="en-US">
              <a:latin typeface="Tahoma" panose="020B0604030504040204" pitchFamily="34" charset="0"/>
              <a:ea typeface="Tahoma" panose="020B0604030504040204" pitchFamily="34" charset="0"/>
              <a:cs typeface="Tahoma" panose="020B0604030504040204" pitchFamily="34" charset="0"/>
            </a:endParaRPr>
          </a:p>
          <a:p>
            <a:pPr algn="just"/>
            <a:r>
              <a:rPr lang="en-US" altLang="en-US">
                <a:latin typeface="Tahoma" panose="020B0604030504040204" pitchFamily="34" charset="0"/>
                <a:ea typeface="Tahoma" panose="020B0604030504040204" pitchFamily="34" charset="0"/>
                <a:cs typeface="Tahoma" panose="020B0604030504040204" pitchFamily="34" charset="0"/>
              </a:rPr>
              <a:t>- Sau khi tham chiếu đến thư viện, người dung có thể khai báo và sử dụng các đối tượng của ADO</a:t>
            </a:r>
          </a:p>
          <a:p>
            <a:pPr algn="just"/>
            <a:endParaRPr lang="en-US" altLang="en-US">
              <a:latin typeface="Tahoma" panose="020B0604030504040204" pitchFamily="34" charset="0"/>
              <a:ea typeface="Tahoma" panose="020B0604030504040204" pitchFamily="34" charset="0"/>
              <a:cs typeface="Tahoma" panose="020B0604030504040204" pitchFamily="34" charset="0"/>
            </a:endParaRPr>
          </a:p>
          <a:p>
            <a:pPr algn="just"/>
            <a:r>
              <a:rPr lang="en-US" altLang="en-US">
                <a:latin typeface="Tahoma" panose="020B0604030504040204" pitchFamily="34" charset="0"/>
                <a:ea typeface="Tahoma" panose="020B0604030504040204" pitchFamily="34" charset="0"/>
                <a:cs typeface="Tahoma" panose="020B0604030504040204" pitchFamily="34" charset="0"/>
              </a:rPr>
              <a:t>- Ví dụ: </a:t>
            </a:r>
          </a:p>
          <a:p>
            <a:pPr algn="just"/>
            <a:r>
              <a:rPr lang="en-US" altLang="en-US">
                <a:latin typeface="Tahoma" panose="020B0604030504040204" pitchFamily="34" charset="0"/>
                <a:ea typeface="Tahoma" panose="020B0604030504040204" pitchFamily="34" charset="0"/>
                <a:cs typeface="Tahoma" panose="020B0604030504040204" pitchFamily="34" charset="0"/>
              </a:rPr>
              <a:t>Public cn As New ADODB.Connection</a:t>
            </a:r>
          </a:p>
          <a:p>
            <a:pPr algn="just"/>
            <a:r>
              <a:rPr lang="en-US" altLang="en-US">
                <a:latin typeface="Tahoma" panose="020B0604030504040204" pitchFamily="34" charset="0"/>
                <a:ea typeface="Tahoma" panose="020B0604030504040204" pitchFamily="34" charset="0"/>
                <a:cs typeface="Tahoma" panose="020B0604030504040204" pitchFamily="34" charset="0"/>
              </a:rPr>
              <a:t>Dim rsSinhVien, rsKetQua As New ADODB.Recordset</a:t>
            </a:r>
          </a:p>
          <a:p>
            <a:pPr algn="just"/>
            <a:endParaRPr lang="en-US" alt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211014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10358</TotalTime>
  <Words>2131</Words>
  <Application>Microsoft Office PowerPoint</Application>
  <PresentationFormat>On-screen Show (4:3)</PresentationFormat>
  <Paragraphs>301</Paragraphs>
  <Slides>27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Arail</vt:lpstr>
      <vt:lpstr>Arial</vt:lpstr>
      <vt:lpstr>Arial (Body)</vt:lpstr>
      <vt:lpstr>Calibri</vt:lpstr>
      <vt:lpstr>Carlito</vt:lpstr>
      <vt:lpstr>Tahoma</vt:lpstr>
      <vt:lpstr>Wingdings 2</vt:lpstr>
      <vt:lpstr>1_Office Theme</vt:lpstr>
      <vt:lpstr>PowerPoint Presentation</vt:lpstr>
      <vt:lpstr>PowerPoint Presentation</vt:lpstr>
      <vt:lpstr>MỤC TIÊU BÀI HỌC</vt:lpstr>
      <vt:lpstr>KẾT NỐI CƠ SỞ DỮ LIỆU</vt:lpstr>
      <vt:lpstr>KẾT NỐI CƠ SỞ DỮ LIỆU</vt:lpstr>
      <vt:lpstr>KẾT NỐI CƠ SỞ DỮ LIỆU</vt:lpstr>
      <vt:lpstr>KẾT NỐI CƠ SỞ DỮ LIỆU</vt:lpstr>
      <vt:lpstr>KẾT NỐI CƠ SỞ DỮ LIỆU</vt:lpstr>
      <vt:lpstr>KẾT NỐI CƠ SỞ DỮ LIỆU</vt:lpstr>
      <vt:lpstr>THỦ TỤC KẾT NỐI CƠ SỞ DỮ LIỆU</vt:lpstr>
      <vt:lpstr>THỦ TỤC KẾT NỐI CƠ SỞ DỮ LIỆU</vt:lpstr>
      <vt:lpstr>THỦ TỤC KẾT NỐI CƠ SỞ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DUL</dc:creator>
  <cp:lastModifiedBy>Tran Nguyen Huong</cp:lastModifiedBy>
  <cp:revision>441</cp:revision>
  <dcterms:created xsi:type="dcterms:W3CDTF">2017-11-07T07:22:21Z</dcterms:created>
  <dcterms:modified xsi:type="dcterms:W3CDTF">2021-05-30T11:16:46Z</dcterms:modified>
</cp:coreProperties>
</file>