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6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58" r:id="rId41"/>
    <p:sldId id="297" r:id="rId42"/>
    <p:sldId id="298" r:id="rId43"/>
    <p:sldId id="299" r:id="rId44"/>
    <p:sldId id="300" r:id="rId45"/>
    <p:sldId id="301" r:id="rId46"/>
    <p:sldId id="259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26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772400" cy="1470025"/>
          </a:xfrm>
        </p:spPr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Thực hành php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715000"/>
            <a:ext cx="6400800" cy="762000"/>
          </a:xfrm>
        </p:spPr>
        <p:txBody>
          <a:bodyPr/>
          <a:lstStyle/>
          <a:p>
            <a:r>
              <a:rPr lang="en-US" smtClean="0"/>
              <a:t>nvn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228600"/>
            <a:ext cx="9124008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22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1" cy="4938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01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4-Switch-case.php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vi-VN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1. Bài toán xây dựng máy tím bỏ túi đơn giản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Khai báo firstNumber và secondNumber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Khai báo phép toán  (+ - * / %)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Kết quả của biểu thức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</a:t>
            </a:r>
            <a:r>
              <a:rPr lang="vi-VN" smtClean="0">
                <a:latin typeface="+mj-lt"/>
              </a:rPr>
              <a:t>*/</a:t>
            </a:r>
            <a:endParaRPr lang="en-US" smtClean="0">
              <a:latin typeface="+mj-lt"/>
            </a:endParaRPr>
          </a:p>
          <a:p>
            <a:pPr marL="0" indent="0">
              <a:buNone/>
            </a:pPr>
            <a:r>
              <a:rPr lang="en-US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</a:t>
            </a:r>
            <a:r>
              <a:rPr lang="en-US" smtClean="0">
                <a:latin typeface="+mj-lt"/>
              </a:rPr>
              <a:t>2. </a:t>
            </a:r>
            <a:r>
              <a:rPr lang="en-US">
                <a:latin typeface="+mj-lt"/>
              </a:rPr>
              <a:t>Bài toán xây dựng câu hỏi thi trắc nghiệm  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       + Khai báo yourAnswer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       + Thông báo kết quả của câu hỏi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504088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855"/>
            <a:ext cx="8622427" cy="6844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42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3" y="381000"/>
            <a:ext cx="9055873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1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304800"/>
            <a:ext cx="900164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74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5-Loop.php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" y="838200"/>
            <a:ext cx="9074727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1200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1. Bài tập tính tổng : S = 1 + 2 + 3 + 4 + ... + n 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+ Khai báo n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+ Kết quả của biểu thức S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</a:t>
            </a:r>
            <a:r>
              <a:rPr lang="vi-VN" sz="1200" smtClean="0">
                <a:latin typeface="+mj-lt"/>
              </a:rPr>
              <a:t>Algorithm </a:t>
            </a:r>
            <a:r>
              <a:rPr lang="vi-VN" sz="120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  . Khai báo biến $n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  . Khai báo biến $total = 0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  . Sử dụng vòng lặp for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  . Cộng dồn biến $total qua mỗi bước lặp   </a:t>
            </a:r>
          </a:p>
          <a:p>
            <a:pPr marL="0" indent="0">
              <a:buNone/>
            </a:pPr>
            <a:endParaRPr lang="en-US" sz="1200" smtClean="0">
              <a:latin typeface="+mj-lt"/>
            </a:endParaRPr>
          </a:p>
          <a:p>
            <a:pPr marL="0" indent="0">
              <a:buNone/>
            </a:pPr>
            <a:r>
              <a:rPr lang="en-US" sz="1200">
                <a:latin typeface="+mj-lt"/>
              </a:rPr>
              <a:t> </a:t>
            </a:r>
            <a:r>
              <a:rPr lang="vi-VN" sz="1200" smtClean="0">
                <a:latin typeface="+mj-lt"/>
              </a:rPr>
              <a:t>*  </a:t>
            </a:r>
            <a:r>
              <a:rPr lang="vi-VN" sz="1200">
                <a:latin typeface="+mj-lt"/>
              </a:rPr>
              <a:t>2. Tính tổng : S = 1 + 1*2 + 1*2*3 + 1*2*3*4 + ... + 1*2*3*4*...*n 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+ Khai báo n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+ Kết quả của biểu thức S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</a:t>
            </a:r>
            <a:r>
              <a:rPr lang="vi-VN" sz="1200" smtClean="0">
                <a:latin typeface="+mj-lt"/>
              </a:rPr>
              <a:t> </a:t>
            </a:r>
            <a:r>
              <a:rPr lang="vi-VN" sz="1200">
                <a:latin typeface="+mj-lt"/>
              </a:rPr>
              <a:t>Algorithm :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  . Khai báo biến $n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  . Khai báo biến $total    = 0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  . Sử dụng vòng lặp for lồng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  . Với i số lần lặp bằng $n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  . Khai báo biến $multiply = 1  (phép nhân với 1 = chính nó với 0 = 0)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  . Với j số lần lặp bằng $i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  . Nhân dồn biến $multiply với $j qua mỗi bước lặp $j   </a:t>
            </a:r>
          </a:p>
          <a:p>
            <a:pPr marL="0" indent="0">
              <a:buNone/>
            </a:pPr>
            <a:r>
              <a:rPr lang="vi-VN" sz="1200">
                <a:latin typeface="+mj-lt"/>
              </a:rPr>
              <a:t> *           . Cộng dồn biến $total với $multiply qua mỗi bước lặp $i   </a:t>
            </a:r>
            <a:endParaRPr lang="vi-VN" sz="1200" smtClean="0">
              <a:latin typeface="+mj-lt"/>
            </a:endParaRPr>
          </a:p>
          <a:p>
            <a:pPr marL="0" indent="0">
              <a:buNone/>
            </a:pPr>
            <a:r>
              <a:rPr lang="vi-VN" sz="1200" smtClean="0">
                <a:latin typeface="+mj-lt"/>
              </a:rPr>
              <a:t> */</a:t>
            </a:r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793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vi-VN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3. Tính tổng số nguyên lẻ tử 1 -&gt; n   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Khai báo n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Kết quả của biểu thức S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Algorithm :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Khai báo biến $n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Khai báo biến $total = 0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Sử dụng vòng lặp for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Kiểm tra điều kiện nếu $i là số lẻ ( $i % 2 == 1)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-&gt; Cộng dồn biến $total với $i  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</a:t>
            </a:r>
            <a:r>
              <a:rPr lang="vi-VN" smtClean="0">
                <a:latin typeface="+mj-lt"/>
              </a:rPr>
              <a:t>*/</a:t>
            </a:r>
            <a:endParaRPr lang="en-US" smtClean="0">
              <a:latin typeface="+mj-lt"/>
            </a:endParaRPr>
          </a:p>
          <a:p>
            <a:pPr marL="0" indent="0">
              <a:buNone/>
            </a:pPr>
            <a:r>
              <a:rPr lang="en-US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4. Tính tổng số nguyên chẵn tử 1 -&gt; n     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       + Khai báo n 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       + Kết quả của biểu thức S 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Algorithm :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         . Khai báo biến $n 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         . Khai báo biến $total = 0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         . Sử dụng vòng lặp for 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         . ở biểu thức 3 của vòng lặp for gán $i = $i + 2 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         . Cộng dồn biến $total với $i    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909503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vi-VN">
                <a:latin typeface="+mj-lt"/>
              </a:rPr>
              <a:t>/**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5. Bài tập tính S = 1! + 2! + 3! + ... + n! (sử dụng vòng lặp while)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Input :  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       + Khai báo n 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Output: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       + Kết quả của biểu thức S 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Algorithm :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         . Khai báo biến $n 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         . Khai báo biến $total = 0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         . Khai báo biến $i     = 1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         . Sử dụng 2 vòng lặp while lồng nhau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         . Vòng lặp với $i lặp theo điều kiện ($i &lt;= $n)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         -&gt; Khai báo biến $j        = 1 (giá trị khởi tạo cho vòng lặp while lồng bên trong)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         -&gt; Khai báo biến $multiply = 1 (giá trị của giai thừa) 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         . Vòng lặp với $i lặp theo điều kiện ($j &lt;= $i)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         --&gt; nhân dồn $multiply với $j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           -&gt; Cộng dồn $total với $multiply</a:t>
            </a:r>
          </a:p>
          <a:p>
            <a:pPr marL="0" indent="0" algn="just">
              <a:buNone/>
            </a:pPr>
            <a:r>
              <a:rPr lang="vi-VN">
                <a:latin typeface="+mj-lt"/>
              </a:rPr>
              <a:t> */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648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vi-VN">
                <a:latin typeface="+mj-lt"/>
              </a:rPr>
              <a:t>/***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6. Kiểm tra một số có phải là số nguyên tố hay không (sử dụng vòng lặp while)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Khai báo number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Xác định $number có phải là số nguyên tố hay không ?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Algorithm :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- Số nguyên tố là số chia hết cho một và chính nó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Khai báo biến $number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Khai báo biến $i       = 1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Khai báo biến $isPrime = true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Sử dụng vòng lặp while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Lặp với theo điều kiện ($i &lt; $number)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-&gt; Kiểm tra điều kiện $number % $i == 0 =&gt; gán $isPrime = false và break thoát khỏi vòng lặp while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-&gt; Nếu điều kiện $number % $i == 0 không xảy ra =&gt; $isPrime = true không thay đổi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Kiểm tra điều kiện $isPrime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-&gt; true  =&gt; $number là số nguyên tố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-&gt; false =&gt; $number không phải là số nguyên tố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*/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648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Cài đặt server localhost để chạy Web viết bằng PHP</a:t>
            </a:r>
          </a:p>
          <a:p>
            <a:pPr marL="0" indent="0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Cài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đặt một trong các tool sau: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AppServ, XAMPP, usbwebserver,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easyphp,…</a:t>
            </a:r>
          </a:p>
          <a:p>
            <a:pPr marL="0" indent="0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Viết web php giải các bài tập ở phần tiếp theo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5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vi-VN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7. In ra tất cả số nguyên tố nhỏ hơn n (sử dụng vòng lặp for)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Khai báo number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Xác định $number có phải là số nguyên tố hay không ?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Algorithm :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- Số nguyên tố là số chia hết cho một và chính nó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Khai báo biến $n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Khai báo chuỗi $listPrime = ''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Sử dụng vòng lặp for với điều kiện ($i &lt; $n)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-&gt; Gán $isPrime = true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Sử dụng vòng lặp for với điều kiện ($j &lt; $i)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Kiểm tra điều kiện $i % j != 0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-&gt; true  =&gt; continue bỏ qua bước lặp hiện tại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-&gt; false =&gt; thực thi câu lệnh tiếp theo gán $isPrime = false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Quay lại vòng lặp for với điều kiện ($j &lt; $i)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Kiểm tra điều kiện $isPrime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-&gt; true  =&gt; Nối chuỗi $i vào $listPrime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-&gt; false =&gt; thì thôi :)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*/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050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vi-VN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8. Vẽ tam giác cân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Khai báo width, height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Vẽ tam giác cân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Algorithm :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Khai báo width , height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Sử dụng hai vòng lặp while lồng nhau 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 Vòng lặp while với điều kiện $i &lt;= $height  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*/</a:t>
            </a:r>
          </a:p>
          <a:p>
            <a:pPr marL="0" indent="0">
              <a:buNone/>
            </a:pPr>
            <a:endParaRPr lang="vi-VN">
              <a:latin typeface="+mj-lt"/>
            </a:endParaRPr>
          </a:p>
          <a:p>
            <a:pPr marL="0" indent="0">
              <a:buNone/>
            </a:pPr>
            <a:r>
              <a:rPr lang="vi-VN">
                <a:latin typeface="+mj-lt"/>
              </a:rPr>
              <a:t>        /**   0001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        *    00111                   h = 4  đáy = 7 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        *    011111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        *    1111111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        </a:t>
            </a:r>
            <a:r>
              <a:rPr lang="vi-VN" smtClean="0">
                <a:latin typeface="+mj-lt"/>
              </a:rPr>
              <a:t>*/</a:t>
            </a:r>
            <a:endParaRPr lang="en-US" smtClean="0">
              <a:latin typeface="+mj-lt"/>
            </a:endParaRPr>
          </a:p>
          <a:p>
            <a:pPr marL="0" indent="0">
              <a:buNone/>
            </a:pPr>
            <a:r>
              <a:rPr lang="vi-VN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</a:t>
            </a:r>
            <a:r>
              <a:rPr lang="en-US" smtClean="0">
                <a:latin typeface="+mj-lt"/>
              </a:rPr>
              <a:t>9</a:t>
            </a:r>
            <a:r>
              <a:rPr lang="vi-VN" smtClean="0">
                <a:latin typeface="+mj-lt"/>
              </a:rPr>
              <a:t>. </a:t>
            </a:r>
            <a:r>
              <a:rPr lang="vi-VN">
                <a:latin typeface="+mj-lt"/>
              </a:rPr>
              <a:t>Bài tập in bảng cửu chương bằng vòng lặp for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*/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648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33400"/>
            <a:ext cx="9068696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84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0945"/>
            <a:ext cx="8902851" cy="641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957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1892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957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" y="249382"/>
            <a:ext cx="9031876" cy="630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957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957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6-Array.php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vi-VN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1. Khởi tạo danh sách top 4 thần tượng được yêu thích nhất (Index Array)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</a:t>
            </a:r>
            <a:r>
              <a:rPr lang="vi-VN" smtClean="0">
                <a:latin typeface="+mj-lt"/>
              </a:rPr>
              <a:t>*/</a:t>
            </a:r>
            <a:endParaRPr lang="en-US" smtClean="0">
              <a:latin typeface="+mj-lt"/>
            </a:endParaRPr>
          </a:p>
          <a:p>
            <a:pPr marL="0" indent="0">
              <a:buNone/>
            </a:pPr>
            <a:r>
              <a:rPr lang="it-IT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it-IT">
                <a:latin typeface="+mj-lt"/>
              </a:rPr>
              <a:t> *  2. Tạo profile của bạn (Associative Array)</a:t>
            </a:r>
          </a:p>
          <a:p>
            <a:pPr marL="0" indent="0">
              <a:buNone/>
            </a:pPr>
            <a:r>
              <a:rPr lang="it-IT">
                <a:latin typeface="+mj-lt"/>
              </a:rPr>
              <a:t> </a:t>
            </a:r>
            <a:r>
              <a:rPr lang="it-IT" smtClean="0">
                <a:latin typeface="+mj-lt"/>
              </a:rPr>
              <a:t>*/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3. Tạo danh sách 2 video youtube yêu thích (Mutidimensional Arrray)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*/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 4. CRUD Array (Thêm sửa xóa phần tử của mảng )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*/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4.1 Thêm một phần tử vào cuối danh sách $posts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*/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pPr marL="0" indent="0">
              <a:buNone/>
            </a:pPr>
            <a:r>
              <a:rPr lang="en-US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4.1.2 Thêm một phần tử vào vị trí thứ 1 danh sách $posts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*/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pPr marL="0" indent="0">
              <a:buNone/>
            </a:pPr>
            <a:r>
              <a:rPr lang="en-US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Cách 1: Sử dụng chỉ số index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*/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 Cách 2: sử dụng hàm array_unshift() -&gt; nên sử dụng</a:t>
            </a:r>
          </a:p>
          <a:p>
            <a:pPr marL="0" indent="0">
              <a:buNone/>
            </a:pPr>
            <a:r>
              <a:rPr lang="en-US">
                <a:latin typeface="+mj-lt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884317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/**</a:t>
            </a:r>
          </a:p>
          <a:p>
            <a:pPr marL="0" indent="0">
              <a:buNone/>
            </a:pPr>
            <a:r>
              <a:rPr lang="en-US"/>
              <a:t> * 4.2 Cập nhật author của bài post vừa thêm vào danh sách $posts ở trên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*/</a:t>
            </a:r>
          </a:p>
          <a:p>
            <a:pPr marL="0" indent="0">
              <a:buNone/>
            </a:pPr>
            <a:r>
              <a:rPr lang="en-US"/>
              <a:t>/**</a:t>
            </a:r>
          </a:p>
          <a:p>
            <a:pPr marL="0" indent="0">
              <a:buNone/>
            </a:pPr>
            <a:r>
              <a:rPr lang="en-US"/>
              <a:t> *  4.3 Xóa bài post vừa thêm vào danh sách $posts ở trên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*/</a:t>
            </a:r>
          </a:p>
          <a:p>
            <a:pPr marL="0" indent="0">
              <a:buNone/>
            </a:pPr>
            <a:r>
              <a:rPr lang="en-US"/>
              <a:t>/**</a:t>
            </a:r>
          </a:p>
          <a:p>
            <a:pPr marL="0" indent="0">
              <a:buNone/>
            </a:pPr>
            <a:r>
              <a:rPr lang="en-US"/>
              <a:t> * 5. Thêm một phần tử vào vị trí bất kì của mảng</a:t>
            </a:r>
          </a:p>
          <a:p>
            <a:pPr marL="0" indent="0">
              <a:buNone/>
            </a:pPr>
            <a:r>
              <a:rPr lang="en-US"/>
              <a:t> *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*/</a:t>
            </a:r>
          </a:p>
          <a:p>
            <a:pPr marL="0" indent="0">
              <a:buNone/>
            </a:pPr>
            <a:r>
              <a:rPr lang="en-US"/>
              <a:t>/**</a:t>
            </a:r>
          </a:p>
          <a:p>
            <a:pPr marL="0" indent="0">
              <a:buNone/>
            </a:pPr>
            <a:r>
              <a:rPr lang="en-US"/>
              <a:t> *  6. Tìm kiếm phần tử trong mảng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*/</a:t>
            </a:r>
          </a:p>
          <a:p>
            <a:pPr marL="0" indent="0">
              <a:buNone/>
            </a:pPr>
            <a:r>
              <a:rPr lang="vi-VN"/>
              <a:t>/**</a:t>
            </a:r>
          </a:p>
          <a:p>
            <a:pPr marL="0" indent="0">
              <a:buNone/>
            </a:pPr>
            <a:r>
              <a:rPr lang="vi-VN"/>
              <a:t> * 6.1 Hiển thị phần tử đầu tiên của mảng</a:t>
            </a:r>
          </a:p>
          <a:p>
            <a:pPr marL="0" indent="0">
              <a:buNone/>
            </a:pPr>
            <a:r>
              <a:rPr lang="vi-VN"/>
              <a:t> */</a:t>
            </a:r>
          </a:p>
          <a:p>
            <a:pPr marL="0" indent="0">
              <a:buNone/>
            </a:pPr>
            <a:endParaRPr lang="vi-VN"/>
          </a:p>
          <a:p>
            <a:pPr marL="0" indent="0">
              <a:buNone/>
            </a:pPr>
            <a:r>
              <a:rPr lang="vi-VN"/>
              <a:t>/**</a:t>
            </a:r>
          </a:p>
          <a:p>
            <a:pPr marL="0" indent="0">
              <a:buNone/>
            </a:pPr>
            <a:r>
              <a:rPr lang="vi-VN"/>
              <a:t> * Cách 1. Sử dụng hàm reset </a:t>
            </a:r>
          </a:p>
          <a:p>
            <a:pPr marL="0" indent="0">
              <a:buNone/>
            </a:pPr>
            <a:r>
              <a:rPr lang="vi-VN"/>
              <a:t> </a:t>
            </a:r>
            <a:r>
              <a:rPr lang="vi-VN" smtClean="0"/>
              <a:t>*/</a:t>
            </a:r>
            <a:endParaRPr lang="en-US" smtClean="0"/>
          </a:p>
          <a:p>
            <a:pPr marL="0" indent="0">
              <a:buNone/>
            </a:pPr>
            <a:r>
              <a:rPr lang="en-US"/>
              <a:t>/**</a:t>
            </a:r>
          </a:p>
          <a:p>
            <a:pPr marL="0" indent="0">
              <a:buNone/>
            </a:pPr>
            <a:r>
              <a:rPr lang="en-US"/>
              <a:t> * Cách 2. Sử dụng chỉ số index 0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*/</a:t>
            </a:r>
          </a:p>
          <a:p>
            <a:pPr marL="0" indent="0">
              <a:buNone/>
            </a:pPr>
            <a:r>
              <a:rPr lang="en-US"/>
              <a:t>/**</a:t>
            </a:r>
          </a:p>
          <a:p>
            <a:pPr marL="0" indent="0">
              <a:buNone/>
            </a:pPr>
            <a:r>
              <a:rPr lang="en-US"/>
              <a:t> * 6.2 Hiển thị key của phần tử trong mảng có giá trị là "blue"</a:t>
            </a:r>
          </a:p>
          <a:p>
            <a:pPr marL="0" indent="0">
              <a:buNone/>
            </a:pPr>
            <a:r>
              <a:rPr lang="en-US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269957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8" y="-1"/>
            <a:ext cx="895574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95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792162"/>
          </a:xfrm>
        </p:spPr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I. Basic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1-HelloWorld.php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2-Operator.php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3-If-else.php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4-Switch-case.php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5-Loop.php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6-Array.php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7-String.php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8-Date-time.php</a:t>
            </a:r>
          </a:p>
        </p:txBody>
      </p:sp>
    </p:spTree>
    <p:extLst>
      <p:ext uri="{BB962C8B-B14F-4D97-AF65-F5344CB8AC3E}">
        <p14:creationId xmlns:p14="http://schemas.microsoft.com/office/powerpoint/2010/main" val="1394419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34475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158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359254"/>
            <a:ext cx="9137073" cy="619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158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80109"/>
            <a:ext cx="9106568" cy="652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158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4" y="-1"/>
            <a:ext cx="8680106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158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124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150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7-String.php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/>
              <a:t>/**</a:t>
            </a:r>
          </a:p>
          <a:p>
            <a:pPr marL="0" indent="0">
              <a:buNone/>
            </a:pPr>
            <a:r>
              <a:rPr lang="vi-VN"/>
              <a:t> * 1. Xác định số phần tử của chuỗi</a:t>
            </a:r>
          </a:p>
          <a:p>
            <a:pPr marL="0" indent="0">
              <a:buNone/>
            </a:pPr>
            <a:r>
              <a:rPr lang="vi-VN"/>
              <a:t> </a:t>
            </a:r>
            <a:r>
              <a:rPr lang="vi-VN" smtClean="0"/>
              <a:t>*/</a:t>
            </a:r>
            <a:endParaRPr lang="en-US" smtClean="0"/>
          </a:p>
          <a:p>
            <a:pPr marL="0" indent="0">
              <a:buNone/>
            </a:pPr>
            <a:r>
              <a:rPr lang="en-US"/>
              <a:t>/**</a:t>
            </a:r>
          </a:p>
          <a:p>
            <a:pPr marL="0" indent="0">
              <a:buNone/>
            </a:pPr>
            <a:r>
              <a:rPr lang="en-US"/>
              <a:t>  * Cách 1: sử dụng hàm strlen (string length)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smtClean="0"/>
              <a:t>*/</a:t>
            </a:r>
          </a:p>
          <a:p>
            <a:pPr marL="0" indent="0">
              <a:buNone/>
            </a:pPr>
            <a:r>
              <a:rPr lang="vi-VN"/>
              <a:t>/**</a:t>
            </a:r>
          </a:p>
          <a:p>
            <a:pPr marL="0" indent="0">
              <a:buNone/>
            </a:pPr>
            <a:r>
              <a:rPr lang="vi-VN"/>
              <a:t>  * Cách 2: sử dụng hàm str_plit để chuyển đổi chuỗi thành mảng và sử dụng hàm count để xác định độ dài của mảng</a:t>
            </a:r>
          </a:p>
          <a:p>
            <a:pPr marL="0" indent="0">
              <a:buNone/>
            </a:pPr>
            <a:r>
              <a:rPr lang="vi-VN"/>
              <a:t>  </a:t>
            </a:r>
            <a:r>
              <a:rPr lang="vi-VN" smtClean="0"/>
              <a:t>*/</a:t>
            </a:r>
            <a:endParaRPr lang="en-US" smtClean="0"/>
          </a:p>
          <a:p>
            <a:pPr marL="0" indent="0">
              <a:buNone/>
            </a:pPr>
            <a:r>
              <a:rPr lang="vi-VN"/>
              <a:t>/**</a:t>
            </a:r>
          </a:p>
          <a:p>
            <a:pPr marL="0" indent="0">
              <a:buNone/>
            </a:pPr>
            <a:r>
              <a:rPr lang="vi-VN"/>
              <a:t> * 2. Xác định số từ của chuỗi</a:t>
            </a:r>
          </a:p>
          <a:p>
            <a:pPr marL="0" indent="0">
              <a:buNone/>
            </a:pPr>
            <a:r>
              <a:rPr lang="vi-VN"/>
              <a:t> </a:t>
            </a:r>
            <a:r>
              <a:rPr lang="vi-VN" smtClean="0"/>
              <a:t>*/</a:t>
            </a:r>
            <a:endParaRPr lang="en-US" smtClean="0"/>
          </a:p>
          <a:p>
            <a:pPr marL="0" indent="0">
              <a:buNone/>
            </a:pPr>
            <a:r>
              <a:rPr lang="en-US"/>
              <a:t>/**</a:t>
            </a:r>
          </a:p>
          <a:p>
            <a:pPr marL="0" indent="0">
              <a:buNone/>
            </a:pPr>
            <a:r>
              <a:rPr lang="en-US"/>
              <a:t>  * Cách 1: sử dụng hàm str_word_count 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smtClean="0"/>
              <a:t>*/</a:t>
            </a:r>
          </a:p>
          <a:p>
            <a:pPr marL="0" indent="0">
              <a:buNone/>
            </a:pPr>
            <a:r>
              <a:rPr lang="vi-VN"/>
              <a:t>/**</a:t>
            </a:r>
          </a:p>
          <a:p>
            <a:pPr marL="0" indent="0">
              <a:buNone/>
            </a:pPr>
            <a:r>
              <a:rPr lang="vi-VN"/>
              <a:t>  * Cách 2: sử dụng hàm explode để chuyển đổi chuỗi thành mảng và sử dụng hàm count để xác định độ dài của mảng</a:t>
            </a:r>
          </a:p>
          <a:p>
            <a:pPr marL="0" indent="0">
              <a:buNone/>
            </a:pPr>
            <a:r>
              <a:rPr lang="vi-VN"/>
              <a:t>  </a:t>
            </a:r>
            <a:r>
              <a:rPr lang="vi-VN" smtClean="0"/>
              <a:t>*/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9225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 algn="just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* 3. Cắt chuỗi Nguyenvanhieu ra khỏi chuỗi "Nguyenvanhieu.vn"</a:t>
            </a:r>
          </a:p>
          <a:p>
            <a:pPr marL="0" indent="0" algn="just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 algn="just">
              <a:buNone/>
            </a:pPr>
            <a:r>
              <a:rPr lang="vi-VN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 algn="just">
              <a:buNone/>
            </a:pPr>
            <a:r>
              <a:rPr lang="vi-VN" sz="2500">
                <a:latin typeface="Times New Roman" pitchFamily="18" charset="0"/>
                <a:cs typeface="Times New Roman" pitchFamily="18" charset="0"/>
              </a:rPr>
              <a:t>  * Cách 1: Sử dụng hàm substr(str,vị trí cắt, độ dài chuỗi cắt)  </a:t>
            </a:r>
          </a:p>
          <a:p>
            <a:pPr marL="0" indent="0" algn="just">
              <a:buNone/>
            </a:pPr>
            <a:r>
              <a:rPr lang="vi-VN" sz="25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sz="2500" smtClean="0">
                <a:latin typeface="Times New Roman" pitchFamily="18" charset="0"/>
                <a:cs typeface="Times New Roman" pitchFamily="18" charset="0"/>
              </a:rPr>
              <a:t>*/</a:t>
            </a:r>
            <a:endParaRPr lang="en-US" sz="250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 algn="just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* Cách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Sử dụng hàm substr(str,vị trí cắt, tham số âm -- vị trí cắt tính từ cuối chuỗi)  </a:t>
            </a:r>
          </a:p>
          <a:p>
            <a:pPr marL="0" indent="0" algn="just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*/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61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-1"/>
            <a:ext cx="8597247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101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8-Date-time.php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* Set timezone 'Asia/Ho_Chi_Minh</a:t>
            </a:r>
          </a:p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* Tạo object lấy thời gian hiện tại </a:t>
            </a:r>
          </a:p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* Tạo biến $date với mốc thời gian y = 2020 m = 4 d = 29</a:t>
            </a:r>
          </a:p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*  Convert string to time</a:t>
            </a:r>
          </a:p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*/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64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9600"/>
            <a:ext cx="9144001" cy="466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73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93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1-HelloWorld.php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smtClean="0">
                <a:latin typeface="+mj-lt"/>
              </a:rPr>
              <a:t>	</a:t>
            </a:r>
            <a:r>
              <a:rPr lang="vi-VN" sz="2800" smtClean="0">
                <a:latin typeface="+mj-lt"/>
              </a:rPr>
              <a:t>Xuất </a:t>
            </a:r>
            <a:r>
              <a:rPr lang="vi-VN" sz="2800">
                <a:latin typeface="+mj-lt"/>
              </a:rPr>
              <a:t>ra trình duyệt chuỗi ' Hello World ! :)) </a:t>
            </a:r>
            <a:r>
              <a:rPr lang="vi-VN" sz="2800" smtClean="0">
                <a:latin typeface="+mj-lt"/>
              </a:rPr>
              <a:t>'</a:t>
            </a:r>
            <a:endParaRPr lang="vi-VN" sz="2800">
              <a:latin typeface="+mj-lt"/>
            </a:endParaRPr>
          </a:p>
          <a:p>
            <a:pPr marL="0" indent="0" algn="just">
              <a:buNone/>
            </a:pPr>
            <a:r>
              <a:rPr lang="en-US" sz="2800" smtClean="0">
                <a:latin typeface="+mj-lt"/>
              </a:rPr>
              <a:t>	</a:t>
            </a:r>
            <a:r>
              <a:rPr lang="vi-VN" sz="2800" smtClean="0">
                <a:latin typeface="+mj-lt"/>
              </a:rPr>
              <a:t>Sử </a:t>
            </a:r>
            <a:r>
              <a:rPr lang="vi-VN" sz="2800">
                <a:latin typeface="+mj-lt"/>
              </a:rPr>
              <a:t>dụng hàm "echo()" để xuất ra chuỗi truyền </a:t>
            </a:r>
            <a:r>
              <a:rPr lang="vi-VN" sz="2800" smtClean="0">
                <a:latin typeface="+mj-lt"/>
              </a:rPr>
              <a:t>vào</a:t>
            </a:r>
            <a:endParaRPr lang="en-US" sz="280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20291"/>
            <a:ext cx="8778586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665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II. Form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Validate-input.php</a:t>
            </a:r>
          </a:p>
          <a:p>
            <a:pPr marL="0" indent="0"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 *  Validate biểu mẫu thông tin cá nhân dưới đây</a:t>
            </a:r>
          </a:p>
          <a:p>
            <a:pPr marL="0" indent="0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 marL="0" indent="0"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74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7" y="0"/>
            <a:ext cx="832543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302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713509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624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1"/>
            <a:ext cx="853157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624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9" y="0"/>
            <a:ext cx="828051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624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0" y="0"/>
            <a:ext cx="877556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68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III. File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1-Open-read-file.php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2-Create-write-file.php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3-Delete-file.php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4-CRUD-student-manage.php</a:t>
            </a:r>
          </a:p>
        </p:txBody>
      </p:sp>
    </p:spTree>
    <p:extLst>
      <p:ext uri="{BB962C8B-B14F-4D97-AF65-F5344CB8AC3E}">
        <p14:creationId xmlns:p14="http://schemas.microsoft.com/office/powerpoint/2010/main" val="674442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1-Open-read-file.php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* - Đọc nội dung file (File.txt)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* 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* -&gt; Sử dụng hàm file_get_contents($path)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* Download file (File.txt)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195566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399"/>
            <a:ext cx="8686800" cy="429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319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2-Create-write-file.php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/**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* Tạo file (profile.txt) có nội dung "Wellcome to legend"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 marL="0" indent="0">
              <a:buNone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/**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* Sử dụng hàm file_put_content($path,$contents)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* Sử dụng hàm fwrite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3664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2-Operator.php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vi-VN" sz="2400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1. Viết chương trình tính tuổi của tôi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       + Năm sinh   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       + Năm hiện tại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       + Tuổi hiện tại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Algorithm :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         . Tuổi = năm hiện tại - năm sinh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         -&gt; sử dụng hàm date('Y') để lấy năm hiện tại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</a:t>
            </a:r>
            <a:r>
              <a:rPr lang="vi-VN" sz="2400" smtClean="0">
                <a:latin typeface="+mj-lt"/>
              </a:rPr>
              <a:t>*/</a:t>
            </a:r>
            <a:endParaRPr lang="en-US" sz="2400" smtClean="0">
              <a:latin typeface="+mj-lt"/>
            </a:endParaRPr>
          </a:p>
          <a:p>
            <a:pPr marL="0" indent="0">
              <a:buNone/>
            </a:pPr>
            <a:r>
              <a:rPr lang="vi-VN" sz="2400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2. Viết chương trình tính diện tích hình chữ nhật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       + Chiều dài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       + Chiều rộng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       + Diện tích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Algorithm :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         . Diện tích = Chiều dài * chiều rộng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*/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6737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733871"/>
            <a:ext cx="8529009" cy="498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016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3-Delete-file.php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* Xóa file "abc.txt"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*/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04" y="2819400"/>
            <a:ext cx="857659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8801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4-CRUD-student-manage.php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 Get all sinh viên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 Thêm sinh viên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*/</a:t>
            </a:r>
          </a:p>
        </p:txBody>
      </p:sp>
    </p:spTree>
    <p:extLst>
      <p:ext uri="{BB962C8B-B14F-4D97-AF65-F5344CB8AC3E}">
        <p14:creationId xmlns:p14="http://schemas.microsoft.com/office/powerpoint/2010/main" val="509958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865361"/>
            <a:ext cx="8458200" cy="477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227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622"/>
            <a:ext cx="8382001" cy="645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743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IV. Database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1-Connect.php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2-Create-table.php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3-Insert.php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4-Update.php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5-Delete.php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6-Select.php</a:t>
            </a:r>
          </a:p>
        </p:txBody>
      </p:sp>
    </p:spTree>
    <p:extLst>
      <p:ext uri="{BB962C8B-B14F-4D97-AF65-F5344CB8AC3E}">
        <p14:creationId xmlns:p14="http://schemas.microsoft.com/office/powerpoint/2010/main" val="96257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055"/>
            <a:ext cx="8229600" cy="748145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1-Connect.php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/**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 Kết nối với csdl mysql : server name: 'localhost' , username: 'root',  password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‘root', 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database name: 'laptrinhnotkho'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 Kiểm tra kết nối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*/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09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8" y="1066799"/>
            <a:ext cx="8887692" cy="309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989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868362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2-Create-table.php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 Kết nối với csdl mysql : server name: 'localhost' , username: 'root',  password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‘root', 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database name: 'laptrinhnotkho'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 Tạo 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posts (id,title,description,thumbnail,content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*/</a:t>
            </a:r>
          </a:p>
        </p:txBody>
      </p:sp>
    </p:spTree>
    <p:extLst>
      <p:ext uri="{BB962C8B-B14F-4D97-AF65-F5344CB8AC3E}">
        <p14:creationId xmlns:p14="http://schemas.microsoft.com/office/powerpoint/2010/main" val="2705433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762000"/>
            <a:ext cx="8686801" cy="484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84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vi-VN" sz="2400">
                <a:latin typeface="+mj-lt"/>
              </a:rPr>
              <a:t>/*  3. Viết chương trình hoán vị 2 số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       + firstNumber  = 4;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       + secondNumber = 8;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       + fistNumber   = 8;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       + secondNumber = 4;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Algorithm :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*          . Tạo thêm biến để gán giá trị tạm thời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 </a:t>
            </a:r>
            <a:r>
              <a:rPr lang="vi-VN" sz="2400" smtClean="0">
                <a:latin typeface="+mj-lt"/>
              </a:rPr>
              <a:t>*/</a:t>
            </a:r>
            <a:endParaRPr lang="en-US" sz="2400" smtClean="0">
              <a:latin typeface="+mj-lt"/>
            </a:endParaRPr>
          </a:p>
          <a:p>
            <a:pPr marL="0" indent="0">
              <a:buNone/>
            </a:pPr>
            <a:r>
              <a:rPr lang="vi-VN" sz="2400">
                <a:latin typeface="+mj-lt"/>
              </a:rPr>
              <a:t>/** 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*  4. Viết chương trình hoán vị 2 số không tạo thêm biến temp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*  Input : 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*         + firstNumber  = 29;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*         + secondNumber = 4;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*  Output: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*         + fistNumber   = 4;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*         + secondNumber = 29;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*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*  Algorithm :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*          . Sử dụng toán tử (+ - / * %) </a:t>
            </a:r>
          </a:p>
          <a:p>
            <a:pPr marL="0" indent="0">
              <a:buNone/>
            </a:pPr>
            <a:r>
              <a:rPr lang="vi-VN" sz="2400">
                <a:latin typeface="+mj-lt"/>
              </a:rPr>
              <a:t>*/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76897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3-Insert.php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 Kết nối với csdl mysql : server name: 'localhost' , username: 'root',  password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‘root', 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database name: 'laptrinhnotkho'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 Thêm 3 bản ghi vào bảng posts 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*/</a:t>
            </a:r>
          </a:p>
        </p:txBody>
      </p:sp>
    </p:spTree>
    <p:extLst>
      <p:ext uri="{BB962C8B-B14F-4D97-AF65-F5344CB8AC3E}">
        <p14:creationId xmlns:p14="http://schemas.microsoft.com/office/powerpoint/2010/main" val="3162966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9312"/>
            <a:ext cx="8610600" cy="515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9646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4-Update.php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 Kết nối với csdl mysql : server name: 'localhost' , username: 'root',  password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‘root', 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database name: 'laptrinhnotkho'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500">
                <a:latin typeface="Times New Roman" pitchFamily="18" charset="0"/>
                <a:cs typeface="Times New Roman" pitchFamily="18" charset="0"/>
              </a:rPr>
              <a:t>     * Cập nhật content bản ghi có id = 3 -&gt; 'Nội dung đang chỉnh sửa'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500">
                <a:latin typeface="Times New Roman" pitchFamily="18" charset="0"/>
                <a:cs typeface="Times New Roman" pitchFamily="18" charset="0"/>
              </a:rPr>
              <a:t>     */</a:t>
            </a: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415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63782"/>
            <a:ext cx="8602083" cy="401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625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5-Delete.php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 Kết nối với csdl mysql : server name: 'localhost' , username: 'root',  password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‘root', 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database name: 'laptrinhnotkho'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 Xóa bản ghi có id = 3 trong table posts '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*/</a:t>
            </a:r>
          </a:p>
        </p:txBody>
      </p:sp>
    </p:spTree>
    <p:extLst>
      <p:ext uri="{BB962C8B-B14F-4D97-AF65-F5344CB8AC3E}">
        <p14:creationId xmlns:p14="http://schemas.microsoft.com/office/powerpoint/2010/main" val="13584869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02" y="1025236"/>
            <a:ext cx="8393398" cy="453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6004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6-Select.php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 Kết nối với csdl mysql : server name: 'localhost' , username: 'root',  password: '', database name: 'laptrinhnotkho'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/**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 Hiển thị danh sách tất cả bài viết trong bảng posts</a:t>
            </a:r>
          </a:p>
          <a:p>
            <a:pPr marL="0" indent="0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     */</a:t>
            </a:r>
          </a:p>
        </p:txBody>
      </p:sp>
    </p:spTree>
    <p:extLst>
      <p:ext uri="{BB962C8B-B14F-4D97-AF65-F5344CB8AC3E}">
        <p14:creationId xmlns:p14="http://schemas.microsoft.com/office/powerpoint/2010/main" val="16061541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7927"/>
            <a:ext cx="8358030" cy="601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1541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949985"/>
            <a:ext cx="8077200" cy="491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14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9600"/>
            <a:ext cx="9144000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82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3-If-else.php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1. Viết chương trình so sánh 2 số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firstNumber = 2;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secondNumber = 9;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secondNumber lớn hơn firstNumber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Algorithm :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  ...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</a:t>
            </a:r>
            <a:r>
              <a:rPr lang="vi-VN" smtClean="0">
                <a:latin typeface="+mj-lt"/>
              </a:rPr>
              <a:t>*/</a:t>
            </a:r>
            <a:endParaRPr lang="en-US" smtClean="0">
              <a:latin typeface="+mj-lt"/>
            </a:endParaRPr>
          </a:p>
          <a:p>
            <a:pPr marL="0" indent="0">
              <a:buNone/>
            </a:pPr>
            <a:r>
              <a:rPr lang="vi-VN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2. Viết chương trình tìm max của 3 số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firstNumber   = 2;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secondNumber   = 9;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thirdNumber = 4;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Max là secondNumber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*/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018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vi-VN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3. Viết chương trình tung đồng xu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Coin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Khi code được server xử lý -&gt; Coin = rand(0,1) -&gt; hàm rand sẽ trả về 0 hoặc 1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+ 0 = mặt sấp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+ 1 = mặt ngửa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Ngẫu nhiễn sấp hoặc ngửa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</a:t>
            </a:r>
            <a:r>
              <a:rPr lang="vi-VN" smtClean="0">
                <a:latin typeface="+mj-lt"/>
              </a:rPr>
              <a:t>*/</a:t>
            </a:r>
            <a:endParaRPr lang="en-US" smtClean="0">
              <a:latin typeface="+mj-lt"/>
            </a:endParaRPr>
          </a:p>
          <a:p>
            <a:pPr marL="0" indent="0">
              <a:buNone/>
            </a:pPr>
            <a:r>
              <a:rPr lang="vi-VN">
                <a:latin typeface="+mj-lt"/>
              </a:rPr>
              <a:t>/**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4. Bài toán tính tiền taxi với số km cho trước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Input : 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+ 1km đầu giá = 15000 đ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từ 1km đến 5km giá = 12000 đ 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từ 6km trở đi giá  = 90000 đ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từ 140km trở đi được giảm 12 % tổng tiền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Output: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         + Số tiền cần thanh toán</a:t>
            </a:r>
          </a:p>
          <a:p>
            <a:pPr marL="0" indent="0">
              <a:buNone/>
            </a:pPr>
            <a:r>
              <a:rPr lang="vi-VN">
                <a:latin typeface="+mj-lt"/>
              </a:rPr>
              <a:t> */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158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2781</Words>
  <Application>Microsoft Office PowerPoint</Application>
  <PresentationFormat>On-screen Show (4:3)</PresentationFormat>
  <Paragraphs>456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Thực hành php</vt:lpstr>
      <vt:lpstr>PowerPoint Presentation</vt:lpstr>
      <vt:lpstr>I. Basic</vt:lpstr>
      <vt:lpstr>1-HelloWorld.php</vt:lpstr>
      <vt:lpstr>2-Operator.php</vt:lpstr>
      <vt:lpstr>PowerPoint Presentation</vt:lpstr>
      <vt:lpstr>PowerPoint Presentation</vt:lpstr>
      <vt:lpstr>3-If-else.php</vt:lpstr>
      <vt:lpstr>PowerPoint Presentation</vt:lpstr>
      <vt:lpstr>PowerPoint Presentation</vt:lpstr>
      <vt:lpstr>PowerPoint Presentation</vt:lpstr>
      <vt:lpstr>4-Switch-case.php</vt:lpstr>
      <vt:lpstr>PowerPoint Presentation</vt:lpstr>
      <vt:lpstr>PowerPoint Presentation</vt:lpstr>
      <vt:lpstr>PowerPoint Presentation</vt:lpstr>
      <vt:lpstr>5-Loop.php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6-Array.php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7-String.php</vt:lpstr>
      <vt:lpstr>PowerPoint Presentation</vt:lpstr>
      <vt:lpstr>PowerPoint Presentation</vt:lpstr>
      <vt:lpstr>8-Date-time.php</vt:lpstr>
      <vt:lpstr>PowerPoint Presentation</vt:lpstr>
      <vt:lpstr>II.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File</vt:lpstr>
      <vt:lpstr>1-Open-read-file.php</vt:lpstr>
      <vt:lpstr>PowerPoint Presentation</vt:lpstr>
      <vt:lpstr>2-Create-write-file.php</vt:lpstr>
      <vt:lpstr>PowerPoint Presentation</vt:lpstr>
      <vt:lpstr>3-Delete-file.php</vt:lpstr>
      <vt:lpstr>4-CRUD-student-manage.php</vt:lpstr>
      <vt:lpstr>PowerPoint Presentation</vt:lpstr>
      <vt:lpstr>PowerPoint Presentation</vt:lpstr>
      <vt:lpstr>IV. Database</vt:lpstr>
      <vt:lpstr>1-Connect.php</vt:lpstr>
      <vt:lpstr>PowerPoint Presentation</vt:lpstr>
      <vt:lpstr>2-Create-table.php</vt:lpstr>
      <vt:lpstr>PowerPoint Presentation</vt:lpstr>
      <vt:lpstr>3-Insert.php</vt:lpstr>
      <vt:lpstr>PowerPoint Presentation</vt:lpstr>
      <vt:lpstr>4-Update.php</vt:lpstr>
      <vt:lpstr>PowerPoint Presentation</vt:lpstr>
      <vt:lpstr>5-Delete.php</vt:lpstr>
      <vt:lpstr>PowerPoint Presentation</vt:lpstr>
      <vt:lpstr>6-Select.php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php</dc:title>
  <dc:creator>ninh</dc:creator>
  <cp:lastModifiedBy>Windows User</cp:lastModifiedBy>
  <cp:revision>74</cp:revision>
  <dcterms:created xsi:type="dcterms:W3CDTF">2006-08-16T00:00:00Z</dcterms:created>
  <dcterms:modified xsi:type="dcterms:W3CDTF">2021-04-07T08:50:16Z</dcterms:modified>
</cp:coreProperties>
</file>