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Nixie One"/>
      <p:regular r:id="rId46"/>
    </p:embeddedFont>
    <p:embeddedFont>
      <p:font typeface="Montserrat"/>
      <p:regular r:id="rId47"/>
      <p:bold r:id="rId48"/>
      <p:italic r:id="rId49"/>
      <p:boldItalic r:id="rId50"/>
    </p:embeddedFont>
    <p:embeddedFont>
      <p:font typeface="Helvetica Neue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1AAA54-6571-4119-A3F4-D5E88E04E3C7}">
  <a:tblStyle styleId="{E71AAA54-6571-4119-A3F4-D5E88E04E3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C145157-1DA0-4F23-90B4-2CCEA26418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NixieOne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c89b53d510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c89b53d51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89b53d510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89b53d51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89b53d510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89b53d51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c89b53d510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c89b53d51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89b53d510_0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89b53d51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89b53d510_0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89b53d51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89b53d510_0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89b53d51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89b53d510_0_2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c89b53d51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c89b53d510_0_3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c89b53d51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77a5a0f7c6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77a5a0f7c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4faba6ad1_17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4faba6ad1_17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645f727765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645f7277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muli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5" Type="http://schemas.openxmlformats.org/officeDocument/2006/relationships/image" Target="../media/image8.jpg"/><Relationship Id="rId6" Type="http://schemas.openxmlformats.org/officeDocument/2006/relationships/image" Target="../media/image1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/>
          <p:nvPr>
            <p:ph idx="4294967295" type="title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/>
          <p:nvPr>
            <p:ph idx="4294967295" type="body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b="0" l="0" r="0"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/>
          <p:nvPr>
            <p:ph idx="4294967295" type="title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Want big impact?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E293C"/>
                </a:solidFill>
              </a:rPr>
              <a:t>Use big image.</a:t>
            </a:r>
            <a:endParaRPr b="1" sz="2800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/>
          <p:nvPr>
            <p:ph idx="4294967295"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{E71AAA54-6571-4119-A3F4-D5E88E04E3C7}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 txBox="1"/>
          <p:nvPr>
            <p:ph idx="4294967295" type="title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/>
          <p:nvPr>
            <p:ph idx="4294967295" type="ctrTitle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89,526,124</a:t>
            </a:r>
            <a:endParaRPr b="1" sz="96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b="1" sz="9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b="1" sz="4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/>
          <p:nvPr>
            <p:ph idx="4294967295" type="ctrTitle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b="1" sz="48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185,244 users</a:t>
            </a:r>
            <a:endParaRPr b="1" sz="4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idx="4294967295" type="title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5" name="Google Shape;515;p29"/>
          <p:cNvSpPr txBox="1"/>
          <p:nvPr>
            <p:ph idx="1" type="body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6" name="Google Shape;516;p29"/>
          <p:cNvSpPr txBox="1"/>
          <p:nvPr>
            <p:ph idx="2" type="body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7" name="Google Shape;517;p29"/>
          <p:cNvSpPr txBox="1"/>
          <p:nvPr>
            <p:ph idx="3" type="body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18" name="Google Shape;518;p29"/>
          <p:cNvSpPr txBox="1"/>
          <p:nvPr>
            <p:ph idx="1" type="body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9" name="Google Shape;519;p29"/>
          <p:cNvSpPr txBox="1"/>
          <p:nvPr>
            <p:ph idx="2" type="body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0" name="Google Shape;520;p29"/>
          <p:cNvSpPr txBox="1"/>
          <p:nvPr>
            <p:ph idx="3" type="body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21" name="Google Shape;521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b="1"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and Google Sheets</a:t>
            </a:r>
            <a:endParaRPr/>
          </a:p>
        </p:txBody>
      </p:sp>
      <p:sp>
        <p:nvSpPr>
          <p:cNvPr id="527" name="Google Shape;527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8" name="Google Shape;528;p30"/>
          <p:cNvCxnSpPr/>
          <p:nvPr/>
        </p:nvCxnSpPr>
        <p:spPr>
          <a:xfrm>
            <a:off x="1680750" y="1074699"/>
            <a:ext cx="578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0"/>
          <p:cNvCxnSpPr/>
          <p:nvPr/>
        </p:nvCxnSpPr>
        <p:spPr>
          <a:xfrm>
            <a:off x="1680750" y="1784181"/>
            <a:ext cx="578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30"/>
          <p:cNvCxnSpPr/>
          <p:nvPr/>
        </p:nvCxnSpPr>
        <p:spPr>
          <a:xfrm>
            <a:off x="1680750" y="2493663"/>
            <a:ext cx="578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0"/>
          <p:cNvCxnSpPr/>
          <p:nvPr/>
        </p:nvCxnSpPr>
        <p:spPr>
          <a:xfrm>
            <a:off x="1680750" y="3203146"/>
            <a:ext cx="578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0"/>
          <p:cNvCxnSpPr/>
          <p:nvPr/>
        </p:nvCxnSpPr>
        <p:spPr>
          <a:xfrm>
            <a:off x="1680750" y="3934526"/>
            <a:ext cx="578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30"/>
          <p:cNvSpPr txBox="1"/>
          <p:nvPr/>
        </p:nvSpPr>
        <p:spPr>
          <a:xfrm>
            <a:off x="168075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2176221" y="2380936"/>
            <a:ext cx="1866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2427235" y="1986873"/>
            <a:ext cx="1866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2678248" y="2493663"/>
            <a:ext cx="1866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3576494" y="2694726"/>
            <a:ext cx="1866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3827508" y="2096343"/>
            <a:ext cx="1866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0"/>
          <p:cNvSpPr/>
          <p:nvPr/>
        </p:nvSpPr>
        <p:spPr>
          <a:xfrm>
            <a:off x="4078521" y="1229023"/>
            <a:ext cx="1866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"/>
          <p:cNvSpPr/>
          <p:nvPr/>
        </p:nvSpPr>
        <p:spPr>
          <a:xfrm>
            <a:off x="4976767" y="2140118"/>
            <a:ext cx="1866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0"/>
          <p:cNvSpPr/>
          <p:nvPr/>
        </p:nvSpPr>
        <p:spPr>
          <a:xfrm>
            <a:off x="5227780" y="1074575"/>
            <a:ext cx="1866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0"/>
          <p:cNvSpPr/>
          <p:nvPr/>
        </p:nvSpPr>
        <p:spPr>
          <a:xfrm>
            <a:off x="5478794" y="2322561"/>
            <a:ext cx="1866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0"/>
          <p:cNvSpPr/>
          <p:nvPr/>
        </p:nvSpPr>
        <p:spPr>
          <a:xfrm>
            <a:off x="6377039" y="2753100"/>
            <a:ext cx="1866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0"/>
          <p:cNvSpPr/>
          <p:nvPr/>
        </p:nvSpPr>
        <p:spPr>
          <a:xfrm>
            <a:off x="6628053" y="1293618"/>
            <a:ext cx="1866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0"/>
          <p:cNvSpPr/>
          <p:nvPr/>
        </p:nvSpPr>
        <p:spPr>
          <a:xfrm>
            <a:off x="6879066" y="1607408"/>
            <a:ext cx="1866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Mobile</a:t>
            </a:r>
            <a:r>
              <a:rPr b="1" lang="en">
                <a:solidFill>
                  <a:srgbClr val="19BBD5"/>
                </a:solidFill>
              </a:rPr>
              <a:t>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1" name="Google Shape;551;p31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54" name="Google Shape;554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8" name="Google Shape;558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4" name="Google Shape;564;p32"/>
          <p:cNvSpPr/>
          <p:nvPr/>
        </p:nvSpPr>
        <p:spPr>
          <a:xfrm>
            <a:off x="728630" y="4802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6" name="Google Shape;566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67" name="Google Shape;567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1" name="Google Shape;5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/>
          <p:nvPr>
            <p:ph idx="4294967295" type="body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3438912" y="1241123"/>
            <a:ext cx="5041613" cy="2953821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6" name="Google Shape;586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001864" y="1403979"/>
            <a:ext cx="3918761" cy="248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602" name="Google Shape;602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/>
          <p:nvPr>
            <p:ph idx="4294967295" type="title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608" name="Google Shape;608;p36"/>
          <p:cNvSpPr txBox="1"/>
          <p:nvPr>
            <p:ph idx="4294967295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b="1" lang="en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b="1" lang="en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b="1" lang="en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b="1" lang="en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b="1" lang="en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16" name="Google Shape;616;p3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23" name="Google Shape;623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4" name="Google Shape;624;p38"/>
          <p:cNvSpPr/>
          <p:nvPr/>
        </p:nvSpPr>
        <p:spPr>
          <a:xfrm>
            <a:off x="6745467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5" name="Google Shape;625;p38"/>
          <p:cNvSpPr/>
          <p:nvPr/>
        </p:nvSpPr>
        <p:spPr>
          <a:xfrm>
            <a:off x="6169842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6" name="Google Shape;626;p38"/>
          <p:cNvSpPr/>
          <p:nvPr/>
        </p:nvSpPr>
        <p:spPr>
          <a:xfrm>
            <a:off x="5594218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7" name="Google Shape;627;p38"/>
          <p:cNvSpPr/>
          <p:nvPr/>
        </p:nvSpPr>
        <p:spPr>
          <a:xfrm>
            <a:off x="5018593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4442969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9" name="Google Shape;629;p38"/>
          <p:cNvSpPr/>
          <p:nvPr/>
        </p:nvSpPr>
        <p:spPr>
          <a:xfrm>
            <a:off x="3867344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0" name="Google Shape;630;p38"/>
          <p:cNvSpPr/>
          <p:nvPr/>
        </p:nvSpPr>
        <p:spPr>
          <a:xfrm>
            <a:off x="3291720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2716095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140471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1564846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4" name="Google Shape;634;p38"/>
          <p:cNvSpPr/>
          <p:nvPr/>
        </p:nvSpPr>
        <p:spPr>
          <a:xfrm>
            <a:off x="989222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5" name="Google Shape;635;p38"/>
          <p:cNvSpPr/>
          <p:nvPr/>
        </p:nvSpPr>
        <p:spPr>
          <a:xfrm>
            <a:off x="413597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0" y="2755950"/>
            <a:ext cx="5556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637" name="Google Shape;637;p38"/>
          <p:cNvCxnSpPr/>
          <p:nvPr/>
        </p:nvCxnSpPr>
        <p:spPr>
          <a:xfrm rot="10800000">
            <a:off x="670537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38" name="Google Shape;638;p38"/>
          <p:cNvSpPr txBox="1"/>
          <p:nvPr/>
        </p:nvSpPr>
        <p:spPr>
          <a:xfrm>
            <a:off x="63476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39" name="Google Shape;639;p38"/>
          <p:cNvCxnSpPr/>
          <p:nvPr/>
        </p:nvCxnSpPr>
        <p:spPr>
          <a:xfrm rot="10800000">
            <a:off x="1822716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0" name="Google Shape;640;p38"/>
          <p:cNvSpPr txBox="1"/>
          <p:nvPr/>
        </p:nvSpPr>
        <p:spPr>
          <a:xfrm>
            <a:off x="178825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1" name="Google Shape;641;p38"/>
          <p:cNvCxnSpPr/>
          <p:nvPr/>
        </p:nvCxnSpPr>
        <p:spPr>
          <a:xfrm rot="10800000">
            <a:off x="2974895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2" name="Google Shape;642;p38"/>
          <p:cNvSpPr txBox="1"/>
          <p:nvPr/>
        </p:nvSpPr>
        <p:spPr>
          <a:xfrm>
            <a:off x="294175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3" name="Google Shape;643;p38"/>
          <p:cNvCxnSpPr/>
          <p:nvPr/>
        </p:nvCxnSpPr>
        <p:spPr>
          <a:xfrm rot="10800000">
            <a:off x="4127075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4" name="Google Shape;644;p38"/>
          <p:cNvSpPr txBox="1"/>
          <p:nvPr/>
        </p:nvSpPr>
        <p:spPr>
          <a:xfrm>
            <a:off x="409524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5" name="Google Shape;645;p38"/>
          <p:cNvCxnSpPr/>
          <p:nvPr/>
        </p:nvCxnSpPr>
        <p:spPr>
          <a:xfrm rot="10800000">
            <a:off x="5279254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6" name="Google Shape;646;p38"/>
          <p:cNvSpPr txBox="1"/>
          <p:nvPr/>
        </p:nvSpPr>
        <p:spPr>
          <a:xfrm>
            <a:off x="524873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7" name="Google Shape;647;p38"/>
          <p:cNvCxnSpPr/>
          <p:nvPr/>
        </p:nvCxnSpPr>
        <p:spPr>
          <a:xfrm rot="10800000">
            <a:off x="643143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8" name="Google Shape;648;p38"/>
          <p:cNvSpPr txBox="1"/>
          <p:nvPr/>
        </p:nvSpPr>
        <p:spPr>
          <a:xfrm>
            <a:off x="640223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9" name="Google Shape;649;p38"/>
          <p:cNvCxnSpPr/>
          <p:nvPr/>
        </p:nvCxnSpPr>
        <p:spPr>
          <a:xfrm rot="10800000">
            <a:off x="1255475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0" name="Google Shape;650;p38"/>
          <p:cNvSpPr txBox="1"/>
          <p:nvPr/>
        </p:nvSpPr>
        <p:spPr>
          <a:xfrm>
            <a:off x="1194310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1" name="Google Shape;651;p38"/>
          <p:cNvCxnSpPr/>
          <p:nvPr/>
        </p:nvCxnSpPr>
        <p:spPr>
          <a:xfrm rot="10800000">
            <a:off x="2407654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2" name="Google Shape;652;p38"/>
          <p:cNvSpPr txBox="1"/>
          <p:nvPr/>
        </p:nvSpPr>
        <p:spPr>
          <a:xfrm>
            <a:off x="2354478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3" name="Google Shape;653;p38"/>
          <p:cNvCxnSpPr/>
          <p:nvPr/>
        </p:nvCxnSpPr>
        <p:spPr>
          <a:xfrm rot="10800000">
            <a:off x="3559833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4" name="Google Shape;654;p38"/>
          <p:cNvSpPr txBox="1"/>
          <p:nvPr/>
        </p:nvSpPr>
        <p:spPr>
          <a:xfrm>
            <a:off x="3514646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5" name="Google Shape;655;p38"/>
          <p:cNvCxnSpPr/>
          <p:nvPr/>
        </p:nvCxnSpPr>
        <p:spPr>
          <a:xfrm rot="10800000">
            <a:off x="4712013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6" name="Google Shape;656;p38"/>
          <p:cNvSpPr txBox="1"/>
          <p:nvPr/>
        </p:nvSpPr>
        <p:spPr>
          <a:xfrm>
            <a:off x="4674814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7" name="Google Shape;657;p38"/>
          <p:cNvCxnSpPr/>
          <p:nvPr/>
        </p:nvCxnSpPr>
        <p:spPr>
          <a:xfrm rot="10800000">
            <a:off x="58641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8" name="Google Shape;658;p38"/>
          <p:cNvSpPr txBox="1"/>
          <p:nvPr/>
        </p:nvSpPr>
        <p:spPr>
          <a:xfrm>
            <a:off x="5834982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9" name="Google Shape;659;p38"/>
          <p:cNvCxnSpPr/>
          <p:nvPr/>
        </p:nvCxnSpPr>
        <p:spPr>
          <a:xfrm rot="10800000">
            <a:off x="7016371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0" name="Google Shape;660;p38"/>
          <p:cNvSpPr txBox="1"/>
          <p:nvPr/>
        </p:nvSpPr>
        <p:spPr>
          <a:xfrm>
            <a:off x="6983418" y="3648150"/>
            <a:ext cx="90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66" name="Google Shape;666;p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0" y="26758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0" y="26758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Google Shape;669;p39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670" name="Google Shape;67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673" name="Google Shape;67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676" name="Google Shape;67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679" name="Google Shape;67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682" name="Google Shape;68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685" name="Google Shape;68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6" name="Google Shape;68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687" name="Google Shape;687;p39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543601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</a:t>
            </a:r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b="12960" l="9917" r="9909" t="14915"/>
          <a:stretch/>
        </p:blipFill>
        <p:spPr>
          <a:xfrm>
            <a:off x="951000" y="677875"/>
            <a:ext cx="1883100" cy="1693800"/>
          </a:xfrm>
          <a:prstGeom prst="hexagon">
            <a:avLst>
              <a:gd fmla="val 28393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98" name="Google Shape;698;p4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99" name="Google Shape;699;p40"/>
          <p:cNvGraphicFramePr/>
          <p:nvPr/>
        </p:nvGraphicFramePr>
        <p:xfrm>
          <a:off x="11089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{E71AAA54-6571-4119-A3F4-D5E88E04E3C7}</a:tableStyleId>
              </a:tblPr>
              <a:tblGrid>
                <a:gridCol w="9485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705" name="Google Shape;705;p4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846400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7" name="Google Shape;707;p41"/>
          <p:cNvSpPr/>
          <p:nvPr/>
        </p:nvSpPr>
        <p:spPr>
          <a:xfrm>
            <a:off x="4655735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846400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9" name="Google Shape;709;p41"/>
          <p:cNvSpPr/>
          <p:nvPr/>
        </p:nvSpPr>
        <p:spPr>
          <a:xfrm>
            <a:off x="4655735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10" name="Google Shape;710;p41"/>
          <p:cNvSpPr/>
          <p:nvPr/>
        </p:nvSpPr>
        <p:spPr>
          <a:xfrm>
            <a:off x="3454355" y="2088762"/>
            <a:ext cx="2102100" cy="2102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1"/>
          <p:cNvSpPr/>
          <p:nvPr/>
        </p:nvSpPr>
        <p:spPr>
          <a:xfrm rot="5400000">
            <a:off x="3605829" y="2088762"/>
            <a:ext cx="2102100" cy="2102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1"/>
          <p:cNvSpPr/>
          <p:nvPr/>
        </p:nvSpPr>
        <p:spPr>
          <a:xfrm rot="10800000">
            <a:off x="3605829" y="2241436"/>
            <a:ext cx="2102100" cy="2102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1"/>
          <p:cNvSpPr/>
          <p:nvPr/>
        </p:nvSpPr>
        <p:spPr>
          <a:xfrm rot="-5400000">
            <a:off x="3454355" y="2241436"/>
            <a:ext cx="2102100" cy="2102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3938294" y="2527233"/>
            <a:ext cx="279296" cy="3867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S</a:t>
            </a:r>
          </a:p>
        </p:txBody>
      </p:sp>
      <p:sp>
        <p:nvSpPr>
          <p:cNvPr id="715" name="Google Shape;715;p41"/>
          <p:cNvSpPr/>
          <p:nvPr/>
        </p:nvSpPr>
        <p:spPr>
          <a:xfrm>
            <a:off x="4821530" y="2533946"/>
            <a:ext cx="554832" cy="3813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W</a:t>
            </a:r>
          </a:p>
        </p:txBody>
      </p:sp>
      <p:sp>
        <p:nvSpPr>
          <p:cNvPr id="716" name="Google Shape;716;p41"/>
          <p:cNvSpPr/>
          <p:nvPr/>
        </p:nvSpPr>
        <p:spPr>
          <a:xfrm>
            <a:off x="3908216" y="3489399"/>
            <a:ext cx="359862" cy="3867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O</a:t>
            </a:r>
          </a:p>
        </p:txBody>
      </p:sp>
      <p:sp>
        <p:nvSpPr>
          <p:cNvPr id="717" name="Google Shape;717;p41"/>
          <p:cNvSpPr/>
          <p:nvPr/>
        </p:nvSpPr>
        <p:spPr>
          <a:xfrm>
            <a:off x="4920895" y="3496112"/>
            <a:ext cx="306151" cy="3759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2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723" name="Google Shape;723;p4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Google Shape;724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6" name="Google Shape;726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7" name="Google Shape;727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8" name="Google Shape;728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9" name="Google Shape;729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0" name="Google Shape;730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1" name="Google Shape;731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2" name="Google Shape;732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3" name="Google Shape;733;p42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4" name="Google Shape;734;p42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738" name="Google Shape;738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40" name="Google Shape;740;p42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41" name="Google Shape;741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742" name="Google Shape;742;p4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5" name="Google Shape;745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746" name="Google Shape;746;p4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1" name="Google Shape;751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752" name="Google Shape;752;p4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63" name="Google Shape;763;p4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4" name="Google Shape;764;p43"/>
          <p:cNvGrpSpPr/>
          <p:nvPr/>
        </p:nvGrpSpPr>
        <p:grpSpPr>
          <a:xfrm>
            <a:off x="1732697" y="1705894"/>
            <a:ext cx="3282274" cy="2950827"/>
            <a:chOff x="3778727" y="4460423"/>
            <a:chExt cx="720160" cy="647438"/>
          </a:xfrm>
        </p:grpSpPr>
        <p:sp>
          <p:nvSpPr>
            <p:cNvPr id="765" name="Google Shape;765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772" name="Google Shape;772;p43"/>
          <p:cNvCxnSpPr/>
          <p:nvPr/>
        </p:nvCxnSpPr>
        <p:spPr>
          <a:xfrm>
            <a:off x="4942415" y="2194574"/>
            <a:ext cx="961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73" name="Google Shape;773;p43"/>
          <p:cNvSpPr txBox="1"/>
          <p:nvPr/>
        </p:nvSpPr>
        <p:spPr>
          <a:xfrm>
            <a:off x="5959885" y="2038064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4" name="Google Shape;774;p43"/>
          <p:cNvCxnSpPr/>
          <p:nvPr/>
        </p:nvCxnSpPr>
        <p:spPr>
          <a:xfrm>
            <a:off x="4800801" y="2632695"/>
            <a:ext cx="1103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75" name="Google Shape;775;p43"/>
          <p:cNvSpPr txBox="1"/>
          <p:nvPr/>
        </p:nvSpPr>
        <p:spPr>
          <a:xfrm>
            <a:off x="5959885" y="2476177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6" name="Google Shape;776;p43"/>
          <p:cNvCxnSpPr/>
          <p:nvPr/>
        </p:nvCxnSpPr>
        <p:spPr>
          <a:xfrm>
            <a:off x="4599559" y="3070816"/>
            <a:ext cx="1304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77" name="Google Shape;777;p43"/>
          <p:cNvSpPr txBox="1"/>
          <p:nvPr/>
        </p:nvSpPr>
        <p:spPr>
          <a:xfrm>
            <a:off x="5959885" y="2914289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8" name="Google Shape;778;p43"/>
          <p:cNvCxnSpPr/>
          <p:nvPr/>
        </p:nvCxnSpPr>
        <p:spPr>
          <a:xfrm>
            <a:off x="4428130" y="3508915"/>
            <a:ext cx="1475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79" name="Google Shape;779;p43"/>
          <p:cNvSpPr txBox="1"/>
          <p:nvPr/>
        </p:nvSpPr>
        <p:spPr>
          <a:xfrm>
            <a:off x="5959885" y="3352401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0" name="Google Shape;780;p43"/>
          <p:cNvCxnSpPr/>
          <p:nvPr/>
        </p:nvCxnSpPr>
        <p:spPr>
          <a:xfrm>
            <a:off x="4241784" y="3947036"/>
            <a:ext cx="1662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81" name="Google Shape;781;p43"/>
          <p:cNvSpPr txBox="1"/>
          <p:nvPr/>
        </p:nvSpPr>
        <p:spPr>
          <a:xfrm>
            <a:off x="5959885" y="3790513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2" name="Google Shape;782;p43"/>
          <p:cNvCxnSpPr/>
          <p:nvPr/>
        </p:nvCxnSpPr>
        <p:spPr>
          <a:xfrm>
            <a:off x="4048000" y="4385135"/>
            <a:ext cx="1848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83" name="Google Shape;783;p43"/>
          <p:cNvSpPr txBox="1"/>
          <p:nvPr/>
        </p:nvSpPr>
        <p:spPr>
          <a:xfrm>
            <a:off x="5959885" y="4228625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89" name="Google Shape;789;p4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0" name="Google Shape;790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1178475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1" name="Google Shape;791;p44"/>
          <p:cNvSpPr txBox="1"/>
          <p:nvPr/>
        </p:nvSpPr>
        <p:spPr>
          <a:xfrm>
            <a:off x="1183063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2" name="Google Shape;79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6059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3" name="Google Shape;793;p44"/>
          <p:cNvSpPr txBox="1"/>
          <p:nvPr/>
        </p:nvSpPr>
        <p:spPr>
          <a:xfrm>
            <a:off x="2990647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4" name="Google Shape;794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793642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5" name="Google Shape;795;p44"/>
          <p:cNvSpPr txBox="1"/>
          <p:nvPr/>
        </p:nvSpPr>
        <p:spPr>
          <a:xfrm>
            <a:off x="4798230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6" name="Google Shape;796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601226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7" name="Google Shape;797;p44"/>
          <p:cNvSpPr txBox="1"/>
          <p:nvPr/>
        </p:nvSpPr>
        <p:spPr>
          <a:xfrm>
            <a:off x="6605814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803" name="Google Shape;803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4" name="Google Shape;804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805" name="Google Shape;80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1" name="Google Shape;851;p4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2" name="Google Shape;852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53" name="Google Shape;85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75" name="Google Shape;875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876" name="Google Shape;876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877" name="Google Shape;877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8" name="Google Shape;878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1" name="Google Shape;881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2" name="Google Shape;882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3" name="Google Shape;883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4" name="Google Shape;884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5" name="Google Shape;885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6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93" name="Google Shape;893;p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94" name="Google Shape;894;p46"/>
          <p:cNvGraphicFramePr/>
          <p:nvPr/>
        </p:nvGraphicFramePr>
        <p:xfrm>
          <a:off x="855300" y="172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{EC145157-1DA0-4F23-90B4-2CCEA2641823}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47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900" name="Google Shape;900;p4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907" name="Google Shape;907;p4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910" name="Google Shape;910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47"/>
          <p:cNvSpPr/>
          <p:nvPr/>
        </p:nvSpPr>
        <p:spPr>
          <a:xfrm>
            <a:off x="2371223" y="851156"/>
            <a:ext cx="239876" cy="276059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7"/>
          <p:cNvSpPr/>
          <p:nvPr/>
        </p:nvSpPr>
        <p:spPr>
          <a:xfrm>
            <a:off x="2852216" y="85200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915" name="Google Shape;915;p4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919" name="Google Shape;919;p4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3" name="Google Shape;923;p47"/>
          <p:cNvSpPr/>
          <p:nvPr/>
        </p:nvSpPr>
        <p:spPr>
          <a:xfrm>
            <a:off x="4190862" y="850726"/>
            <a:ext cx="317308" cy="276921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47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925" name="Google Shape;925;p4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47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946" name="Google Shape;946;p4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47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949" name="Google Shape;949;p4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4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953" name="Google Shape;953;p4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957" name="Google Shape;957;p4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47"/>
          <p:cNvSpPr/>
          <p:nvPr/>
        </p:nvSpPr>
        <p:spPr>
          <a:xfrm>
            <a:off x="2346808" y="1310265"/>
            <a:ext cx="288706" cy="287017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7"/>
          <p:cNvSpPr/>
          <p:nvPr/>
        </p:nvSpPr>
        <p:spPr>
          <a:xfrm>
            <a:off x="2811827" y="1324583"/>
            <a:ext cx="287844" cy="258398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7"/>
          <p:cNvSpPr/>
          <p:nvPr/>
        </p:nvSpPr>
        <p:spPr>
          <a:xfrm>
            <a:off x="3280620" y="1326685"/>
            <a:ext cx="279436" cy="25417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7"/>
          <p:cNvSpPr/>
          <p:nvPr/>
        </p:nvSpPr>
        <p:spPr>
          <a:xfrm>
            <a:off x="3754462" y="13292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5" name="Google Shape;965;p47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966" name="Google Shape;966;p4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47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969" name="Google Shape;969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972" name="Google Shape;972;p4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47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975" name="Google Shape;975;p4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47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978" name="Google Shape;978;p4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983" name="Google Shape;983;p4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986" name="Google Shape;986;p4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9" name="Google Shape;989;p47"/>
          <p:cNvSpPr/>
          <p:nvPr/>
        </p:nvSpPr>
        <p:spPr>
          <a:xfrm>
            <a:off x="2817289" y="1779918"/>
            <a:ext cx="276921" cy="276903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0" name="Google Shape;990;p47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991" name="Google Shape;991;p4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47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994" name="Google Shape;994;p4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47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1000" name="Google Shape;1000;p4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1003" name="Google Shape;1003;p4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1009" name="Google Shape;1009;p4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47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1015" name="Google Shape;1015;p4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9" name="Google Shape;1019;p47"/>
          <p:cNvSpPr/>
          <p:nvPr/>
        </p:nvSpPr>
        <p:spPr>
          <a:xfrm>
            <a:off x="1430260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7"/>
          <p:cNvSpPr/>
          <p:nvPr/>
        </p:nvSpPr>
        <p:spPr>
          <a:xfrm>
            <a:off x="1894849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7"/>
          <p:cNvSpPr/>
          <p:nvPr/>
        </p:nvSpPr>
        <p:spPr>
          <a:xfrm>
            <a:off x="2359438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2" name="Google Shape;1022;p4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1023" name="Google Shape;1023;p4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47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1026" name="Google Shape;1026;p4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1029" name="Google Shape;1029;p4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1" name="Google Shape;1031;p47"/>
          <p:cNvSpPr/>
          <p:nvPr/>
        </p:nvSpPr>
        <p:spPr>
          <a:xfrm>
            <a:off x="4217793" y="2244075"/>
            <a:ext cx="263447" cy="27774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2" name="Google Shape;1032;p4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1033" name="Google Shape;1033;p4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47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1036" name="Google Shape;1036;p4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47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1042" name="Google Shape;1042;p4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47"/>
          <p:cNvSpPr/>
          <p:nvPr/>
        </p:nvSpPr>
        <p:spPr>
          <a:xfrm>
            <a:off x="1888542" y="26703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47"/>
          <p:cNvSpPr/>
          <p:nvPr/>
        </p:nvSpPr>
        <p:spPr>
          <a:xfrm>
            <a:off x="1459724" y="26703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6" name="Google Shape;1046;p47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1047" name="Google Shape;1047;p4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47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1050" name="Google Shape;1050;p4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2" name="Google Shape;1052;p47"/>
          <p:cNvSpPr/>
          <p:nvPr/>
        </p:nvSpPr>
        <p:spPr>
          <a:xfrm>
            <a:off x="3738472" y="2701099"/>
            <a:ext cx="292910" cy="29289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3" name="Google Shape;1053;p47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1054" name="Google Shape;1054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47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1057" name="Google Shape;1057;p4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0" name="Google Shape;1060;p47"/>
          <p:cNvSpPr/>
          <p:nvPr/>
        </p:nvSpPr>
        <p:spPr>
          <a:xfrm>
            <a:off x="939583" y="3186725"/>
            <a:ext cx="318979" cy="250817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7"/>
          <p:cNvSpPr/>
          <p:nvPr/>
        </p:nvSpPr>
        <p:spPr>
          <a:xfrm>
            <a:off x="4703007" y="2687625"/>
            <a:ext cx="222198" cy="319840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2" name="Google Shape;1062;p4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1063" name="Google Shape;1063;p4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47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1066" name="Google Shape;1066;p4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47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1071" name="Google Shape;1071;p4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47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1075" name="Google Shape;1075;p4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7" name="Google Shape;1077;p47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1078" name="Google Shape;1078;p4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47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1082" name="Google Shape;1082;p4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1088" name="Google Shape;1088;p4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1091" name="Google Shape;1091;p4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4652505" y="3150541"/>
            <a:ext cx="323200" cy="323183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7" name="Google Shape;1097;p47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1098" name="Google Shape;1098;p4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Google Shape;1100;p47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1101" name="Google Shape;1101;p4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5" name="Google Shape;1105;p47"/>
          <p:cNvSpPr/>
          <p:nvPr/>
        </p:nvSpPr>
        <p:spPr>
          <a:xfrm>
            <a:off x="1396591" y="3683293"/>
            <a:ext cx="330782" cy="186859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47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1107" name="Google Shape;1107;p4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1111" name="Google Shape;1111;p4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47"/>
          <p:cNvSpPr/>
          <p:nvPr/>
        </p:nvSpPr>
        <p:spPr>
          <a:xfrm>
            <a:off x="3280207" y="3636581"/>
            <a:ext cx="280263" cy="2802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7"/>
          <p:cNvSpPr/>
          <p:nvPr/>
        </p:nvSpPr>
        <p:spPr>
          <a:xfrm>
            <a:off x="2815618" y="3654259"/>
            <a:ext cx="280263" cy="24492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3743521" y="3635323"/>
            <a:ext cx="282813" cy="282796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7" name="Google Shape;1117;p47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1118" name="Google Shape;1118;p4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1" name="Google Shape;1121;p47"/>
          <p:cNvSpPr/>
          <p:nvPr/>
        </p:nvSpPr>
        <p:spPr>
          <a:xfrm>
            <a:off x="4668495" y="3631119"/>
            <a:ext cx="291221" cy="291204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4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1123" name="Google Shape;1123;p4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6" name="Google Shape;1126;p47"/>
          <p:cNvSpPr/>
          <p:nvPr/>
        </p:nvSpPr>
        <p:spPr>
          <a:xfrm>
            <a:off x="905501" y="4128100"/>
            <a:ext cx="383781" cy="22641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7" name="Google Shape;1127;p47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1128" name="Google Shape;1128;p4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47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1134" name="Google Shape;1134;p4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47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1138" name="Google Shape;1138;p4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47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1142" name="Google Shape;1142;p4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7" name="Google Shape;1147;p47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1148" name="Google Shape;1148;p4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1154" name="Google Shape;1154;p4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6" name="Google Shape;1156;p47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1157" name="Google Shape;1157;p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47"/>
          <p:cNvSpPr/>
          <p:nvPr/>
        </p:nvSpPr>
        <p:spPr>
          <a:xfrm>
            <a:off x="4650402" y="4150827"/>
            <a:ext cx="327404" cy="180967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4" name="Google Shape;1164;p47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1165" name="Google Shape;1165;p4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47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1171" name="Google Shape;1171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73" name="Google Shape;1173;p47"/>
          <p:cNvSpPr/>
          <p:nvPr/>
        </p:nvSpPr>
        <p:spPr>
          <a:xfrm>
            <a:off x="6191588" y="25803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4" name="Google Shape;1174;p47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1175" name="Google Shape;1175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47"/>
          <p:cNvSpPr/>
          <p:nvPr/>
        </p:nvSpPr>
        <p:spPr>
          <a:xfrm>
            <a:off x="7076576" y="25597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8" name="Google Shape;1178;p47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1179" name="Google Shape;1179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1" name="Google Shape;1181;p47"/>
          <p:cNvSpPr/>
          <p:nvPr/>
        </p:nvSpPr>
        <p:spPr>
          <a:xfrm>
            <a:off x="6480248" y="36598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3" name="Google Shape;1183;p4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89" name="Google Shape;1189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96" name="Google Shape;1196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01" name="Google Shape;1201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05" name="Google Shape;1205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11" name="Google Shape;1211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15" name="Google Shape;1215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20" name="Google Shape;1220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26" name="Google Shape;1226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33" name="Google Shape;1233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36" name="Google Shape;1236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40" name="Google Shape;1240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47" name="Google Shape;1247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53" name="Google Shape;1253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57" name="Google Shape;125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58" name="Google Shape;125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8" name="Google Shape;1268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75" name="Google Shape;1275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80" name="Google Shape;1280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86" name="Google Shape;1286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93" name="Google Shape;1293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98" name="Google Shape;1298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03" name="Google Shape;1303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8" name="Google Shape;1308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09" name="Google Shape;130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9" name="Google Shape;1319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20" name="Google Shape;1320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3" name="Google Shape;132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4" name="Google Shape;1334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35" name="Google Shape;1335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9" name="Google Shape;1339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40" name="Google Shape;134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0" name="Google Shape;1350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51" name="Google Shape;1351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59" name="Google Shape;1359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64" name="Google Shape;1364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69" name="Google Shape;1369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75" name="Google Shape;1375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82" name="Google Shape;1382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86" name="Google Shape;1386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92" name="Google Shape;1392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99" name="Google Shape;1399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03" name="Google Shape;1403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08" name="Google Shape;1408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15" name="Google Shape;1415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23" name="Google Shape;1423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28" name="Google Shape;1428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32" name="Google Shape;1432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36" name="Google Shape;1436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41" name="Google Shape;1441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46" name="Google Shape;1446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1" name="Google Shape;1451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52" name="Google Shape;1452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59" name="Google Shape;1459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67" name="Google Shape;1467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80" name="Google Shape;1480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85" name="Google Shape;1485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89" name="Google Shape;1489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96" name="Google Shape;1496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05" name="Google Shape;1505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18" name="Google Shape;1518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31" name="Google Shape;1531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44" name="Google Shape;1544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0" name="Google Shape;1550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51" name="Google Shape;1551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67" name="Google Shape;1567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72" name="Google Shape;1572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73" name="Google Shape;1573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6" name="Google Shape;1576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77" name="Google Shape;1577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0" name="Google Shape;1580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4" name="Google Shape;1584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85" name="Google Shape;1585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88" name="Google Shape;1588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89" name="Google Shape;1589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98" name="Google Shape;1598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2" name="Google Shape;1622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23" name="Google Shape;1623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24" name="Google Shape;162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6" name="Google Shape;1626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27" name="Google Shape;162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9" name="Google Shape;1629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30" name="Google Shape;163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2" name="Google Shape;1632;p48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33" name="Google Shape;1633;p4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9"/>
          <p:cNvSpPr txBox="1"/>
          <p:nvPr/>
        </p:nvSpPr>
        <p:spPr>
          <a:xfrm>
            <a:off x="1265300" y="1289225"/>
            <a:ext cx="70140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also use any emoji as an icon!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9" name="Google Shape;1639;p4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0" name="Google Shape;1640;p4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60" name="Google Shape;360;p1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" name="Google Shape;1645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47" name="Google Shape;1647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48" name="Google Shape;1648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49" name="Google Shape;1649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0" name="Google Shape;1650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1" name="Google Shape;1651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52" name="Google Shape;1652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3" name="Google Shape;1653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4" name="Google Shape;1654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55" name="Google Shape;1655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6" name="Google Shape;1656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7" name="Google Shape;1657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58" name="Google Shape;1658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9" name="Google Shape;1659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67" name="Google Shape;367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/>
          <p:nvPr>
            <p:ph idx="4294967295" type="ctrTitle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/>
          <p:nvPr>
            <p:ph idx="4294967295" type="subTitle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401" name="Google Shape;401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