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9" r:id="rId3"/>
    <p:sldId id="260" r:id="rId4"/>
    <p:sldId id="290" r:id="rId5"/>
    <p:sldId id="291" r:id="rId6"/>
    <p:sldId id="292" r:id="rId7"/>
    <p:sldId id="294" r:id="rId8"/>
    <p:sldId id="295" r:id="rId9"/>
    <p:sldId id="296" r:id="rId10"/>
    <p:sldId id="297" r:id="rId11"/>
    <p:sldId id="298" r:id="rId12"/>
    <p:sldId id="312" r:id="rId13"/>
    <p:sldId id="299" r:id="rId14"/>
    <p:sldId id="300" r:id="rId15"/>
    <p:sldId id="301" r:id="rId16"/>
    <p:sldId id="302" r:id="rId17"/>
    <p:sldId id="303" r:id="rId18"/>
    <p:sldId id="304" r:id="rId19"/>
    <p:sldId id="305" r:id="rId20"/>
    <p:sldId id="306" r:id="rId21"/>
    <p:sldId id="307" r:id="rId22"/>
    <p:sldId id="308" r:id="rId23"/>
    <p:sldId id="313" r:id="rId24"/>
    <p:sldId id="309" r:id="rId25"/>
    <p:sldId id="310" r:id="rId26"/>
    <p:sldId id="311" r:id="rId27"/>
  </p:sldIdLst>
  <p:sldSz cx="9144000" cy="5143500" type="screen16x9"/>
  <p:notesSz cx="6858000" cy="9144000"/>
  <p:custDataLst>
    <p:tags r:id="rId28"/>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8" autoAdjust="0"/>
    <p:restoredTop sz="94660"/>
  </p:normalViewPr>
  <p:slideViewPr>
    <p:cSldViewPr>
      <p:cViewPr varScale="1">
        <p:scale>
          <a:sx n="93" d="100"/>
          <a:sy n="93" d="100"/>
        </p:scale>
        <p:origin x="-666" y="-36"/>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42"/>
          <p:cNvGrpSpPr>
            <a:grpSpLocks/>
          </p:cNvGrpSpPr>
          <p:nvPr/>
        </p:nvGrpSpPr>
        <p:grpSpPr bwMode="auto">
          <a:xfrm>
            <a:off x="-382588" y="0"/>
            <a:ext cx="9932988" cy="5143500"/>
            <a:chOff x="-382404" y="0"/>
            <a:chExt cx="9932332" cy="6858000"/>
          </a:xfrm>
        </p:grpSpPr>
        <p:grpSp>
          <p:nvGrpSpPr>
            <p:cNvPr id="5" name="Group 44"/>
            <p:cNvGrpSpPr>
              <a:grpSpLocks/>
            </p:cNvGrpSpPr>
            <p:nvPr/>
          </p:nvGrpSpPr>
          <p:grpSpPr bwMode="auto">
            <a:xfrm>
              <a:off x="0" y="0"/>
              <a:ext cx="9144000" cy="6858000"/>
              <a:chOff x="0" y="0"/>
              <a:chExt cx="9144000" cy="6858000"/>
            </a:xfrm>
          </p:grpSpPr>
          <p:grpSp>
            <p:nvGrpSpPr>
              <p:cNvPr id="28" name="Group 4"/>
              <p:cNvGrpSpPr>
                <a:grpSpLocks/>
              </p:cNvGrpSpPr>
              <p:nvPr/>
            </p:nvGrpSpPr>
            <p:grpSpPr bwMode="auto">
              <a:xfrm>
                <a:off x="0" y="0"/>
                <a:ext cx="2514600" cy="6858000"/>
                <a:chOff x="0" y="0"/>
                <a:chExt cx="2514600" cy="6858000"/>
              </a:xfrm>
            </p:grpSpPr>
            <p:sp>
              <p:nvSpPr>
                <p:cNvPr id="40" name="Rectangle 39"/>
                <p:cNvSpPr/>
                <p:nvPr/>
              </p:nvSpPr>
              <p:spPr>
                <a:xfrm>
                  <a:off x="914499"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 name="Rectangle 2"/>
                <p:cNvSpPr/>
                <p:nvPr/>
              </p:nvSpPr>
              <p:spPr>
                <a:xfrm>
                  <a:off x="159"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Rectangle 3"/>
                <p:cNvSpPr/>
                <p:nvPr/>
              </p:nvSpPr>
              <p:spPr>
                <a:xfrm>
                  <a:off x="228744"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29" name="Group 5"/>
              <p:cNvGrpSpPr>
                <a:grpSpLocks/>
              </p:cNvGrpSpPr>
              <p:nvPr/>
            </p:nvGrpSpPr>
            <p:grpSpPr bwMode="auto">
              <a:xfrm>
                <a:off x="422910" y="0"/>
                <a:ext cx="2514600" cy="6858000"/>
                <a:chOff x="0" y="0"/>
                <a:chExt cx="2514600" cy="6858000"/>
              </a:xfrm>
            </p:grpSpPr>
            <p:sp>
              <p:nvSpPr>
                <p:cNvPr id="37" name="Rectangle 36"/>
                <p:cNvSpPr/>
                <p:nvPr/>
              </p:nvSpPr>
              <p:spPr>
                <a:xfrm>
                  <a:off x="913836"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 name="Rectangle 37"/>
                <p:cNvSpPr/>
                <p:nvPr/>
              </p:nvSpPr>
              <p:spPr>
                <a:xfrm>
                  <a:off x="-504"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Rectangle 38"/>
                <p:cNvSpPr/>
                <p:nvPr/>
              </p:nvSpPr>
              <p:spPr>
                <a:xfrm>
                  <a:off x="228081"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30" name="Group 9"/>
              <p:cNvGrpSpPr>
                <a:grpSpLocks/>
              </p:cNvGrpSpPr>
              <p:nvPr/>
            </p:nvGrpSpPr>
            <p:grpSpPr bwMode="auto">
              <a:xfrm rot="10800000">
                <a:off x="6629400" y="0"/>
                <a:ext cx="2514600" cy="6858000"/>
                <a:chOff x="0" y="0"/>
                <a:chExt cx="2514600" cy="6858000"/>
              </a:xfrm>
            </p:grpSpPr>
            <p:sp>
              <p:nvSpPr>
                <p:cNvPr id="34" name="Rectangle 33"/>
                <p:cNvSpPr/>
                <p:nvPr/>
              </p:nvSpPr>
              <p:spPr>
                <a:xfrm>
                  <a:off x="914785" y="5080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a:xfrm>
                  <a:off x="445" y="5080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 name="Rectangle 35"/>
                <p:cNvSpPr/>
                <p:nvPr/>
              </p:nvSpPr>
              <p:spPr>
                <a:xfrm>
                  <a:off x="229030" y="5080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1" name="Rectangle 30"/>
              <p:cNvSpPr/>
              <p:nvPr/>
            </p:nvSpPr>
            <p:spPr>
              <a:xfrm>
                <a:off x="3809907" y="0"/>
                <a:ext cx="281921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Rectangle 31"/>
              <p:cNvSpPr/>
              <p:nvPr/>
            </p:nvSpPr>
            <p:spPr>
              <a:xfrm>
                <a:off x="2895568"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a:off x="3124153"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6" name="Freeform 5"/>
            <p:cNvSpPr/>
            <p:nvPr/>
          </p:nvSpPr>
          <p:spPr>
            <a:xfrm>
              <a:off x="-12540" y="5035551"/>
              <a:ext cx="9144984" cy="1174749"/>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7" name="Freeform 6"/>
            <p:cNvSpPr/>
            <p:nvPr/>
          </p:nvSpPr>
          <p:spPr>
            <a:xfrm>
              <a:off x="-12540" y="3467100"/>
              <a:ext cx="9144984" cy="891117"/>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8" name="Freeform 7"/>
            <p:cNvSpPr/>
            <p:nvPr/>
          </p:nvSpPr>
          <p:spPr>
            <a:xfrm>
              <a:off x="-23653" y="5640917"/>
              <a:ext cx="3004940" cy="121073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9" name="Freeform 8"/>
            <p:cNvSpPr/>
            <p:nvPr/>
          </p:nvSpPr>
          <p:spPr>
            <a:xfrm>
              <a:off x="-12540" y="5285317"/>
              <a:ext cx="9144984" cy="1477433"/>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0" name="Freeform 9"/>
            <p:cNvSpPr/>
            <p:nvPr/>
          </p:nvSpPr>
          <p:spPr>
            <a:xfrm>
              <a:off x="2136793" y="5132917"/>
              <a:ext cx="6982952" cy="1718733"/>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1" name="Hexagon 10"/>
            <p:cNvSpPr/>
            <p:nvPr/>
          </p:nvSpPr>
          <p:spPr>
            <a:xfrm rot="1800000">
              <a:off x="2995574" y="2859617"/>
              <a:ext cx="1601681" cy="1388533"/>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Hexagon 11"/>
            <p:cNvSpPr/>
            <p:nvPr/>
          </p:nvSpPr>
          <p:spPr>
            <a:xfrm rot="1800000">
              <a:off x="3719426" y="4125384"/>
              <a:ext cx="1601681" cy="1388533"/>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Hexagon 12"/>
            <p:cNvSpPr/>
            <p:nvPr/>
          </p:nvSpPr>
          <p:spPr>
            <a:xfrm rot="1800000">
              <a:off x="3728950" y="1591733"/>
              <a:ext cx="1601681" cy="1388533"/>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Hexagon 13"/>
            <p:cNvSpPr/>
            <p:nvPr/>
          </p:nvSpPr>
          <p:spPr>
            <a:xfrm rot="1800000">
              <a:off x="2976525" y="325967"/>
              <a:ext cx="1601681" cy="1388533"/>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Hexagon 14"/>
            <p:cNvSpPr/>
            <p:nvPr/>
          </p:nvSpPr>
          <p:spPr>
            <a:xfrm rot="1800000">
              <a:off x="4462327" y="5382684"/>
              <a:ext cx="1601681" cy="1388533"/>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Freeform 15"/>
            <p:cNvSpPr/>
            <p:nvPr/>
          </p:nvSpPr>
          <p:spPr>
            <a:xfrm rot="1800000">
              <a:off x="-382404" y="4201584"/>
              <a:ext cx="1261980" cy="1388533"/>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Hexagon 16"/>
            <p:cNvSpPr/>
            <p:nvPr/>
          </p:nvSpPr>
          <p:spPr>
            <a:xfrm rot="1800000">
              <a:off x="23970" y="5401733"/>
              <a:ext cx="1601681" cy="1388533"/>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Hexagon 17"/>
            <p:cNvSpPr/>
            <p:nvPr/>
          </p:nvSpPr>
          <p:spPr>
            <a:xfrm rot="1800000">
              <a:off x="52543" y="2849033"/>
              <a:ext cx="1601681" cy="1388533"/>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Hexagon 18"/>
            <p:cNvSpPr/>
            <p:nvPr/>
          </p:nvSpPr>
          <p:spPr>
            <a:xfrm rot="1800000">
              <a:off x="776395" y="4125384"/>
              <a:ext cx="1601681" cy="1388533"/>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Hexagon 19"/>
            <p:cNvSpPr/>
            <p:nvPr/>
          </p:nvSpPr>
          <p:spPr>
            <a:xfrm rot="1800000">
              <a:off x="1509772" y="5412317"/>
              <a:ext cx="1601681" cy="1388533"/>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Hexagon 20"/>
            <p:cNvSpPr/>
            <p:nvPr/>
          </p:nvSpPr>
          <p:spPr>
            <a:xfrm rot="1800000">
              <a:off x="1528821" y="2859617"/>
              <a:ext cx="1601681" cy="1388533"/>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Hexagon 21"/>
            <p:cNvSpPr/>
            <p:nvPr/>
          </p:nvSpPr>
          <p:spPr>
            <a:xfrm rot="1800000">
              <a:off x="795444" y="1564217"/>
              <a:ext cx="1601681" cy="1388533"/>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Hexagon 22"/>
            <p:cNvSpPr/>
            <p:nvPr/>
          </p:nvSpPr>
          <p:spPr>
            <a:xfrm rot="1800000">
              <a:off x="6806909" y="4144433"/>
              <a:ext cx="1600094" cy="1388533"/>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Hexagon 23"/>
            <p:cNvSpPr/>
            <p:nvPr/>
          </p:nvSpPr>
          <p:spPr>
            <a:xfrm rot="1800000">
              <a:off x="7549810" y="5420784"/>
              <a:ext cx="1600094" cy="1388533"/>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Hexagon 24"/>
            <p:cNvSpPr/>
            <p:nvPr/>
          </p:nvSpPr>
          <p:spPr>
            <a:xfrm rot="1800000">
              <a:off x="7549810" y="2868084"/>
              <a:ext cx="1600094" cy="1388533"/>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Freeform 25"/>
            <p:cNvSpPr/>
            <p:nvPr/>
          </p:nvSpPr>
          <p:spPr>
            <a:xfrm rot="1800000">
              <a:off x="8306998" y="4055533"/>
              <a:ext cx="1242930" cy="1388533"/>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Freeform 26"/>
            <p:cNvSpPr/>
            <p:nvPr/>
          </p:nvSpPr>
          <p:spPr>
            <a:xfrm rot="1800000">
              <a:off x="8306998" y="1511300"/>
              <a:ext cx="1241343" cy="1388533"/>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43" name="Rectangle 42"/>
          <p:cNvSpPr/>
          <p:nvPr/>
        </p:nvSpPr>
        <p:spPr>
          <a:xfrm>
            <a:off x="4560888" y="-15875"/>
            <a:ext cx="3679825" cy="470376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 name="Rectangle 43"/>
          <p:cNvSpPr/>
          <p:nvPr/>
        </p:nvSpPr>
        <p:spPr>
          <a:xfrm>
            <a:off x="4649788" y="-15875"/>
            <a:ext cx="3505200" cy="17351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 name="Rectangle 44"/>
          <p:cNvSpPr/>
          <p:nvPr/>
        </p:nvSpPr>
        <p:spPr>
          <a:xfrm>
            <a:off x="4651375" y="4565650"/>
            <a:ext cx="3505200" cy="619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Rectangle 45"/>
          <p:cNvSpPr/>
          <p:nvPr/>
        </p:nvSpPr>
        <p:spPr>
          <a:xfrm>
            <a:off x="4651375" y="4565650"/>
            <a:ext cx="3505200" cy="619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a:off x="4733366" y="2031357"/>
            <a:ext cx="3313355" cy="1276620"/>
          </a:xfrm>
        </p:spPr>
        <p:txBody>
          <a:bodyPr>
            <a:normAutofit/>
          </a:bodyPr>
          <a:lstStyle>
            <a:lvl1pPr>
              <a:defRPr sz="3400"/>
            </a:lvl1pPr>
          </a:lstStyle>
          <a:p>
            <a:r>
              <a:rPr lang="en-US" smtClean="0"/>
              <a:t>Click to edit Master title style</a:t>
            </a:r>
            <a:endParaRPr lang="en-US" dirty="0"/>
          </a:p>
        </p:txBody>
      </p:sp>
      <p:sp>
        <p:nvSpPr>
          <p:cNvPr id="3" name="Subtitle 2"/>
          <p:cNvSpPr>
            <a:spLocks noGrp="1"/>
          </p:cNvSpPr>
          <p:nvPr>
            <p:ph type="subTitle" idx="1"/>
          </p:nvPr>
        </p:nvSpPr>
        <p:spPr>
          <a:xfrm>
            <a:off x="4733366" y="3315810"/>
            <a:ext cx="3309803" cy="945472"/>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7" name="Date Placeholder 3"/>
          <p:cNvSpPr>
            <a:spLocks noGrp="1"/>
          </p:cNvSpPr>
          <p:nvPr>
            <p:ph type="dt" sz="half" idx="10"/>
          </p:nvPr>
        </p:nvSpPr>
        <p:spPr>
          <a:xfrm>
            <a:off x="4738688" y="1138238"/>
            <a:ext cx="2133600" cy="561975"/>
          </a:xfrm>
        </p:spPr>
        <p:txBody>
          <a:bodyPr anchor="b"/>
          <a:lstStyle>
            <a:lvl1pPr algn="l">
              <a:defRPr sz="2400"/>
            </a:lvl1pPr>
          </a:lstStyle>
          <a:p>
            <a:pPr>
              <a:defRPr/>
            </a:pPr>
            <a:fld id="{BBC0A4C9-2044-455D-B0B4-F5A177603FA8}" type="datetimeFigureOut">
              <a:rPr lang="en-US"/>
              <a:pPr>
                <a:defRPr/>
              </a:pPr>
              <a:t>2/8/2022</a:t>
            </a:fld>
            <a:endParaRPr lang="en-US"/>
          </a:p>
        </p:txBody>
      </p:sp>
      <p:sp>
        <p:nvSpPr>
          <p:cNvPr id="48" name="Footer Placeholder 4"/>
          <p:cNvSpPr>
            <a:spLocks noGrp="1"/>
          </p:cNvSpPr>
          <p:nvPr>
            <p:ph type="ftr" sz="quarter" idx="11"/>
          </p:nvPr>
        </p:nvSpPr>
        <p:spPr>
          <a:xfrm>
            <a:off x="5303838" y="4289425"/>
            <a:ext cx="2830512" cy="274638"/>
          </a:xfrm>
        </p:spPr>
        <p:txBody>
          <a:bodyPr>
            <a:normAutofit/>
          </a:bodyPr>
          <a:lstStyle>
            <a:lvl1pPr>
              <a:defRPr>
                <a:solidFill>
                  <a:schemeClr val="accent1"/>
                </a:solidFill>
              </a:defRPr>
            </a:lvl1pPr>
          </a:lstStyle>
          <a:p>
            <a:pPr>
              <a:defRPr/>
            </a:pPr>
            <a:endParaRPr lang="en-US"/>
          </a:p>
        </p:txBody>
      </p:sp>
      <p:sp>
        <p:nvSpPr>
          <p:cNvPr id="49" name="Slide Number Placeholder 5"/>
          <p:cNvSpPr>
            <a:spLocks noGrp="1"/>
          </p:cNvSpPr>
          <p:nvPr>
            <p:ph type="sldNum" sz="quarter" idx="12"/>
          </p:nvPr>
        </p:nvSpPr>
        <p:spPr>
          <a:xfrm>
            <a:off x="4649788" y="4289425"/>
            <a:ext cx="642937" cy="274638"/>
          </a:xfrm>
        </p:spPr>
        <p:txBody>
          <a:bodyPr/>
          <a:lstStyle>
            <a:lvl1pPr>
              <a:defRPr>
                <a:solidFill>
                  <a:schemeClr val="accent1"/>
                </a:solidFill>
              </a:defRPr>
            </a:lvl1pPr>
          </a:lstStyle>
          <a:p>
            <a:fld id="{7CD0A943-ED4A-4538-9C4F-84484A22AD29}" type="slidenum">
              <a:rPr lang="en-US" altLang="en-US"/>
              <a:pPr/>
              <a:t>‹#›</a:t>
            </a:fld>
            <a:endParaRPr lang="en-US" altLang="en-US"/>
          </a:p>
        </p:txBody>
      </p:sp>
    </p:spTree>
    <p:extLst>
      <p:ext uri="{BB962C8B-B14F-4D97-AF65-F5344CB8AC3E}">
        <p14:creationId xmlns:p14="http://schemas.microsoft.com/office/powerpoint/2010/main" val="3705503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DB0BA25-7EEA-43F3-87DE-6D7D98ED2B83}" type="datetimeFigureOut">
              <a:rPr lang="en-US"/>
              <a:pPr>
                <a:defRPr/>
              </a:pPr>
              <a:t>2/8/2022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B6055C0-6C43-4408-AB60-CA6996DC3489}" type="slidenum">
              <a:rPr lang="en-US" altLang="en-US"/>
              <a:pPr/>
              <a:t>‹#›</a:t>
            </a:fld>
            <a:endParaRPr lang="en-US" altLang="en-US"/>
          </a:p>
        </p:txBody>
      </p:sp>
    </p:spTree>
    <p:extLst>
      <p:ext uri="{BB962C8B-B14F-4D97-AF65-F5344CB8AC3E}">
        <p14:creationId xmlns:p14="http://schemas.microsoft.com/office/powerpoint/2010/main" val="283965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772610"/>
            <a:ext cx="1484453" cy="3585258"/>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772610"/>
            <a:ext cx="5423704" cy="358525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C3543CB-A24C-47F6-AEEE-59F6E0AF1418}" type="datetimeFigureOut">
              <a:rPr lang="en-US"/>
              <a:pPr>
                <a:defRPr/>
              </a:pPr>
              <a:t>2/8/2022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A000035-3B78-45FE-89D4-262D19082FC1}" type="slidenum">
              <a:rPr lang="en-US" altLang="en-US"/>
              <a:pPr/>
              <a:t>‹#›</a:t>
            </a:fld>
            <a:endParaRPr lang="en-US" altLang="en-US"/>
          </a:p>
        </p:txBody>
      </p:sp>
    </p:spTree>
    <p:extLst>
      <p:ext uri="{BB962C8B-B14F-4D97-AF65-F5344CB8AC3E}">
        <p14:creationId xmlns:p14="http://schemas.microsoft.com/office/powerpoint/2010/main" val="1987553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Verdana" pitchFamily="34" charset="0"/>
                <a:ea typeface="Verdana" pitchFamily="34" charset="0"/>
                <a:cs typeface="Verdana" pitchFamily="34" charset="0"/>
              </a:defRPr>
            </a:lvl1pPr>
            <a:lvl2pPr>
              <a:defRPr>
                <a:latin typeface="Verdana" pitchFamily="34" charset="0"/>
                <a:ea typeface="Verdana" pitchFamily="34" charset="0"/>
                <a:cs typeface="Verdana" pitchFamily="34" charset="0"/>
              </a:defRPr>
            </a:lvl2pPr>
            <a:lvl3pPr>
              <a:defRPr>
                <a:latin typeface="Verdana" pitchFamily="34" charset="0"/>
                <a:ea typeface="Verdana" pitchFamily="34" charset="0"/>
                <a:cs typeface="Verdana" pitchFamily="34" charset="0"/>
              </a:defRPr>
            </a:lvl3pPr>
            <a:lvl4pPr>
              <a:defRPr>
                <a:latin typeface="Verdana" pitchFamily="34" charset="0"/>
                <a:ea typeface="Verdana" pitchFamily="34" charset="0"/>
                <a:cs typeface="Verdana" pitchFamily="34" charset="0"/>
              </a:defRPr>
            </a:lvl4pPr>
            <a:lvl5pPr>
              <a:defRPr>
                <a:latin typeface="Verdana" pitchFamily="34" charset="0"/>
                <a:ea typeface="Verdana" pitchFamily="34" charset="0"/>
                <a:cs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64FBB4F5-15C1-415C-A57E-1F7889DE9770}" type="datetimeFigureOut">
              <a:rPr lang="en-US"/>
              <a:pPr>
                <a:defRPr/>
              </a:pPr>
              <a:t>2/8/2022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073E594-B69D-4265-90F2-D5148A0B1914}" type="slidenum">
              <a:rPr lang="en-US" altLang="en-US"/>
              <a:pPr/>
              <a:t>‹#›</a:t>
            </a:fld>
            <a:endParaRPr lang="en-US" altLang="en-US"/>
          </a:p>
        </p:txBody>
      </p:sp>
    </p:spTree>
    <p:extLst>
      <p:ext uri="{BB962C8B-B14F-4D97-AF65-F5344CB8AC3E}">
        <p14:creationId xmlns:p14="http://schemas.microsoft.com/office/powerpoint/2010/main" val="2023582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175622"/>
            <a:ext cx="6637468" cy="1021556"/>
          </a:xfrm>
        </p:spPr>
        <p:txBody>
          <a:bodyPr/>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6" y="3200400"/>
            <a:ext cx="6637467" cy="1140310"/>
          </a:xfrm>
        </p:spPr>
        <p:txBody>
          <a:bodyPr/>
          <a:lstStyle>
            <a:lvl1pPr marL="0" indent="0">
              <a:buNone/>
              <a:defRPr sz="2000">
                <a:solidFill>
                  <a:schemeClr val="tx1">
                    <a:tint val="75000"/>
                  </a:schemeClr>
                </a:solidFill>
                <a:latin typeface="Verdana" pitchFamily="34" charset="0"/>
                <a:ea typeface="Verdana" pitchFamily="34" charset="0"/>
                <a:cs typeface="Verdana"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9D965C2-FA00-4A18-8543-A3816A07D2FC}" type="datetimeFigureOut">
              <a:rPr lang="en-US"/>
              <a:pPr>
                <a:defRPr/>
              </a:pPr>
              <a:t>2/8/2022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CBF9E69-FBC3-4E62-BD19-6058C853C6E4}" type="slidenum">
              <a:rPr lang="en-US" altLang="en-US"/>
              <a:pPr/>
              <a:t>‹#›</a:t>
            </a:fld>
            <a:endParaRPr lang="en-US" altLang="en-US"/>
          </a:p>
        </p:txBody>
      </p:sp>
    </p:spTree>
    <p:extLst>
      <p:ext uri="{BB962C8B-B14F-4D97-AF65-F5344CB8AC3E}">
        <p14:creationId xmlns:p14="http://schemas.microsoft.com/office/powerpoint/2010/main" val="1580805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042416" y="1581150"/>
            <a:ext cx="3419856" cy="2773680"/>
          </a:xfrm>
        </p:spPr>
        <p:txBody>
          <a:bodyPr/>
          <a:lstStyle>
            <a:lvl1pPr>
              <a:defRPr>
                <a:latin typeface="Verdana" pitchFamily="34" charset="0"/>
                <a:ea typeface="Verdana" pitchFamily="34" charset="0"/>
                <a:cs typeface="Verdana" pitchFamily="34" charset="0"/>
              </a:defRPr>
            </a:lvl1pPr>
            <a:lvl2pPr>
              <a:defRPr>
                <a:latin typeface="Verdana" pitchFamily="34" charset="0"/>
                <a:ea typeface="Verdana" pitchFamily="34" charset="0"/>
                <a:cs typeface="Verdana" pitchFamily="34" charset="0"/>
              </a:defRPr>
            </a:lvl2pPr>
            <a:lvl3pPr>
              <a:defRPr>
                <a:latin typeface="Verdana" pitchFamily="34" charset="0"/>
                <a:ea typeface="Verdana" pitchFamily="34" charset="0"/>
                <a:cs typeface="Verdana" pitchFamily="34" charset="0"/>
              </a:defRPr>
            </a:lvl3pPr>
            <a:lvl4pPr>
              <a:defRPr>
                <a:latin typeface="Verdana" pitchFamily="34" charset="0"/>
                <a:ea typeface="Verdana" pitchFamily="34" charset="0"/>
                <a:cs typeface="Verdana" pitchFamily="34" charset="0"/>
              </a:defRPr>
            </a:lvl4pPr>
            <a:lvl5pPr>
              <a:defRPr>
                <a:latin typeface="Verdana" pitchFamily="34" charset="0"/>
                <a:ea typeface="Verdana" pitchFamily="34" charset="0"/>
                <a:cs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1581150"/>
            <a:ext cx="3419856" cy="2773679"/>
          </a:xfrm>
        </p:spPr>
        <p:txBody>
          <a:bodyPr/>
          <a:lstStyle>
            <a:lvl1pPr>
              <a:defRPr>
                <a:latin typeface="Verdana" pitchFamily="34" charset="0"/>
                <a:ea typeface="Verdana" pitchFamily="34" charset="0"/>
                <a:cs typeface="Verdana" pitchFamily="34" charset="0"/>
              </a:defRPr>
            </a:lvl1pPr>
            <a:lvl2pPr>
              <a:defRPr>
                <a:latin typeface="Verdana" pitchFamily="34" charset="0"/>
                <a:ea typeface="Verdana" pitchFamily="34" charset="0"/>
                <a:cs typeface="Verdana" pitchFamily="34" charset="0"/>
              </a:defRPr>
            </a:lvl2pPr>
            <a:lvl3pPr>
              <a:defRPr>
                <a:latin typeface="Verdana" pitchFamily="34" charset="0"/>
                <a:ea typeface="Verdana" pitchFamily="34" charset="0"/>
                <a:cs typeface="Verdana" pitchFamily="34" charset="0"/>
              </a:defRPr>
            </a:lvl3pPr>
            <a:lvl4pPr>
              <a:defRPr>
                <a:latin typeface="Verdana" pitchFamily="34" charset="0"/>
                <a:ea typeface="Verdana" pitchFamily="34" charset="0"/>
                <a:cs typeface="Verdana" pitchFamily="34" charset="0"/>
              </a:defRPr>
            </a:lvl4pPr>
            <a:lvl5pPr>
              <a:defRPr>
                <a:latin typeface="Verdana" pitchFamily="34" charset="0"/>
                <a:ea typeface="Verdana" pitchFamily="34" charset="0"/>
                <a:cs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5"/>
          </p:nvPr>
        </p:nvSpPr>
        <p:spPr/>
        <p:txBody>
          <a:bodyPr/>
          <a:lstStyle>
            <a:lvl1pPr>
              <a:defRPr/>
            </a:lvl1pPr>
          </a:lstStyle>
          <a:p>
            <a:pPr>
              <a:defRPr/>
            </a:pPr>
            <a:fld id="{AD9AAD46-68D6-40FB-B548-D67A1F5AA04A}" type="datetimeFigureOut">
              <a:rPr lang="en-US"/>
              <a:pPr>
                <a:defRPr/>
              </a:pPr>
              <a:t>2/8/2022</a:t>
            </a:fld>
            <a:endParaRPr lang="en-US"/>
          </a:p>
        </p:txBody>
      </p:sp>
      <p:sp>
        <p:nvSpPr>
          <p:cNvPr id="6" name="Footer Placeholder 4"/>
          <p:cNvSpPr>
            <a:spLocks noGrp="1"/>
          </p:cNvSpPr>
          <p:nvPr>
            <p:ph type="ftr" sz="quarter" idx="16"/>
          </p:nvPr>
        </p:nvSpPr>
        <p:spPr/>
        <p:txBody>
          <a:bodyPr/>
          <a:lstStyle>
            <a:lvl1pPr>
              <a:defRPr/>
            </a:lvl1pPr>
          </a:lstStyle>
          <a:p>
            <a:pPr>
              <a:defRPr/>
            </a:pPr>
            <a:endParaRPr lang="en-US"/>
          </a:p>
        </p:txBody>
      </p:sp>
      <p:sp>
        <p:nvSpPr>
          <p:cNvPr id="7" name="Slide Number Placeholder 5"/>
          <p:cNvSpPr>
            <a:spLocks noGrp="1"/>
          </p:cNvSpPr>
          <p:nvPr>
            <p:ph type="sldNum" sz="quarter" idx="17"/>
          </p:nvPr>
        </p:nvSpPr>
        <p:spPr/>
        <p:txBody>
          <a:bodyPr/>
          <a:lstStyle>
            <a:lvl1pPr>
              <a:defRPr/>
            </a:lvl1pPr>
          </a:lstStyle>
          <a:p>
            <a:fld id="{80485F5F-B1AA-4B51-B065-A8C68552F299}" type="slidenum">
              <a:rPr lang="en-US" altLang="en-US"/>
              <a:pPr/>
              <a:t>‹#›</a:t>
            </a:fld>
            <a:endParaRPr lang="en-US" altLang="en-US"/>
          </a:p>
        </p:txBody>
      </p:sp>
    </p:spTree>
    <p:extLst>
      <p:ext uri="{BB962C8B-B14F-4D97-AF65-F5344CB8AC3E}">
        <p14:creationId xmlns:p14="http://schemas.microsoft.com/office/powerpoint/2010/main" val="3075255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1737007"/>
            <a:ext cx="3057148" cy="47982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231021"/>
            <a:ext cx="3419856" cy="21268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8" y="1737007"/>
            <a:ext cx="3055717" cy="47982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231021"/>
            <a:ext cx="3419856" cy="21268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8EAA6C11-9E46-404E-A9D7-4A8B098CFC72}" type="datetimeFigureOut">
              <a:rPr lang="en-US"/>
              <a:pPr>
                <a:defRPr/>
              </a:pPr>
              <a:t>2/8/2022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C9CA3034-9DDB-431B-81C5-8B6D43B6DBD8}" type="slidenum">
              <a:rPr lang="en-US" altLang="en-US"/>
              <a:pPr/>
              <a:t>‹#›</a:t>
            </a:fld>
            <a:endParaRPr lang="en-US" altLang="en-US"/>
          </a:p>
        </p:txBody>
      </p:sp>
    </p:spTree>
    <p:extLst>
      <p:ext uri="{BB962C8B-B14F-4D97-AF65-F5344CB8AC3E}">
        <p14:creationId xmlns:p14="http://schemas.microsoft.com/office/powerpoint/2010/main" val="1872967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DDF248B-B853-4135-B9D6-3FF9367300EB}" type="datetimeFigureOut">
              <a:rPr lang="en-US"/>
              <a:pPr>
                <a:defRPr/>
              </a:pPr>
              <a:t>2/8/2022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EF764994-39A9-4D10-BC73-828EACBC7A1E}" type="slidenum">
              <a:rPr lang="en-US" altLang="en-US"/>
              <a:pPr/>
              <a:t>‹#›</a:t>
            </a:fld>
            <a:endParaRPr lang="en-US" altLang="en-US"/>
          </a:p>
        </p:txBody>
      </p:sp>
    </p:spTree>
    <p:extLst>
      <p:ext uri="{BB962C8B-B14F-4D97-AF65-F5344CB8AC3E}">
        <p14:creationId xmlns:p14="http://schemas.microsoft.com/office/powerpoint/2010/main" val="3901224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EAA0D8A-3E10-4CE7-96BF-5C262C28B977}" type="datetimeFigureOut">
              <a:rPr lang="en-US"/>
              <a:pPr>
                <a:defRPr/>
              </a:pPr>
              <a:t>2/8/2022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5A181C60-F6EC-41F2-9FF0-608CCE12DB56}" type="slidenum">
              <a:rPr lang="en-US" altLang="en-US"/>
              <a:pPr/>
              <a:t>‹#›</a:t>
            </a:fld>
            <a:endParaRPr lang="en-US" altLang="en-US"/>
          </a:p>
        </p:txBody>
      </p:sp>
    </p:spTree>
    <p:extLst>
      <p:ext uri="{BB962C8B-B14F-4D97-AF65-F5344CB8AC3E}">
        <p14:creationId xmlns:p14="http://schemas.microsoft.com/office/powerpoint/2010/main" val="1044708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5" name="Group 43"/>
          <p:cNvGrpSpPr>
            <a:grpSpLocks/>
          </p:cNvGrpSpPr>
          <p:nvPr/>
        </p:nvGrpSpPr>
        <p:grpSpPr bwMode="auto">
          <a:xfrm>
            <a:off x="-382588" y="0"/>
            <a:ext cx="9932988" cy="5143500"/>
            <a:chOff x="-382404" y="0"/>
            <a:chExt cx="9932332" cy="6858000"/>
          </a:xfrm>
        </p:grpSpPr>
        <p:grpSp>
          <p:nvGrpSpPr>
            <p:cNvPr id="6" name="Group 44"/>
            <p:cNvGrpSpPr>
              <a:grpSpLocks/>
            </p:cNvGrpSpPr>
            <p:nvPr/>
          </p:nvGrpSpPr>
          <p:grpSpPr bwMode="auto">
            <a:xfrm>
              <a:off x="0" y="0"/>
              <a:ext cx="9144000" cy="6858000"/>
              <a:chOff x="0" y="0"/>
              <a:chExt cx="9144000" cy="6858000"/>
            </a:xfrm>
          </p:grpSpPr>
          <p:grpSp>
            <p:nvGrpSpPr>
              <p:cNvPr id="29" name="Group 4"/>
              <p:cNvGrpSpPr>
                <a:grpSpLocks/>
              </p:cNvGrpSpPr>
              <p:nvPr/>
            </p:nvGrpSpPr>
            <p:grpSpPr bwMode="auto">
              <a:xfrm>
                <a:off x="0" y="0"/>
                <a:ext cx="2514600" cy="6858000"/>
                <a:chOff x="0" y="0"/>
                <a:chExt cx="2514600" cy="6858000"/>
              </a:xfrm>
            </p:grpSpPr>
            <p:sp>
              <p:nvSpPr>
                <p:cNvPr id="41" name="Rectangle 40"/>
                <p:cNvSpPr/>
                <p:nvPr/>
              </p:nvSpPr>
              <p:spPr>
                <a:xfrm>
                  <a:off x="914499"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Rectangle 2"/>
                <p:cNvSpPr/>
                <p:nvPr/>
              </p:nvSpPr>
              <p:spPr>
                <a:xfrm>
                  <a:off x="159"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Rectangle 3"/>
                <p:cNvSpPr/>
                <p:nvPr/>
              </p:nvSpPr>
              <p:spPr>
                <a:xfrm>
                  <a:off x="228744"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30" name="Group 5"/>
              <p:cNvGrpSpPr>
                <a:grpSpLocks/>
              </p:cNvGrpSpPr>
              <p:nvPr/>
            </p:nvGrpSpPr>
            <p:grpSpPr bwMode="auto">
              <a:xfrm>
                <a:off x="422910" y="0"/>
                <a:ext cx="2514600" cy="6858000"/>
                <a:chOff x="0" y="0"/>
                <a:chExt cx="2514600" cy="6858000"/>
              </a:xfrm>
            </p:grpSpPr>
            <p:sp>
              <p:nvSpPr>
                <p:cNvPr id="38" name="Rectangle 37"/>
                <p:cNvSpPr/>
                <p:nvPr/>
              </p:nvSpPr>
              <p:spPr>
                <a:xfrm>
                  <a:off x="913836"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Rectangle 38"/>
                <p:cNvSpPr/>
                <p:nvPr/>
              </p:nvSpPr>
              <p:spPr>
                <a:xfrm>
                  <a:off x="-504"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Rectangle 39"/>
                <p:cNvSpPr/>
                <p:nvPr/>
              </p:nvSpPr>
              <p:spPr>
                <a:xfrm>
                  <a:off x="228081"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31" name="Group 9"/>
              <p:cNvGrpSpPr>
                <a:grpSpLocks/>
              </p:cNvGrpSpPr>
              <p:nvPr/>
            </p:nvGrpSpPr>
            <p:grpSpPr bwMode="auto">
              <a:xfrm rot="10800000">
                <a:off x="6629400" y="0"/>
                <a:ext cx="2514600" cy="6858000"/>
                <a:chOff x="0" y="0"/>
                <a:chExt cx="2514600" cy="6858000"/>
              </a:xfrm>
            </p:grpSpPr>
            <p:sp>
              <p:nvSpPr>
                <p:cNvPr id="35" name="Rectangle 34"/>
                <p:cNvSpPr/>
                <p:nvPr/>
              </p:nvSpPr>
              <p:spPr>
                <a:xfrm>
                  <a:off x="914785" y="5080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 name="Rectangle 35"/>
                <p:cNvSpPr/>
                <p:nvPr/>
              </p:nvSpPr>
              <p:spPr>
                <a:xfrm>
                  <a:off x="445" y="5080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Rectangle 36"/>
                <p:cNvSpPr/>
                <p:nvPr/>
              </p:nvSpPr>
              <p:spPr>
                <a:xfrm>
                  <a:off x="229030" y="5080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2" name="Rectangle 31"/>
              <p:cNvSpPr/>
              <p:nvPr/>
            </p:nvSpPr>
            <p:spPr>
              <a:xfrm>
                <a:off x="3809907" y="0"/>
                <a:ext cx="281921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a:off x="2895568"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Rectangle 33"/>
              <p:cNvSpPr/>
              <p:nvPr/>
            </p:nvSpPr>
            <p:spPr>
              <a:xfrm>
                <a:off x="3124153"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7" name="Freeform 6"/>
            <p:cNvSpPr/>
            <p:nvPr/>
          </p:nvSpPr>
          <p:spPr>
            <a:xfrm>
              <a:off x="-12540" y="5035551"/>
              <a:ext cx="9144984" cy="1174749"/>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8" name="Freeform 7"/>
            <p:cNvSpPr/>
            <p:nvPr/>
          </p:nvSpPr>
          <p:spPr>
            <a:xfrm>
              <a:off x="-12540" y="3467100"/>
              <a:ext cx="9144984" cy="891117"/>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9" name="Freeform 8"/>
            <p:cNvSpPr/>
            <p:nvPr/>
          </p:nvSpPr>
          <p:spPr>
            <a:xfrm>
              <a:off x="-23653" y="5640917"/>
              <a:ext cx="3004940" cy="121073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0" name="Freeform 9"/>
            <p:cNvSpPr/>
            <p:nvPr/>
          </p:nvSpPr>
          <p:spPr>
            <a:xfrm>
              <a:off x="-12540" y="5285317"/>
              <a:ext cx="9144984" cy="1477433"/>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1" name="Freeform 10"/>
            <p:cNvSpPr/>
            <p:nvPr/>
          </p:nvSpPr>
          <p:spPr>
            <a:xfrm>
              <a:off x="2136793" y="5132917"/>
              <a:ext cx="6982952" cy="1718733"/>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2" name="Hexagon 11"/>
            <p:cNvSpPr/>
            <p:nvPr/>
          </p:nvSpPr>
          <p:spPr>
            <a:xfrm rot="1800000">
              <a:off x="2995574" y="2859617"/>
              <a:ext cx="1601681" cy="1388533"/>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Hexagon 12"/>
            <p:cNvSpPr/>
            <p:nvPr/>
          </p:nvSpPr>
          <p:spPr>
            <a:xfrm rot="1800000">
              <a:off x="3719426" y="4125384"/>
              <a:ext cx="1601681" cy="1388533"/>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Hexagon 13"/>
            <p:cNvSpPr/>
            <p:nvPr/>
          </p:nvSpPr>
          <p:spPr>
            <a:xfrm rot="1800000">
              <a:off x="3728950" y="1591733"/>
              <a:ext cx="1601681" cy="1388533"/>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Hexagon 14"/>
            <p:cNvSpPr/>
            <p:nvPr/>
          </p:nvSpPr>
          <p:spPr>
            <a:xfrm rot="1800000">
              <a:off x="2976525" y="325967"/>
              <a:ext cx="1601681" cy="1388533"/>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Hexagon 15"/>
            <p:cNvSpPr/>
            <p:nvPr/>
          </p:nvSpPr>
          <p:spPr>
            <a:xfrm rot="1800000">
              <a:off x="4462327" y="5382684"/>
              <a:ext cx="1601681" cy="1388533"/>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Freeform 16"/>
            <p:cNvSpPr/>
            <p:nvPr/>
          </p:nvSpPr>
          <p:spPr>
            <a:xfrm rot="1800000">
              <a:off x="-382404" y="4201584"/>
              <a:ext cx="1261980" cy="1388533"/>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Hexagon 17"/>
            <p:cNvSpPr/>
            <p:nvPr/>
          </p:nvSpPr>
          <p:spPr>
            <a:xfrm rot="1800000">
              <a:off x="23970" y="5401733"/>
              <a:ext cx="1601681" cy="1388533"/>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Hexagon 18"/>
            <p:cNvSpPr/>
            <p:nvPr/>
          </p:nvSpPr>
          <p:spPr>
            <a:xfrm rot="1800000">
              <a:off x="52543" y="2849033"/>
              <a:ext cx="1601681" cy="1388533"/>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Hexagon 19"/>
            <p:cNvSpPr/>
            <p:nvPr/>
          </p:nvSpPr>
          <p:spPr>
            <a:xfrm rot="1800000">
              <a:off x="776395" y="4125384"/>
              <a:ext cx="1601681" cy="1388533"/>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Hexagon 20"/>
            <p:cNvSpPr/>
            <p:nvPr/>
          </p:nvSpPr>
          <p:spPr>
            <a:xfrm rot="1800000">
              <a:off x="1509772" y="5412317"/>
              <a:ext cx="1601681" cy="1388533"/>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Hexagon 21"/>
            <p:cNvSpPr/>
            <p:nvPr/>
          </p:nvSpPr>
          <p:spPr>
            <a:xfrm rot="1800000">
              <a:off x="1528821" y="2859617"/>
              <a:ext cx="1601681" cy="1388533"/>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Hexagon 22"/>
            <p:cNvSpPr/>
            <p:nvPr/>
          </p:nvSpPr>
          <p:spPr>
            <a:xfrm rot="1800000">
              <a:off x="795444" y="1564217"/>
              <a:ext cx="1601681" cy="1388533"/>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Hexagon 23"/>
            <p:cNvSpPr/>
            <p:nvPr/>
          </p:nvSpPr>
          <p:spPr>
            <a:xfrm rot="1800000">
              <a:off x="6806909" y="4144433"/>
              <a:ext cx="1600094" cy="1388533"/>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Hexagon 24"/>
            <p:cNvSpPr/>
            <p:nvPr/>
          </p:nvSpPr>
          <p:spPr>
            <a:xfrm rot="1800000">
              <a:off x="7549810" y="5420784"/>
              <a:ext cx="1600094" cy="1388533"/>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Hexagon 25"/>
            <p:cNvSpPr/>
            <p:nvPr/>
          </p:nvSpPr>
          <p:spPr>
            <a:xfrm rot="1800000">
              <a:off x="7549810" y="2868084"/>
              <a:ext cx="1600094" cy="1388533"/>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Freeform 26"/>
            <p:cNvSpPr/>
            <p:nvPr/>
          </p:nvSpPr>
          <p:spPr>
            <a:xfrm rot="1800000">
              <a:off x="8306998" y="4055533"/>
              <a:ext cx="1242930" cy="1388533"/>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Freeform 27"/>
            <p:cNvSpPr/>
            <p:nvPr/>
          </p:nvSpPr>
          <p:spPr>
            <a:xfrm rot="1800000">
              <a:off x="8306998" y="1511300"/>
              <a:ext cx="1241343" cy="1388533"/>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44" name="Rectangle 43"/>
          <p:cNvSpPr/>
          <p:nvPr/>
        </p:nvSpPr>
        <p:spPr>
          <a:xfrm>
            <a:off x="4560888" y="-15875"/>
            <a:ext cx="3679825" cy="470376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 name="Rectangle 44"/>
          <p:cNvSpPr/>
          <p:nvPr/>
        </p:nvSpPr>
        <p:spPr>
          <a:xfrm>
            <a:off x="4649788" y="-15875"/>
            <a:ext cx="3505200" cy="4683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Rectangle 45"/>
          <p:cNvSpPr/>
          <p:nvPr/>
        </p:nvSpPr>
        <p:spPr>
          <a:xfrm>
            <a:off x="904875" y="450850"/>
            <a:ext cx="3562350" cy="423703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7" name="Rectangle 46"/>
          <p:cNvSpPr/>
          <p:nvPr/>
        </p:nvSpPr>
        <p:spPr>
          <a:xfrm>
            <a:off x="4651375" y="4565650"/>
            <a:ext cx="3505200" cy="619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Content Placeholder 2"/>
          <p:cNvSpPr>
            <a:spLocks noGrp="1"/>
          </p:cNvSpPr>
          <p:nvPr>
            <p:ph idx="1"/>
          </p:nvPr>
        </p:nvSpPr>
        <p:spPr>
          <a:xfrm>
            <a:off x="1145894" y="642395"/>
            <a:ext cx="3090440" cy="3863051"/>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739833" y="1993076"/>
            <a:ext cx="3304572" cy="1097365"/>
          </a:xfrm>
        </p:spPr>
        <p:txBody>
          <a:bodyPr>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3102746"/>
            <a:ext cx="3298784" cy="1138428"/>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8" name="Date Placeholder 4"/>
          <p:cNvSpPr>
            <a:spLocks noGrp="1"/>
          </p:cNvSpPr>
          <p:nvPr>
            <p:ph type="dt" sz="half" idx="10"/>
          </p:nvPr>
        </p:nvSpPr>
        <p:spPr/>
        <p:txBody>
          <a:bodyPr/>
          <a:lstStyle>
            <a:lvl1pPr>
              <a:defRPr/>
            </a:lvl1pPr>
          </a:lstStyle>
          <a:p>
            <a:pPr>
              <a:defRPr/>
            </a:pPr>
            <a:fld id="{A5E48CB7-D64F-4124-9C71-DCD8E657FEEB}" type="datetimeFigureOut">
              <a:rPr lang="en-US"/>
              <a:pPr>
                <a:defRPr/>
              </a:pPr>
              <a:t>2/8/2022</a:t>
            </a:fld>
            <a:endParaRPr lang="en-US"/>
          </a:p>
        </p:txBody>
      </p:sp>
      <p:sp>
        <p:nvSpPr>
          <p:cNvPr id="49" name="Slide Number Placeholder 6"/>
          <p:cNvSpPr>
            <a:spLocks noGrp="1"/>
          </p:cNvSpPr>
          <p:nvPr>
            <p:ph type="sldNum" sz="quarter" idx="11"/>
          </p:nvPr>
        </p:nvSpPr>
        <p:spPr/>
        <p:txBody>
          <a:bodyPr/>
          <a:lstStyle>
            <a:lvl1pPr>
              <a:defRPr/>
            </a:lvl1pPr>
          </a:lstStyle>
          <a:p>
            <a:fld id="{6568023D-9A4A-4520-BEAA-F3D30F9975AC}" type="slidenum">
              <a:rPr lang="en-US" altLang="en-US"/>
              <a:pPr/>
              <a:t>‹#›</a:t>
            </a:fld>
            <a:endParaRPr lang="en-US" altLang="en-US"/>
          </a:p>
        </p:txBody>
      </p:sp>
      <p:sp>
        <p:nvSpPr>
          <p:cNvPr id="50" name="Footer Placeholder 5"/>
          <p:cNvSpPr>
            <a:spLocks noGrp="1"/>
          </p:cNvSpPr>
          <p:nvPr>
            <p:ph type="ftr" sz="quarter" idx="12"/>
          </p:nvPr>
        </p:nvSpPr>
        <p:spPr>
          <a:xfrm>
            <a:off x="4641850" y="4294188"/>
            <a:ext cx="3492500" cy="273050"/>
          </a:xfrm>
        </p:spPr>
        <p:txBody>
          <a:bodyPr>
            <a:normAutofit/>
          </a:bodyPr>
          <a:lstStyle>
            <a:lvl1pPr>
              <a:defRPr/>
            </a:lvl1pPr>
          </a:lstStyle>
          <a:p>
            <a:pPr>
              <a:defRPr/>
            </a:pPr>
            <a:endParaRPr lang="en-US"/>
          </a:p>
        </p:txBody>
      </p:sp>
    </p:spTree>
    <p:extLst>
      <p:ext uri="{BB962C8B-B14F-4D97-AF65-F5344CB8AC3E}">
        <p14:creationId xmlns:p14="http://schemas.microsoft.com/office/powerpoint/2010/main" val="2377316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5" name="Group 43"/>
          <p:cNvGrpSpPr>
            <a:grpSpLocks/>
          </p:cNvGrpSpPr>
          <p:nvPr/>
        </p:nvGrpSpPr>
        <p:grpSpPr bwMode="auto">
          <a:xfrm>
            <a:off x="-382588" y="0"/>
            <a:ext cx="9932988" cy="5143500"/>
            <a:chOff x="-382404" y="0"/>
            <a:chExt cx="9932332" cy="6858000"/>
          </a:xfrm>
        </p:grpSpPr>
        <p:grpSp>
          <p:nvGrpSpPr>
            <p:cNvPr id="6" name="Group 44"/>
            <p:cNvGrpSpPr>
              <a:grpSpLocks/>
            </p:cNvGrpSpPr>
            <p:nvPr/>
          </p:nvGrpSpPr>
          <p:grpSpPr bwMode="auto">
            <a:xfrm>
              <a:off x="0" y="0"/>
              <a:ext cx="9144000" cy="6858000"/>
              <a:chOff x="0" y="0"/>
              <a:chExt cx="9144000" cy="6858000"/>
            </a:xfrm>
          </p:grpSpPr>
          <p:grpSp>
            <p:nvGrpSpPr>
              <p:cNvPr id="29" name="Group 4"/>
              <p:cNvGrpSpPr>
                <a:grpSpLocks/>
              </p:cNvGrpSpPr>
              <p:nvPr/>
            </p:nvGrpSpPr>
            <p:grpSpPr bwMode="auto">
              <a:xfrm>
                <a:off x="0" y="0"/>
                <a:ext cx="2514600" cy="6858000"/>
                <a:chOff x="0" y="0"/>
                <a:chExt cx="2514600" cy="6858000"/>
              </a:xfrm>
            </p:grpSpPr>
            <p:sp>
              <p:nvSpPr>
                <p:cNvPr id="41" name="Rectangle 40"/>
                <p:cNvSpPr/>
                <p:nvPr/>
              </p:nvSpPr>
              <p:spPr>
                <a:xfrm>
                  <a:off x="914499"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Rectangle 2"/>
                <p:cNvSpPr/>
                <p:nvPr/>
              </p:nvSpPr>
              <p:spPr>
                <a:xfrm>
                  <a:off x="159"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Rectangle 3"/>
                <p:cNvSpPr/>
                <p:nvPr/>
              </p:nvSpPr>
              <p:spPr>
                <a:xfrm>
                  <a:off x="228744"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30" name="Group 5"/>
              <p:cNvGrpSpPr>
                <a:grpSpLocks/>
              </p:cNvGrpSpPr>
              <p:nvPr/>
            </p:nvGrpSpPr>
            <p:grpSpPr bwMode="auto">
              <a:xfrm>
                <a:off x="422910" y="0"/>
                <a:ext cx="2514600" cy="6858000"/>
                <a:chOff x="0" y="0"/>
                <a:chExt cx="2514600" cy="6858000"/>
              </a:xfrm>
            </p:grpSpPr>
            <p:sp>
              <p:nvSpPr>
                <p:cNvPr id="38" name="Rectangle 37"/>
                <p:cNvSpPr/>
                <p:nvPr/>
              </p:nvSpPr>
              <p:spPr>
                <a:xfrm>
                  <a:off x="913836"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Rectangle 38"/>
                <p:cNvSpPr/>
                <p:nvPr/>
              </p:nvSpPr>
              <p:spPr>
                <a:xfrm>
                  <a:off x="-504"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Rectangle 39"/>
                <p:cNvSpPr/>
                <p:nvPr/>
              </p:nvSpPr>
              <p:spPr>
                <a:xfrm>
                  <a:off x="228081"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31" name="Group 9"/>
              <p:cNvGrpSpPr>
                <a:grpSpLocks/>
              </p:cNvGrpSpPr>
              <p:nvPr/>
            </p:nvGrpSpPr>
            <p:grpSpPr bwMode="auto">
              <a:xfrm rot="10800000">
                <a:off x="6629400" y="0"/>
                <a:ext cx="2514600" cy="6858000"/>
                <a:chOff x="0" y="0"/>
                <a:chExt cx="2514600" cy="6858000"/>
              </a:xfrm>
            </p:grpSpPr>
            <p:sp>
              <p:nvSpPr>
                <p:cNvPr id="35" name="Rectangle 34"/>
                <p:cNvSpPr/>
                <p:nvPr/>
              </p:nvSpPr>
              <p:spPr>
                <a:xfrm>
                  <a:off x="914785" y="5080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 name="Rectangle 35"/>
                <p:cNvSpPr/>
                <p:nvPr/>
              </p:nvSpPr>
              <p:spPr>
                <a:xfrm>
                  <a:off x="445" y="5080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Rectangle 36"/>
                <p:cNvSpPr/>
                <p:nvPr/>
              </p:nvSpPr>
              <p:spPr>
                <a:xfrm>
                  <a:off x="229030" y="5080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2" name="Rectangle 31"/>
              <p:cNvSpPr/>
              <p:nvPr/>
            </p:nvSpPr>
            <p:spPr>
              <a:xfrm>
                <a:off x="3809907" y="0"/>
                <a:ext cx="281921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a:off x="2895568"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Rectangle 33"/>
              <p:cNvSpPr/>
              <p:nvPr/>
            </p:nvSpPr>
            <p:spPr>
              <a:xfrm>
                <a:off x="3124153"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7" name="Freeform 6"/>
            <p:cNvSpPr/>
            <p:nvPr/>
          </p:nvSpPr>
          <p:spPr>
            <a:xfrm>
              <a:off x="-12540" y="5035551"/>
              <a:ext cx="9144984" cy="1174749"/>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8" name="Freeform 7"/>
            <p:cNvSpPr/>
            <p:nvPr/>
          </p:nvSpPr>
          <p:spPr>
            <a:xfrm>
              <a:off x="-12540" y="3467100"/>
              <a:ext cx="9144984" cy="891117"/>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9" name="Freeform 8"/>
            <p:cNvSpPr/>
            <p:nvPr/>
          </p:nvSpPr>
          <p:spPr>
            <a:xfrm>
              <a:off x="-23653" y="5640917"/>
              <a:ext cx="3004940" cy="121073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0" name="Freeform 9"/>
            <p:cNvSpPr/>
            <p:nvPr/>
          </p:nvSpPr>
          <p:spPr>
            <a:xfrm>
              <a:off x="-12540" y="5285317"/>
              <a:ext cx="9144984" cy="1477433"/>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1" name="Freeform 10"/>
            <p:cNvSpPr/>
            <p:nvPr/>
          </p:nvSpPr>
          <p:spPr>
            <a:xfrm>
              <a:off x="2136793" y="5132917"/>
              <a:ext cx="6982952" cy="1718733"/>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2" name="Hexagon 11"/>
            <p:cNvSpPr/>
            <p:nvPr/>
          </p:nvSpPr>
          <p:spPr>
            <a:xfrm rot="1800000">
              <a:off x="2995574" y="2859617"/>
              <a:ext cx="1601681" cy="1388533"/>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Hexagon 12"/>
            <p:cNvSpPr/>
            <p:nvPr/>
          </p:nvSpPr>
          <p:spPr>
            <a:xfrm rot="1800000">
              <a:off x="3719426" y="4125384"/>
              <a:ext cx="1601681" cy="1388533"/>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Hexagon 13"/>
            <p:cNvSpPr/>
            <p:nvPr/>
          </p:nvSpPr>
          <p:spPr>
            <a:xfrm rot="1800000">
              <a:off x="3728950" y="1591733"/>
              <a:ext cx="1601681" cy="1388533"/>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Hexagon 14"/>
            <p:cNvSpPr/>
            <p:nvPr/>
          </p:nvSpPr>
          <p:spPr>
            <a:xfrm rot="1800000">
              <a:off x="2976525" y="325967"/>
              <a:ext cx="1601681" cy="1388533"/>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Hexagon 15"/>
            <p:cNvSpPr/>
            <p:nvPr/>
          </p:nvSpPr>
          <p:spPr>
            <a:xfrm rot="1800000">
              <a:off x="4462327" y="5382684"/>
              <a:ext cx="1601681" cy="1388533"/>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Freeform 16"/>
            <p:cNvSpPr/>
            <p:nvPr/>
          </p:nvSpPr>
          <p:spPr>
            <a:xfrm rot="1800000">
              <a:off x="-382404" y="4201584"/>
              <a:ext cx="1261980" cy="1388533"/>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Hexagon 17"/>
            <p:cNvSpPr/>
            <p:nvPr/>
          </p:nvSpPr>
          <p:spPr>
            <a:xfrm rot="1800000">
              <a:off x="23970" y="5401733"/>
              <a:ext cx="1601681" cy="1388533"/>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Hexagon 18"/>
            <p:cNvSpPr/>
            <p:nvPr/>
          </p:nvSpPr>
          <p:spPr>
            <a:xfrm rot="1800000">
              <a:off x="52543" y="2849033"/>
              <a:ext cx="1601681" cy="1388533"/>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Hexagon 19"/>
            <p:cNvSpPr/>
            <p:nvPr/>
          </p:nvSpPr>
          <p:spPr>
            <a:xfrm rot="1800000">
              <a:off x="776395" y="4125384"/>
              <a:ext cx="1601681" cy="1388533"/>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Hexagon 20"/>
            <p:cNvSpPr/>
            <p:nvPr/>
          </p:nvSpPr>
          <p:spPr>
            <a:xfrm rot="1800000">
              <a:off x="1509772" y="5412317"/>
              <a:ext cx="1601681" cy="1388533"/>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Hexagon 21"/>
            <p:cNvSpPr/>
            <p:nvPr/>
          </p:nvSpPr>
          <p:spPr>
            <a:xfrm rot="1800000">
              <a:off x="1528821" y="2859617"/>
              <a:ext cx="1601681" cy="1388533"/>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Hexagon 22"/>
            <p:cNvSpPr/>
            <p:nvPr/>
          </p:nvSpPr>
          <p:spPr>
            <a:xfrm rot="1800000">
              <a:off x="795444" y="1564217"/>
              <a:ext cx="1601681" cy="1388533"/>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Hexagon 23"/>
            <p:cNvSpPr/>
            <p:nvPr/>
          </p:nvSpPr>
          <p:spPr>
            <a:xfrm rot="1800000">
              <a:off x="6806909" y="4144433"/>
              <a:ext cx="1600094" cy="1388533"/>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Hexagon 24"/>
            <p:cNvSpPr/>
            <p:nvPr/>
          </p:nvSpPr>
          <p:spPr>
            <a:xfrm rot="1800000">
              <a:off x="7549810" y="5420784"/>
              <a:ext cx="1600094" cy="1388533"/>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Hexagon 25"/>
            <p:cNvSpPr/>
            <p:nvPr/>
          </p:nvSpPr>
          <p:spPr>
            <a:xfrm rot="1800000">
              <a:off x="7549810" y="2868084"/>
              <a:ext cx="1600094" cy="1388533"/>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Freeform 26"/>
            <p:cNvSpPr/>
            <p:nvPr/>
          </p:nvSpPr>
          <p:spPr>
            <a:xfrm rot="1800000">
              <a:off x="8306998" y="4055533"/>
              <a:ext cx="1242930" cy="1388533"/>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Freeform 27"/>
            <p:cNvSpPr/>
            <p:nvPr/>
          </p:nvSpPr>
          <p:spPr>
            <a:xfrm rot="1800000">
              <a:off x="8306998" y="1511300"/>
              <a:ext cx="1241343" cy="1388533"/>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44" name="Rectangle 43"/>
          <p:cNvSpPr/>
          <p:nvPr/>
        </p:nvSpPr>
        <p:spPr>
          <a:xfrm>
            <a:off x="4560888" y="-15875"/>
            <a:ext cx="3679825" cy="470376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 name="Rectangle 44"/>
          <p:cNvSpPr/>
          <p:nvPr/>
        </p:nvSpPr>
        <p:spPr>
          <a:xfrm>
            <a:off x="4649788" y="-15875"/>
            <a:ext cx="3505200" cy="4683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Rectangle 45"/>
          <p:cNvSpPr/>
          <p:nvPr/>
        </p:nvSpPr>
        <p:spPr>
          <a:xfrm>
            <a:off x="904875" y="450850"/>
            <a:ext cx="3562350" cy="4237038"/>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7" name="Rectangle 46"/>
          <p:cNvSpPr/>
          <p:nvPr/>
        </p:nvSpPr>
        <p:spPr>
          <a:xfrm>
            <a:off x="4651375" y="4565650"/>
            <a:ext cx="3505200" cy="619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734424" y="1995678"/>
            <a:ext cx="3300984" cy="1097280"/>
          </a:xfrm>
        </p:spPr>
        <p:txBody>
          <a:bodyPr>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9" y="520346"/>
            <a:ext cx="3359623" cy="4101084"/>
          </a:xfrm>
        </p:spPr>
        <p:txBody>
          <a:bodyPr rtlCol="0">
            <a:normAutofit/>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4734631" y="3099816"/>
            <a:ext cx="3300573" cy="113967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8" name="Date Placeholder 4"/>
          <p:cNvSpPr>
            <a:spLocks noGrp="1"/>
          </p:cNvSpPr>
          <p:nvPr>
            <p:ph type="dt" sz="half" idx="10"/>
          </p:nvPr>
        </p:nvSpPr>
        <p:spPr/>
        <p:txBody>
          <a:bodyPr/>
          <a:lstStyle>
            <a:lvl1pPr>
              <a:defRPr/>
            </a:lvl1pPr>
          </a:lstStyle>
          <a:p>
            <a:pPr>
              <a:defRPr/>
            </a:pPr>
            <a:fld id="{3742C432-1688-498B-9038-CD0EA994750B}" type="datetimeFigureOut">
              <a:rPr lang="en-US"/>
              <a:pPr>
                <a:defRPr/>
              </a:pPr>
              <a:t>2/8/2022</a:t>
            </a:fld>
            <a:endParaRPr lang="en-US"/>
          </a:p>
        </p:txBody>
      </p:sp>
      <p:sp>
        <p:nvSpPr>
          <p:cNvPr id="49" name="Footer Placeholder 5"/>
          <p:cNvSpPr>
            <a:spLocks noGrp="1"/>
          </p:cNvSpPr>
          <p:nvPr>
            <p:ph type="ftr" sz="quarter" idx="11"/>
          </p:nvPr>
        </p:nvSpPr>
        <p:spPr>
          <a:xfrm>
            <a:off x="4641850" y="4294188"/>
            <a:ext cx="3492500" cy="273050"/>
          </a:xfrm>
        </p:spPr>
        <p:txBody>
          <a:bodyPr>
            <a:normAutofit/>
          </a:bodyPr>
          <a:lstStyle>
            <a:lvl1pPr>
              <a:defRPr/>
            </a:lvl1pPr>
          </a:lstStyle>
          <a:p>
            <a:pPr>
              <a:defRPr/>
            </a:pPr>
            <a:endParaRPr lang="en-US"/>
          </a:p>
        </p:txBody>
      </p:sp>
      <p:sp>
        <p:nvSpPr>
          <p:cNvPr id="50" name="Slide Number Placeholder 6"/>
          <p:cNvSpPr>
            <a:spLocks noGrp="1"/>
          </p:cNvSpPr>
          <p:nvPr>
            <p:ph type="sldNum" sz="quarter" idx="12"/>
          </p:nvPr>
        </p:nvSpPr>
        <p:spPr/>
        <p:txBody>
          <a:bodyPr/>
          <a:lstStyle>
            <a:lvl1pPr>
              <a:defRPr/>
            </a:lvl1pPr>
          </a:lstStyle>
          <a:p>
            <a:fld id="{301A9A25-6C44-4F16-8AD6-7FCD9AFFC6D5}" type="slidenum">
              <a:rPr lang="en-US" altLang="en-US"/>
              <a:pPr/>
              <a:t>‹#›</a:t>
            </a:fld>
            <a:endParaRPr lang="en-US" altLang="en-US"/>
          </a:p>
        </p:txBody>
      </p:sp>
    </p:spTree>
    <p:extLst>
      <p:ext uri="{BB962C8B-B14F-4D97-AF65-F5344CB8AC3E}">
        <p14:creationId xmlns:p14="http://schemas.microsoft.com/office/powerpoint/2010/main" val="2080572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DDD7CB"/>
            </a:gs>
            <a:gs pos="62000">
              <a:srgbClr val="A19C90"/>
            </a:gs>
            <a:gs pos="100000">
              <a:srgbClr val="8F897D"/>
            </a:gs>
          </a:gsLst>
          <a:lin ang="5400000"/>
        </a:gradFill>
        <a:effectLst/>
      </p:bgPr>
    </p:bg>
    <p:spTree>
      <p:nvGrpSpPr>
        <p:cNvPr id="1" name=""/>
        <p:cNvGrpSpPr/>
        <p:nvPr/>
      </p:nvGrpSpPr>
      <p:grpSpPr>
        <a:xfrm>
          <a:off x="0" y="0"/>
          <a:ext cx="0" cy="0"/>
          <a:chOff x="0" y="0"/>
          <a:chExt cx="0" cy="0"/>
        </a:xfrm>
      </p:grpSpPr>
      <p:grpSp>
        <p:nvGrpSpPr>
          <p:cNvPr id="1026" name="Group 41"/>
          <p:cNvGrpSpPr>
            <a:grpSpLocks/>
          </p:cNvGrpSpPr>
          <p:nvPr/>
        </p:nvGrpSpPr>
        <p:grpSpPr bwMode="auto">
          <a:xfrm>
            <a:off x="-304800" y="0"/>
            <a:ext cx="9932988" cy="5143500"/>
            <a:chOff x="-382404" y="0"/>
            <a:chExt cx="9932332" cy="6858000"/>
          </a:xfrm>
        </p:grpSpPr>
        <p:grpSp>
          <p:nvGrpSpPr>
            <p:cNvPr id="1035" name="Group 44"/>
            <p:cNvGrpSpPr>
              <a:grpSpLocks/>
            </p:cNvGrpSpPr>
            <p:nvPr/>
          </p:nvGrpSpPr>
          <p:grpSpPr bwMode="auto">
            <a:xfrm>
              <a:off x="0" y="0"/>
              <a:ext cx="9144000" cy="6858000"/>
              <a:chOff x="0" y="0"/>
              <a:chExt cx="9144000" cy="6858000"/>
            </a:xfrm>
          </p:grpSpPr>
          <p:grpSp>
            <p:nvGrpSpPr>
              <p:cNvPr id="1058" name="Group 4"/>
              <p:cNvGrpSpPr>
                <a:grpSpLocks/>
              </p:cNvGrpSpPr>
              <p:nvPr/>
            </p:nvGrpSpPr>
            <p:grpSpPr bwMode="auto">
              <a:xfrm>
                <a:off x="0" y="0"/>
                <a:ext cx="2514600" cy="6858000"/>
                <a:chOff x="0" y="0"/>
                <a:chExt cx="2514600" cy="6858000"/>
              </a:xfrm>
            </p:grpSpPr>
            <p:sp>
              <p:nvSpPr>
                <p:cNvPr id="113" name="Rectangle 112"/>
                <p:cNvSpPr/>
                <p:nvPr/>
              </p:nvSpPr>
              <p:spPr>
                <a:xfrm>
                  <a:off x="914499"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114" name="Rectangle 2"/>
                <p:cNvSpPr/>
                <p:nvPr/>
              </p:nvSpPr>
              <p:spPr>
                <a:xfrm>
                  <a:off x="159"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115" name="Rectangle 3"/>
                <p:cNvSpPr/>
                <p:nvPr/>
              </p:nvSpPr>
              <p:spPr>
                <a:xfrm>
                  <a:off x="228744"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Arial" panose="020B0604020202020204" pitchFamily="34" charset="0"/>
                    <a:cs typeface="Arial" panose="020B0604020202020204" pitchFamily="34" charset="0"/>
                  </a:endParaRPr>
                </a:p>
              </p:txBody>
            </p:sp>
          </p:grpSp>
          <p:grpSp>
            <p:nvGrpSpPr>
              <p:cNvPr id="1059" name="Group 5"/>
              <p:cNvGrpSpPr>
                <a:grpSpLocks/>
              </p:cNvGrpSpPr>
              <p:nvPr/>
            </p:nvGrpSpPr>
            <p:grpSpPr bwMode="auto">
              <a:xfrm>
                <a:off x="422910" y="0"/>
                <a:ext cx="2514600" cy="6858000"/>
                <a:chOff x="0" y="0"/>
                <a:chExt cx="2514600" cy="6858000"/>
              </a:xfrm>
            </p:grpSpPr>
            <p:sp>
              <p:nvSpPr>
                <p:cNvPr id="110" name="Rectangle 109"/>
                <p:cNvSpPr/>
                <p:nvPr/>
              </p:nvSpPr>
              <p:spPr>
                <a:xfrm>
                  <a:off x="913836"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111" name="Rectangle 110"/>
                <p:cNvSpPr/>
                <p:nvPr/>
              </p:nvSpPr>
              <p:spPr>
                <a:xfrm>
                  <a:off x="-504"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112" name="Rectangle 111"/>
                <p:cNvSpPr/>
                <p:nvPr/>
              </p:nvSpPr>
              <p:spPr>
                <a:xfrm>
                  <a:off x="228081"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Arial" panose="020B0604020202020204" pitchFamily="34" charset="0"/>
                    <a:cs typeface="Arial" panose="020B0604020202020204" pitchFamily="34" charset="0"/>
                  </a:endParaRPr>
                </a:p>
              </p:txBody>
            </p:sp>
          </p:grpSp>
          <p:grpSp>
            <p:nvGrpSpPr>
              <p:cNvPr id="1060" name="Group 9"/>
              <p:cNvGrpSpPr>
                <a:grpSpLocks/>
              </p:cNvGrpSpPr>
              <p:nvPr/>
            </p:nvGrpSpPr>
            <p:grpSpPr bwMode="auto">
              <a:xfrm rot="10800000">
                <a:off x="6629400" y="0"/>
                <a:ext cx="2514600" cy="6858000"/>
                <a:chOff x="0" y="0"/>
                <a:chExt cx="2514600" cy="6858000"/>
              </a:xfrm>
            </p:grpSpPr>
            <p:sp>
              <p:nvSpPr>
                <p:cNvPr id="107" name="Rectangle 106"/>
                <p:cNvSpPr/>
                <p:nvPr/>
              </p:nvSpPr>
              <p:spPr>
                <a:xfrm>
                  <a:off x="914785" y="5080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108" name="Rectangle 107"/>
                <p:cNvSpPr/>
                <p:nvPr/>
              </p:nvSpPr>
              <p:spPr>
                <a:xfrm>
                  <a:off x="445" y="5080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109" name="Rectangle 108"/>
                <p:cNvSpPr/>
                <p:nvPr/>
              </p:nvSpPr>
              <p:spPr>
                <a:xfrm>
                  <a:off x="229030" y="5080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Arial" panose="020B0604020202020204" pitchFamily="34" charset="0"/>
                    <a:cs typeface="Arial" panose="020B0604020202020204" pitchFamily="34" charset="0"/>
                  </a:endParaRPr>
                </a:p>
              </p:txBody>
            </p:sp>
          </p:grpSp>
          <p:sp>
            <p:nvSpPr>
              <p:cNvPr id="104" name="Rectangle 103"/>
              <p:cNvSpPr/>
              <p:nvPr/>
            </p:nvSpPr>
            <p:spPr>
              <a:xfrm>
                <a:off x="3809907" y="0"/>
                <a:ext cx="281921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105" name="Rectangle 104"/>
              <p:cNvSpPr/>
              <p:nvPr/>
            </p:nvSpPr>
            <p:spPr>
              <a:xfrm>
                <a:off x="2895568"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106" name="Rectangle 105"/>
              <p:cNvSpPr/>
              <p:nvPr/>
            </p:nvSpPr>
            <p:spPr>
              <a:xfrm>
                <a:off x="3124153"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Arial" panose="020B0604020202020204" pitchFamily="34" charset="0"/>
                  <a:cs typeface="Arial" panose="020B0604020202020204" pitchFamily="34" charset="0"/>
                </a:endParaRPr>
              </a:p>
            </p:txBody>
          </p:sp>
        </p:grpSp>
        <p:sp>
          <p:nvSpPr>
            <p:cNvPr id="44" name="Freeform 43"/>
            <p:cNvSpPr/>
            <p:nvPr/>
          </p:nvSpPr>
          <p:spPr>
            <a:xfrm>
              <a:off x="-12540" y="5035551"/>
              <a:ext cx="9144983" cy="1174749"/>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45" name="Freeform 44"/>
            <p:cNvSpPr/>
            <p:nvPr/>
          </p:nvSpPr>
          <p:spPr>
            <a:xfrm>
              <a:off x="-12540" y="3467100"/>
              <a:ext cx="9144983" cy="891117"/>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46" name="Freeform 45"/>
            <p:cNvSpPr/>
            <p:nvPr/>
          </p:nvSpPr>
          <p:spPr>
            <a:xfrm>
              <a:off x="-23653" y="5640917"/>
              <a:ext cx="3004940" cy="121073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47" name="Freeform 46"/>
            <p:cNvSpPr/>
            <p:nvPr/>
          </p:nvSpPr>
          <p:spPr>
            <a:xfrm>
              <a:off x="-12540" y="5285317"/>
              <a:ext cx="9144983" cy="1477433"/>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49" name="Freeform 48"/>
            <p:cNvSpPr/>
            <p:nvPr/>
          </p:nvSpPr>
          <p:spPr>
            <a:xfrm>
              <a:off x="2136793" y="5132917"/>
              <a:ext cx="6982951" cy="1718733"/>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50" name="Hexagon 49"/>
            <p:cNvSpPr/>
            <p:nvPr/>
          </p:nvSpPr>
          <p:spPr>
            <a:xfrm rot="1800000">
              <a:off x="2995573" y="2859617"/>
              <a:ext cx="1601682" cy="1388533"/>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51" name="Hexagon 50"/>
            <p:cNvSpPr/>
            <p:nvPr/>
          </p:nvSpPr>
          <p:spPr>
            <a:xfrm rot="1800000">
              <a:off x="3719425" y="4125384"/>
              <a:ext cx="1601682" cy="1388533"/>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52" name="Hexagon 51"/>
            <p:cNvSpPr/>
            <p:nvPr/>
          </p:nvSpPr>
          <p:spPr>
            <a:xfrm rot="1800000">
              <a:off x="3728949" y="1591733"/>
              <a:ext cx="1601682" cy="1388533"/>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53" name="Hexagon 52"/>
            <p:cNvSpPr/>
            <p:nvPr/>
          </p:nvSpPr>
          <p:spPr>
            <a:xfrm rot="1800000">
              <a:off x="2976524" y="325967"/>
              <a:ext cx="1601682" cy="1388533"/>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54" name="Hexagon 53"/>
            <p:cNvSpPr/>
            <p:nvPr/>
          </p:nvSpPr>
          <p:spPr>
            <a:xfrm rot="1800000">
              <a:off x="4462326" y="5382684"/>
              <a:ext cx="1601682" cy="1388533"/>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55" name="Freeform 54"/>
            <p:cNvSpPr/>
            <p:nvPr/>
          </p:nvSpPr>
          <p:spPr>
            <a:xfrm rot="1800000">
              <a:off x="-382404" y="4201584"/>
              <a:ext cx="1261980" cy="1388533"/>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56" name="Hexagon 55"/>
            <p:cNvSpPr/>
            <p:nvPr/>
          </p:nvSpPr>
          <p:spPr>
            <a:xfrm rot="1800000">
              <a:off x="23969" y="5401733"/>
              <a:ext cx="1601682" cy="1388533"/>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57" name="Hexagon 56"/>
            <p:cNvSpPr/>
            <p:nvPr/>
          </p:nvSpPr>
          <p:spPr>
            <a:xfrm rot="1800000">
              <a:off x="52542" y="2849033"/>
              <a:ext cx="1601682" cy="1388533"/>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58" name="Hexagon 57"/>
            <p:cNvSpPr/>
            <p:nvPr/>
          </p:nvSpPr>
          <p:spPr>
            <a:xfrm rot="1800000">
              <a:off x="776394" y="4125384"/>
              <a:ext cx="1601682" cy="1388533"/>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59" name="Hexagon 58"/>
            <p:cNvSpPr/>
            <p:nvPr/>
          </p:nvSpPr>
          <p:spPr>
            <a:xfrm rot="1800000">
              <a:off x="1509771" y="5412317"/>
              <a:ext cx="1601682" cy="1388533"/>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60" name="Hexagon 59"/>
            <p:cNvSpPr/>
            <p:nvPr/>
          </p:nvSpPr>
          <p:spPr>
            <a:xfrm rot="1800000">
              <a:off x="1528820" y="2859617"/>
              <a:ext cx="1601682" cy="1388533"/>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95" name="Hexagon 94"/>
            <p:cNvSpPr/>
            <p:nvPr/>
          </p:nvSpPr>
          <p:spPr>
            <a:xfrm rot="1800000">
              <a:off x="795443" y="1564217"/>
              <a:ext cx="1601682" cy="1388533"/>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96" name="Hexagon 95"/>
            <p:cNvSpPr/>
            <p:nvPr/>
          </p:nvSpPr>
          <p:spPr>
            <a:xfrm rot="1800000">
              <a:off x="6806909" y="4144433"/>
              <a:ext cx="1600094" cy="1388533"/>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97" name="Hexagon 96"/>
            <p:cNvSpPr/>
            <p:nvPr/>
          </p:nvSpPr>
          <p:spPr>
            <a:xfrm rot="1800000">
              <a:off x="7549810" y="5420784"/>
              <a:ext cx="1600094" cy="1388533"/>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98" name="Hexagon 97"/>
            <p:cNvSpPr/>
            <p:nvPr/>
          </p:nvSpPr>
          <p:spPr>
            <a:xfrm rot="1800000">
              <a:off x="7549810" y="2868084"/>
              <a:ext cx="1600094" cy="1388533"/>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99" name="Freeform 98"/>
            <p:cNvSpPr/>
            <p:nvPr/>
          </p:nvSpPr>
          <p:spPr>
            <a:xfrm rot="1800000">
              <a:off x="8306997" y="4055533"/>
              <a:ext cx="1242931" cy="1388533"/>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100" name="Freeform 99"/>
            <p:cNvSpPr/>
            <p:nvPr/>
          </p:nvSpPr>
          <p:spPr>
            <a:xfrm rot="1800000">
              <a:off x="8306997" y="1511300"/>
              <a:ext cx="1241343" cy="1388533"/>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Arial" panose="020B0604020202020204" pitchFamily="34" charset="0"/>
                <a:cs typeface="Arial" panose="020B0604020202020204" pitchFamily="34" charset="0"/>
              </a:endParaRPr>
            </a:p>
          </p:txBody>
        </p:sp>
      </p:grpSp>
      <p:sp>
        <p:nvSpPr>
          <p:cNvPr id="66" name="Rectangle 65"/>
          <p:cNvSpPr/>
          <p:nvPr/>
        </p:nvSpPr>
        <p:spPr>
          <a:xfrm>
            <a:off x="457200" y="250825"/>
            <a:ext cx="8229600" cy="4638675"/>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70" name="Rectangle 69"/>
          <p:cNvSpPr/>
          <p:nvPr/>
        </p:nvSpPr>
        <p:spPr>
          <a:xfrm>
            <a:off x="4560888" y="-15875"/>
            <a:ext cx="3679825" cy="523875"/>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71" name="Rectangle 70"/>
          <p:cNvSpPr/>
          <p:nvPr/>
        </p:nvSpPr>
        <p:spPr>
          <a:xfrm>
            <a:off x="4649788" y="-15875"/>
            <a:ext cx="3505200" cy="4683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1030" name="Title Placeholder 1"/>
          <p:cNvSpPr>
            <a:spLocks noGrp="1"/>
          </p:cNvSpPr>
          <p:nvPr>
            <p:ph type="title"/>
          </p:nvPr>
        </p:nvSpPr>
        <p:spPr bwMode="auto">
          <a:xfrm>
            <a:off x="1042988" y="771525"/>
            <a:ext cx="7138116"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31" name="Text Placeholder 2"/>
          <p:cNvSpPr>
            <a:spLocks noGrp="1"/>
          </p:cNvSpPr>
          <p:nvPr>
            <p:ph type="body" idx="1"/>
          </p:nvPr>
        </p:nvSpPr>
        <p:spPr bwMode="auto">
          <a:xfrm>
            <a:off x="1042988" y="1486387"/>
            <a:ext cx="7175500" cy="306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5997575" y="168275"/>
            <a:ext cx="2133600" cy="274638"/>
          </a:xfrm>
          <a:prstGeom prst="rect">
            <a:avLst/>
          </a:prstGeom>
        </p:spPr>
        <p:txBody>
          <a:bodyPr vert="horz" lIns="91440" tIns="45720" rIns="91440" bIns="45720" rtlCol="0" anchor="ctr"/>
          <a:lstStyle>
            <a:lvl1pPr algn="r" fontAlgn="auto">
              <a:spcBef>
                <a:spcPts val="0"/>
              </a:spcBef>
              <a:spcAft>
                <a:spcPts val="0"/>
              </a:spcAft>
              <a:defRPr sz="1200">
                <a:solidFill>
                  <a:srgbClr val="FEFEFE"/>
                </a:solidFill>
                <a:latin typeface="Arial" panose="020B0604020202020204" pitchFamily="34" charset="0"/>
                <a:cs typeface="Arial" panose="020B0604020202020204" pitchFamily="34" charset="0"/>
              </a:defRPr>
            </a:lvl1pPr>
          </a:lstStyle>
          <a:p>
            <a:pPr>
              <a:defRPr/>
            </a:pPr>
            <a:fld id="{8A0EEF99-D80E-4ED8-B0A3-A9AE1787AB53}" type="datetimeFigureOut">
              <a:rPr lang="en-US" smtClean="0"/>
              <a:pPr>
                <a:defRPr/>
              </a:pPr>
              <a:t>2/8/2022</a:t>
            </a:fld>
            <a:endParaRPr lang="en-US"/>
          </a:p>
        </p:txBody>
      </p:sp>
      <p:sp>
        <p:nvSpPr>
          <p:cNvPr id="5" name="Footer Placeholder 4"/>
          <p:cNvSpPr>
            <a:spLocks noGrp="1"/>
          </p:cNvSpPr>
          <p:nvPr>
            <p:ph type="ftr" sz="quarter" idx="3"/>
          </p:nvPr>
        </p:nvSpPr>
        <p:spPr>
          <a:xfrm>
            <a:off x="4641850" y="4389438"/>
            <a:ext cx="3502025" cy="273050"/>
          </a:xfrm>
          <a:prstGeom prst="rect">
            <a:avLst/>
          </a:prstGeom>
        </p:spPr>
        <p:txBody>
          <a:bodyPr vert="horz" lIns="91440" tIns="45720" rIns="91440" bIns="45720" rtlCol="0" anchor="ctr"/>
          <a:lstStyle>
            <a:lvl1pPr algn="r" fontAlgn="auto">
              <a:spcBef>
                <a:spcPts val="0"/>
              </a:spcBef>
              <a:spcAft>
                <a:spcPts val="0"/>
              </a:spcAft>
              <a:defRPr sz="1200">
                <a:solidFill>
                  <a:schemeClr val="accent1"/>
                </a:solidFill>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4"/>
          </p:nvPr>
        </p:nvSpPr>
        <p:spPr>
          <a:xfrm>
            <a:off x="4649788" y="168275"/>
            <a:ext cx="1331912" cy="274638"/>
          </a:xfrm>
          <a:prstGeom prst="rect">
            <a:avLst/>
          </a:prstGeom>
        </p:spPr>
        <p:txBody>
          <a:bodyPr vert="horz" wrap="square" lIns="91440" tIns="45720" rIns="91440" bIns="45720" numCol="1" anchor="ctr" anchorCtr="0" compatLnSpc="1">
            <a:prstTxWarp prst="textNoShape">
              <a:avLst/>
            </a:prstTxWarp>
          </a:bodyPr>
          <a:lstStyle>
            <a:lvl1pPr>
              <a:defRPr sz="1200">
                <a:solidFill>
                  <a:srgbClr val="FEFEFE"/>
                </a:solidFill>
                <a:latin typeface="Arial" panose="020B0604020202020204" pitchFamily="34" charset="0"/>
                <a:cs typeface="Arial" panose="020B0604020202020204" pitchFamily="34" charset="0"/>
              </a:defRPr>
            </a:lvl1pPr>
          </a:lstStyle>
          <a:p>
            <a:fld id="{7F3F5A95-AA46-45E1-B738-41CD2C5B3084}" type="slidenum">
              <a:rPr lang="en-US" altLang="en-US" smtClean="0"/>
              <a:pPr/>
              <a:t>‹#›</a:t>
            </a:fld>
            <a:endParaRPr lang="en-US" altLang="en-US"/>
          </a:p>
        </p:txBody>
      </p:sp>
    </p:spTree>
  </p:cSld>
  <p:clrMap bg1="lt1" tx1="dk1" bg2="lt2" tx2="dk2" accent1="accent1" accent2="accent2" accent3="accent3" accent4="accent4" accent5="accent5" accent6="accent6" hlink="hlink" folHlink="folHlink"/>
  <p:sldLayoutIdLst>
    <p:sldLayoutId id="2147484017" r:id="rId1"/>
    <p:sldLayoutId id="2147484009" r:id="rId2"/>
    <p:sldLayoutId id="2147484010" r:id="rId3"/>
    <p:sldLayoutId id="2147484011" r:id="rId4"/>
    <p:sldLayoutId id="2147484012" r:id="rId5"/>
    <p:sldLayoutId id="2147484013" r:id="rId6"/>
    <p:sldLayoutId id="2147484014" r:id="rId7"/>
    <p:sldLayoutId id="2147484018" r:id="rId8"/>
    <p:sldLayoutId id="2147484019" r:id="rId9"/>
    <p:sldLayoutId id="2147484015" r:id="rId10"/>
    <p:sldLayoutId id="2147484016" r:id="rId11"/>
  </p:sldLayoutIdLst>
  <p:timing>
    <p:tnLst>
      <p:par>
        <p:cTn id="1" dur="indefinite" restart="never" nodeType="tmRoot"/>
      </p:par>
    </p:tnLst>
  </p:timing>
  <p:txStyles>
    <p:titleStyle>
      <a:lvl1pPr algn="l" rtl="0" eaLnBrk="0" fontAlgn="base" hangingPunct="0">
        <a:spcBef>
          <a:spcPct val="0"/>
        </a:spcBef>
        <a:spcAft>
          <a:spcPct val="0"/>
        </a:spcAft>
        <a:defRPr sz="2800" b="1" kern="1200">
          <a:solidFill>
            <a:schemeClr val="accent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000">
          <a:solidFill>
            <a:schemeClr val="accent1"/>
          </a:solidFill>
          <a:latin typeface="Century Gothic" pitchFamily="34" charset="0"/>
        </a:defRPr>
      </a:lvl2pPr>
      <a:lvl3pPr algn="l" rtl="0" eaLnBrk="0" fontAlgn="base" hangingPunct="0">
        <a:spcBef>
          <a:spcPct val="0"/>
        </a:spcBef>
        <a:spcAft>
          <a:spcPct val="0"/>
        </a:spcAft>
        <a:defRPr sz="4000">
          <a:solidFill>
            <a:schemeClr val="accent1"/>
          </a:solidFill>
          <a:latin typeface="Century Gothic" pitchFamily="34" charset="0"/>
        </a:defRPr>
      </a:lvl3pPr>
      <a:lvl4pPr algn="l" rtl="0" eaLnBrk="0" fontAlgn="base" hangingPunct="0">
        <a:spcBef>
          <a:spcPct val="0"/>
        </a:spcBef>
        <a:spcAft>
          <a:spcPct val="0"/>
        </a:spcAft>
        <a:defRPr sz="4000">
          <a:solidFill>
            <a:schemeClr val="accent1"/>
          </a:solidFill>
          <a:latin typeface="Century Gothic" pitchFamily="34" charset="0"/>
        </a:defRPr>
      </a:lvl4pPr>
      <a:lvl5pPr algn="l" rtl="0" eaLnBrk="0" fontAlgn="base" hangingPunct="0">
        <a:spcBef>
          <a:spcPct val="0"/>
        </a:spcBef>
        <a:spcAft>
          <a:spcPct val="0"/>
        </a:spcAft>
        <a:defRPr sz="4000">
          <a:solidFill>
            <a:schemeClr val="accent1"/>
          </a:solidFill>
          <a:latin typeface="Century Gothic"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3050" algn="l" rtl="0" eaLnBrk="0" fontAlgn="base" hangingPunct="0">
        <a:spcBef>
          <a:spcPct val="20000"/>
        </a:spcBef>
        <a:spcAft>
          <a:spcPct val="0"/>
        </a:spcAft>
        <a:buClr>
          <a:schemeClr val="accent1"/>
        </a:buClr>
        <a:buSzPct val="76000"/>
        <a:buFont typeface="Wingdings" panose="05000000000000000000" pitchFamily="2" charset="2"/>
        <a:buChar char="Ø"/>
        <a:defRPr sz="2400" kern="1200">
          <a:solidFill>
            <a:schemeClr val="tx2"/>
          </a:solidFill>
          <a:latin typeface="Arial" panose="020B0604020202020204" pitchFamily="34" charset="0"/>
          <a:ea typeface="+mn-ea"/>
          <a:cs typeface="Arial" panose="020B0604020202020204" pitchFamily="34" charset="0"/>
        </a:defRPr>
      </a:lvl1pPr>
      <a:lvl2pPr marL="639763" indent="-273050" algn="l" rtl="0" eaLnBrk="0" fontAlgn="base" hangingPunct="0">
        <a:spcBef>
          <a:spcPct val="20000"/>
        </a:spcBef>
        <a:spcAft>
          <a:spcPct val="0"/>
        </a:spcAft>
        <a:buClr>
          <a:schemeClr val="accent1"/>
        </a:buClr>
        <a:buSzPct val="76000"/>
        <a:buFont typeface="Wingdings" panose="05000000000000000000" pitchFamily="2" charset="2"/>
        <a:buChar char="Ø"/>
        <a:defRPr sz="2200" kern="1200">
          <a:solidFill>
            <a:schemeClr val="tx2"/>
          </a:solidFill>
          <a:latin typeface="Arial" panose="020B0604020202020204" pitchFamily="34" charset="0"/>
          <a:ea typeface="+mn-ea"/>
          <a:cs typeface="Arial" panose="020B0604020202020204" pitchFamily="34" charset="0"/>
        </a:defRPr>
      </a:lvl2pPr>
      <a:lvl3pPr marL="914400" indent="-228600" algn="l" rtl="0" eaLnBrk="0" fontAlgn="base" hangingPunct="0">
        <a:spcBef>
          <a:spcPct val="20000"/>
        </a:spcBef>
        <a:spcAft>
          <a:spcPct val="0"/>
        </a:spcAft>
        <a:buClr>
          <a:schemeClr val="accent1"/>
        </a:buClr>
        <a:buSzPct val="76000"/>
        <a:buFont typeface="Wingdings" panose="05000000000000000000" pitchFamily="2" charset="2"/>
        <a:buChar char="Ø"/>
        <a:defRPr sz="2000" kern="1200">
          <a:solidFill>
            <a:schemeClr val="tx2"/>
          </a:solidFill>
          <a:latin typeface="Arial" panose="020B0604020202020204" pitchFamily="34" charset="0"/>
          <a:ea typeface="+mn-ea"/>
          <a:cs typeface="Arial" panose="020B0604020202020204" pitchFamily="34" charset="0"/>
        </a:defRPr>
      </a:lvl3pPr>
      <a:lvl4pPr marL="1123950" indent="-228600" algn="l" rtl="0" eaLnBrk="0" fontAlgn="base" hangingPunct="0">
        <a:spcBef>
          <a:spcPct val="20000"/>
        </a:spcBef>
        <a:spcAft>
          <a:spcPct val="0"/>
        </a:spcAft>
        <a:buClr>
          <a:schemeClr val="accent1"/>
        </a:buClr>
        <a:buSzPct val="76000"/>
        <a:buFont typeface="Wingdings" panose="05000000000000000000" pitchFamily="2" charset="2"/>
        <a:buChar char="Ø"/>
        <a:defRPr kern="1200">
          <a:solidFill>
            <a:schemeClr val="tx2"/>
          </a:solidFill>
          <a:latin typeface="Arial" panose="020B0604020202020204" pitchFamily="34" charset="0"/>
          <a:ea typeface="+mn-ea"/>
          <a:cs typeface="Arial" panose="020B0604020202020204" pitchFamily="34" charset="0"/>
        </a:defRPr>
      </a:lvl4pPr>
      <a:lvl5pPr marL="1325563" indent="-228600" algn="l" rtl="0" eaLnBrk="0" fontAlgn="base" hangingPunct="0">
        <a:spcBef>
          <a:spcPct val="20000"/>
        </a:spcBef>
        <a:spcAft>
          <a:spcPct val="0"/>
        </a:spcAft>
        <a:buClr>
          <a:schemeClr val="accent1"/>
        </a:buClr>
        <a:buSzPct val="76000"/>
        <a:buFont typeface="Wingdings" panose="05000000000000000000" pitchFamily="2" charset="2"/>
        <a:buChar char="Ø"/>
        <a:defRPr sz="1600" kern="1200">
          <a:solidFill>
            <a:schemeClr val="tx2"/>
          </a:solidFill>
          <a:latin typeface="Arial" panose="020B0604020202020204" pitchFamily="34" charset="0"/>
          <a:ea typeface="+mn-ea"/>
          <a:cs typeface="Arial" panose="020B0604020202020204" pitchFamily="34" charset="0"/>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opensource.org/docs/definition.ph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36414" y="2266950"/>
            <a:ext cx="3313355" cy="660027"/>
          </a:xfrm>
        </p:spPr>
        <p:txBody>
          <a:bodyPr rtlCol="0">
            <a:normAutofit/>
          </a:bodyPr>
          <a:lstStyle/>
          <a:p>
            <a:pPr eaLnBrk="1" fontAlgn="auto" hangingPunct="1">
              <a:spcAft>
                <a:spcPts val="0"/>
              </a:spcAft>
              <a:defRPr/>
            </a:pPr>
            <a:r>
              <a:rPr lang="en-US" smtClean="0"/>
              <a:t>Mã nguồn mở</a:t>
            </a:r>
            <a:endParaRPr lang="en-US"/>
          </a:p>
        </p:txBody>
      </p:sp>
      <p:sp>
        <p:nvSpPr>
          <p:cNvPr id="3" name="Subtitle 2"/>
          <p:cNvSpPr>
            <a:spLocks noGrp="1"/>
          </p:cNvSpPr>
          <p:nvPr>
            <p:ph type="subTitle" idx="1"/>
          </p:nvPr>
        </p:nvSpPr>
        <p:spPr/>
        <p:txBody>
          <a:bodyPr rtlCol="0">
            <a:normAutofit/>
          </a:bodyPr>
          <a:lstStyle/>
          <a:p>
            <a:pPr eaLnBrk="1" fontAlgn="auto" hangingPunct="1">
              <a:spcAft>
                <a:spcPts val="0"/>
              </a:spcAft>
              <a:defRPr/>
            </a:pPr>
            <a:endParaRPr lang="en-US" smtClean="0"/>
          </a:p>
          <a:p>
            <a:pPr eaLnBrk="1" fontAlgn="auto" hangingPunct="1">
              <a:spcAft>
                <a:spcPts val="0"/>
              </a:spcAft>
              <a:defRPr/>
            </a:pPr>
            <a:r>
              <a:rPr lang="en-US" sz="1400" smtClean="0"/>
              <a:t>Khoa CNTT - Đại học Kinh doanh và Công nghệ Hà Nội</a:t>
            </a:r>
            <a:endParaRPr lang="en-US" sz="1400"/>
          </a:p>
        </p:txBody>
      </p:sp>
      <p:sp>
        <p:nvSpPr>
          <p:cNvPr id="4" name="Rectangle 3"/>
          <p:cNvSpPr/>
          <p:nvPr/>
        </p:nvSpPr>
        <p:spPr>
          <a:xfrm>
            <a:off x="228600" y="4400550"/>
            <a:ext cx="2742097" cy="369332"/>
          </a:xfrm>
          <a:prstGeom prst="rect">
            <a:avLst/>
          </a:prstGeom>
        </p:spPr>
        <p:txBody>
          <a:bodyPr wrap="none">
            <a:spAutoFit/>
          </a:bodyPr>
          <a:lstStyle/>
          <a:p>
            <a:r>
              <a:rPr lang="en-US" smtClean="0"/>
              <a:t>Ths. </a:t>
            </a:r>
            <a:r>
              <a:rPr lang="vi-VN" smtClean="0"/>
              <a:t>Hoàng </a:t>
            </a:r>
            <a:r>
              <a:rPr lang="vi-VN"/>
              <a:t>Thu Phương</a:t>
            </a:r>
            <a:endParaRPr lang="en-US"/>
          </a:p>
        </p:txBody>
      </p:sp>
      <p:sp>
        <p:nvSpPr>
          <p:cNvPr id="5" name="Title 1"/>
          <p:cNvSpPr txBox="1">
            <a:spLocks/>
          </p:cNvSpPr>
          <p:nvPr/>
        </p:nvSpPr>
        <p:spPr bwMode="auto">
          <a:xfrm>
            <a:off x="23117" y="819150"/>
            <a:ext cx="4343400"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fontScale="77500" lnSpcReduction="20000"/>
          </a:bodyPr>
          <a:lstStyle>
            <a:lvl1pPr algn="l" rtl="0" eaLnBrk="0" fontAlgn="base" hangingPunct="0">
              <a:spcBef>
                <a:spcPct val="0"/>
              </a:spcBef>
              <a:spcAft>
                <a:spcPct val="0"/>
              </a:spcAft>
              <a:defRPr sz="3400" b="1" kern="1200">
                <a:solidFill>
                  <a:schemeClr val="accent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000">
                <a:solidFill>
                  <a:schemeClr val="accent1"/>
                </a:solidFill>
                <a:latin typeface="Century Gothic" pitchFamily="34" charset="0"/>
              </a:defRPr>
            </a:lvl2pPr>
            <a:lvl3pPr algn="l" rtl="0" eaLnBrk="0" fontAlgn="base" hangingPunct="0">
              <a:spcBef>
                <a:spcPct val="0"/>
              </a:spcBef>
              <a:spcAft>
                <a:spcPct val="0"/>
              </a:spcAft>
              <a:defRPr sz="4000">
                <a:solidFill>
                  <a:schemeClr val="accent1"/>
                </a:solidFill>
                <a:latin typeface="Century Gothic" pitchFamily="34" charset="0"/>
              </a:defRPr>
            </a:lvl3pPr>
            <a:lvl4pPr algn="l" rtl="0" eaLnBrk="0" fontAlgn="base" hangingPunct="0">
              <a:spcBef>
                <a:spcPct val="0"/>
              </a:spcBef>
              <a:spcAft>
                <a:spcPct val="0"/>
              </a:spcAft>
              <a:defRPr sz="4000">
                <a:solidFill>
                  <a:schemeClr val="accent1"/>
                </a:solidFill>
                <a:latin typeface="Century Gothic" pitchFamily="34" charset="0"/>
              </a:defRPr>
            </a:lvl4pPr>
            <a:lvl5pPr algn="l" rtl="0" eaLnBrk="0" fontAlgn="base" hangingPunct="0">
              <a:spcBef>
                <a:spcPct val="0"/>
              </a:spcBef>
              <a:spcAft>
                <a:spcPct val="0"/>
              </a:spcAft>
              <a:defRPr sz="4000">
                <a:solidFill>
                  <a:schemeClr val="accent1"/>
                </a:solidFill>
                <a:latin typeface="Century Gothic"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mtClean="0">
                <a:latin typeface="Times New Roman" pitchFamily="18" charset="0"/>
                <a:cs typeface="Times New Roman" pitchFamily="18" charset="0"/>
              </a:rPr>
              <a:t>Tài liệu lưu hành nội bộ</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HUBT</a:t>
            </a:r>
            <a:endParaRPr lang="en-US">
              <a:latin typeface="Times New Roman" pitchFamily="18" charset="0"/>
              <a:cs typeface="Times New Roman" pitchFamily="18" charset="0"/>
            </a:endParaRPr>
          </a:p>
        </p:txBody>
      </p:sp>
      <p:sp>
        <p:nvSpPr>
          <p:cNvPr id="6" name="Rectangle 5"/>
          <p:cNvSpPr/>
          <p:nvPr/>
        </p:nvSpPr>
        <p:spPr>
          <a:xfrm>
            <a:off x="228600" y="4769882"/>
            <a:ext cx="2203488" cy="369332"/>
          </a:xfrm>
          <a:prstGeom prst="rect">
            <a:avLst/>
          </a:prstGeom>
        </p:spPr>
        <p:txBody>
          <a:bodyPr wrap="none">
            <a:spAutoFit/>
          </a:bodyPr>
          <a:lstStyle/>
          <a:p>
            <a:r>
              <a:rPr lang="en-US" smtClean="0"/>
              <a:t>Ths. </a:t>
            </a:r>
            <a:r>
              <a:rPr lang="vi-VN" smtClean="0"/>
              <a:t>Bùi </a:t>
            </a:r>
            <a:r>
              <a:rPr lang="vi-VN"/>
              <a:t>Thị Hường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a:xfrm>
            <a:off x="838200" y="369132"/>
            <a:ext cx="7153275" cy="704850"/>
          </a:xfrm>
        </p:spPr>
        <p:txBody>
          <a:bodyPr/>
          <a:lstStyle/>
          <a:p>
            <a:r>
              <a:rPr lang="en-US" sz="2400" smtClean="0">
                <a:latin typeface="Times New Roman" panose="02020603050405020304" pitchFamily="18" charset="0"/>
                <a:ea typeface="Calibri" panose="020F0502020204030204" pitchFamily="34" charset="0"/>
                <a:cs typeface="Times New Roman" panose="02020603050405020304" pitchFamily="18" charset="0"/>
              </a:rPr>
              <a:t>1.2. </a:t>
            </a:r>
            <a:r>
              <a:rPr lang="en-US" sz="2400">
                <a:latin typeface="Times New Roman" panose="02020603050405020304" pitchFamily="18" charset="0"/>
                <a:cs typeface="Times New Roman" panose="02020603050405020304" pitchFamily="18" charset="0"/>
              </a:rPr>
              <a:t>Các học thuyết về phần mềm mã nguồn mở</a:t>
            </a:r>
          </a:p>
        </p:txBody>
      </p:sp>
      <p:sp>
        <p:nvSpPr>
          <p:cNvPr id="3" name="Rectangle 2"/>
          <p:cNvSpPr/>
          <p:nvPr/>
        </p:nvSpPr>
        <p:spPr>
          <a:xfrm>
            <a:off x="838200" y="1127859"/>
            <a:ext cx="2068195" cy="338554"/>
          </a:xfrm>
          <a:prstGeom prst="rect">
            <a:avLst/>
          </a:prstGeom>
        </p:spPr>
        <p:txBody>
          <a:bodyPr wrap="none">
            <a:spAutoFit/>
          </a:bodyPr>
          <a:lstStyle/>
          <a:p>
            <a:r>
              <a:rPr lang="en-US" sz="1600" b="1">
                <a:latin typeface="Times New Roman" panose="02020603050405020304" pitchFamily="18" charset="0"/>
                <a:cs typeface="Times New Roman" panose="02020603050405020304" pitchFamily="18" charset="0"/>
              </a:rPr>
              <a:t>1.2.2. Học thuyết OSI</a:t>
            </a:r>
          </a:p>
        </p:txBody>
      </p:sp>
      <p:sp>
        <p:nvSpPr>
          <p:cNvPr id="2" name="Rectangle 1"/>
          <p:cNvSpPr/>
          <p:nvPr/>
        </p:nvSpPr>
        <p:spPr>
          <a:xfrm>
            <a:off x="914400" y="1352550"/>
            <a:ext cx="7391400" cy="3647152"/>
          </a:xfrm>
          <a:prstGeom prst="rect">
            <a:avLst/>
          </a:prstGeom>
        </p:spPr>
        <p:txBody>
          <a:bodyPr wrap="square">
            <a:spAutoFit/>
          </a:bodyPr>
          <a:lstStyle/>
          <a:p>
            <a:pPr marL="285750" indent="-285750">
              <a:lnSpc>
                <a:spcPct val="150000"/>
              </a:lnSpc>
              <a:spcBef>
                <a:spcPts val="0"/>
              </a:spcBef>
              <a:spcAft>
                <a:spcPts val="0"/>
              </a:spcAft>
              <a:buFont typeface="Wingdings" pitchFamily="2" charset="2"/>
              <a:buChar char="Ø"/>
            </a:pPr>
            <a:r>
              <a:rPr lang="en-US" sz="1400" b="1" smtClean="0">
                <a:latin typeface="Times New Roman" panose="02020603050405020304" pitchFamily="18" charset="0"/>
                <a:cs typeface="Times New Roman" panose="02020603050405020304" pitchFamily="18" charset="0"/>
              </a:rPr>
              <a:t>Free </a:t>
            </a:r>
            <a:r>
              <a:rPr lang="en-US" sz="1400" b="1">
                <a:latin typeface="Times New Roman" panose="02020603050405020304" pitchFamily="18" charset="0"/>
                <a:cs typeface="Times New Roman" panose="02020603050405020304" pitchFamily="18" charset="0"/>
              </a:rPr>
              <a:t>Redistribution – Miễn phí phân phối lại:</a:t>
            </a:r>
          </a:p>
          <a:p>
            <a:pPr marL="631825" indent="-285750" algn="just">
              <a:lnSpc>
                <a:spcPct val="150000"/>
              </a:lnSpc>
              <a:spcBef>
                <a:spcPts val="0"/>
              </a:spcBef>
              <a:spcAft>
                <a:spcPts val="0"/>
              </a:spcAft>
              <a:buSzPct val="76000"/>
              <a:buFont typeface="Wingdings" pitchFamily="2" charset="2"/>
              <a:buChar char="ü"/>
            </a:pPr>
            <a:r>
              <a:rPr lang="en-US" sz="1400" smtClean="0">
                <a:latin typeface="Times New Roman" panose="02020603050405020304" pitchFamily="18" charset="0"/>
                <a:cs typeface="Times New Roman" panose="02020603050405020304" pitchFamily="18" charset="0"/>
              </a:rPr>
              <a:t>Việc </a:t>
            </a:r>
            <a:r>
              <a:rPr lang="en-US" sz="1400">
                <a:latin typeface="Times New Roman" panose="02020603050405020304" pitchFamily="18" charset="0"/>
                <a:cs typeface="Times New Roman" panose="02020603050405020304" pitchFamily="18" charset="0"/>
              </a:rPr>
              <a:t>cấp giấy phép sẽ không hạn chế bất kì ai từ việc bán hoặc cho theo các cách khác nhau.</a:t>
            </a:r>
            <a:endParaRPr lang="en-US" sz="1400" b="1">
              <a:latin typeface="Times New Roman" panose="02020603050405020304" pitchFamily="18" charset="0"/>
              <a:cs typeface="Times New Roman" panose="02020603050405020304" pitchFamily="18" charset="0"/>
            </a:endParaRPr>
          </a:p>
          <a:p>
            <a:pPr marL="631825" indent="-285750" algn="just">
              <a:lnSpc>
                <a:spcPct val="150000"/>
              </a:lnSpc>
              <a:spcBef>
                <a:spcPts val="0"/>
              </a:spcBef>
              <a:spcAft>
                <a:spcPts val="0"/>
              </a:spcAft>
              <a:buSzPct val="76000"/>
              <a:buFont typeface="Wingdings" pitchFamily="2" charset="2"/>
              <a:buChar char="ü"/>
            </a:pPr>
            <a:r>
              <a:rPr lang="en-US" sz="1400" smtClean="0">
                <a:latin typeface="Times New Roman" panose="02020603050405020304" pitchFamily="18" charset="0"/>
                <a:cs typeface="Times New Roman" panose="02020603050405020304" pitchFamily="18" charset="0"/>
              </a:rPr>
              <a:t>Việc </a:t>
            </a:r>
            <a:r>
              <a:rPr lang="en-US" sz="1400">
                <a:latin typeface="Times New Roman" panose="02020603050405020304" pitchFamily="18" charset="0"/>
                <a:cs typeface="Times New Roman" panose="02020603050405020304" pitchFamily="18" charset="0"/>
              </a:rPr>
              <a:t>cấp giấy phép sẽ không đòi hỏi phải có trả tiền hoặc các chi phí khác. </a:t>
            </a:r>
            <a:endParaRPr lang="en-US" sz="1400" b="1">
              <a:latin typeface="Times New Roman" panose="02020603050405020304" pitchFamily="18" charset="0"/>
              <a:cs typeface="Times New Roman" panose="02020603050405020304" pitchFamily="18" charset="0"/>
            </a:endParaRPr>
          </a:p>
          <a:p>
            <a:pPr marL="285750" indent="-285750" algn="just">
              <a:lnSpc>
                <a:spcPct val="150000"/>
              </a:lnSpc>
              <a:spcBef>
                <a:spcPts val="0"/>
              </a:spcBef>
              <a:spcAft>
                <a:spcPts val="0"/>
              </a:spcAft>
              <a:buFont typeface="Wingdings" pitchFamily="2" charset="2"/>
              <a:buChar char="Ø"/>
            </a:pPr>
            <a:r>
              <a:rPr lang="en-US" sz="1400" b="1" smtClean="0">
                <a:latin typeface="Times New Roman" panose="02020603050405020304" pitchFamily="18" charset="0"/>
                <a:cs typeface="Times New Roman" panose="02020603050405020304" pitchFamily="18" charset="0"/>
              </a:rPr>
              <a:t>Source </a:t>
            </a:r>
            <a:r>
              <a:rPr lang="en-US" sz="1400" b="1">
                <a:latin typeface="Times New Roman" panose="02020603050405020304" pitchFamily="18" charset="0"/>
                <a:cs typeface="Times New Roman" panose="02020603050405020304" pitchFamily="18" charset="0"/>
              </a:rPr>
              <a:t>code:</a:t>
            </a:r>
          </a:p>
          <a:p>
            <a:pPr marL="631825" indent="-285750" algn="just">
              <a:lnSpc>
                <a:spcPct val="150000"/>
              </a:lnSpc>
              <a:spcBef>
                <a:spcPts val="0"/>
              </a:spcBef>
              <a:spcAft>
                <a:spcPts val="0"/>
              </a:spcAft>
              <a:buSzPct val="76000"/>
              <a:buFont typeface="Wingdings" pitchFamily="2" charset="2"/>
              <a:buChar char="ü"/>
            </a:pPr>
            <a:r>
              <a:rPr lang="en-US" sz="1400" smtClean="0">
                <a:latin typeface="Times New Roman" panose="02020603050405020304" pitchFamily="18" charset="0"/>
                <a:cs typeface="Times New Roman" panose="02020603050405020304" pitchFamily="18" charset="0"/>
              </a:rPr>
              <a:t>Chương </a:t>
            </a:r>
            <a:r>
              <a:rPr lang="en-US" sz="1400">
                <a:latin typeface="Times New Roman" panose="02020603050405020304" pitchFamily="18" charset="0"/>
                <a:cs typeface="Times New Roman" panose="02020603050405020304" pitchFamily="18" charset="0"/>
              </a:rPr>
              <a:t>trình phải bao gồm source code, và phải cho phép phân phối source code cũng như các hình thức biên soạn.</a:t>
            </a:r>
            <a:endParaRPr lang="en-US" sz="1400" b="1">
              <a:latin typeface="Times New Roman" panose="02020603050405020304" pitchFamily="18" charset="0"/>
              <a:cs typeface="Times New Roman" panose="02020603050405020304" pitchFamily="18" charset="0"/>
            </a:endParaRPr>
          </a:p>
          <a:p>
            <a:pPr marL="631825" indent="-285750" algn="just">
              <a:lnSpc>
                <a:spcPct val="150000"/>
              </a:lnSpc>
              <a:spcBef>
                <a:spcPts val="0"/>
              </a:spcBef>
              <a:spcAft>
                <a:spcPts val="0"/>
              </a:spcAft>
              <a:buSzPct val="76000"/>
              <a:buFont typeface="Wingdings" pitchFamily="2" charset="2"/>
              <a:buChar char="ü"/>
            </a:pPr>
            <a:r>
              <a:rPr lang="en-US" sz="1400" smtClean="0">
                <a:latin typeface="Times New Roman" panose="02020603050405020304" pitchFamily="18" charset="0"/>
                <a:cs typeface="Times New Roman" panose="02020603050405020304" pitchFamily="18" charset="0"/>
              </a:rPr>
              <a:t>Trong </a:t>
            </a:r>
            <a:r>
              <a:rPr lang="en-US" sz="1400">
                <a:latin typeface="Times New Roman" panose="02020603050405020304" pitchFamily="18" charset="0"/>
                <a:cs typeface="Times New Roman" panose="02020603050405020304" pitchFamily="18" charset="0"/>
              </a:rPr>
              <a:t>trường hợp một số sản phẩm không được phân phối với mã nguồn, thì phải công bố trên các phương tiện đại chúng hoặc download từ Internet mà không có phí.</a:t>
            </a:r>
            <a:endParaRPr lang="en-US" sz="1400" b="1">
              <a:latin typeface="Times New Roman" panose="02020603050405020304" pitchFamily="18" charset="0"/>
              <a:cs typeface="Times New Roman" panose="02020603050405020304" pitchFamily="18" charset="0"/>
            </a:endParaRPr>
          </a:p>
          <a:p>
            <a:pPr marL="631825" indent="-285750" algn="just">
              <a:lnSpc>
                <a:spcPct val="150000"/>
              </a:lnSpc>
              <a:spcBef>
                <a:spcPts val="0"/>
              </a:spcBef>
              <a:spcAft>
                <a:spcPts val="0"/>
              </a:spcAft>
              <a:buSzPct val="76000"/>
              <a:buFont typeface="Wingdings" pitchFamily="2" charset="2"/>
              <a:buChar char="ü"/>
            </a:pPr>
            <a:r>
              <a:rPr lang="en-US" sz="1400" smtClean="0">
                <a:latin typeface="Times New Roman" panose="02020603050405020304" pitchFamily="18" charset="0"/>
                <a:cs typeface="Times New Roman" panose="02020603050405020304" pitchFamily="18" charset="0"/>
              </a:rPr>
              <a:t>Source </a:t>
            </a:r>
            <a:r>
              <a:rPr lang="en-US" sz="1400">
                <a:latin typeface="Times New Roman" panose="02020603050405020304" pitchFamily="18" charset="0"/>
                <a:cs typeface="Times New Roman" panose="02020603050405020304" pitchFamily="18" charset="0"/>
              </a:rPr>
              <a:t>code phải được ưu tiên trong trường hợp lập trình viên sẽ chỉnh </a:t>
            </a:r>
            <a:r>
              <a:rPr lang="en-US" sz="1400" smtClean="0">
                <a:latin typeface="Times New Roman" panose="02020603050405020304" pitchFamily="18" charset="0"/>
                <a:cs typeface="Times New Roman" panose="02020603050405020304" pitchFamily="18" charset="0"/>
              </a:rPr>
              <a:t>sửa chương trình.</a:t>
            </a:r>
            <a:endParaRPr lang="en-US" sz="1400" b="1">
              <a:latin typeface="Times New Roman" panose="02020603050405020304" pitchFamily="18" charset="0"/>
              <a:cs typeface="Times New Roman" panose="02020603050405020304" pitchFamily="18" charset="0"/>
            </a:endParaRPr>
          </a:p>
          <a:p>
            <a:pPr marL="631825" indent="-285750" algn="just">
              <a:lnSpc>
                <a:spcPct val="150000"/>
              </a:lnSpc>
              <a:spcBef>
                <a:spcPts val="0"/>
              </a:spcBef>
              <a:spcAft>
                <a:spcPts val="0"/>
              </a:spcAft>
              <a:buSzPct val="76000"/>
              <a:buFont typeface="Wingdings" pitchFamily="2" charset="2"/>
              <a:buChar char="ü"/>
            </a:pPr>
            <a:r>
              <a:rPr lang="en-US" sz="1400" smtClean="0">
                <a:latin typeface="Times New Roman" panose="02020603050405020304" pitchFamily="18" charset="0"/>
                <a:cs typeface="Times New Roman" panose="02020603050405020304" pitchFamily="18" charset="0"/>
              </a:rPr>
              <a:t>Cố ý làm rối source code là không được phép.</a:t>
            </a:r>
            <a:endParaRPr lang="en-US" sz="1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24721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a:xfrm>
            <a:off x="838200" y="361950"/>
            <a:ext cx="7153275" cy="704850"/>
          </a:xfrm>
        </p:spPr>
        <p:txBody>
          <a:bodyPr/>
          <a:lstStyle/>
          <a:p>
            <a:r>
              <a:rPr lang="en-US" sz="2400" smtClean="0">
                <a:latin typeface="Times New Roman" panose="02020603050405020304" pitchFamily="18" charset="0"/>
                <a:ea typeface="Calibri" panose="020F0502020204030204" pitchFamily="34" charset="0"/>
                <a:cs typeface="Times New Roman" panose="02020603050405020304" pitchFamily="18" charset="0"/>
              </a:rPr>
              <a:t>1.2. </a:t>
            </a:r>
            <a:r>
              <a:rPr lang="en-US" sz="2400">
                <a:latin typeface="Times New Roman" panose="02020603050405020304" pitchFamily="18" charset="0"/>
                <a:cs typeface="Times New Roman" panose="02020603050405020304" pitchFamily="18" charset="0"/>
              </a:rPr>
              <a:t>Các học thuyết về phần mềm mã nguồn mở</a:t>
            </a:r>
          </a:p>
        </p:txBody>
      </p:sp>
      <p:sp>
        <p:nvSpPr>
          <p:cNvPr id="3" name="Rectangle 2"/>
          <p:cNvSpPr/>
          <p:nvPr/>
        </p:nvSpPr>
        <p:spPr>
          <a:xfrm>
            <a:off x="838200" y="1120677"/>
            <a:ext cx="2068195" cy="338554"/>
          </a:xfrm>
          <a:prstGeom prst="rect">
            <a:avLst/>
          </a:prstGeom>
        </p:spPr>
        <p:txBody>
          <a:bodyPr wrap="none">
            <a:spAutoFit/>
          </a:bodyPr>
          <a:lstStyle/>
          <a:p>
            <a:r>
              <a:rPr lang="en-US" sz="1600" b="1">
                <a:latin typeface="Times New Roman" panose="02020603050405020304" pitchFamily="18" charset="0"/>
                <a:cs typeface="Times New Roman" panose="02020603050405020304" pitchFamily="18" charset="0"/>
              </a:rPr>
              <a:t>1.2.2. Học thuyết OSI</a:t>
            </a:r>
          </a:p>
        </p:txBody>
      </p:sp>
      <p:sp>
        <p:nvSpPr>
          <p:cNvPr id="2" name="Rectangle 1"/>
          <p:cNvSpPr/>
          <p:nvPr/>
        </p:nvSpPr>
        <p:spPr>
          <a:xfrm>
            <a:off x="914400" y="1428454"/>
            <a:ext cx="7391400" cy="3267561"/>
          </a:xfrm>
          <a:prstGeom prst="rect">
            <a:avLst/>
          </a:prstGeom>
        </p:spPr>
        <p:txBody>
          <a:bodyPr wrap="square">
            <a:spAutoFit/>
          </a:bodyPr>
          <a:lstStyle/>
          <a:p>
            <a:pPr marL="285750" indent="-285750">
              <a:lnSpc>
                <a:spcPct val="150000"/>
              </a:lnSpc>
              <a:buFont typeface="Wingdings" pitchFamily="2" charset="2"/>
              <a:buChar char="Ø"/>
            </a:pPr>
            <a:r>
              <a:rPr lang="en-US" sz="1400" b="1" smtClean="0">
                <a:latin typeface="Times New Roman" panose="02020603050405020304" pitchFamily="18" charset="0"/>
                <a:ea typeface="Tahoma" panose="020B0604030504040204" pitchFamily="34" charset="0"/>
                <a:cs typeface="Times New Roman" panose="02020603050405020304" pitchFamily="18" charset="0"/>
              </a:rPr>
              <a:t>Derived </a:t>
            </a:r>
            <a:r>
              <a:rPr lang="en-US" sz="1400" b="1">
                <a:latin typeface="Times New Roman" panose="02020603050405020304" pitchFamily="18" charset="0"/>
                <a:ea typeface="Tahoma" panose="020B0604030504040204" pitchFamily="34" charset="0"/>
                <a:cs typeface="Times New Roman" panose="02020603050405020304" pitchFamily="18" charset="0"/>
              </a:rPr>
              <a:t>Works – Các sản phẩm dẫn xuất</a:t>
            </a:r>
            <a:r>
              <a:rPr lang="en-US" sz="1400">
                <a:latin typeface="Times New Roman" panose="02020603050405020304" pitchFamily="18" charset="0"/>
                <a:ea typeface="Tahoma" panose="020B0604030504040204" pitchFamily="34" charset="0"/>
                <a:cs typeface="Times New Roman" panose="02020603050405020304" pitchFamily="18" charset="0"/>
              </a:rPr>
              <a:t>: Giấy phép phải cho phép sửa đổi, </a:t>
            </a:r>
            <a:r>
              <a:rPr lang="en-US" sz="1400" smtClean="0">
                <a:latin typeface="Times New Roman" panose="02020603050405020304" pitchFamily="18" charset="0"/>
                <a:ea typeface="Tahoma" panose="020B0604030504040204" pitchFamily="34" charset="0"/>
                <a:cs typeface="Times New Roman" panose="02020603050405020304" pitchFamily="18" charset="0"/>
              </a:rPr>
              <a:t>bổ sung</a:t>
            </a:r>
            <a:r>
              <a:rPr lang="en-US" sz="1400">
                <a:latin typeface="Times New Roman" panose="02020603050405020304" pitchFamily="18" charset="0"/>
                <a:ea typeface="Tahoma" panose="020B0604030504040204" pitchFamily="34" charset="0"/>
                <a:cs typeface="Times New Roman" panose="02020603050405020304" pitchFamily="18" charset="0"/>
              </a:rPr>
              <a:t>, các sản phẩm dẫn xuất phải cho phép họ được phân phối theo cùng </a:t>
            </a:r>
            <a:r>
              <a:rPr lang="en-US" sz="1400" smtClean="0">
                <a:latin typeface="Times New Roman" panose="02020603050405020304" pitchFamily="18" charset="0"/>
                <a:ea typeface="Tahoma" panose="020B0604030504040204" pitchFamily="34" charset="0"/>
                <a:cs typeface="Times New Roman" panose="02020603050405020304" pitchFamily="18" charset="0"/>
              </a:rPr>
              <a:t>một điều </a:t>
            </a:r>
            <a:r>
              <a:rPr lang="en-US" sz="1400">
                <a:latin typeface="Times New Roman" panose="02020603050405020304" pitchFamily="18" charset="0"/>
                <a:ea typeface="Tahoma" panose="020B0604030504040204" pitchFamily="34" charset="0"/>
                <a:cs typeface="Times New Roman" panose="02020603050405020304" pitchFamily="18" charset="0"/>
              </a:rPr>
              <a:t>khoản như giấy phép của phần mềm gốc</a:t>
            </a:r>
            <a:r>
              <a:rPr lang="en-US" sz="1400" smtClean="0">
                <a:latin typeface="Times New Roman" panose="02020603050405020304" pitchFamily="18" charset="0"/>
                <a:ea typeface="Tahoma" panose="020B0604030504040204" pitchFamily="34" charset="0"/>
                <a:cs typeface="Times New Roman" panose="02020603050405020304" pitchFamily="18" charset="0"/>
              </a:rPr>
              <a:t>.</a:t>
            </a:r>
          </a:p>
          <a:p>
            <a:pPr marL="285750" indent="-285750" algn="just">
              <a:lnSpc>
                <a:spcPct val="150000"/>
              </a:lnSpc>
              <a:buFont typeface="Wingdings" pitchFamily="2" charset="2"/>
              <a:buChar char="Ø"/>
            </a:pPr>
            <a:r>
              <a:rPr lang="en-US" sz="1400" b="1" smtClean="0">
                <a:latin typeface="Times New Roman" panose="02020603050405020304" pitchFamily="18" charset="0"/>
                <a:ea typeface="Tahoma" panose="020B0604030504040204" pitchFamily="34" charset="0"/>
                <a:cs typeface="Times New Roman" panose="02020603050405020304" pitchFamily="18" charset="0"/>
              </a:rPr>
              <a:t> </a:t>
            </a:r>
            <a:r>
              <a:rPr lang="en-US" sz="1400" b="1">
                <a:latin typeface="Times New Roman" panose="02020603050405020304" pitchFamily="18" charset="0"/>
                <a:ea typeface="Tahoma" panose="020B0604030504040204" pitchFamily="34" charset="0"/>
                <a:cs typeface="Times New Roman" panose="02020603050405020304" pitchFamily="18" charset="0"/>
              </a:rPr>
              <a:t>Integrity of The Author's Source Code – Sự toàn vẹn source code của tác giả</a:t>
            </a:r>
          </a:p>
          <a:p>
            <a:pPr marL="687388" indent="-231775" algn="just">
              <a:lnSpc>
                <a:spcPct val="150000"/>
              </a:lnSpc>
              <a:buFont typeface="Wingdings" panose="05000000000000000000" pitchFamily="2" charset="2"/>
              <a:buChar char="ü"/>
            </a:pPr>
            <a:r>
              <a:rPr lang="en-US" sz="1400" smtClean="0">
                <a:latin typeface="Times New Roman" panose="02020603050405020304" pitchFamily="18" charset="0"/>
                <a:ea typeface="Tahoma" panose="020B0604030504040204" pitchFamily="34" charset="0"/>
                <a:cs typeface="Times New Roman" panose="02020603050405020304" pitchFamily="18" charset="0"/>
              </a:rPr>
              <a:t>Giấy </a:t>
            </a:r>
            <a:r>
              <a:rPr lang="en-US" sz="1400">
                <a:latin typeface="Times New Roman" panose="02020603050405020304" pitchFamily="18" charset="0"/>
                <a:ea typeface="Tahoma" panose="020B0604030504040204" pitchFamily="34" charset="0"/>
                <a:cs typeface="Times New Roman" panose="02020603050405020304" pitchFamily="18" charset="0"/>
              </a:rPr>
              <a:t>phép có thể đưa ra các hạn chế mã nguồn.</a:t>
            </a:r>
            <a:endParaRPr lang="en-US" sz="1400" b="1">
              <a:latin typeface="Times New Roman" panose="02020603050405020304" pitchFamily="18" charset="0"/>
              <a:ea typeface="Tahoma" panose="020B0604030504040204" pitchFamily="34" charset="0"/>
              <a:cs typeface="Times New Roman" panose="02020603050405020304" pitchFamily="18" charset="0"/>
            </a:endParaRPr>
          </a:p>
          <a:p>
            <a:pPr marL="687388" indent="-231775">
              <a:lnSpc>
                <a:spcPct val="150000"/>
              </a:lnSpc>
              <a:buFont typeface="Wingdings" panose="05000000000000000000" pitchFamily="2" charset="2"/>
              <a:buChar char="ü"/>
            </a:pPr>
            <a:r>
              <a:rPr lang="en-US" sz="1400" smtClean="0">
                <a:latin typeface="Times New Roman" panose="02020603050405020304" pitchFamily="18" charset="0"/>
                <a:ea typeface="Tahoma" panose="020B0604030504040204" pitchFamily="34" charset="0"/>
                <a:cs typeface="Times New Roman" panose="02020603050405020304" pitchFamily="18" charset="0"/>
              </a:rPr>
              <a:t>Giấy </a:t>
            </a:r>
            <a:r>
              <a:rPr lang="en-US" sz="1400">
                <a:latin typeface="Times New Roman" panose="02020603050405020304" pitchFamily="18" charset="0"/>
                <a:ea typeface="Tahoma" panose="020B0604030504040204" pitchFamily="34" charset="0"/>
                <a:cs typeface="Times New Roman" panose="02020603050405020304" pitchFamily="18" charset="0"/>
              </a:rPr>
              <a:t>phép có thể yêu cầu các sản phẩm dẫn xuất mang một tên khác </a:t>
            </a:r>
            <a:r>
              <a:rPr lang="en-US" sz="1400" smtClean="0">
                <a:latin typeface="Times New Roman" panose="02020603050405020304" pitchFamily="18" charset="0"/>
                <a:ea typeface="Tahoma" panose="020B0604030504040204" pitchFamily="34" charset="0"/>
                <a:cs typeface="Times New Roman" panose="02020603050405020304" pitchFamily="18" charset="0"/>
              </a:rPr>
              <a:t>hay phiên </a:t>
            </a:r>
            <a:r>
              <a:rPr lang="en-US" sz="1400">
                <a:latin typeface="Times New Roman" panose="02020603050405020304" pitchFamily="18" charset="0"/>
                <a:ea typeface="Tahoma" panose="020B0604030504040204" pitchFamily="34" charset="0"/>
                <a:cs typeface="Times New Roman" panose="02020603050405020304" pitchFamily="18" charset="0"/>
              </a:rPr>
              <a:t>bản khác từ phần mềm ban đầu.</a:t>
            </a:r>
            <a:endParaRPr lang="en-US" sz="1400" b="1">
              <a:latin typeface="Times New Roman" panose="02020603050405020304" pitchFamily="18" charset="0"/>
              <a:ea typeface="Tahoma" panose="020B0604030504040204" pitchFamily="34" charset="0"/>
              <a:cs typeface="Times New Roman" panose="02020603050405020304" pitchFamily="18" charset="0"/>
            </a:endParaRPr>
          </a:p>
          <a:p>
            <a:pPr marL="285750" indent="-285750" algn="just">
              <a:lnSpc>
                <a:spcPct val="150000"/>
              </a:lnSpc>
              <a:buFont typeface="Wingdings" pitchFamily="2" charset="2"/>
              <a:buChar char="Ø"/>
            </a:pPr>
            <a:r>
              <a:rPr lang="en-US" sz="1400" b="1" smtClean="0">
                <a:latin typeface="Times New Roman" panose="02020603050405020304" pitchFamily="18" charset="0"/>
                <a:ea typeface="Tahoma" panose="020B0604030504040204" pitchFamily="34" charset="0"/>
                <a:cs typeface="Times New Roman" panose="02020603050405020304" pitchFamily="18" charset="0"/>
              </a:rPr>
              <a:t>No </a:t>
            </a:r>
            <a:r>
              <a:rPr lang="en-US" sz="1400" b="1">
                <a:latin typeface="Times New Roman" panose="02020603050405020304" pitchFamily="18" charset="0"/>
                <a:ea typeface="Tahoma" panose="020B0604030504040204" pitchFamily="34" charset="0"/>
                <a:cs typeface="Times New Roman" panose="02020603050405020304" pitchFamily="18" charset="0"/>
              </a:rPr>
              <a:t>Discrimination Against Persons or Groups - Không phân biệt đối xử với cá nhân hoặc nhóm</a:t>
            </a:r>
            <a:r>
              <a:rPr lang="en-US" sz="1400">
                <a:latin typeface="Times New Roman" panose="02020603050405020304" pitchFamily="18" charset="0"/>
                <a:ea typeface="Tahoma" panose="020B0604030504040204" pitchFamily="34" charset="0"/>
                <a:cs typeface="Times New Roman" panose="02020603050405020304" pitchFamily="18" charset="0"/>
              </a:rPr>
              <a:t>: Giấy phép không được phân biệt đối xử đối với bất kì người nào hoặc nhóm người.</a:t>
            </a:r>
            <a:endParaRPr lang="en-US" sz="1400" b="1">
              <a:latin typeface="Times New Roman" panose="02020603050405020304" pitchFamily="18" charset="0"/>
              <a:ea typeface="Tahoma" panose="020B0604030504040204" pitchFamily="34" charset="0"/>
              <a:cs typeface="Times New Roman" panose="02020603050405020304" pitchFamily="18" charset="0"/>
            </a:endParaRPr>
          </a:p>
          <a:p>
            <a:pPr marL="284163" algn="just">
              <a:spcBef>
                <a:spcPts val="400"/>
              </a:spcBef>
              <a:spcAft>
                <a:spcPts val="400"/>
              </a:spcAft>
              <a:buSzPct val="76000"/>
            </a:pPr>
            <a:endParaRPr lang="en-US" sz="140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8240825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a:xfrm>
            <a:off x="838200" y="361950"/>
            <a:ext cx="7153275" cy="704850"/>
          </a:xfrm>
        </p:spPr>
        <p:txBody>
          <a:bodyPr/>
          <a:lstStyle/>
          <a:p>
            <a:r>
              <a:rPr lang="en-US" sz="2400" smtClean="0">
                <a:latin typeface="Times New Roman" panose="02020603050405020304" pitchFamily="18" charset="0"/>
                <a:ea typeface="Calibri" panose="020F0502020204030204" pitchFamily="34" charset="0"/>
                <a:cs typeface="Times New Roman" panose="02020603050405020304" pitchFamily="18" charset="0"/>
              </a:rPr>
              <a:t>1.2. </a:t>
            </a:r>
            <a:r>
              <a:rPr lang="en-US" sz="2400">
                <a:latin typeface="Times New Roman" panose="02020603050405020304" pitchFamily="18" charset="0"/>
                <a:cs typeface="Times New Roman" panose="02020603050405020304" pitchFamily="18" charset="0"/>
              </a:rPr>
              <a:t>Các học thuyết về phần mềm mã nguồn mở</a:t>
            </a:r>
          </a:p>
        </p:txBody>
      </p:sp>
      <p:sp>
        <p:nvSpPr>
          <p:cNvPr id="3" name="Rectangle 2"/>
          <p:cNvSpPr/>
          <p:nvPr/>
        </p:nvSpPr>
        <p:spPr>
          <a:xfrm>
            <a:off x="913853" y="1123950"/>
            <a:ext cx="2068195" cy="338554"/>
          </a:xfrm>
          <a:prstGeom prst="rect">
            <a:avLst/>
          </a:prstGeom>
        </p:spPr>
        <p:txBody>
          <a:bodyPr wrap="none">
            <a:spAutoFit/>
          </a:bodyPr>
          <a:lstStyle/>
          <a:p>
            <a:r>
              <a:rPr lang="en-US" sz="1600" b="1">
                <a:latin typeface="Times New Roman" panose="02020603050405020304" pitchFamily="18" charset="0"/>
                <a:cs typeface="Times New Roman" panose="02020603050405020304" pitchFamily="18" charset="0"/>
              </a:rPr>
              <a:t>1.2.2. Học thuyết OSI</a:t>
            </a:r>
          </a:p>
        </p:txBody>
      </p:sp>
      <p:sp>
        <p:nvSpPr>
          <p:cNvPr id="2" name="Rectangle 1"/>
          <p:cNvSpPr/>
          <p:nvPr/>
        </p:nvSpPr>
        <p:spPr>
          <a:xfrm>
            <a:off x="914400" y="1507970"/>
            <a:ext cx="7391400" cy="2569934"/>
          </a:xfrm>
          <a:prstGeom prst="rect">
            <a:avLst/>
          </a:prstGeom>
        </p:spPr>
        <p:txBody>
          <a:bodyPr wrap="square">
            <a:spAutoFit/>
          </a:bodyPr>
          <a:lstStyle/>
          <a:p>
            <a:pPr marL="285750" indent="-285750" algn="just">
              <a:lnSpc>
                <a:spcPct val="150000"/>
              </a:lnSpc>
              <a:spcBef>
                <a:spcPts val="0"/>
              </a:spcBef>
              <a:spcAft>
                <a:spcPts val="0"/>
              </a:spcAft>
              <a:buFont typeface="Wingdings" pitchFamily="2" charset="2"/>
              <a:buChar char="Ø"/>
            </a:pPr>
            <a:r>
              <a:rPr lang="en-US" sz="1400" b="1" smtClean="0">
                <a:latin typeface="Times New Roman" panose="02020603050405020304" pitchFamily="18" charset="0"/>
                <a:ea typeface="Tahoma" panose="020B0604030504040204" pitchFamily="34" charset="0"/>
                <a:cs typeface="Times New Roman" panose="02020603050405020304" pitchFamily="18" charset="0"/>
              </a:rPr>
              <a:t>No </a:t>
            </a:r>
            <a:r>
              <a:rPr lang="en-US" sz="1400" b="1">
                <a:latin typeface="Times New Roman" panose="02020603050405020304" pitchFamily="18" charset="0"/>
                <a:ea typeface="Tahoma" panose="020B0604030504040204" pitchFamily="34" charset="0"/>
                <a:cs typeface="Times New Roman" panose="02020603050405020304" pitchFamily="18" charset="0"/>
              </a:rPr>
              <a:t>Discrimination Against Persons or Groups - Không phân biệt đối xử với cá nhân hoặc nhóm</a:t>
            </a:r>
            <a:r>
              <a:rPr lang="en-US" sz="1400">
                <a:latin typeface="Times New Roman" panose="02020603050405020304" pitchFamily="18" charset="0"/>
                <a:ea typeface="Tahoma" panose="020B0604030504040204" pitchFamily="34" charset="0"/>
                <a:cs typeface="Times New Roman" panose="02020603050405020304" pitchFamily="18" charset="0"/>
              </a:rPr>
              <a:t>: Giấy phép không được phân biệt đối xử đối với bất kì người nào hoặc nhóm người</a:t>
            </a:r>
            <a:r>
              <a:rPr lang="en-US" sz="1400" smtClean="0">
                <a:latin typeface="Times New Roman" panose="02020603050405020304" pitchFamily="18" charset="0"/>
                <a:ea typeface="Tahoma" panose="020B0604030504040204" pitchFamily="34" charset="0"/>
                <a:cs typeface="Times New Roman" panose="02020603050405020304" pitchFamily="18" charset="0"/>
              </a:rPr>
              <a:t>.</a:t>
            </a:r>
          </a:p>
          <a:p>
            <a:pPr marL="285750" indent="-285750" algn="just">
              <a:lnSpc>
                <a:spcPct val="150000"/>
              </a:lnSpc>
              <a:spcBef>
                <a:spcPts val="0"/>
              </a:spcBef>
              <a:spcAft>
                <a:spcPts val="0"/>
              </a:spcAft>
              <a:buFont typeface="Wingdings" pitchFamily="2" charset="2"/>
              <a:buChar char="Ø"/>
            </a:pPr>
            <a:r>
              <a:rPr lang="en-US" sz="1400" b="1">
                <a:latin typeface="Times New Roman" panose="02020603050405020304" pitchFamily="18" charset="0"/>
                <a:ea typeface="Tahoma" panose="020B0604030504040204" pitchFamily="34" charset="0"/>
                <a:cs typeface="Times New Roman" panose="02020603050405020304" pitchFamily="18" charset="0"/>
              </a:rPr>
              <a:t>No Discrimination Against Fields of Endeavor – Chống lại phân biệt sự cố gắng của các thành viên</a:t>
            </a:r>
            <a:r>
              <a:rPr lang="en-US" sz="1400">
                <a:latin typeface="Times New Roman" panose="02020603050405020304" pitchFamily="18" charset="0"/>
                <a:ea typeface="Tahoma" panose="020B0604030504040204" pitchFamily="34" charset="0"/>
                <a:cs typeface="Times New Roman" panose="02020603050405020304" pitchFamily="18" charset="0"/>
              </a:rPr>
              <a:t>: Giấy phép không được giới hạn việc sử dụng chương trình trong các lĩnh vực cụ thể.</a:t>
            </a:r>
            <a:endParaRPr lang="en-US" sz="1400" b="1">
              <a:latin typeface="Times New Roman" panose="02020603050405020304" pitchFamily="18" charset="0"/>
              <a:ea typeface="Tahoma" panose="020B0604030504040204" pitchFamily="34" charset="0"/>
              <a:cs typeface="Times New Roman" panose="02020603050405020304" pitchFamily="18" charset="0"/>
            </a:endParaRPr>
          </a:p>
          <a:p>
            <a:pPr marL="285750" indent="-285750" algn="just">
              <a:lnSpc>
                <a:spcPct val="150000"/>
              </a:lnSpc>
              <a:spcBef>
                <a:spcPts val="0"/>
              </a:spcBef>
              <a:spcAft>
                <a:spcPts val="0"/>
              </a:spcAft>
              <a:buFont typeface="Wingdings" pitchFamily="2" charset="2"/>
              <a:buChar char="Ø"/>
            </a:pPr>
            <a:r>
              <a:rPr lang="en-US" sz="1400" b="1">
                <a:latin typeface="Times New Roman" panose="02020603050405020304" pitchFamily="18" charset="0"/>
                <a:ea typeface="Tahoma" panose="020B0604030504040204" pitchFamily="34" charset="0"/>
                <a:cs typeface="Times New Roman" panose="02020603050405020304" pitchFamily="18" charset="0"/>
              </a:rPr>
              <a:t>Distribution of License – Phân phối giấy phép</a:t>
            </a:r>
            <a:r>
              <a:rPr lang="en-US" sz="1400">
                <a:latin typeface="Times New Roman" panose="02020603050405020304" pitchFamily="18" charset="0"/>
                <a:ea typeface="Tahoma" panose="020B0604030504040204" pitchFamily="34" charset="0"/>
                <a:cs typeface="Times New Roman" panose="02020603050405020304" pitchFamily="18" charset="0"/>
              </a:rPr>
              <a:t>: Các quyền kèm theo trong các chương trình cần phải áp dụng cho tất cả các chương trình được phân phối, mà không cần thực hiện thêm một giấy phép giữa các bên</a:t>
            </a:r>
            <a:r>
              <a:rPr lang="en-US" sz="1400" smtClean="0">
                <a:latin typeface="Times New Roman" panose="02020603050405020304" pitchFamily="18" charset="0"/>
                <a:ea typeface="Tahoma" panose="020B0604030504040204" pitchFamily="34" charset="0"/>
                <a:cs typeface="Times New Roman" panose="02020603050405020304" pitchFamily="18" charset="0"/>
              </a:rPr>
              <a:t>.</a:t>
            </a:r>
            <a:endParaRPr lang="en-US" sz="1400" b="1">
              <a:latin typeface="Times New Roman" panose="02020603050405020304" pitchFamily="18" charset="0"/>
              <a:ea typeface="Tahoma" panose="020B0604030504040204" pitchFamily="34" charset="0"/>
              <a:cs typeface="Times New Roman" panose="02020603050405020304" pitchFamily="18" charset="0"/>
            </a:endParaRPr>
          </a:p>
          <a:p>
            <a:pPr marL="569913" indent="-285750" algn="just">
              <a:spcBef>
                <a:spcPts val="0"/>
              </a:spcBef>
              <a:spcAft>
                <a:spcPts val="0"/>
              </a:spcAft>
              <a:buSzPct val="76000"/>
              <a:buFont typeface="Wingdings" pitchFamily="2" charset="2"/>
              <a:buChar char="Ø"/>
            </a:pPr>
            <a:endParaRPr lang="en-US" sz="140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7590582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a:xfrm>
            <a:off x="838200" y="361950"/>
            <a:ext cx="7153275" cy="704850"/>
          </a:xfrm>
        </p:spPr>
        <p:txBody>
          <a:bodyPr/>
          <a:lstStyle/>
          <a:p>
            <a:r>
              <a:rPr lang="en-US" sz="2400" smtClean="0">
                <a:latin typeface="Times New Roman" panose="02020603050405020304" pitchFamily="18" charset="0"/>
                <a:ea typeface="Calibri" panose="020F0502020204030204" pitchFamily="34" charset="0"/>
                <a:cs typeface="Times New Roman" panose="02020603050405020304" pitchFamily="18" charset="0"/>
              </a:rPr>
              <a:t>1.3. </a:t>
            </a:r>
            <a:r>
              <a:rPr lang="en-US" sz="2400">
                <a:latin typeface="Times New Roman" panose="02020603050405020304" pitchFamily="18" charset="0"/>
                <a:cs typeface="Times New Roman" panose="02020603050405020304" pitchFamily="18" charset="0"/>
              </a:rPr>
              <a:t>Các </a:t>
            </a:r>
            <a:r>
              <a:rPr lang="en-US" sz="2400" smtClean="0">
                <a:latin typeface="Times New Roman" panose="02020603050405020304" pitchFamily="18" charset="0"/>
                <a:cs typeface="Times New Roman" panose="02020603050405020304" pitchFamily="18" charset="0"/>
              </a:rPr>
              <a:t>loại giấy phép mã nguồn mở</a:t>
            </a:r>
            <a:endParaRPr lang="en-US" sz="2400">
              <a:latin typeface="Times New Roman" panose="02020603050405020304" pitchFamily="18" charset="0"/>
              <a:cs typeface="Times New Roman" panose="02020603050405020304" pitchFamily="18" charset="0"/>
            </a:endParaRPr>
          </a:p>
        </p:txBody>
      </p:sp>
      <p:sp>
        <p:nvSpPr>
          <p:cNvPr id="2" name="Rectangle 1"/>
          <p:cNvSpPr/>
          <p:nvPr/>
        </p:nvSpPr>
        <p:spPr>
          <a:xfrm>
            <a:off x="914400" y="1204334"/>
            <a:ext cx="7391400" cy="1708160"/>
          </a:xfrm>
          <a:prstGeom prst="rect">
            <a:avLst/>
          </a:prstGeom>
        </p:spPr>
        <p:txBody>
          <a:bodyPr wrap="square">
            <a:spAutoFit/>
          </a:bodyPr>
          <a:lstStyle/>
          <a:p>
            <a:pPr marL="285750" indent="-285750" algn="just">
              <a:lnSpc>
                <a:spcPct val="150000"/>
              </a:lnSpc>
              <a:spcBef>
                <a:spcPts val="0"/>
              </a:spcBef>
              <a:spcAft>
                <a:spcPts val="0"/>
              </a:spcAft>
              <a:buFont typeface="Wingdings" pitchFamily="2" charset="2"/>
              <a:buChar char="Ø"/>
            </a:pPr>
            <a:r>
              <a:rPr lang="en-US" sz="1400">
                <a:latin typeface="Times New Roman" panose="02020603050405020304" pitchFamily="18" charset="0"/>
                <a:cs typeface="Times New Roman" panose="02020603050405020304" pitchFamily="18" charset="0"/>
              </a:rPr>
              <a:t>Open Source </a:t>
            </a:r>
            <a:r>
              <a:rPr lang="en-US" sz="1400" smtClean="0">
                <a:latin typeface="Times New Roman" panose="02020603050405020304" pitchFamily="18" charset="0"/>
                <a:cs typeface="Times New Roman" panose="02020603050405020304" pitchFamily="18" charset="0"/>
              </a:rPr>
              <a:t>Initiative (OSI) là tổ chức phi lợi nhuận đề xướng khái niệm nguồn mở.</a:t>
            </a:r>
          </a:p>
          <a:p>
            <a:pPr marL="285750" indent="-285750" algn="just">
              <a:lnSpc>
                <a:spcPct val="150000"/>
              </a:lnSpc>
              <a:spcBef>
                <a:spcPts val="0"/>
              </a:spcBef>
              <a:spcAft>
                <a:spcPts val="0"/>
              </a:spcAft>
              <a:buFont typeface="Wingdings" pitchFamily="2" charset="2"/>
              <a:buChar char="Ø"/>
            </a:pPr>
            <a:r>
              <a:rPr lang="en-US" sz="1400" smtClean="0">
                <a:latin typeface="Times New Roman" panose="02020603050405020304" pitchFamily="18" charset="0"/>
                <a:cs typeface="Times New Roman" panose="02020603050405020304" pitchFamily="18" charset="0"/>
              </a:rPr>
              <a:t>OSI quản lí “The Open Source Definition” (định nghĩa về nguồn mở) nhằm xác định</a:t>
            </a:r>
            <a:br>
              <a:rPr lang="en-US" sz="1400" smtClean="0">
                <a:latin typeface="Times New Roman" panose="02020603050405020304" pitchFamily="18" charset="0"/>
                <a:cs typeface="Times New Roman" panose="02020603050405020304" pitchFamily="18" charset="0"/>
              </a:rPr>
            </a:br>
            <a:r>
              <a:rPr lang="en-US" sz="1400" smtClean="0">
                <a:latin typeface="Times New Roman" panose="02020603050405020304" pitchFamily="18" charset="0"/>
                <a:cs typeface="Times New Roman" panose="02020603050405020304" pitchFamily="18" charset="0"/>
              </a:rPr>
              <a:t>chính xác khái niệm về nguồn mở (</a:t>
            </a:r>
            <a:r>
              <a:rPr lang="en-US" sz="1400" u="sng" smtClean="0">
                <a:latin typeface="Times New Roman" panose="02020603050405020304" pitchFamily="18" charset="0"/>
                <a:cs typeface="Times New Roman" panose="02020603050405020304" pitchFamily="18" charset="0"/>
                <a:hlinkClick r:id="rId2"/>
              </a:rPr>
              <a:t>http://opensource.org/docs/definition.php</a:t>
            </a:r>
            <a:r>
              <a:rPr lang="en-US" sz="1400" smtClean="0">
                <a:latin typeface="Times New Roman" panose="02020603050405020304" pitchFamily="18" charset="0"/>
                <a:cs typeface="Times New Roman" panose="02020603050405020304" pitchFamily="18" charset="0"/>
              </a:rPr>
              <a:t>).</a:t>
            </a:r>
          </a:p>
          <a:p>
            <a:pPr marL="285750" indent="-285750" algn="just">
              <a:lnSpc>
                <a:spcPct val="150000"/>
              </a:lnSpc>
              <a:spcBef>
                <a:spcPts val="0"/>
              </a:spcBef>
              <a:spcAft>
                <a:spcPts val="0"/>
              </a:spcAft>
              <a:buFont typeface="Wingdings" pitchFamily="2" charset="2"/>
              <a:buChar char="Ø"/>
            </a:pPr>
            <a:r>
              <a:rPr lang="en-US" sz="1400" smtClean="0">
                <a:latin typeface="Times New Roman" panose="02020603050405020304" pitchFamily="18" charset="0"/>
                <a:cs typeface="Times New Roman" panose="02020603050405020304" pitchFamily="18" charset="0"/>
              </a:rPr>
              <a:t>Phần mềm mã nguồn mở đơn giản là phần mềm dùng loại giấy phép đáp ứng định</a:t>
            </a:r>
            <a:br>
              <a:rPr lang="en-US" sz="1400" smtClean="0">
                <a:latin typeface="Times New Roman" panose="02020603050405020304" pitchFamily="18" charset="0"/>
                <a:cs typeface="Times New Roman" panose="02020603050405020304" pitchFamily="18" charset="0"/>
              </a:rPr>
            </a:br>
            <a:r>
              <a:rPr lang="en-US" sz="1400" smtClean="0">
                <a:latin typeface="Times New Roman" panose="02020603050405020304" pitchFamily="18" charset="0"/>
                <a:cs typeface="Times New Roman" panose="02020603050405020304" pitchFamily="18" charset="0"/>
              </a:rPr>
              <a:t>nghĩa về nguồn mở trên.</a:t>
            </a:r>
            <a:endParaRPr lang="en-US" sz="140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6095430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a:xfrm>
            <a:off x="838200" y="361950"/>
            <a:ext cx="7153275" cy="704850"/>
          </a:xfrm>
        </p:spPr>
        <p:txBody>
          <a:bodyPr/>
          <a:lstStyle/>
          <a:p>
            <a:r>
              <a:rPr lang="en-US" sz="2400" smtClean="0">
                <a:latin typeface="Times New Roman" panose="02020603050405020304" pitchFamily="18" charset="0"/>
                <a:ea typeface="Calibri" panose="020F0502020204030204" pitchFamily="34" charset="0"/>
                <a:cs typeface="Times New Roman" panose="02020603050405020304" pitchFamily="18" charset="0"/>
              </a:rPr>
              <a:t>1.3. </a:t>
            </a:r>
            <a:r>
              <a:rPr lang="en-US" sz="2400">
                <a:latin typeface="Times New Roman" panose="02020603050405020304" pitchFamily="18" charset="0"/>
                <a:cs typeface="Times New Roman" panose="02020603050405020304" pitchFamily="18" charset="0"/>
              </a:rPr>
              <a:t>Các </a:t>
            </a:r>
            <a:r>
              <a:rPr lang="en-US" sz="2400" smtClean="0">
                <a:latin typeface="Times New Roman" panose="02020603050405020304" pitchFamily="18" charset="0"/>
                <a:cs typeface="Times New Roman" panose="02020603050405020304" pitchFamily="18" charset="0"/>
              </a:rPr>
              <a:t>loại giấy phép mã nguồn mở</a:t>
            </a:r>
            <a:endParaRPr lang="en-US" sz="2400">
              <a:latin typeface="Times New Roman" panose="02020603050405020304" pitchFamily="18" charset="0"/>
              <a:cs typeface="Times New Roman" panose="02020603050405020304" pitchFamily="18" charset="0"/>
            </a:endParaRPr>
          </a:p>
        </p:txBody>
      </p:sp>
      <p:sp>
        <p:nvSpPr>
          <p:cNvPr id="2" name="Rectangle 1"/>
          <p:cNvSpPr/>
          <p:nvPr/>
        </p:nvSpPr>
        <p:spPr>
          <a:xfrm>
            <a:off x="990600" y="1087345"/>
            <a:ext cx="7239000" cy="3293209"/>
          </a:xfrm>
          <a:prstGeom prst="rect">
            <a:avLst/>
          </a:prstGeom>
        </p:spPr>
        <p:txBody>
          <a:bodyPr wrap="square">
            <a:spAutoFit/>
          </a:bodyPr>
          <a:lstStyle/>
          <a:p>
            <a:pPr marL="285750" indent="-285750">
              <a:lnSpc>
                <a:spcPct val="150000"/>
              </a:lnSpc>
              <a:spcBef>
                <a:spcPts val="0"/>
              </a:spcBef>
              <a:buFont typeface="Wingdings" pitchFamily="2" charset="2"/>
              <a:buChar char="Ø"/>
            </a:pPr>
            <a:r>
              <a:rPr lang="en-US" sz="1400" b="1" smtClean="0">
                <a:latin typeface="Times New Roman" panose="02020603050405020304" pitchFamily="18" charset="0"/>
                <a:cs typeface="Times New Roman" panose="02020603050405020304" pitchFamily="18" charset="0"/>
              </a:rPr>
              <a:t>Một </a:t>
            </a:r>
            <a:r>
              <a:rPr lang="en-US" sz="1400" b="1">
                <a:latin typeface="Times New Roman" panose="02020603050405020304" pitchFamily="18" charset="0"/>
                <a:cs typeface="Times New Roman" panose="02020603050405020304" pitchFamily="18" charset="0"/>
              </a:rPr>
              <a:t>số giấy phép mã nguồn mở phổ biến:</a:t>
            </a:r>
            <a:endParaRPr lang="en-US" sz="1400">
              <a:latin typeface="Times New Roman" panose="02020603050405020304" pitchFamily="18" charset="0"/>
              <a:cs typeface="Times New Roman" panose="02020603050405020304" pitchFamily="18" charset="0"/>
            </a:endParaRPr>
          </a:p>
          <a:p>
            <a:pPr marL="736600" indent="-287338">
              <a:lnSpc>
                <a:spcPct val="150000"/>
              </a:lnSpc>
              <a:spcBef>
                <a:spcPts val="0"/>
              </a:spcBef>
              <a:buFont typeface="Wingdings" panose="05000000000000000000" pitchFamily="2" charset="2"/>
              <a:buChar char="ü"/>
            </a:pPr>
            <a:r>
              <a:rPr lang="en-US" sz="1400" smtClean="0">
                <a:latin typeface="Times New Roman" panose="02020603050405020304" pitchFamily="18" charset="0"/>
                <a:cs typeface="Times New Roman" panose="02020603050405020304" pitchFamily="18" charset="0"/>
              </a:rPr>
              <a:t>Gnu </a:t>
            </a:r>
            <a:r>
              <a:rPr lang="en-US" sz="1400">
                <a:latin typeface="Times New Roman" panose="02020603050405020304" pitchFamily="18" charset="0"/>
                <a:cs typeface="Times New Roman" panose="02020603050405020304" pitchFamily="18" charset="0"/>
              </a:rPr>
              <a:t>General Public License (GPL);</a:t>
            </a:r>
          </a:p>
          <a:p>
            <a:pPr marL="736600" indent="-287338">
              <a:lnSpc>
                <a:spcPct val="150000"/>
              </a:lnSpc>
              <a:spcBef>
                <a:spcPts val="0"/>
              </a:spcBef>
              <a:buFont typeface="Wingdings" panose="05000000000000000000" pitchFamily="2" charset="2"/>
              <a:buChar char="ü"/>
            </a:pPr>
            <a:r>
              <a:rPr lang="en-US" sz="1400" smtClean="0">
                <a:latin typeface="Times New Roman" panose="02020603050405020304" pitchFamily="18" charset="0"/>
                <a:cs typeface="Times New Roman" panose="02020603050405020304" pitchFamily="18" charset="0"/>
              </a:rPr>
              <a:t>Gnu </a:t>
            </a:r>
            <a:r>
              <a:rPr lang="en-US" sz="1400">
                <a:latin typeface="Times New Roman" panose="02020603050405020304" pitchFamily="18" charset="0"/>
                <a:cs typeface="Times New Roman" panose="02020603050405020304" pitchFamily="18" charset="0"/>
              </a:rPr>
              <a:t>Lesser General Public License (LGPL);</a:t>
            </a:r>
          </a:p>
          <a:p>
            <a:pPr marL="736600" indent="-287338">
              <a:lnSpc>
                <a:spcPct val="150000"/>
              </a:lnSpc>
              <a:spcBef>
                <a:spcPts val="0"/>
              </a:spcBef>
              <a:buFont typeface="Wingdings" panose="05000000000000000000" pitchFamily="2" charset="2"/>
              <a:buChar char="ü"/>
            </a:pPr>
            <a:r>
              <a:rPr lang="en-US" sz="1400" smtClean="0">
                <a:latin typeface="Times New Roman" panose="02020603050405020304" pitchFamily="18" charset="0"/>
                <a:cs typeface="Times New Roman" panose="02020603050405020304" pitchFamily="18" charset="0"/>
              </a:rPr>
              <a:t>Mozilla </a:t>
            </a:r>
            <a:r>
              <a:rPr lang="en-US" sz="1400">
                <a:latin typeface="Times New Roman" panose="02020603050405020304" pitchFamily="18" charset="0"/>
                <a:cs typeface="Times New Roman" panose="02020603050405020304" pitchFamily="18" charset="0"/>
              </a:rPr>
              <a:t>Public License (MPL);</a:t>
            </a:r>
          </a:p>
          <a:p>
            <a:pPr marL="736600" indent="-287338">
              <a:lnSpc>
                <a:spcPct val="150000"/>
              </a:lnSpc>
              <a:spcBef>
                <a:spcPts val="0"/>
              </a:spcBef>
              <a:buFont typeface="Wingdings" panose="05000000000000000000" pitchFamily="2" charset="2"/>
              <a:buChar char="ü"/>
            </a:pPr>
            <a:r>
              <a:rPr lang="en-US" sz="1400" smtClean="0">
                <a:latin typeface="Times New Roman" panose="02020603050405020304" pitchFamily="18" charset="0"/>
                <a:cs typeface="Times New Roman" panose="02020603050405020304" pitchFamily="18" charset="0"/>
              </a:rPr>
              <a:t>Apache </a:t>
            </a:r>
            <a:r>
              <a:rPr lang="en-US" sz="1400">
                <a:latin typeface="Times New Roman" panose="02020603050405020304" pitchFamily="18" charset="0"/>
                <a:cs typeface="Times New Roman" panose="02020603050405020304" pitchFamily="18" charset="0"/>
              </a:rPr>
              <a:t>Software License;</a:t>
            </a:r>
          </a:p>
          <a:p>
            <a:pPr marL="736600" indent="-287338">
              <a:lnSpc>
                <a:spcPct val="150000"/>
              </a:lnSpc>
              <a:spcBef>
                <a:spcPts val="0"/>
              </a:spcBef>
              <a:buFont typeface="Wingdings" panose="05000000000000000000" pitchFamily="2" charset="2"/>
              <a:buChar char="ü"/>
            </a:pPr>
            <a:r>
              <a:rPr lang="en-US" sz="1400" smtClean="0">
                <a:latin typeface="Times New Roman" panose="02020603050405020304" pitchFamily="18" charset="0"/>
                <a:cs typeface="Times New Roman" panose="02020603050405020304" pitchFamily="18" charset="0"/>
              </a:rPr>
              <a:t>Apple </a:t>
            </a:r>
            <a:r>
              <a:rPr lang="en-US" sz="1400">
                <a:latin typeface="Times New Roman" panose="02020603050405020304" pitchFamily="18" charset="0"/>
                <a:cs typeface="Times New Roman" panose="02020603050405020304" pitchFamily="18" charset="0"/>
              </a:rPr>
              <a:t>Public Source License;</a:t>
            </a:r>
          </a:p>
          <a:p>
            <a:pPr marL="736600" indent="-287338">
              <a:lnSpc>
                <a:spcPct val="150000"/>
              </a:lnSpc>
              <a:spcBef>
                <a:spcPts val="0"/>
              </a:spcBef>
              <a:buFont typeface="Wingdings" panose="05000000000000000000" pitchFamily="2" charset="2"/>
              <a:buChar char="ü"/>
            </a:pPr>
            <a:r>
              <a:rPr lang="en-US" sz="1400" smtClean="0">
                <a:latin typeface="Times New Roman" panose="02020603050405020304" pitchFamily="18" charset="0"/>
                <a:cs typeface="Times New Roman" panose="02020603050405020304" pitchFamily="18" charset="0"/>
              </a:rPr>
              <a:t>Artistic </a:t>
            </a:r>
            <a:r>
              <a:rPr lang="en-US" sz="1400">
                <a:latin typeface="Times New Roman" panose="02020603050405020304" pitchFamily="18" charset="0"/>
                <a:cs typeface="Times New Roman" panose="02020603050405020304" pitchFamily="18" charset="0"/>
              </a:rPr>
              <a:t>License;</a:t>
            </a:r>
          </a:p>
          <a:p>
            <a:pPr marL="736600" indent="-287338">
              <a:lnSpc>
                <a:spcPct val="150000"/>
              </a:lnSpc>
              <a:spcBef>
                <a:spcPts val="0"/>
              </a:spcBef>
              <a:buFont typeface="Wingdings" panose="05000000000000000000" pitchFamily="2" charset="2"/>
              <a:buChar char="ü"/>
            </a:pPr>
            <a:r>
              <a:rPr lang="en-US" sz="1400" smtClean="0">
                <a:latin typeface="Times New Roman" panose="02020603050405020304" pitchFamily="18" charset="0"/>
                <a:cs typeface="Times New Roman" panose="02020603050405020304" pitchFamily="18" charset="0"/>
              </a:rPr>
              <a:t>BSD </a:t>
            </a:r>
            <a:r>
              <a:rPr lang="en-US" sz="1400">
                <a:latin typeface="Times New Roman" panose="02020603050405020304" pitchFamily="18" charset="0"/>
                <a:cs typeface="Times New Roman" panose="02020603050405020304" pitchFamily="18" charset="0"/>
              </a:rPr>
              <a:t>License.</a:t>
            </a:r>
          </a:p>
          <a:p>
            <a:pPr marL="736600" indent="-287338">
              <a:lnSpc>
                <a:spcPct val="150000"/>
              </a:lnSpc>
              <a:spcBef>
                <a:spcPts val="0"/>
              </a:spcBef>
              <a:buFont typeface="Wingdings" panose="05000000000000000000" pitchFamily="2" charset="2"/>
              <a:buChar char="ü"/>
            </a:pPr>
            <a:r>
              <a:rPr lang="en-US" sz="1400" smtClean="0">
                <a:latin typeface="Times New Roman" panose="02020603050405020304" pitchFamily="18" charset="0"/>
                <a:cs typeface="Times New Roman" panose="02020603050405020304" pitchFamily="18" charset="0"/>
              </a:rPr>
              <a:t>MIT </a:t>
            </a:r>
            <a:r>
              <a:rPr lang="en-US" sz="1400">
                <a:latin typeface="Times New Roman" panose="02020603050405020304" pitchFamily="18" charset="0"/>
                <a:cs typeface="Times New Roman" panose="02020603050405020304" pitchFamily="18" charset="0"/>
              </a:rPr>
              <a:t>license</a:t>
            </a:r>
          </a:p>
          <a:p>
            <a:pPr marL="736600" indent="-287338">
              <a:lnSpc>
                <a:spcPct val="150000"/>
              </a:lnSpc>
              <a:spcBef>
                <a:spcPts val="0"/>
              </a:spcBef>
              <a:buFont typeface="Wingdings" panose="05000000000000000000" pitchFamily="2" charset="2"/>
              <a:buChar char="ü"/>
            </a:pPr>
            <a:r>
              <a:rPr lang="en-US" sz="1400" smtClean="0">
                <a:latin typeface="Times New Roman" panose="02020603050405020304" pitchFamily="18" charset="0"/>
                <a:cs typeface="Times New Roman" panose="02020603050405020304" pitchFamily="18" charset="0"/>
              </a:rPr>
              <a:t>Sun </a:t>
            </a:r>
            <a:r>
              <a:rPr lang="en-US" sz="1400">
                <a:latin typeface="Times New Roman" panose="02020603050405020304" pitchFamily="18" charset="0"/>
                <a:cs typeface="Times New Roman" panose="02020603050405020304" pitchFamily="18" charset="0"/>
              </a:rPr>
              <a:t>Industry Standards Source License</a:t>
            </a:r>
          </a:p>
        </p:txBody>
      </p:sp>
    </p:spTree>
    <p:extLst>
      <p:ext uri="{BB962C8B-B14F-4D97-AF65-F5344CB8AC3E}">
        <p14:creationId xmlns:p14="http://schemas.microsoft.com/office/powerpoint/2010/main" val="12027488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a:xfrm>
            <a:off x="838200" y="361950"/>
            <a:ext cx="7153275" cy="704850"/>
          </a:xfrm>
        </p:spPr>
        <p:txBody>
          <a:bodyPr/>
          <a:lstStyle/>
          <a:p>
            <a:r>
              <a:rPr lang="en-US" sz="2400" smtClean="0">
                <a:latin typeface="Times New Roman" panose="02020603050405020304" pitchFamily="18" charset="0"/>
                <a:ea typeface="Calibri" panose="020F0502020204030204" pitchFamily="34" charset="0"/>
                <a:cs typeface="Times New Roman" panose="02020603050405020304" pitchFamily="18" charset="0"/>
              </a:rPr>
              <a:t>1.3. </a:t>
            </a:r>
            <a:r>
              <a:rPr lang="en-US" sz="2400">
                <a:latin typeface="Times New Roman" panose="02020603050405020304" pitchFamily="18" charset="0"/>
                <a:cs typeface="Times New Roman" panose="02020603050405020304" pitchFamily="18" charset="0"/>
              </a:rPr>
              <a:t>Các </a:t>
            </a:r>
            <a:r>
              <a:rPr lang="en-US" sz="2400" smtClean="0">
                <a:latin typeface="Times New Roman" panose="02020603050405020304" pitchFamily="18" charset="0"/>
                <a:cs typeface="Times New Roman" panose="02020603050405020304" pitchFamily="18" charset="0"/>
              </a:rPr>
              <a:t>loại giấy phép mã nguồn mở</a:t>
            </a:r>
            <a:endParaRPr lang="en-US" sz="2400">
              <a:latin typeface="Times New Roman" panose="02020603050405020304" pitchFamily="18" charset="0"/>
              <a:cs typeface="Times New Roman" panose="02020603050405020304" pitchFamily="18" charset="0"/>
            </a:endParaRPr>
          </a:p>
        </p:txBody>
      </p:sp>
      <p:sp>
        <p:nvSpPr>
          <p:cNvPr id="5" name="Rectangle 4"/>
          <p:cNvSpPr/>
          <p:nvPr/>
        </p:nvSpPr>
        <p:spPr>
          <a:xfrm>
            <a:off x="868538" y="1146681"/>
            <a:ext cx="2111475" cy="338554"/>
          </a:xfrm>
          <a:prstGeom prst="rect">
            <a:avLst/>
          </a:prstGeom>
        </p:spPr>
        <p:txBody>
          <a:bodyPr wrap="none">
            <a:spAutoFit/>
          </a:bodyPr>
          <a:lstStyle/>
          <a:p>
            <a:r>
              <a:rPr lang="en-US" sz="1600" b="1" smtClean="0">
                <a:latin typeface="Times New Roman" panose="02020603050405020304" pitchFamily="18" charset="0"/>
                <a:cs typeface="Times New Roman" panose="02020603050405020304" pitchFamily="18" charset="0"/>
              </a:rPr>
              <a:t>1.3.1. </a:t>
            </a:r>
            <a:r>
              <a:rPr lang="en-US" sz="1600" b="1">
                <a:latin typeface="Times New Roman" panose="02020603050405020304" pitchFamily="18" charset="0"/>
                <a:cs typeface="Times New Roman" panose="02020603050405020304" pitchFamily="18" charset="0"/>
              </a:rPr>
              <a:t>Giấy phép GNU</a:t>
            </a:r>
          </a:p>
        </p:txBody>
      </p:sp>
      <p:sp>
        <p:nvSpPr>
          <p:cNvPr id="6" name="Rectangle 5"/>
          <p:cNvSpPr/>
          <p:nvPr/>
        </p:nvSpPr>
        <p:spPr>
          <a:xfrm>
            <a:off x="914400" y="1501678"/>
            <a:ext cx="7391400" cy="2677656"/>
          </a:xfrm>
          <a:prstGeom prst="rect">
            <a:avLst/>
          </a:prstGeom>
        </p:spPr>
        <p:txBody>
          <a:bodyPr wrap="square">
            <a:spAutoFit/>
          </a:bodyPr>
          <a:lstStyle/>
          <a:p>
            <a:pPr marR="267335" indent="228600" algn="just">
              <a:lnSpc>
                <a:spcPct val="150000"/>
              </a:lnSpc>
              <a:spcBef>
                <a:spcPts val="0"/>
              </a:spcBef>
              <a:spcAft>
                <a:spcPts val="0"/>
              </a:spcAft>
              <a:tabLst>
                <a:tab pos="6515100" algn="l"/>
              </a:tabLst>
            </a:pPr>
            <a:r>
              <a:rPr lang="en-US" sz="1400" b="1" smtClean="0">
                <a:latin typeface="Times New Roman" panose="02020603050405020304" pitchFamily="18" charset="0"/>
                <a:ea typeface="Times New Roman" panose="02020603050405020304" pitchFamily="18" charset="0"/>
              </a:rPr>
              <a:t>a. GNU </a:t>
            </a:r>
            <a:r>
              <a:rPr lang="en-US" sz="1400" b="1">
                <a:latin typeface="Times New Roman" panose="02020603050405020304" pitchFamily="18" charset="0"/>
                <a:ea typeface="Times New Roman" panose="02020603050405020304" pitchFamily="18" charset="0"/>
              </a:rPr>
              <a:t>General Public License (GPL)</a:t>
            </a:r>
            <a:endParaRPr lang="en-US" sz="1400">
              <a:latin typeface="Times New Roman" panose="02020603050405020304" pitchFamily="18" charset="0"/>
              <a:ea typeface="Times New Roman" panose="02020603050405020304" pitchFamily="18" charset="0"/>
            </a:endParaRPr>
          </a:p>
          <a:p>
            <a:pPr marR="267335" indent="228600" algn="just">
              <a:lnSpc>
                <a:spcPct val="150000"/>
              </a:lnSpc>
              <a:spcBef>
                <a:spcPts val="0"/>
              </a:spcBef>
              <a:spcAft>
                <a:spcPts val="0"/>
              </a:spcAft>
            </a:pPr>
            <a:r>
              <a:rPr lang="en-US" sz="1400">
                <a:latin typeface="Times New Roman" panose="02020603050405020304" pitchFamily="18" charset="0"/>
                <a:ea typeface="Times New Roman" panose="02020603050405020304" pitchFamily="18" charset="0"/>
              </a:rPr>
              <a:t>Giấy phép GNU hiện đang có 2 phiên bản được sử dụng phổ biến là GPL-2.0 và GPL-3.0. </a:t>
            </a:r>
            <a:r>
              <a:rPr lang="en-US" sz="1400" smtClean="0">
                <a:latin typeface="Times New Roman" panose="02020603050405020304" pitchFamily="18" charset="0"/>
                <a:ea typeface="Times New Roman" panose="02020603050405020304" pitchFamily="18" charset="0"/>
              </a:rPr>
              <a:t>Chúng </a:t>
            </a:r>
            <a:r>
              <a:rPr lang="en-US" sz="1400">
                <a:latin typeface="Times New Roman" panose="02020603050405020304" pitchFamily="18" charset="0"/>
                <a:ea typeface="Times New Roman" panose="02020603050405020304" pitchFamily="18" charset="0"/>
              </a:rPr>
              <a:t>ta sẽ nói về phiên bản mới nhất GPL-3.0</a:t>
            </a:r>
            <a:r>
              <a:rPr lang="en-US" sz="1400" smtClean="0">
                <a:latin typeface="Times New Roman" panose="02020603050405020304" pitchFamily="18" charset="0"/>
                <a:ea typeface="Times New Roman" panose="02020603050405020304" pitchFamily="18" charset="0"/>
              </a:rPr>
              <a:t>.</a:t>
            </a:r>
          </a:p>
          <a:p>
            <a:pPr marL="285750" indent="-285750">
              <a:lnSpc>
                <a:spcPct val="150000"/>
              </a:lnSpc>
              <a:spcBef>
                <a:spcPts val="0"/>
              </a:spcBef>
              <a:spcAft>
                <a:spcPts val="0"/>
              </a:spcAft>
              <a:buFont typeface="Wingdings" pitchFamily="2" charset="2"/>
              <a:buChar char="Ø"/>
            </a:pPr>
            <a:r>
              <a:rPr lang="en-US" sz="1400" b="1" smtClean="0"/>
              <a:t> </a:t>
            </a:r>
            <a:r>
              <a:rPr lang="en-US" sz="1400" b="1">
                <a:latin typeface="Times New Roman" panose="02020603050405020304" pitchFamily="18" charset="0"/>
                <a:cs typeface="Times New Roman" panose="02020603050405020304" pitchFamily="18" charset="0"/>
              </a:rPr>
              <a:t>Quyền lợi khi sử dụng phần mềm áp dụng giấy phép GPL</a:t>
            </a:r>
            <a:endParaRPr lang="en-US" sz="1400">
              <a:latin typeface="Times New Roman" panose="02020603050405020304" pitchFamily="18" charset="0"/>
              <a:cs typeface="Times New Roman" panose="02020603050405020304" pitchFamily="18" charset="0"/>
            </a:endParaRPr>
          </a:p>
          <a:p>
            <a:pPr marL="687388" indent="-227013">
              <a:lnSpc>
                <a:spcPct val="150000"/>
              </a:lnSpc>
              <a:spcBef>
                <a:spcPts val="0"/>
              </a:spcBef>
              <a:spcAft>
                <a:spcPts val="0"/>
              </a:spcAft>
              <a:buFont typeface="Wingdings" panose="05000000000000000000" pitchFamily="2" charset="2"/>
              <a:buChar char="ü"/>
            </a:pPr>
            <a:r>
              <a:rPr lang="en-US" sz="1400" smtClean="0">
                <a:latin typeface="Times New Roman" panose="02020603050405020304" pitchFamily="18" charset="0"/>
                <a:cs typeface="Times New Roman" panose="02020603050405020304" pitchFamily="18" charset="0"/>
              </a:rPr>
              <a:t>Được </a:t>
            </a:r>
            <a:r>
              <a:rPr lang="en-US" sz="1400">
                <a:latin typeface="Times New Roman" panose="02020603050405020304" pitchFamily="18" charset="0"/>
                <a:cs typeface="Times New Roman" panose="02020603050405020304" pitchFamily="18" charset="0"/>
              </a:rPr>
              <a:t>sao chép và phân phối chương trình, được yêu cầu trả phí cho việc phân phối đó</a:t>
            </a:r>
            <a:r>
              <a:rPr lang="en-US" sz="1400" smtClean="0">
                <a:latin typeface="Times New Roman" panose="02020603050405020304" pitchFamily="18" charset="0"/>
                <a:cs typeface="Times New Roman" panose="02020603050405020304" pitchFamily="18" charset="0"/>
              </a:rPr>
              <a:t>.</a:t>
            </a:r>
          </a:p>
          <a:p>
            <a:pPr marL="687388" indent="-227013">
              <a:lnSpc>
                <a:spcPct val="150000"/>
              </a:lnSpc>
              <a:spcBef>
                <a:spcPts val="0"/>
              </a:spcBef>
              <a:spcAft>
                <a:spcPts val="0"/>
              </a:spcAft>
              <a:buFont typeface="Wingdings" panose="05000000000000000000" pitchFamily="2" charset="2"/>
              <a:buChar char="ü"/>
            </a:pPr>
            <a:r>
              <a:rPr lang="en-US" sz="1400" smtClean="0">
                <a:latin typeface="Times New Roman" panose="02020603050405020304" pitchFamily="18" charset="0"/>
                <a:cs typeface="Times New Roman" panose="02020603050405020304" pitchFamily="18" charset="0"/>
              </a:rPr>
              <a:t>Được </a:t>
            </a:r>
            <a:r>
              <a:rPr lang="en-US" sz="1400">
                <a:latin typeface="Times New Roman" panose="02020603050405020304" pitchFamily="18" charset="0"/>
                <a:cs typeface="Times New Roman" panose="02020603050405020304" pitchFamily="18" charset="0"/>
              </a:rPr>
              <a:t>thay đổi chương trình để sử dụng cho mục đích cá nhân.</a:t>
            </a:r>
          </a:p>
          <a:p>
            <a:pPr marL="687388" indent="-227013">
              <a:lnSpc>
                <a:spcPct val="150000"/>
              </a:lnSpc>
              <a:spcBef>
                <a:spcPts val="0"/>
              </a:spcBef>
              <a:spcAft>
                <a:spcPts val="0"/>
              </a:spcAft>
              <a:buFont typeface="Wingdings" panose="05000000000000000000" pitchFamily="2" charset="2"/>
              <a:buChar char="ü"/>
            </a:pPr>
            <a:r>
              <a:rPr lang="en-US" sz="1400" smtClean="0">
                <a:latin typeface="Times New Roman" panose="02020603050405020304" pitchFamily="18" charset="0"/>
                <a:cs typeface="Times New Roman" panose="02020603050405020304" pitchFamily="18" charset="0"/>
              </a:rPr>
              <a:t>Được </a:t>
            </a:r>
            <a:r>
              <a:rPr lang="en-US" sz="1400">
                <a:latin typeface="Times New Roman" panose="02020603050405020304" pitchFamily="18" charset="0"/>
                <a:cs typeface="Times New Roman" panose="02020603050405020304" pitchFamily="18" charset="0"/>
              </a:rPr>
              <a:t>phân phối bản đã được thay đổi đó</a:t>
            </a:r>
            <a:r>
              <a:rPr lang="en-US" sz="1400"/>
              <a:t>.</a:t>
            </a:r>
          </a:p>
          <a:p>
            <a:pPr marR="267335" indent="228600" algn="just">
              <a:lnSpc>
                <a:spcPct val="150000"/>
              </a:lnSpc>
              <a:spcAft>
                <a:spcPts val="0"/>
              </a:spcAft>
              <a:tabLst>
                <a:tab pos="6515100" algn="l"/>
              </a:tabLst>
            </a:pPr>
            <a:endParaRPr lang="en-US" sz="14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054549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a:xfrm>
            <a:off x="838200" y="361950"/>
            <a:ext cx="7153275" cy="704850"/>
          </a:xfrm>
        </p:spPr>
        <p:txBody>
          <a:bodyPr/>
          <a:lstStyle/>
          <a:p>
            <a:r>
              <a:rPr lang="en-US" sz="2400" smtClean="0">
                <a:latin typeface="Times New Roman" panose="02020603050405020304" pitchFamily="18" charset="0"/>
                <a:ea typeface="Calibri" panose="020F0502020204030204" pitchFamily="34" charset="0"/>
                <a:cs typeface="Times New Roman" panose="02020603050405020304" pitchFamily="18" charset="0"/>
              </a:rPr>
              <a:t>1.3. </a:t>
            </a:r>
            <a:r>
              <a:rPr lang="en-US" sz="2400">
                <a:latin typeface="Times New Roman" panose="02020603050405020304" pitchFamily="18" charset="0"/>
                <a:cs typeface="Times New Roman" panose="02020603050405020304" pitchFamily="18" charset="0"/>
              </a:rPr>
              <a:t>Các </a:t>
            </a:r>
            <a:r>
              <a:rPr lang="en-US" sz="2400" smtClean="0">
                <a:latin typeface="Times New Roman" panose="02020603050405020304" pitchFamily="18" charset="0"/>
                <a:cs typeface="Times New Roman" panose="02020603050405020304" pitchFamily="18" charset="0"/>
              </a:rPr>
              <a:t>loại giấy phép mã nguồn mở</a:t>
            </a:r>
            <a:endParaRPr lang="en-US" sz="2400">
              <a:latin typeface="Times New Roman" panose="02020603050405020304" pitchFamily="18" charset="0"/>
              <a:cs typeface="Times New Roman" panose="02020603050405020304" pitchFamily="18" charset="0"/>
            </a:endParaRPr>
          </a:p>
        </p:txBody>
      </p:sp>
      <p:sp>
        <p:nvSpPr>
          <p:cNvPr id="5" name="Rectangle 4"/>
          <p:cNvSpPr/>
          <p:nvPr/>
        </p:nvSpPr>
        <p:spPr>
          <a:xfrm>
            <a:off x="873777" y="1047750"/>
            <a:ext cx="2111475" cy="338554"/>
          </a:xfrm>
          <a:prstGeom prst="rect">
            <a:avLst/>
          </a:prstGeom>
        </p:spPr>
        <p:txBody>
          <a:bodyPr wrap="none">
            <a:spAutoFit/>
          </a:bodyPr>
          <a:lstStyle/>
          <a:p>
            <a:r>
              <a:rPr lang="en-US" sz="1600" b="1" smtClean="0">
                <a:latin typeface="Times New Roman" panose="02020603050405020304" pitchFamily="18" charset="0"/>
                <a:cs typeface="Times New Roman" panose="02020603050405020304" pitchFamily="18" charset="0"/>
              </a:rPr>
              <a:t>1.3.1. </a:t>
            </a:r>
            <a:r>
              <a:rPr lang="en-US" sz="1600" b="1">
                <a:latin typeface="Times New Roman" panose="02020603050405020304" pitchFamily="18" charset="0"/>
                <a:cs typeface="Times New Roman" panose="02020603050405020304" pitchFamily="18" charset="0"/>
              </a:rPr>
              <a:t>Giấy phép GNU</a:t>
            </a:r>
          </a:p>
        </p:txBody>
      </p:sp>
      <p:sp>
        <p:nvSpPr>
          <p:cNvPr id="6" name="Rectangle 5"/>
          <p:cNvSpPr/>
          <p:nvPr/>
        </p:nvSpPr>
        <p:spPr>
          <a:xfrm>
            <a:off x="914400" y="1352550"/>
            <a:ext cx="7391400" cy="3323987"/>
          </a:xfrm>
          <a:prstGeom prst="rect">
            <a:avLst/>
          </a:prstGeom>
        </p:spPr>
        <p:txBody>
          <a:bodyPr wrap="square">
            <a:spAutoFit/>
          </a:bodyPr>
          <a:lstStyle/>
          <a:p>
            <a:pPr marL="285750" indent="-285750">
              <a:lnSpc>
                <a:spcPct val="150000"/>
              </a:lnSpc>
              <a:buFont typeface="Wingdings" pitchFamily="2" charset="2"/>
              <a:buChar char="Ø"/>
            </a:pPr>
            <a:r>
              <a:rPr lang="en-US" sz="1400" b="1" smtClean="0">
                <a:latin typeface="Times New Roman" pitchFamily="18" charset="0"/>
                <a:cs typeface="Times New Roman" pitchFamily="18" charset="0"/>
              </a:rPr>
              <a:t>Nghĩa </a:t>
            </a:r>
            <a:r>
              <a:rPr lang="en-US" sz="1400" b="1">
                <a:latin typeface="Times New Roman" pitchFamily="18" charset="0"/>
                <a:cs typeface="Times New Roman" pitchFamily="18" charset="0"/>
              </a:rPr>
              <a:t>vụ</a:t>
            </a:r>
            <a:endParaRPr lang="en-US" sz="1400">
              <a:latin typeface="Times New Roman" pitchFamily="18" charset="0"/>
              <a:cs typeface="Times New Roman" pitchFamily="18" charset="0"/>
            </a:endParaRPr>
          </a:p>
          <a:p>
            <a:pPr marL="690563" indent="-288925" algn="just">
              <a:lnSpc>
                <a:spcPct val="150000"/>
              </a:lnSpc>
              <a:buFont typeface="Wingdings" panose="05000000000000000000" pitchFamily="2" charset="2"/>
              <a:buChar char="ü"/>
            </a:pPr>
            <a:r>
              <a:rPr lang="en-US" sz="1400" smtClean="0">
                <a:latin typeface="Times New Roman" pitchFamily="18" charset="0"/>
                <a:cs typeface="Times New Roman" pitchFamily="18" charset="0"/>
              </a:rPr>
              <a:t>Khi </a:t>
            </a:r>
            <a:r>
              <a:rPr lang="en-US" sz="1400">
                <a:latin typeface="Times New Roman" pitchFamily="18" charset="0"/>
                <a:cs typeface="Times New Roman" pitchFamily="18" charset="0"/>
              </a:rPr>
              <a:t>sao chép và phân phối chương trình, phải đính kèm các thông báo về bản quyền gốc và không bảo hành( trừ trường hợp có văn bản thêm về quy định bảo hành)</a:t>
            </a:r>
          </a:p>
          <a:p>
            <a:pPr marL="690563" indent="-288925" algn="just">
              <a:lnSpc>
                <a:spcPct val="150000"/>
              </a:lnSpc>
              <a:buFont typeface="Wingdings" panose="05000000000000000000" pitchFamily="2" charset="2"/>
              <a:buChar char="ü"/>
            </a:pPr>
            <a:r>
              <a:rPr lang="en-US" sz="1400" smtClean="0">
                <a:latin typeface="Times New Roman" pitchFamily="18" charset="0"/>
                <a:cs typeface="Times New Roman" pitchFamily="18" charset="0"/>
              </a:rPr>
              <a:t>Khi </a:t>
            </a:r>
            <a:r>
              <a:rPr lang="en-US" sz="1400">
                <a:latin typeface="Times New Roman" pitchFamily="18" charset="0"/>
                <a:cs typeface="Times New Roman" pitchFamily="18" charset="0"/>
              </a:rPr>
              <a:t>phân phối bản đã được thay đổi bởi bản thân, phải chú thích rõ đó là bản đã được thay đổi, các thành phần được thay đổi, và áp dụng giấy phép GNU cho bản đã được thay đổi đó.</a:t>
            </a:r>
          </a:p>
          <a:p>
            <a:pPr marL="690563" indent="-288925" algn="just">
              <a:lnSpc>
                <a:spcPct val="150000"/>
              </a:lnSpc>
              <a:buFont typeface="Wingdings" panose="05000000000000000000" pitchFamily="2" charset="2"/>
              <a:buChar char="ü"/>
            </a:pPr>
            <a:r>
              <a:rPr lang="en-US" sz="1400" smtClean="0">
                <a:latin typeface="Times New Roman" pitchFamily="18" charset="0"/>
                <a:cs typeface="Times New Roman" pitchFamily="18" charset="0"/>
              </a:rPr>
              <a:t>Khi </a:t>
            </a:r>
            <a:r>
              <a:rPr lang="en-US" sz="1400">
                <a:latin typeface="Times New Roman" pitchFamily="18" charset="0"/>
                <a:cs typeface="Times New Roman" pitchFamily="18" charset="0"/>
              </a:rPr>
              <a:t>phát hành chương trình phải công khai mã nguồn của chương trình, đồng thời phải công bố mã nguồn của chương trình trong tối thiểu 3 năm mà không được đòi một khoản phí nào từ những người yêu cầu mã nguồn trừ chi phí vận chuyển hay tương đương.</a:t>
            </a:r>
          </a:p>
          <a:p>
            <a:pPr marR="267335" indent="228600" algn="just">
              <a:lnSpc>
                <a:spcPct val="150000"/>
              </a:lnSpc>
              <a:spcAft>
                <a:spcPts val="0"/>
              </a:spcAft>
              <a:tabLst>
                <a:tab pos="6515100" algn="l"/>
              </a:tabLst>
            </a:pPr>
            <a:endParaRPr lang="en-US" sz="1400">
              <a:effectLst/>
              <a:latin typeface="Times New Roman" panose="02020603050405020304" pitchFamily="18" charset="0"/>
              <a:ea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0523121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a:xfrm>
            <a:off x="838200" y="361950"/>
            <a:ext cx="7153275" cy="704850"/>
          </a:xfrm>
        </p:spPr>
        <p:txBody>
          <a:bodyPr/>
          <a:lstStyle/>
          <a:p>
            <a:r>
              <a:rPr lang="en-US" sz="2400" smtClean="0">
                <a:latin typeface="Times New Roman" panose="02020603050405020304" pitchFamily="18" charset="0"/>
                <a:ea typeface="Calibri" panose="020F0502020204030204" pitchFamily="34" charset="0"/>
                <a:cs typeface="Times New Roman" panose="02020603050405020304" pitchFamily="18" charset="0"/>
              </a:rPr>
              <a:t>1.3. </a:t>
            </a:r>
            <a:r>
              <a:rPr lang="en-US" sz="2400">
                <a:latin typeface="Times New Roman" panose="02020603050405020304" pitchFamily="18" charset="0"/>
                <a:cs typeface="Times New Roman" panose="02020603050405020304" pitchFamily="18" charset="0"/>
              </a:rPr>
              <a:t>Các </a:t>
            </a:r>
            <a:r>
              <a:rPr lang="en-US" sz="2400" smtClean="0">
                <a:latin typeface="Times New Roman" panose="02020603050405020304" pitchFamily="18" charset="0"/>
                <a:cs typeface="Times New Roman" panose="02020603050405020304" pitchFamily="18" charset="0"/>
              </a:rPr>
              <a:t>loại giấy phép mã nguồn mở</a:t>
            </a:r>
            <a:endParaRPr lang="en-US" sz="2400">
              <a:latin typeface="Times New Roman" panose="02020603050405020304" pitchFamily="18" charset="0"/>
              <a:cs typeface="Times New Roman" panose="02020603050405020304" pitchFamily="18" charset="0"/>
            </a:endParaRPr>
          </a:p>
        </p:txBody>
      </p:sp>
      <p:sp>
        <p:nvSpPr>
          <p:cNvPr id="5" name="Rectangle 4"/>
          <p:cNvSpPr/>
          <p:nvPr/>
        </p:nvSpPr>
        <p:spPr>
          <a:xfrm>
            <a:off x="838200" y="1120677"/>
            <a:ext cx="2111475" cy="338554"/>
          </a:xfrm>
          <a:prstGeom prst="rect">
            <a:avLst/>
          </a:prstGeom>
        </p:spPr>
        <p:txBody>
          <a:bodyPr wrap="none">
            <a:spAutoFit/>
          </a:bodyPr>
          <a:lstStyle/>
          <a:p>
            <a:r>
              <a:rPr lang="en-US" sz="1600" b="1" smtClean="0">
                <a:latin typeface="Times New Roman" panose="02020603050405020304" pitchFamily="18" charset="0"/>
                <a:cs typeface="Times New Roman" panose="02020603050405020304" pitchFamily="18" charset="0"/>
              </a:rPr>
              <a:t>1.3.1. </a:t>
            </a:r>
            <a:r>
              <a:rPr lang="en-US" sz="1600" b="1">
                <a:latin typeface="Times New Roman" panose="02020603050405020304" pitchFamily="18" charset="0"/>
                <a:cs typeface="Times New Roman" panose="02020603050405020304" pitchFamily="18" charset="0"/>
              </a:rPr>
              <a:t>Giấy phép GNU</a:t>
            </a:r>
          </a:p>
        </p:txBody>
      </p:sp>
      <p:sp>
        <p:nvSpPr>
          <p:cNvPr id="6" name="Rectangle 5"/>
          <p:cNvSpPr/>
          <p:nvPr/>
        </p:nvSpPr>
        <p:spPr>
          <a:xfrm>
            <a:off x="914400" y="1402109"/>
            <a:ext cx="7391400" cy="2031325"/>
          </a:xfrm>
          <a:prstGeom prst="rect">
            <a:avLst/>
          </a:prstGeom>
        </p:spPr>
        <p:txBody>
          <a:bodyPr wrap="square">
            <a:spAutoFit/>
          </a:bodyPr>
          <a:lstStyle/>
          <a:p>
            <a:pPr algn="just">
              <a:lnSpc>
                <a:spcPct val="150000"/>
              </a:lnSpc>
              <a:spcBef>
                <a:spcPts val="0"/>
              </a:spcBef>
              <a:spcAft>
                <a:spcPts val="0"/>
              </a:spcAft>
            </a:pPr>
            <a:r>
              <a:rPr lang="en-US" sz="1400" b="1">
                <a:latin typeface="Times New Roman" panose="02020603050405020304" pitchFamily="18" charset="0"/>
                <a:cs typeface="Times New Roman" panose="02020603050405020304" pitchFamily="18" charset="0"/>
              </a:rPr>
              <a:t>b. GNU Library or “Lesser” General Public License (LGPL)</a:t>
            </a:r>
            <a:endParaRPr lang="en-US" sz="1400">
              <a:latin typeface="Times New Roman" panose="02020603050405020304" pitchFamily="18" charset="0"/>
              <a:cs typeface="Times New Roman" panose="02020603050405020304" pitchFamily="18" charset="0"/>
            </a:endParaRPr>
          </a:p>
          <a:p>
            <a:pPr algn="just">
              <a:lnSpc>
                <a:spcPct val="150000"/>
              </a:lnSpc>
              <a:spcBef>
                <a:spcPts val="0"/>
              </a:spcBef>
              <a:spcAft>
                <a:spcPts val="0"/>
              </a:spcAft>
              <a:tabLst>
                <a:tab pos="230188" algn="l"/>
              </a:tabLst>
            </a:pPr>
            <a:r>
              <a:rPr lang="en-US" sz="1400" smtClean="0">
                <a:latin typeface="Times New Roman" panose="02020603050405020304" pitchFamily="18" charset="0"/>
                <a:cs typeface="Times New Roman" panose="02020603050405020304" pitchFamily="18" charset="0"/>
              </a:rPr>
              <a:t>	LGPL </a:t>
            </a:r>
            <a:r>
              <a:rPr lang="en-US" sz="1400">
                <a:latin typeface="Times New Roman" panose="02020603050405020304" pitchFamily="18" charset="0"/>
                <a:cs typeface="Times New Roman" panose="02020603050405020304" pitchFamily="18" charset="0"/>
              </a:rPr>
              <a:t>là một phiên bản sửa đổi của GPL. Giấy phép này thường bị hạn chế đối với các thư viện phần mềm. Nó được gọi là Lesser General Public License vì nó cung cấp sự bảo vệ ít hơn so với GPL. Điều này cho phép các chương trình không phải là Open source có thể truy cập hoặc liên kết tới các thư viện nguồn mở mà không phải công khai mã nguồn như giấy phép GPL.</a:t>
            </a:r>
          </a:p>
          <a:p>
            <a:pPr marR="267335" indent="228600" algn="just">
              <a:lnSpc>
                <a:spcPct val="150000"/>
              </a:lnSpc>
              <a:spcBef>
                <a:spcPts val="0"/>
              </a:spcBef>
              <a:spcAft>
                <a:spcPts val="0"/>
              </a:spcAft>
              <a:tabLst>
                <a:tab pos="6515100" algn="l"/>
              </a:tabLst>
            </a:pPr>
            <a:endParaRPr lang="en-US" sz="14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789705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a:xfrm>
            <a:off x="838200" y="361950"/>
            <a:ext cx="7153275" cy="704850"/>
          </a:xfrm>
        </p:spPr>
        <p:txBody>
          <a:bodyPr/>
          <a:lstStyle/>
          <a:p>
            <a:r>
              <a:rPr lang="en-US" sz="2400" smtClean="0">
                <a:latin typeface="Times New Roman" panose="02020603050405020304" pitchFamily="18" charset="0"/>
                <a:ea typeface="Calibri" panose="020F0502020204030204" pitchFamily="34" charset="0"/>
                <a:cs typeface="Times New Roman" panose="02020603050405020304" pitchFamily="18" charset="0"/>
              </a:rPr>
              <a:t>1.3. </a:t>
            </a:r>
            <a:r>
              <a:rPr lang="en-US" sz="2400">
                <a:latin typeface="Times New Roman" panose="02020603050405020304" pitchFamily="18" charset="0"/>
                <a:cs typeface="Times New Roman" panose="02020603050405020304" pitchFamily="18" charset="0"/>
              </a:rPr>
              <a:t>Các </a:t>
            </a:r>
            <a:r>
              <a:rPr lang="en-US" sz="2400" smtClean="0">
                <a:latin typeface="Times New Roman" panose="02020603050405020304" pitchFamily="18" charset="0"/>
                <a:cs typeface="Times New Roman" panose="02020603050405020304" pitchFamily="18" charset="0"/>
              </a:rPr>
              <a:t>loại giấy phép mã nguồn mở</a:t>
            </a:r>
            <a:endParaRPr lang="en-US" sz="2400">
              <a:latin typeface="Times New Roman" panose="02020603050405020304" pitchFamily="18" charset="0"/>
              <a:cs typeface="Times New Roman" panose="02020603050405020304" pitchFamily="18" charset="0"/>
            </a:endParaRPr>
          </a:p>
        </p:txBody>
      </p:sp>
      <p:sp>
        <p:nvSpPr>
          <p:cNvPr id="5" name="Rectangle 4"/>
          <p:cNvSpPr/>
          <p:nvPr/>
        </p:nvSpPr>
        <p:spPr>
          <a:xfrm>
            <a:off x="838200" y="1120677"/>
            <a:ext cx="2053767" cy="338554"/>
          </a:xfrm>
          <a:prstGeom prst="rect">
            <a:avLst/>
          </a:prstGeom>
        </p:spPr>
        <p:txBody>
          <a:bodyPr wrap="none">
            <a:spAutoFit/>
          </a:bodyPr>
          <a:lstStyle/>
          <a:p>
            <a:r>
              <a:rPr lang="en-US" sz="1600" b="1" smtClean="0">
                <a:latin typeface="Times New Roman" panose="02020603050405020304" pitchFamily="18" charset="0"/>
                <a:cs typeface="Times New Roman" panose="02020603050405020304" pitchFamily="18" charset="0"/>
              </a:rPr>
              <a:t>1.3.2. </a:t>
            </a:r>
            <a:r>
              <a:rPr lang="en-US" sz="1600" b="1">
                <a:latin typeface="Times New Roman" panose="02020603050405020304" pitchFamily="18" charset="0"/>
                <a:cs typeface="Times New Roman" panose="02020603050405020304" pitchFamily="18" charset="0"/>
              </a:rPr>
              <a:t>Giấy phép BSD</a:t>
            </a:r>
          </a:p>
        </p:txBody>
      </p:sp>
      <p:sp>
        <p:nvSpPr>
          <p:cNvPr id="6" name="Rectangle 5"/>
          <p:cNvSpPr/>
          <p:nvPr/>
        </p:nvSpPr>
        <p:spPr>
          <a:xfrm>
            <a:off x="914400" y="1402109"/>
            <a:ext cx="7391400" cy="3000821"/>
          </a:xfrm>
          <a:prstGeom prst="rect">
            <a:avLst/>
          </a:prstGeom>
        </p:spPr>
        <p:txBody>
          <a:bodyPr wrap="square">
            <a:spAutoFit/>
          </a:bodyPr>
          <a:lstStyle/>
          <a:p>
            <a:pPr>
              <a:lnSpc>
                <a:spcPct val="150000"/>
              </a:lnSpc>
            </a:pPr>
            <a:r>
              <a:rPr lang="en-US" sz="1400" b="1">
                <a:latin typeface="Times New Roman" panose="02020603050405020304" pitchFamily="18" charset="0"/>
                <a:cs typeface="Times New Roman" panose="02020603050405020304" pitchFamily="18" charset="0"/>
              </a:rPr>
              <a:t>a. BSD 3-Clause “New” or “Revised” license</a:t>
            </a:r>
            <a:endParaRPr lang="en-US" sz="1400">
              <a:latin typeface="Times New Roman" panose="02020603050405020304" pitchFamily="18" charset="0"/>
              <a:cs typeface="Times New Roman" panose="02020603050405020304" pitchFamily="18" charset="0"/>
            </a:endParaRPr>
          </a:p>
          <a:p>
            <a:pPr indent="457200" algn="just">
              <a:lnSpc>
                <a:spcPct val="150000"/>
              </a:lnSpc>
            </a:pPr>
            <a:r>
              <a:rPr lang="en-US" sz="1400">
                <a:latin typeface="Times New Roman" panose="02020603050405020304" pitchFamily="18" charset="0"/>
                <a:cs typeface="Times New Roman" panose="02020603050405020304" pitchFamily="18" charset="0"/>
              </a:rPr>
              <a:t>Giấy phép BSD(Berkeley Software Distribution License) có thể nói là lâu đời nhất trong các giấy phép nguồn mở, nó đã và đang tồn tại ở một số dạng kể từ những năm 1980. Giấy phép BSD 3-Clause “New” or “Revised” license là bản sửa đổi của giấy phép BSD cũ đã loại bỏ một số điều khoản mà người ta cho rằng phi thực tế</a:t>
            </a:r>
            <a:r>
              <a:rPr lang="en-US" sz="1400" smtClean="0">
                <a:latin typeface="Times New Roman" panose="02020603050405020304" pitchFamily="18" charset="0"/>
                <a:cs typeface="Times New Roman" panose="02020603050405020304" pitchFamily="18" charset="0"/>
              </a:rPr>
              <a:t>.</a:t>
            </a:r>
          </a:p>
          <a:p>
            <a:pPr marL="285750" indent="-285750">
              <a:lnSpc>
                <a:spcPct val="150000"/>
              </a:lnSpc>
              <a:buFont typeface="Wingdings" pitchFamily="2" charset="2"/>
              <a:buChar char="Ø"/>
            </a:pPr>
            <a:r>
              <a:rPr lang="en-US" sz="1400" b="1" smtClean="0">
                <a:latin typeface="Times New Roman" panose="02020603050405020304" pitchFamily="18" charset="0"/>
                <a:cs typeface="Times New Roman" panose="02020603050405020304" pitchFamily="18" charset="0"/>
              </a:rPr>
              <a:t>Điều </a:t>
            </a:r>
            <a:r>
              <a:rPr lang="en-US" sz="1400" b="1">
                <a:latin typeface="Times New Roman" panose="02020603050405020304" pitchFamily="18" charset="0"/>
                <a:cs typeface="Times New Roman" panose="02020603050405020304" pitchFamily="18" charset="0"/>
              </a:rPr>
              <a:t>khoản của giấy phép:</a:t>
            </a:r>
            <a:r>
              <a:rPr lang="en-US" sz="1400">
                <a:latin typeface="Times New Roman" panose="02020603050405020304" pitchFamily="18" charset="0"/>
                <a:cs typeface="Times New Roman" panose="02020603050405020304" pitchFamily="18" charset="0"/>
              </a:rPr>
              <a:t> </a:t>
            </a:r>
          </a:p>
          <a:p>
            <a:pPr indent="457200" algn="just">
              <a:lnSpc>
                <a:spcPct val="150000"/>
              </a:lnSpc>
            </a:pPr>
            <a:r>
              <a:rPr lang="en-US" sz="1400">
                <a:latin typeface="Times New Roman" panose="02020603050405020304" pitchFamily="18" charset="0"/>
                <a:cs typeface="Times New Roman" panose="02020603050405020304" pitchFamily="18" charset="0"/>
              </a:rPr>
              <a:t>Tái phân phối và sử dụng ở dạng mã nguồn và nhị phân, có hoặc không có sửa đổi mã nguồn, đều được cho phép miễn là các điều khoản sau được đáp ứng:</a:t>
            </a:r>
          </a:p>
          <a:p>
            <a:pPr marR="267335" indent="228600" algn="just">
              <a:lnSpc>
                <a:spcPct val="150000"/>
              </a:lnSpc>
              <a:spcAft>
                <a:spcPts val="0"/>
              </a:spcAft>
              <a:tabLst>
                <a:tab pos="6515100" algn="l"/>
              </a:tabLst>
            </a:pP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51041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a:xfrm>
            <a:off x="838200" y="361950"/>
            <a:ext cx="7153275" cy="704850"/>
          </a:xfrm>
        </p:spPr>
        <p:txBody>
          <a:bodyPr/>
          <a:lstStyle/>
          <a:p>
            <a:r>
              <a:rPr lang="en-US" sz="2400" smtClean="0">
                <a:latin typeface="Times New Roman" panose="02020603050405020304" pitchFamily="18" charset="0"/>
                <a:ea typeface="Calibri" panose="020F0502020204030204" pitchFamily="34" charset="0"/>
                <a:cs typeface="Times New Roman" panose="02020603050405020304" pitchFamily="18" charset="0"/>
              </a:rPr>
              <a:t>1.3. </a:t>
            </a:r>
            <a:r>
              <a:rPr lang="en-US" sz="2400">
                <a:latin typeface="Times New Roman" panose="02020603050405020304" pitchFamily="18" charset="0"/>
                <a:cs typeface="Times New Roman" panose="02020603050405020304" pitchFamily="18" charset="0"/>
              </a:rPr>
              <a:t>Các </a:t>
            </a:r>
            <a:r>
              <a:rPr lang="en-US" sz="2400" smtClean="0">
                <a:latin typeface="Times New Roman" panose="02020603050405020304" pitchFamily="18" charset="0"/>
                <a:cs typeface="Times New Roman" panose="02020603050405020304" pitchFamily="18" charset="0"/>
              </a:rPr>
              <a:t>loại giấy phép mã nguồn mở</a:t>
            </a:r>
            <a:endParaRPr lang="en-US" sz="2400">
              <a:latin typeface="Times New Roman" panose="02020603050405020304" pitchFamily="18" charset="0"/>
              <a:cs typeface="Times New Roman" panose="02020603050405020304" pitchFamily="18" charset="0"/>
            </a:endParaRPr>
          </a:p>
        </p:txBody>
      </p:sp>
      <p:sp>
        <p:nvSpPr>
          <p:cNvPr id="5" name="Rectangle 4"/>
          <p:cNvSpPr/>
          <p:nvPr/>
        </p:nvSpPr>
        <p:spPr>
          <a:xfrm>
            <a:off x="838200" y="1132443"/>
            <a:ext cx="2053767" cy="338554"/>
          </a:xfrm>
          <a:prstGeom prst="rect">
            <a:avLst/>
          </a:prstGeom>
        </p:spPr>
        <p:txBody>
          <a:bodyPr wrap="none">
            <a:spAutoFit/>
          </a:bodyPr>
          <a:lstStyle/>
          <a:p>
            <a:r>
              <a:rPr lang="en-US" sz="1600" b="1" smtClean="0">
                <a:latin typeface="Times New Roman" panose="02020603050405020304" pitchFamily="18" charset="0"/>
                <a:cs typeface="Times New Roman" panose="02020603050405020304" pitchFamily="18" charset="0"/>
              </a:rPr>
              <a:t>1.3.2. </a:t>
            </a:r>
            <a:r>
              <a:rPr lang="en-US" sz="1600" b="1">
                <a:latin typeface="Times New Roman" panose="02020603050405020304" pitchFamily="18" charset="0"/>
                <a:cs typeface="Times New Roman" panose="02020603050405020304" pitchFamily="18" charset="0"/>
              </a:rPr>
              <a:t>Giấy phép BSD</a:t>
            </a:r>
          </a:p>
        </p:txBody>
      </p:sp>
      <p:sp>
        <p:nvSpPr>
          <p:cNvPr id="6" name="Rectangle 5"/>
          <p:cNvSpPr/>
          <p:nvPr/>
        </p:nvSpPr>
        <p:spPr>
          <a:xfrm>
            <a:off x="914400" y="1457563"/>
            <a:ext cx="7391400" cy="3323987"/>
          </a:xfrm>
          <a:prstGeom prst="rect">
            <a:avLst/>
          </a:prstGeom>
        </p:spPr>
        <p:txBody>
          <a:bodyPr wrap="square">
            <a:spAutoFit/>
          </a:bodyPr>
          <a:lstStyle/>
          <a:p>
            <a:pPr marL="285750" indent="-285750">
              <a:lnSpc>
                <a:spcPct val="150000"/>
              </a:lnSpc>
              <a:buFont typeface="Wingdings" pitchFamily="2" charset="2"/>
              <a:buChar char="Ø"/>
            </a:pPr>
            <a:r>
              <a:rPr lang="en-US" sz="1400" b="1" smtClean="0">
                <a:latin typeface="Times New Roman" panose="02020603050405020304" pitchFamily="18" charset="0"/>
                <a:cs typeface="Times New Roman" panose="02020603050405020304" pitchFamily="18" charset="0"/>
              </a:rPr>
              <a:t>Điều </a:t>
            </a:r>
            <a:r>
              <a:rPr lang="en-US" sz="1400" b="1">
                <a:latin typeface="Times New Roman" panose="02020603050405020304" pitchFamily="18" charset="0"/>
                <a:cs typeface="Times New Roman" panose="02020603050405020304" pitchFamily="18" charset="0"/>
              </a:rPr>
              <a:t>khoản của giấy phép:</a:t>
            </a:r>
            <a:r>
              <a:rPr lang="en-US" sz="1400">
                <a:latin typeface="Times New Roman" panose="02020603050405020304" pitchFamily="18" charset="0"/>
                <a:cs typeface="Times New Roman" panose="02020603050405020304" pitchFamily="18" charset="0"/>
              </a:rPr>
              <a:t> </a:t>
            </a:r>
            <a:endParaRPr lang="en-US" sz="1400" smtClean="0">
              <a:latin typeface="Times New Roman" panose="02020603050405020304" pitchFamily="18" charset="0"/>
              <a:cs typeface="Times New Roman" panose="02020603050405020304" pitchFamily="18" charset="0"/>
            </a:endParaRPr>
          </a:p>
          <a:p>
            <a:pPr marL="625475" indent="-284163" algn="just">
              <a:lnSpc>
                <a:spcPct val="150000"/>
              </a:lnSpc>
              <a:buFont typeface="Wingdings" panose="05000000000000000000" pitchFamily="2" charset="2"/>
              <a:buChar char="ü"/>
            </a:pPr>
            <a:r>
              <a:rPr lang="en-US" sz="1400" smtClean="0">
                <a:latin typeface="Times New Roman" panose="02020603050405020304" pitchFamily="18" charset="0"/>
                <a:cs typeface="Times New Roman" panose="02020603050405020304" pitchFamily="18" charset="0"/>
              </a:rPr>
              <a:t>Việc phân phối lại mã nguồn phải giữ lại thông báo bản quyền, danh sách các điều kiện và tuyên bố từ chối trách nhiệm.</a:t>
            </a:r>
          </a:p>
          <a:p>
            <a:pPr marL="625475" indent="-284163" algn="just">
              <a:lnSpc>
                <a:spcPct val="150000"/>
              </a:lnSpc>
              <a:buFont typeface="Wingdings" panose="05000000000000000000" pitchFamily="2" charset="2"/>
              <a:buChar char="ü"/>
            </a:pPr>
            <a:r>
              <a:rPr lang="en-US" sz="1400" smtClean="0">
                <a:latin typeface="Times New Roman" panose="02020603050405020304" pitchFamily="18" charset="0"/>
                <a:cs typeface="Times New Roman" panose="02020603050405020304" pitchFamily="18" charset="0"/>
              </a:rPr>
              <a:t>Việc </a:t>
            </a:r>
            <a:r>
              <a:rPr lang="en-US" sz="1400">
                <a:latin typeface="Times New Roman" panose="02020603050405020304" pitchFamily="18" charset="0"/>
                <a:cs typeface="Times New Roman" panose="02020603050405020304" pitchFamily="18" charset="0"/>
              </a:rPr>
              <a:t>phân phối lại dưới dạng nhị phân phải sao chép thông báo bản quyền, danh sách các điều kiện và tuyên bố từ chối trách nhiệm trong tài liệu và/hoặc các tài liệu khác được cung cấp bởi bản phân phối.</a:t>
            </a:r>
          </a:p>
          <a:p>
            <a:pPr marL="625475" indent="-284163" algn="just">
              <a:lnSpc>
                <a:spcPct val="150000"/>
              </a:lnSpc>
              <a:buFont typeface="Wingdings" panose="05000000000000000000" pitchFamily="2" charset="2"/>
              <a:buChar char="ü"/>
            </a:pPr>
            <a:r>
              <a:rPr lang="en-US" sz="1400" smtClean="0">
                <a:latin typeface="Times New Roman" panose="02020603050405020304" pitchFamily="18" charset="0"/>
                <a:cs typeface="Times New Roman" panose="02020603050405020304" pitchFamily="18" charset="0"/>
              </a:rPr>
              <a:t>Tên </a:t>
            </a:r>
            <a:r>
              <a:rPr lang="en-US" sz="1400">
                <a:latin typeface="Times New Roman" panose="02020603050405020304" pitchFamily="18" charset="0"/>
                <a:cs typeface="Times New Roman" panose="02020603050405020304" pitchFamily="18" charset="0"/>
              </a:rPr>
              <a:t>của người giữ bản quyền cũng như tên của những người đóng góp của nó có thể được sử dụng để xác nhận hoặc quảng cáo các sản phẩm có nguồn gốc từ phần mềm này mà không có sự cho phép trước bằng văn bản cụ thể.</a:t>
            </a:r>
          </a:p>
          <a:p>
            <a:pPr marR="267335" indent="228600" algn="just">
              <a:lnSpc>
                <a:spcPct val="150000"/>
              </a:lnSpc>
              <a:spcAft>
                <a:spcPts val="0"/>
              </a:spcAft>
              <a:tabLst>
                <a:tab pos="6515100" algn="l"/>
              </a:tabLst>
            </a:pP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95747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latin typeface="Times New Roman" panose="02020603050405020304" pitchFamily="18" charset="0"/>
                <a:cs typeface="Times New Roman" panose="02020603050405020304" pitchFamily="18" charset="0"/>
              </a:rPr>
              <a:t>CHƯƠNG 1: GIỚI THIỆU VỀ MÃ NGUỒN MỞ</a:t>
            </a:r>
          </a:p>
        </p:txBody>
      </p:sp>
      <p:sp>
        <p:nvSpPr>
          <p:cNvPr id="3" name="Content Placeholder 2"/>
          <p:cNvSpPr>
            <a:spLocks noGrp="1"/>
          </p:cNvSpPr>
          <p:nvPr>
            <p:ph idx="1"/>
          </p:nvPr>
        </p:nvSpPr>
        <p:spPr>
          <a:xfrm>
            <a:off x="1042988" y="1522963"/>
            <a:ext cx="7175500" cy="2191787"/>
          </a:xfrm>
        </p:spPr>
        <p:txBody>
          <a:bodyPr/>
          <a:lstStyle/>
          <a:p>
            <a:pPr marL="285750" indent="0">
              <a:lnSpc>
                <a:spcPct val="150000"/>
              </a:lnSpc>
              <a:spcAft>
                <a:spcPts val="600"/>
              </a:spcAft>
              <a:buClr>
                <a:schemeClr val="tx1"/>
              </a:buClr>
              <a:buNone/>
            </a:pPr>
            <a:r>
              <a:rPr lang="en-US">
                <a:solidFill>
                  <a:schemeClr val="tx1"/>
                </a:solidFill>
                <a:latin typeface="Times New Roman" panose="02020603050405020304" pitchFamily="18" charset="0"/>
                <a:cs typeface="Times New Roman" panose="02020603050405020304" pitchFamily="18" charset="0"/>
              </a:rPr>
              <a:t>1.1</a:t>
            </a:r>
            <a:r>
              <a:rPr lang="en-US" smtClean="0">
                <a:solidFill>
                  <a:schemeClr val="tx1"/>
                </a:solidFill>
                <a:latin typeface="Times New Roman" panose="02020603050405020304" pitchFamily="18" charset="0"/>
                <a:cs typeface="Times New Roman" panose="02020603050405020304" pitchFamily="18" charset="0"/>
              </a:rPr>
              <a:t>. Khái </a:t>
            </a:r>
            <a:r>
              <a:rPr lang="en-US">
                <a:solidFill>
                  <a:schemeClr val="tx1"/>
                </a:solidFill>
                <a:latin typeface="Times New Roman" panose="02020603050405020304" pitchFamily="18" charset="0"/>
                <a:cs typeface="Times New Roman" panose="02020603050405020304" pitchFamily="18" charset="0"/>
              </a:rPr>
              <a:t>quát về mã nguồn </a:t>
            </a:r>
            <a:r>
              <a:rPr lang="en-US" smtClean="0">
                <a:solidFill>
                  <a:schemeClr val="tx1"/>
                </a:solidFill>
                <a:latin typeface="Times New Roman" panose="02020603050405020304" pitchFamily="18" charset="0"/>
                <a:cs typeface="Times New Roman" panose="02020603050405020304" pitchFamily="18" charset="0"/>
              </a:rPr>
              <a:t>mở</a:t>
            </a:r>
          </a:p>
          <a:p>
            <a:pPr marL="285750" indent="0">
              <a:lnSpc>
                <a:spcPct val="150000"/>
              </a:lnSpc>
              <a:spcAft>
                <a:spcPts val="600"/>
              </a:spcAft>
              <a:buClr>
                <a:schemeClr val="tx1"/>
              </a:buClr>
              <a:buNone/>
            </a:pPr>
            <a:r>
              <a:rPr lang="en-US" smtClean="0">
                <a:solidFill>
                  <a:schemeClr val="tx1"/>
                </a:solidFill>
                <a:latin typeface="Times New Roman" panose="02020603050405020304" pitchFamily="18" charset="0"/>
                <a:cs typeface="Times New Roman" panose="02020603050405020304" pitchFamily="18" charset="0"/>
              </a:rPr>
              <a:t>1.2.</a:t>
            </a:r>
            <a:r>
              <a:rPr lang="en-US">
                <a:solidFill>
                  <a:schemeClr val="tx1"/>
                </a:solidFill>
                <a:latin typeface="Times New Roman" panose="02020603050405020304" pitchFamily="18" charset="0"/>
                <a:cs typeface="Times New Roman" panose="02020603050405020304" pitchFamily="18" charset="0"/>
              </a:rPr>
              <a:t> Các học thuyết mã nguồn </a:t>
            </a:r>
            <a:r>
              <a:rPr lang="en-US" smtClean="0">
                <a:solidFill>
                  <a:schemeClr val="tx1"/>
                </a:solidFill>
                <a:latin typeface="Times New Roman" panose="02020603050405020304" pitchFamily="18" charset="0"/>
                <a:cs typeface="Times New Roman" panose="02020603050405020304" pitchFamily="18" charset="0"/>
              </a:rPr>
              <a:t>mở</a:t>
            </a:r>
          </a:p>
          <a:p>
            <a:pPr marL="285750" indent="0">
              <a:lnSpc>
                <a:spcPct val="150000"/>
              </a:lnSpc>
              <a:spcAft>
                <a:spcPts val="600"/>
              </a:spcAft>
              <a:buClr>
                <a:schemeClr val="tx1"/>
              </a:buClr>
              <a:buNone/>
            </a:pPr>
            <a:r>
              <a:rPr lang="en-US" smtClean="0">
                <a:solidFill>
                  <a:schemeClr val="tx1"/>
                </a:solidFill>
                <a:latin typeface="Times New Roman" panose="02020603050405020304" pitchFamily="18" charset="0"/>
                <a:cs typeface="Times New Roman" panose="02020603050405020304" pitchFamily="18" charset="0"/>
              </a:rPr>
              <a:t>1.3.</a:t>
            </a:r>
            <a:r>
              <a:rPr lang="en-US">
                <a:solidFill>
                  <a:schemeClr val="tx1"/>
                </a:solidFill>
                <a:latin typeface="Times New Roman" panose="02020603050405020304" pitchFamily="18" charset="0"/>
                <a:cs typeface="Times New Roman" panose="02020603050405020304" pitchFamily="18" charset="0"/>
              </a:rPr>
              <a:t> Các loại giấy phép mã nguồn </a:t>
            </a:r>
            <a:r>
              <a:rPr lang="en-US" smtClean="0">
                <a:solidFill>
                  <a:schemeClr val="tx1"/>
                </a:solidFill>
                <a:latin typeface="Times New Roman" panose="02020603050405020304" pitchFamily="18" charset="0"/>
                <a:cs typeface="Times New Roman" panose="02020603050405020304" pitchFamily="18" charset="0"/>
              </a:rPr>
              <a:t>mở</a:t>
            </a:r>
          </a:p>
        </p:txBody>
      </p:sp>
    </p:spTree>
    <p:extLst>
      <p:ext uri="{BB962C8B-B14F-4D97-AF65-F5344CB8AC3E}">
        <p14:creationId xmlns:p14="http://schemas.microsoft.com/office/powerpoint/2010/main" val="254804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a:xfrm>
            <a:off x="990600" y="441423"/>
            <a:ext cx="7153275" cy="704850"/>
          </a:xfrm>
        </p:spPr>
        <p:txBody>
          <a:bodyPr/>
          <a:lstStyle/>
          <a:p>
            <a:r>
              <a:rPr lang="en-US" sz="2400" smtClean="0">
                <a:latin typeface="Times New Roman" panose="02020603050405020304" pitchFamily="18" charset="0"/>
                <a:ea typeface="Calibri" panose="020F0502020204030204" pitchFamily="34" charset="0"/>
                <a:cs typeface="Times New Roman" panose="02020603050405020304" pitchFamily="18" charset="0"/>
              </a:rPr>
              <a:t>1.3. </a:t>
            </a:r>
            <a:r>
              <a:rPr lang="en-US" sz="2400">
                <a:latin typeface="Times New Roman" panose="02020603050405020304" pitchFamily="18" charset="0"/>
                <a:cs typeface="Times New Roman" panose="02020603050405020304" pitchFamily="18" charset="0"/>
              </a:rPr>
              <a:t>Các </a:t>
            </a:r>
            <a:r>
              <a:rPr lang="en-US" sz="2400" smtClean="0">
                <a:latin typeface="Times New Roman" panose="02020603050405020304" pitchFamily="18" charset="0"/>
                <a:cs typeface="Times New Roman" panose="02020603050405020304" pitchFamily="18" charset="0"/>
              </a:rPr>
              <a:t>loại giấy phép mã nguồn mở</a:t>
            </a:r>
            <a:endParaRPr lang="en-US" sz="2400">
              <a:latin typeface="Times New Roman" panose="02020603050405020304" pitchFamily="18" charset="0"/>
              <a:cs typeface="Times New Roman" panose="02020603050405020304" pitchFamily="18" charset="0"/>
            </a:endParaRPr>
          </a:p>
        </p:txBody>
      </p:sp>
      <p:sp>
        <p:nvSpPr>
          <p:cNvPr id="5" name="Rectangle 4"/>
          <p:cNvSpPr/>
          <p:nvPr/>
        </p:nvSpPr>
        <p:spPr>
          <a:xfrm>
            <a:off x="990600" y="1187539"/>
            <a:ext cx="2053767" cy="338554"/>
          </a:xfrm>
          <a:prstGeom prst="rect">
            <a:avLst/>
          </a:prstGeom>
        </p:spPr>
        <p:txBody>
          <a:bodyPr wrap="none">
            <a:spAutoFit/>
          </a:bodyPr>
          <a:lstStyle/>
          <a:p>
            <a:r>
              <a:rPr lang="en-US" sz="1600" b="1" smtClean="0">
                <a:latin typeface="Times New Roman" panose="02020603050405020304" pitchFamily="18" charset="0"/>
                <a:cs typeface="Times New Roman" panose="02020603050405020304" pitchFamily="18" charset="0"/>
              </a:rPr>
              <a:t>1.3.2. </a:t>
            </a:r>
            <a:r>
              <a:rPr lang="en-US" sz="1600" b="1">
                <a:latin typeface="Times New Roman" panose="02020603050405020304" pitchFamily="18" charset="0"/>
                <a:cs typeface="Times New Roman" panose="02020603050405020304" pitchFamily="18" charset="0"/>
              </a:rPr>
              <a:t>Giấy phép BSD</a:t>
            </a:r>
          </a:p>
        </p:txBody>
      </p:sp>
      <p:sp>
        <p:nvSpPr>
          <p:cNvPr id="6" name="Rectangle 5"/>
          <p:cNvSpPr/>
          <p:nvPr/>
        </p:nvSpPr>
        <p:spPr>
          <a:xfrm>
            <a:off x="1066800" y="1512659"/>
            <a:ext cx="7239000" cy="2354491"/>
          </a:xfrm>
          <a:prstGeom prst="rect">
            <a:avLst/>
          </a:prstGeom>
        </p:spPr>
        <p:txBody>
          <a:bodyPr wrap="square">
            <a:spAutoFit/>
          </a:bodyPr>
          <a:lstStyle/>
          <a:p>
            <a:pPr algn="just">
              <a:lnSpc>
                <a:spcPct val="150000"/>
              </a:lnSpc>
            </a:pPr>
            <a:r>
              <a:rPr lang="en-US" sz="1400" b="1">
                <a:latin typeface="Times New Roman" panose="02020603050405020304" pitchFamily="18" charset="0"/>
                <a:cs typeface="Times New Roman" panose="02020603050405020304" pitchFamily="18" charset="0"/>
              </a:rPr>
              <a:t>b. BSD 2-Clause “Simplified” or “FreeBSD” license</a:t>
            </a:r>
            <a:endParaRPr lang="en-US" sz="1400">
              <a:latin typeface="Times New Roman" panose="02020603050405020304" pitchFamily="18" charset="0"/>
              <a:cs typeface="Times New Roman" panose="02020603050405020304" pitchFamily="18" charset="0"/>
            </a:endParaRPr>
          </a:p>
          <a:p>
            <a:pPr indent="457200" algn="just">
              <a:lnSpc>
                <a:spcPct val="150000"/>
              </a:lnSpc>
            </a:pPr>
            <a:r>
              <a:rPr lang="en-US" sz="1400">
                <a:latin typeface="Times New Roman" panose="02020603050405020304" pitchFamily="18" charset="0"/>
                <a:cs typeface="Times New Roman" panose="02020603050405020304" pitchFamily="18" charset="0"/>
              </a:rPr>
              <a:t>Giấy phép BSD 2-Clause “Simplified” or “FreeBSD” license về cơ bản giống với giấy phép BSD 3-Clause. Nhưng BSD 2-Clause yêu cầu “Tên của những người đóng góp trước đó không được sử dụng để quảng cáo cho bất kỳ phiên bản phái sinh nào mà không có được sự cho phép bằng văn bản của họ”. BSD 3-Clause đã giảm bớt sự phiền hà khi sử dụng phần mềm nguồn mở theo giấy phép BSD.</a:t>
            </a:r>
          </a:p>
          <a:p>
            <a:pPr marR="267335" indent="228600" algn="just">
              <a:lnSpc>
                <a:spcPct val="150000"/>
              </a:lnSpc>
              <a:spcAft>
                <a:spcPts val="0"/>
              </a:spcAft>
              <a:tabLst>
                <a:tab pos="6515100" algn="l"/>
              </a:tabLst>
            </a:pP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46625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a:xfrm>
            <a:off x="990600" y="441423"/>
            <a:ext cx="7153275" cy="704850"/>
          </a:xfrm>
        </p:spPr>
        <p:txBody>
          <a:bodyPr/>
          <a:lstStyle/>
          <a:p>
            <a:r>
              <a:rPr lang="en-US" sz="2400" smtClean="0">
                <a:latin typeface="Times New Roman" panose="02020603050405020304" pitchFamily="18" charset="0"/>
                <a:ea typeface="Calibri" panose="020F0502020204030204" pitchFamily="34" charset="0"/>
                <a:cs typeface="Times New Roman" panose="02020603050405020304" pitchFamily="18" charset="0"/>
              </a:rPr>
              <a:t>1.3. </a:t>
            </a:r>
            <a:r>
              <a:rPr lang="en-US" sz="2400">
                <a:latin typeface="Times New Roman" panose="02020603050405020304" pitchFamily="18" charset="0"/>
                <a:cs typeface="Times New Roman" panose="02020603050405020304" pitchFamily="18" charset="0"/>
              </a:rPr>
              <a:t>Các </a:t>
            </a:r>
            <a:r>
              <a:rPr lang="en-US" sz="2400" smtClean="0">
                <a:latin typeface="Times New Roman" panose="02020603050405020304" pitchFamily="18" charset="0"/>
                <a:cs typeface="Times New Roman" panose="02020603050405020304" pitchFamily="18" charset="0"/>
              </a:rPr>
              <a:t>loại giấy phép mã nguồn mở</a:t>
            </a:r>
            <a:endParaRPr lang="en-US" sz="2400">
              <a:latin typeface="Times New Roman" panose="02020603050405020304" pitchFamily="18" charset="0"/>
              <a:cs typeface="Times New Roman" panose="02020603050405020304" pitchFamily="18" charset="0"/>
            </a:endParaRPr>
          </a:p>
        </p:txBody>
      </p:sp>
      <p:sp>
        <p:nvSpPr>
          <p:cNvPr id="5" name="Rectangle 4"/>
          <p:cNvSpPr/>
          <p:nvPr/>
        </p:nvSpPr>
        <p:spPr>
          <a:xfrm>
            <a:off x="990600" y="1123950"/>
            <a:ext cx="3042821" cy="338554"/>
          </a:xfrm>
          <a:prstGeom prst="rect">
            <a:avLst/>
          </a:prstGeom>
        </p:spPr>
        <p:txBody>
          <a:bodyPr wrap="none">
            <a:spAutoFit/>
          </a:bodyPr>
          <a:lstStyle/>
          <a:p>
            <a:r>
              <a:rPr lang="en-US" sz="1600" b="1" smtClean="0">
                <a:latin typeface="Times New Roman" panose="02020603050405020304" pitchFamily="18" charset="0"/>
                <a:cs typeface="Times New Roman" panose="02020603050405020304" pitchFamily="18" charset="0"/>
              </a:rPr>
              <a:t>1.3.3. Một số loại giấy phép khác</a:t>
            </a:r>
            <a:endParaRPr lang="en-US" sz="1600" b="1">
              <a:latin typeface="Times New Roman" panose="02020603050405020304" pitchFamily="18" charset="0"/>
              <a:cs typeface="Times New Roman" panose="02020603050405020304" pitchFamily="18" charset="0"/>
            </a:endParaRPr>
          </a:p>
        </p:txBody>
      </p:sp>
      <p:sp>
        <p:nvSpPr>
          <p:cNvPr id="6" name="Rectangle 5"/>
          <p:cNvSpPr/>
          <p:nvPr/>
        </p:nvSpPr>
        <p:spPr>
          <a:xfrm>
            <a:off x="1066800" y="1449070"/>
            <a:ext cx="7239000" cy="3000821"/>
          </a:xfrm>
          <a:prstGeom prst="rect">
            <a:avLst/>
          </a:prstGeom>
        </p:spPr>
        <p:txBody>
          <a:bodyPr wrap="square">
            <a:spAutoFit/>
          </a:bodyPr>
          <a:lstStyle/>
          <a:p>
            <a:pPr algn="just">
              <a:lnSpc>
                <a:spcPct val="150000"/>
              </a:lnSpc>
            </a:pPr>
            <a:r>
              <a:rPr lang="en-US" sz="1400" b="1">
                <a:latin typeface="Times New Roman" panose="02020603050405020304" pitchFamily="18" charset="0"/>
                <a:cs typeface="Times New Roman" panose="02020603050405020304" pitchFamily="18" charset="0"/>
              </a:rPr>
              <a:t>a. Apache License 2.0</a:t>
            </a:r>
            <a:endParaRPr lang="en-US" sz="1400">
              <a:latin typeface="Times New Roman" panose="02020603050405020304" pitchFamily="18" charset="0"/>
              <a:cs typeface="Times New Roman" panose="02020603050405020304" pitchFamily="18" charset="0"/>
            </a:endParaRPr>
          </a:p>
          <a:p>
            <a:pPr indent="457200" algn="just">
              <a:lnSpc>
                <a:spcPct val="150000"/>
              </a:lnSpc>
            </a:pPr>
            <a:r>
              <a:rPr lang="en-US" sz="1400">
                <a:latin typeface="Times New Roman" panose="02020603050405020304" pitchFamily="18" charset="0"/>
                <a:cs typeface="Times New Roman" panose="02020603050405020304" pitchFamily="18" charset="0"/>
              </a:rPr>
              <a:t>Giấy phép Apache là một giấy phép phần mềm tự do của Quỹ phần mềm Apache (Apache Software Foundation – ASF). Giấy phép Apache trao cho người dùng phần mềm nguồn mở, quyền tự do sử dụng phần mềm với bất kì mục đích nào, phân phối chỉnh sửa, và phân phối bản sửa đổi của phần mềm, theo các điều khoản của giấy phép mà không lo vấn đề bàn </a:t>
            </a:r>
            <a:r>
              <a:rPr lang="en-US" sz="1400" smtClean="0">
                <a:latin typeface="Times New Roman" panose="02020603050405020304" pitchFamily="18" charset="0"/>
                <a:cs typeface="Times New Roman" panose="02020603050405020304" pitchFamily="18" charset="0"/>
              </a:rPr>
              <a:t>quyền.</a:t>
            </a:r>
          </a:p>
          <a:p>
            <a:pPr marL="285750" indent="-285750" algn="just">
              <a:lnSpc>
                <a:spcPct val="150000"/>
              </a:lnSpc>
              <a:buFont typeface="Wingdings" pitchFamily="2" charset="2"/>
              <a:buChar char="Ø"/>
            </a:pPr>
            <a:r>
              <a:rPr lang="en-US" sz="1400" b="1" smtClean="0">
                <a:latin typeface="Times New Roman" panose="02020603050405020304" pitchFamily="18" charset="0"/>
                <a:cs typeface="Times New Roman" panose="02020603050405020304" pitchFamily="18" charset="0"/>
              </a:rPr>
              <a:t>Các </a:t>
            </a:r>
            <a:r>
              <a:rPr lang="en-US" sz="1400" b="1">
                <a:latin typeface="Times New Roman" panose="02020603050405020304" pitchFamily="18" charset="0"/>
                <a:cs typeface="Times New Roman" panose="02020603050405020304" pitchFamily="18" charset="0"/>
              </a:rPr>
              <a:t>điều khoản của giấy </a:t>
            </a:r>
            <a:r>
              <a:rPr lang="en-US" sz="1400" b="1" smtClean="0">
                <a:latin typeface="Times New Roman" panose="02020603050405020304" pitchFamily="18" charset="0"/>
                <a:cs typeface="Times New Roman" panose="02020603050405020304" pitchFamily="18" charset="0"/>
              </a:rPr>
              <a:t>phép:</a:t>
            </a:r>
            <a:endParaRPr lang="en-US" sz="1400">
              <a:latin typeface="Times New Roman" panose="02020603050405020304" pitchFamily="18" charset="0"/>
              <a:cs typeface="Times New Roman" panose="02020603050405020304" pitchFamily="18" charset="0"/>
            </a:endParaRPr>
          </a:p>
          <a:p>
            <a:pPr marL="685800" indent="-285750" algn="just">
              <a:lnSpc>
                <a:spcPct val="150000"/>
              </a:lnSpc>
              <a:buFont typeface="Wingdings" panose="05000000000000000000" pitchFamily="2" charset="2"/>
              <a:buChar char="ü"/>
            </a:pPr>
            <a:r>
              <a:rPr lang="en-US" sz="1400" smtClean="0">
                <a:latin typeface="Times New Roman" panose="02020603050405020304" pitchFamily="18" charset="0"/>
                <a:cs typeface="Times New Roman" panose="02020603050405020304" pitchFamily="18" charset="0"/>
              </a:rPr>
              <a:t>Giấy </a:t>
            </a:r>
            <a:r>
              <a:rPr lang="en-US" sz="1400">
                <a:latin typeface="Times New Roman" panose="02020603050405020304" pitchFamily="18" charset="0"/>
                <a:cs typeface="Times New Roman" panose="02020603050405020304" pitchFamily="18" charset="0"/>
              </a:rPr>
              <a:t>phép Apache cho phép người dùng tự do sử dụng phần mềm với bất kì mục đích nào, tự do phân phối, tự do sửa đổi, tự do phân phối bản sửa đổi mình làm.</a:t>
            </a:r>
          </a:p>
          <a:p>
            <a:pPr marR="267335" indent="457200" algn="just">
              <a:lnSpc>
                <a:spcPct val="150000"/>
              </a:lnSpc>
              <a:spcAft>
                <a:spcPts val="0"/>
              </a:spcAft>
              <a:tabLst>
                <a:tab pos="6515100" algn="l"/>
              </a:tabLst>
            </a:pP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19245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a:xfrm>
            <a:off x="990600" y="441423"/>
            <a:ext cx="7153275" cy="704850"/>
          </a:xfrm>
        </p:spPr>
        <p:txBody>
          <a:bodyPr/>
          <a:lstStyle/>
          <a:p>
            <a:r>
              <a:rPr lang="en-US" sz="2400" smtClean="0">
                <a:latin typeface="Times New Roman" panose="02020603050405020304" pitchFamily="18" charset="0"/>
                <a:ea typeface="Calibri" panose="020F0502020204030204" pitchFamily="34" charset="0"/>
                <a:cs typeface="Times New Roman" panose="02020603050405020304" pitchFamily="18" charset="0"/>
              </a:rPr>
              <a:t>1.3. </a:t>
            </a:r>
            <a:r>
              <a:rPr lang="en-US" sz="2400">
                <a:latin typeface="Times New Roman" panose="02020603050405020304" pitchFamily="18" charset="0"/>
                <a:cs typeface="Times New Roman" panose="02020603050405020304" pitchFamily="18" charset="0"/>
              </a:rPr>
              <a:t>Các </a:t>
            </a:r>
            <a:r>
              <a:rPr lang="en-US" sz="2400" smtClean="0">
                <a:latin typeface="Times New Roman" panose="02020603050405020304" pitchFamily="18" charset="0"/>
                <a:cs typeface="Times New Roman" panose="02020603050405020304" pitchFamily="18" charset="0"/>
              </a:rPr>
              <a:t>loại giấy phép mã nguồn mở</a:t>
            </a:r>
            <a:endParaRPr lang="en-US" sz="2400">
              <a:latin typeface="Times New Roman" panose="02020603050405020304" pitchFamily="18" charset="0"/>
              <a:cs typeface="Times New Roman" panose="02020603050405020304" pitchFamily="18" charset="0"/>
            </a:endParaRPr>
          </a:p>
        </p:txBody>
      </p:sp>
      <p:sp>
        <p:nvSpPr>
          <p:cNvPr id="5" name="Rectangle 4"/>
          <p:cNvSpPr/>
          <p:nvPr/>
        </p:nvSpPr>
        <p:spPr>
          <a:xfrm>
            <a:off x="990600" y="1123950"/>
            <a:ext cx="3042821" cy="338554"/>
          </a:xfrm>
          <a:prstGeom prst="rect">
            <a:avLst/>
          </a:prstGeom>
        </p:spPr>
        <p:txBody>
          <a:bodyPr wrap="none">
            <a:spAutoFit/>
          </a:bodyPr>
          <a:lstStyle/>
          <a:p>
            <a:r>
              <a:rPr lang="en-US" sz="1600" b="1" smtClean="0">
                <a:latin typeface="Times New Roman" panose="02020603050405020304" pitchFamily="18" charset="0"/>
                <a:cs typeface="Times New Roman" panose="02020603050405020304" pitchFamily="18" charset="0"/>
              </a:rPr>
              <a:t>1.3.3. Một số loại giấy phép khác</a:t>
            </a:r>
            <a:endParaRPr lang="en-US" sz="1600" b="1">
              <a:latin typeface="Times New Roman" panose="02020603050405020304" pitchFamily="18" charset="0"/>
              <a:cs typeface="Times New Roman" panose="02020603050405020304" pitchFamily="18" charset="0"/>
            </a:endParaRPr>
          </a:p>
        </p:txBody>
      </p:sp>
      <p:sp>
        <p:nvSpPr>
          <p:cNvPr id="6" name="Rectangle 5"/>
          <p:cNvSpPr/>
          <p:nvPr/>
        </p:nvSpPr>
        <p:spPr>
          <a:xfrm>
            <a:off x="1066800" y="1449070"/>
            <a:ext cx="7239000" cy="3293209"/>
          </a:xfrm>
          <a:prstGeom prst="rect">
            <a:avLst/>
          </a:prstGeom>
        </p:spPr>
        <p:txBody>
          <a:bodyPr wrap="square">
            <a:spAutoFit/>
          </a:bodyPr>
          <a:lstStyle/>
          <a:p>
            <a:pPr marL="285750" indent="-285750" algn="just">
              <a:lnSpc>
                <a:spcPct val="150000"/>
              </a:lnSpc>
              <a:buFont typeface="Wingdings" pitchFamily="2" charset="2"/>
              <a:buChar char="Ø"/>
            </a:pPr>
            <a:r>
              <a:rPr lang="en-US" sz="1400" b="1" smtClean="0">
                <a:latin typeface="Times New Roman" panose="02020603050405020304" pitchFamily="18" charset="0"/>
                <a:cs typeface="Times New Roman" panose="02020603050405020304" pitchFamily="18" charset="0"/>
              </a:rPr>
              <a:t>Các </a:t>
            </a:r>
            <a:r>
              <a:rPr lang="en-US" sz="1400" b="1">
                <a:latin typeface="Times New Roman" panose="02020603050405020304" pitchFamily="18" charset="0"/>
                <a:cs typeface="Times New Roman" panose="02020603050405020304" pitchFamily="18" charset="0"/>
              </a:rPr>
              <a:t>điều khoản của giấy phép:</a:t>
            </a:r>
            <a:endParaRPr lang="en-US" sz="1400">
              <a:latin typeface="Times New Roman" panose="02020603050405020304" pitchFamily="18" charset="0"/>
              <a:cs typeface="Times New Roman" panose="02020603050405020304" pitchFamily="18" charset="0"/>
            </a:endParaRPr>
          </a:p>
          <a:p>
            <a:pPr indent="457200" algn="just">
              <a:lnSpc>
                <a:spcPct val="150000"/>
              </a:lnSpc>
              <a:spcBef>
                <a:spcPts val="600"/>
              </a:spcBef>
              <a:spcAft>
                <a:spcPts val="600"/>
              </a:spcAft>
            </a:pPr>
            <a:r>
              <a:rPr lang="en-US" sz="1400">
                <a:latin typeface="Times New Roman" panose="02020603050405020304" pitchFamily="18" charset="0"/>
                <a:cs typeface="Times New Roman" panose="02020603050405020304" pitchFamily="18" charset="0"/>
              </a:rPr>
              <a:t>Giấy phép Apache không yêu cầu trích dẫn toàn bộ giấy phép vào sản phẩm hay tệp tin đính kèm bản phân phối, mà chỉ cần thêm vào phần thông báo có chứa đường link tới website chứa giấy phép với nội dung như sau:</a:t>
            </a:r>
          </a:p>
          <a:p>
            <a:pPr marL="341313" algn="just">
              <a:lnSpc>
                <a:spcPct val="150000"/>
              </a:lnSpc>
              <a:spcBef>
                <a:spcPts val="600"/>
              </a:spcBef>
              <a:spcAft>
                <a:spcPts val="600"/>
              </a:spcAft>
            </a:pPr>
            <a:r>
              <a:rPr lang="en-US" sz="1400">
                <a:latin typeface="Times New Roman" panose="02020603050405020304" pitchFamily="18" charset="0"/>
                <a:cs typeface="Times New Roman" panose="02020603050405020304" pitchFamily="18" charset="0"/>
              </a:rPr>
              <a:t>Copyright [yyyy] [name of copyright owner]</a:t>
            </a:r>
          </a:p>
          <a:p>
            <a:pPr marL="341313" algn="just">
              <a:lnSpc>
                <a:spcPct val="150000"/>
              </a:lnSpc>
              <a:spcBef>
                <a:spcPts val="600"/>
              </a:spcBef>
              <a:spcAft>
                <a:spcPts val="600"/>
              </a:spcAft>
            </a:pPr>
            <a:r>
              <a:rPr lang="en-US" sz="1400">
                <a:latin typeface="Times New Roman" panose="02020603050405020304" pitchFamily="18" charset="0"/>
                <a:cs typeface="Times New Roman" panose="02020603050405020304" pitchFamily="18" charset="0"/>
              </a:rPr>
              <a:t>Licensed under the Apache License, Version 2.0 (the “License”);</a:t>
            </a:r>
          </a:p>
          <a:p>
            <a:pPr marL="341313" algn="just">
              <a:lnSpc>
                <a:spcPct val="150000"/>
              </a:lnSpc>
              <a:spcBef>
                <a:spcPts val="600"/>
              </a:spcBef>
              <a:spcAft>
                <a:spcPts val="600"/>
              </a:spcAft>
            </a:pPr>
            <a:r>
              <a:rPr lang="en-US" sz="1400">
                <a:latin typeface="Times New Roman" panose="02020603050405020304" pitchFamily="18" charset="0"/>
                <a:cs typeface="Times New Roman" panose="02020603050405020304" pitchFamily="18" charset="0"/>
              </a:rPr>
              <a:t>you may not use this file except in compliance with the License. </a:t>
            </a:r>
          </a:p>
          <a:p>
            <a:pPr marR="267335" indent="457200" algn="just">
              <a:lnSpc>
                <a:spcPct val="150000"/>
              </a:lnSpc>
              <a:spcAft>
                <a:spcPts val="0"/>
              </a:spcAft>
              <a:tabLst>
                <a:tab pos="6515100" algn="l"/>
              </a:tabLst>
            </a:pP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8952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14400" y="845225"/>
            <a:ext cx="7391400" cy="2031325"/>
          </a:xfrm>
          <a:prstGeom prst="rect">
            <a:avLst/>
          </a:prstGeom>
        </p:spPr>
        <p:txBody>
          <a:bodyPr wrap="square">
            <a:spAutoFit/>
          </a:bodyPr>
          <a:lstStyle/>
          <a:p>
            <a:pPr marL="341313" algn="just">
              <a:lnSpc>
                <a:spcPct val="150000"/>
              </a:lnSpc>
              <a:spcBef>
                <a:spcPts val="0"/>
              </a:spcBef>
              <a:spcAft>
                <a:spcPts val="0"/>
              </a:spcAft>
            </a:pPr>
            <a:r>
              <a:rPr lang="en-US" sz="1400">
                <a:latin typeface="Times New Roman" panose="02020603050405020304" pitchFamily="18" charset="0"/>
                <a:cs typeface="Times New Roman" panose="02020603050405020304" pitchFamily="18" charset="0"/>
              </a:rPr>
              <a:t>You may obtain a copy of the License at http://www.apache.org/licenses/LICENSE-2.0</a:t>
            </a:r>
          </a:p>
          <a:p>
            <a:pPr marL="341313" algn="just">
              <a:lnSpc>
                <a:spcPct val="150000"/>
              </a:lnSpc>
              <a:spcBef>
                <a:spcPts val="0"/>
              </a:spcBef>
              <a:spcAft>
                <a:spcPts val="0"/>
              </a:spcAft>
            </a:pPr>
            <a:r>
              <a:rPr lang="en-US" sz="1400">
                <a:latin typeface="Times New Roman" panose="02020603050405020304" pitchFamily="18" charset="0"/>
                <a:cs typeface="Times New Roman" panose="02020603050405020304" pitchFamily="18" charset="0"/>
              </a:rPr>
              <a:t>Unless required by applicable law or agreed to in writing, software distributed under the License is distributed on an “AS IS” BASIS, WITHOUT WARRANTIES OR CONDITIONS OF ANY KIND, either express or implied.</a:t>
            </a:r>
          </a:p>
          <a:p>
            <a:pPr marL="341313" algn="just">
              <a:lnSpc>
                <a:spcPct val="150000"/>
              </a:lnSpc>
              <a:spcBef>
                <a:spcPts val="0"/>
              </a:spcBef>
              <a:spcAft>
                <a:spcPts val="0"/>
              </a:spcAft>
            </a:pPr>
            <a:r>
              <a:rPr lang="en-US" sz="1400">
                <a:latin typeface="Times New Roman" panose="02020603050405020304" pitchFamily="18" charset="0"/>
                <a:cs typeface="Times New Roman" panose="02020603050405020304" pitchFamily="18" charset="0"/>
              </a:rPr>
              <a:t>See the License for the specific language governing permissions and limitations under the License</a:t>
            </a:r>
            <a:r>
              <a:rPr lang="en-US" sz="1400" smtClean="0">
                <a:latin typeface="Times New Roman" panose="02020603050405020304" pitchFamily="18" charset="0"/>
                <a:cs typeface="Times New Roman" panose="02020603050405020304" pitchFamily="18" charset="0"/>
              </a:rPr>
              <a:t>.</a:t>
            </a:r>
            <a:endParaRPr lang="en-US" sz="1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15138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a:xfrm>
            <a:off x="990600" y="441423"/>
            <a:ext cx="7153275" cy="704850"/>
          </a:xfrm>
        </p:spPr>
        <p:txBody>
          <a:bodyPr/>
          <a:lstStyle/>
          <a:p>
            <a:r>
              <a:rPr lang="en-US" sz="2400" smtClean="0">
                <a:latin typeface="Times New Roman" panose="02020603050405020304" pitchFamily="18" charset="0"/>
                <a:ea typeface="Calibri" panose="020F0502020204030204" pitchFamily="34" charset="0"/>
                <a:cs typeface="Times New Roman" panose="02020603050405020304" pitchFamily="18" charset="0"/>
              </a:rPr>
              <a:t>1.3. </a:t>
            </a:r>
            <a:r>
              <a:rPr lang="en-US" sz="2400">
                <a:latin typeface="Times New Roman" panose="02020603050405020304" pitchFamily="18" charset="0"/>
                <a:cs typeface="Times New Roman" panose="02020603050405020304" pitchFamily="18" charset="0"/>
              </a:rPr>
              <a:t>Các </a:t>
            </a:r>
            <a:r>
              <a:rPr lang="en-US" sz="2400" smtClean="0">
                <a:latin typeface="Times New Roman" panose="02020603050405020304" pitchFamily="18" charset="0"/>
                <a:cs typeface="Times New Roman" panose="02020603050405020304" pitchFamily="18" charset="0"/>
              </a:rPr>
              <a:t>loại giấy phép mã nguồn mở</a:t>
            </a:r>
            <a:endParaRPr lang="en-US" sz="2400">
              <a:latin typeface="Times New Roman" panose="02020603050405020304" pitchFamily="18" charset="0"/>
              <a:cs typeface="Times New Roman" panose="02020603050405020304" pitchFamily="18" charset="0"/>
            </a:endParaRPr>
          </a:p>
        </p:txBody>
      </p:sp>
      <p:sp>
        <p:nvSpPr>
          <p:cNvPr id="5" name="Rectangle 4"/>
          <p:cNvSpPr/>
          <p:nvPr/>
        </p:nvSpPr>
        <p:spPr>
          <a:xfrm>
            <a:off x="990600" y="1197173"/>
            <a:ext cx="3042821" cy="338554"/>
          </a:xfrm>
          <a:prstGeom prst="rect">
            <a:avLst/>
          </a:prstGeom>
        </p:spPr>
        <p:txBody>
          <a:bodyPr wrap="none">
            <a:spAutoFit/>
          </a:bodyPr>
          <a:lstStyle/>
          <a:p>
            <a:r>
              <a:rPr lang="en-US" sz="1600" b="1" smtClean="0">
                <a:latin typeface="Times New Roman" panose="02020603050405020304" pitchFamily="18" charset="0"/>
                <a:cs typeface="Times New Roman" panose="02020603050405020304" pitchFamily="18" charset="0"/>
              </a:rPr>
              <a:t>1.3.3. Một số loại giấy phép khác</a:t>
            </a:r>
            <a:endParaRPr lang="en-US" sz="1600" b="1">
              <a:latin typeface="Times New Roman" panose="02020603050405020304" pitchFamily="18" charset="0"/>
              <a:cs typeface="Times New Roman" panose="02020603050405020304" pitchFamily="18" charset="0"/>
            </a:endParaRPr>
          </a:p>
        </p:txBody>
      </p:sp>
      <p:sp>
        <p:nvSpPr>
          <p:cNvPr id="6" name="Rectangle 5"/>
          <p:cNvSpPr/>
          <p:nvPr/>
        </p:nvSpPr>
        <p:spPr>
          <a:xfrm>
            <a:off x="1066800" y="1514592"/>
            <a:ext cx="7239000" cy="2677656"/>
          </a:xfrm>
          <a:prstGeom prst="rect">
            <a:avLst/>
          </a:prstGeom>
        </p:spPr>
        <p:txBody>
          <a:bodyPr wrap="square">
            <a:spAutoFit/>
          </a:bodyPr>
          <a:lstStyle/>
          <a:p>
            <a:pPr algn="just">
              <a:lnSpc>
                <a:spcPct val="150000"/>
              </a:lnSpc>
            </a:pPr>
            <a:r>
              <a:rPr lang="en-US" sz="1400" b="1">
                <a:latin typeface="Times New Roman" panose="02020603050405020304" pitchFamily="18" charset="0"/>
                <a:cs typeface="Times New Roman" panose="02020603050405020304" pitchFamily="18" charset="0"/>
              </a:rPr>
              <a:t>b. MIT license</a:t>
            </a:r>
            <a:endParaRPr lang="en-US" sz="1400">
              <a:latin typeface="Times New Roman" panose="02020603050405020304" pitchFamily="18" charset="0"/>
              <a:cs typeface="Times New Roman" panose="02020603050405020304" pitchFamily="18" charset="0"/>
            </a:endParaRPr>
          </a:p>
          <a:p>
            <a:pPr algn="just">
              <a:lnSpc>
                <a:spcPct val="150000"/>
              </a:lnSpc>
            </a:pPr>
            <a:r>
              <a:rPr lang="en-US" sz="1400">
                <a:latin typeface="Times New Roman" panose="02020603050405020304" pitchFamily="18" charset="0"/>
                <a:cs typeface="Times New Roman" panose="02020603050405020304" pitchFamily="18" charset="0"/>
              </a:rPr>
              <a:t>Giấy phép MIT là loại giấy phép cho phép sử dụng mã nguồn tự do nhất, nó có thể kết hợp với các mã nguồn khác và đảm bảo tương thích theo điều kiện của mọi loại giấy phép khác. Với giấy phép MIT bạn có thể sử dụng, sao chép, sửa đổi, hợp nhất, xuất bản, phân phối và/hoặc bán các bản sao của phần mềm mà không vi phạm bản quyền. Bạn chỉ cần tuân thủ điều kiện duy nhất sau:</a:t>
            </a:r>
          </a:p>
          <a:p>
            <a:pPr marL="285750" indent="-285750" algn="just">
              <a:lnSpc>
                <a:spcPct val="150000"/>
              </a:lnSpc>
              <a:buFont typeface="Wingdings" panose="05000000000000000000" pitchFamily="2" charset="2"/>
              <a:buChar char="ü"/>
            </a:pPr>
            <a:r>
              <a:rPr lang="en-US" sz="1400" smtClean="0">
                <a:latin typeface="Times New Roman" panose="02020603050405020304" pitchFamily="18" charset="0"/>
                <a:cs typeface="Times New Roman" panose="02020603050405020304" pitchFamily="18" charset="0"/>
              </a:rPr>
              <a:t>Thông </a:t>
            </a:r>
            <a:r>
              <a:rPr lang="en-US" sz="1400">
                <a:latin typeface="Times New Roman" panose="02020603050405020304" pitchFamily="18" charset="0"/>
                <a:cs typeface="Times New Roman" panose="02020603050405020304" pitchFamily="18" charset="0"/>
              </a:rPr>
              <a:t>báo bản quyền và thông báo cho phép của phần mềm gốc sử dụng giấy phép MIT sẽ phải bao gồm trong tất cả các bản sao hoặc phần quan trọng của phần mềm.</a:t>
            </a:r>
          </a:p>
          <a:p>
            <a:pPr marR="267335" indent="457200" algn="just">
              <a:lnSpc>
                <a:spcPct val="150000"/>
              </a:lnSpc>
              <a:spcAft>
                <a:spcPts val="0"/>
              </a:spcAft>
              <a:tabLst>
                <a:tab pos="6515100" algn="l"/>
              </a:tabLst>
            </a:pP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28001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a:xfrm>
            <a:off x="990600" y="441423"/>
            <a:ext cx="7153275" cy="704850"/>
          </a:xfrm>
        </p:spPr>
        <p:txBody>
          <a:bodyPr/>
          <a:lstStyle/>
          <a:p>
            <a:r>
              <a:rPr lang="en-US" sz="2400" smtClean="0">
                <a:latin typeface="Times New Roman" panose="02020603050405020304" pitchFamily="18" charset="0"/>
                <a:ea typeface="Calibri" panose="020F0502020204030204" pitchFamily="34" charset="0"/>
                <a:cs typeface="Times New Roman" panose="02020603050405020304" pitchFamily="18" charset="0"/>
              </a:rPr>
              <a:t>1.3. </a:t>
            </a:r>
            <a:r>
              <a:rPr lang="en-US" sz="2400">
                <a:latin typeface="Times New Roman" panose="02020603050405020304" pitchFamily="18" charset="0"/>
                <a:cs typeface="Times New Roman" panose="02020603050405020304" pitchFamily="18" charset="0"/>
              </a:rPr>
              <a:t>Các </a:t>
            </a:r>
            <a:r>
              <a:rPr lang="en-US" sz="2400" smtClean="0">
                <a:latin typeface="Times New Roman" panose="02020603050405020304" pitchFamily="18" charset="0"/>
                <a:cs typeface="Times New Roman" panose="02020603050405020304" pitchFamily="18" charset="0"/>
              </a:rPr>
              <a:t>loại giấy phép mã nguồn mở</a:t>
            </a:r>
            <a:endParaRPr lang="en-US" sz="2400">
              <a:latin typeface="Times New Roman" panose="02020603050405020304" pitchFamily="18" charset="0"/>
              <a:cs typeface="Times New Roman" panose="02020603050405020304" pitchFamily="18" charset="0"/>
            </a:endParaRPr>
          </a:p>
        </p:txBody>
      </p:sp>
      <p:sp>
        <p:nvSpPr>
          <p:cNvPr id="5" name="Rectangle 4"/>
          <p:cNvSpPr/>
          <p:nvPr/>
        </p:nvSpPr>
        <p:spPr>
          <a:xfrm>
            <a:off x="1027176" y="1197173"/>
            <a:ext cx="3042821" cy="338554"/>
          </a:xfrm>
          <a:prstGeom prst="rect">
            <a:avLst/>
          </a:prstGeom>
        </p:spPr>
        <p:txBody>
          <a:bodyPr wrap="none">
            <a:spAutoFit/>
          </a:bodyPr>
          <a:lstStyle/>
          <a:p>
            <a:r>
              <a:rPr lang="en-US" sz="1600" b="1" smtClean="0">
                <a:latin typeface="Times New Roman" panose="02020603050405020304" pitchFamily="18" charset="0"/>
                <a:cs typeface="Times New Roman" panose="02020603050405020304" pitchFamily="18" charset="0"/>
              </a:rPr>
              <a:t>1.3.3. Một số loại giấy phép khác</a:t>
            </a:r>
            <a:endParaRPr lang="en-US" sz="1600" b="1">
              <a:latin typeface="Times New Roman" panose="02020603050405020304" pitchFamily="18" charset="0"/>
              <a:cs typeface="Times New Roman" panose="02020603050405020304" pitchFamily="18" charset="0"/>
            </a:endParaRPr>
          </a:p>
        </p:txBody>
      </p:sp>
      <p:sp>
        <p:nvSpPr>
          <p:cNvPr id="6" name="Rectangle 5"/>
          <p:cNvSpPr/>
          <p:nvPr/>
        </p:nvSpPr>
        <p:spPr>
          <a:xfrm>
            <a:off x="996696" y="1504950"/>
            <a:ext cx="7309104" cy="3000821"/>
          </a:xfrm>
          <a:prstGeom prst="rect">
            <a:avLst/>
          </a:prstGeom>
        </p:spPr>
        <p:txBody>
          <a:bodyPr wrap="square">
            <a:spAutoFit/>
          </a:bodyPr>
          <a:lstStyle/>
          <a:p>
            <a:pPr indent="114300" algn="just">
              <a:lnSpc>
                <a:spcPct val="150000"/>
              </a:lnSpc>
            </a:pPr>
            <a:r>
              <a:rPr lang="en-US" sz="1400" b="1">
                <a:latin typeface="Times New Roman" panose="02020603050405020304" pitchFamily="18" charset="0"/>
                <a:cs typeface="Times New Roman" panose="02020603050405020304" pitchFamily="18" charset="0"/>
              </a:rPr>
              <a:t>c. Mozilla Public License 2.0</a:t>
            </a:r>
            <a:endParaRPr lang="en-US" sz="1400">
              <a:latin typeface="Times New Roman" panose="02020603050405020304" pitchFamily="18" charset="0"/>
              <a:cs typeface="Times New Roman" panose="02020603050405020304" pitchFamily="18" charset="0"/>
            </a:endParaRPr>
          </a:p>
          <a:p>
            <a:pPr indent="457200" algn="just">
              <a:lnSpc>
                <a:spcPct val="150000"/>
              </a:lnSpc>
            </a:pPr>
            <a:r>
              <a:rPr lang="en-US" sz="1400">
                <a:latin typeface="Times New Roman" panose="02020603050405020304" pitchFamily="18" charset="0"/>
                <a:cs typeface="Times New Roman" panose="02020603050405020304" pitchFamily="18" charset="0"/>
              </a:rPr>
              <a:t>Giấy phép MPL 2.0 là một giấy phép phần mềm tự do của Quỹ Mozilla. MPL là sự kết hợp giữa giấy phép BSD có chỉnh sửa và giấy phép GNU. Một số lập trình viên đóng góp cho cộng đồng phần mềm mã nguồn mở nhưng không muốn từ bỏ hoàn toàn quyền sở hữu đối với những sửa đổi của họ và MPL là một ví dụ điển hình nhất đáp ứng nhu cầu này của họ. Nó ra đời để giúp phân phối trình duyệt web Mozilla (nền tảng nguồn mở của Netscape). MPL yêu cầu việc công bố mã nguồn của mọi thay đổi được đưa ra công chúng. Thời gian yêu cầu để công bố được giới hạn trong vòng khoảng 6 tháng – 1 năm tuỳ theo từng trường hợp.</a:t>
            </a:r>
          </a:p>
          <a:p>
            <a:pPr marR="267335" indent="457200" algn="just">
              <a:lnSpc>
                <a:spcPct val="150000"/>
              </a:lnSpc>
              <a:spcAft>
                <a:spcPts val="0"/>
              </a:spcAft>
              <a:tabLst>
                <a:tab pos="6515100" algn="l"/>
              </a:tabLst>
            </a:pP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94391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a:xfrm>
            <a:off x="990600" y="441423"/>
            <a:ext cx="7153275" cy="704850"/>
          </a:xfrm>
        </p:spPr>
        <p:txBody>
          <a:bodyPr/>
          <a:lstStyle/>
          <a:p>
            <a:r>
              <a:rPr lang="en-US" sz="2400" smtClean="0">
                <a:latin typeface="Times New Roman" panose="02020603050405020304" pitchFamily="18" charset="0"/>
                <a:ea typeface="Calibri" panose="020F0502020204030204" pitchFamily="34" charset="0"/>
                <a:cs typeface="Times New Roman" panose="02020603050405020304" pitchFamily="18" charset="0"/>
              </a:rPr>
              <a:t>1.3. </a:t>
            </a:r>
            <a:r>
              <a:rPr lang="en-US" sz="2400">
                <a:latin typeface="Times New Roman" panose="02020603050405020304" pitchFamily="18" charset="0"/>
                <a:cs typeface="Times New Roman" panose="02020603050405020304" pitchFamily="18" charset="0"/>
              </a:rPr>
              <a:t>Các </a:t>
            </a:r>
            <a:r>
              <a:rPr lang="en-US" sz="2400" smtClean="0">
                <a:latin typeface="Times New Roman" panose="02020603050405020304" pitchFamily="18" charset="0"/>
                <a:cs typeface="Times New Roman" panose="02020603050405020304" pitchFamily="18" charset="0"/>
              </a:rPr>
              <a:t>loại giấy phép mã nguồn mở</a:t>
            </a:r>
            <a:endParaRPr lang="en-US" sz="2400">
              <a:latin typeface="Times New Roman" panose="02020603050405020304" pitchFamily="18" charset="0"/>
              <a:cs typeface="Times New Roman" panose="02020603050405020304" pitchFamily="18" charset="0"/>
            </a:endParaRPr>
          </a:p>
        </p:txBody>
      </p:sp>
      <p:sp>
        <p:nvSpPr>
          <p:cNvPr id="5" name="Rectangle 4"/>
          <p:cNvSpPr/>
          <p:nvPr/>
        </p:nvSpPr>
        <p:spPr>
          <a:xfrm>
            <a:off x="1051655" y="1211163"/>
            <a:ext cx="3042821" cy="338554"/>
          </a:xfrm>
          <a:prstGeom prst="rect">
            <a:avLst/>
          </a:prstGeom>
        </p:spPr>
        <p:txBody>
          <a:bodyPr wrap="none">
            <a:spAutoFit/>
          </a:bodyPr>
          <a:lstStyle/>
          <a:p>
            <a:r>
              <a:rPr lang="en-US" sz="1600" b="1" smtClean="0">
                <a:latin typeface="Times New Roman" panose="02020603050405020304" pitchFamily="18" charset="0"/>
                <a:cs typeface="Times New Roman" panose="02020603050405020304" pitchFamily="18" charset="0"/>
              </a:rPr>
              <a:t>1.3.3. Một số loại giấy phép khác</a:t>
            </a:r>
            <a:endParaRPr lang="en-US" sz="1600" b="1">
              <a:latin typeface="Times New Roman" panose="02020603050405020304" pitchFamily="18" charset="0"/>
              <a:cs typeface="Times New Roman" panose="02020603050405020304" pitchFamily="18" charset="0"/>
            </a:endParaRPr>
          </a:p>
        </p:txBody>
      </p:sp>
      <p:sp>
        <p:nvSpPr>
          <p:cNvPr id="6" name="Rectangle 5"/>
          <p:cNvSpPr/>
          <p:nvPr/>
        </p:nvSpPr>
        <p:spPr>
          <a:xfrm>
            <a:off x="1066800" y="1541403"/>
            <a:ext cx="7239000" cy="1992661"/>
          </a:xfrm>
          <a:prstGeom prst="rect">
            <a:avLst/>
          </a:prstGeom>
        </p:spPr>
        <p:txBody>
          <a:bodyPr wrap="square">
            <a:spAutoFit/>
          </a:bodyPr>
          <a:lstStyle/>
          <a:p>
            <a:pPr algn="just">
              <a:lnSpc>
                <a:spcPct val="150000"/>
              </a:lnSpc>
              <a:spcBef>
                <a:spcPts val="0"/>
              </a:spcBef>
              <a:spcAft>
                <a:spcPts val="0"/>
              </a:spcAft>
            </a:pPr>
            <a:r>
              <a:rPr lang="en-US" sz="1400" b="1">
                <a:latin typeface="Times New Roman" panose="02020603050405020304" pitchFamily="18" charset="0"/>
                <a:cs typeface="Times New Roman" panose="02020603050405020304" pitchFamily="18" charset="0"/>
              </a:rPr>
              <a:t>d. Sun Industry Standards Source License</a:t>
            </a:r>
            <a:endParaRPr lang="en-US" sz="1400">
              <a:latin typeface="Times New Roman" panose="02020603050405020304" pitchFamily="18" charset="0"/>
              <a:cs typeface="Times New Roman" panose="02020603050405020304" pitchFamily="18" charset="0"/>
            </a:endParaRPr>
          </a:p>
          <a:p>
            <a:pPr indent="457200" algn="just">
              <a:lnSpc>
                <a:spcPct val="150000"/>
              </a:lnSpc>
              <a:spcBef>
                <a:spcPts val="0"/>
              </a:spcBef>
              <a:spcAft>
                <a:spcPts val="0"/>
              </a:spcAft>
            </a:pPr>
            <a:r>
              <a:rPr lang="en-US" sz="1400">
                <a:latin typeface="Times New Roman" panose="02020603050405020304" pitchFamily="18" charset="0"/>
                <a:cs typeface="Times New Roman" panose="02020603050405020304" pitchFamily="18" charset="0"/>
              </a:rPr>
              <a:t>SISSL là giấy phép mã nguồn theo chuẩn của Sun. Đối với phần mềm có áp dụng giấy phép này, mã nguồn gốc được công bố theo một phiên bản nào đó của giấy phép, người sử dụng sẽ luôn phải sử dụng mã gốc đó theo các điều khoản của phiên bản đó. Không ai có quyền chỉnh sửa các điều khoản áp dụng cho mã nguồn gốc ngoài Sun.</a:t>
            </a:r>
          </a:p>
          <a:p>
            <a:pPr indent="457200" algn="just">
              <a:lnSpc>
                <a:spcPct val="150000"/>
              </a:lnSpc>
              <a:spcBef>
                <a:spcPts val="0"/>
              </a:spcBef>
              <a:spcAft>
                <a:spcPts val="0"/>
              </a:spcAft>
            </a:pPr>
            <a:endParaRPr lang="en-US" sz="1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9913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a:xfrm>
            <a:off x="766064" y="285750"/>
            <a:ext cx="7024687" cy="704850"/>
          </a:xfrm>
        </p:spPr>
        <p:txBody>
          <a:bodyPr/>
          <a:lstStyle/>
          <a:p>
            <a:r>
              <a:rPr lang="en-US" sz="2400">
                <a:latin typeface="Times New Roman" panose="02020603050405020304" pitchFamily="18" charset="0"/>
                <a:ea typeface="Calibri" panose="020F0502020204030204" pitchFamily="34" charset="0"/>
              </a:rPr>
              <a:t>1.1. Khái quát về mã nguồn mở</a:t>
            </a:r>
            <a:endParaRPr lang="en-US" sz="2400"/>
          </a:p>
        </p:txBody>
      </p:sp>
      <p:sp>
        <p:nvSpPr>
          <p:cNvPr id="9219" name="Content Placeholder 5"/>
          <p:cNvSpPr>
            <a:spLocks noGrp="1"/>
          </p:cNvSpPr>
          <p:nvPr>
            <p:ph idx="1"/>
          </p:nvPr>
        </p:nvSpPr>
        <p:spPr>
          <a:xfrm>
            <a:off x="838200" y="990600"/>
            <a:ext cx="7543800" cy="2886075"/>
          </a:xfrm>
        </p:spPr>
        <p:txBody>
          <a:bodyPr/>
          <a:lstStyle/>
          <a:p>
            <a:pPr marL="285750" indent="-285750" algn="just">
              <a:lnSpc>
                <a:spcPct val="150000"/>
              </a:lnSpc>
              <a:spcBef>
                <a:spcPts val="0"/>
              </a:spcBef>
              <a:spcAft>
                <a:spcPts val="0"/>
              </a:spcAft>
              <a:buClr>
                <a:schemeClr val="tx1"/>
              </a:buClr>
            </a:pPr>
            <a:r>
              <a:rPr lang="en-US" sz="1400">
                <a:solidFill>
                  <a:schemeClr val="tx1"/>
                </a:solidFill>
                <a:latin typeface="Times New Roman" panose="02020603050405020304" pitchFamily="18" charset="0"/>
                <a:cs typeface="Times New Roman" panose="02020603050405020304" pitchFamily="18" charset="0"/>
              </a:rPr>
              <a:t>Mã nguồn mở là những phần mềm được cung cấp dưới cả dạng mã và nguồn miễn phí.</a:t>
            </a:r>
          </a:p>
          <a:p>
            <a:pPr marL="285750" indent="-285750" algn="just">
              <a:lnSpc>
                <a:spcPct val="150000"/>
              </a:lnSpc>
              <a:spcBef>
                <a:spcPts val="0"/>
              </a:spcBef>
              <a:spcAft>
                <a:spcPts val="0"/>
              </a:spcAft>
              <a:buClr>
                <a:schemeClr val="tx1"/>
              </a:buClr>
            </a:pPr>
            <a:r>
              <a:rPr lang="en-US" sz="1400">
                <a:solidFill>
                  <a:schemeClr val="tx1"/>
                </a:solidFill>
                <a:latin typeface="Times New Roman" panose="02020603050405020304" pitchFamily="18" charset="0"/>
                <a:cs typeface="Times New Roman" panose="02020603050405020304" pitchFamily="18" charset="0"/>
              </a:rPr>
              <a:t>Nhà cung cấp mã nguồn mở có quyền yêu cầu người dùng trả một số chi phí về các dịch vụ bảo hành, huấn luyện, nâng cấp, tư vấn, vv… tức là những dịch vụ thực sự đã thực hiện để phục vụ người dùng, nhưng không được bán các sản phẩm nguồn mở vì nó là tài sản của trí tuệ chung, không phải là tài sản riêng của một nhà cung cấp nào.</a:t>
            </a:r>
          </a:p>
          <a:p>
            <a:pPr marL="285750" indent="-285750" algn="just">
              <a:lnSpc>
                <a:spcPct val="150000"/>
              </a:lnSpc>
              <a:spcBef>
                <a:spcPts val="0"/>
              </a:spcBef>
              <a:spcAft>
                <a:spcPts val="0"/>
              </a:spcAft>
              <a:buClr>
                <a:schemeClr val="tx1"/>
              </a:buClr>
            </a:pPr>
            <a:r>
              <a:rPr lang="en-US" sz="1400">
                <a:solidFill>
                  <a:schemeClr val="tx1"/>
                </a:solidFill>
                <a:latin typeface="Times New Roman" panose="02020603050405020304" pitchFamily="18" charset="0"/>
                <a:cs typeface="Times New Roman" panose="02020603050405020304" pitchFamily="18" charset="0"/>
              </a:rPr>
              <a:t>Tiện ích mà Open Source mang lại chính là quyền tự do sử dụng chương trình cho mọi mục đích, quyền tự do để nghiên cứu cấu trúc của chương trình, chỉnh </a:t>
            </a:r>
            <a:r>
              <a:rPr lang="en-US" sz="1400" smtClean="0">
                <a:solidFill>
                  <a:schemeClr val="tx1"/>
                </a:solidFill>
                <a:latin typeface="Times New Roman" panose="02020603050405020304" pitchFamily="18" charset="0"/>
                <a:cs typeface="Times New Roman" panose="02020603050405020304" pitchFamily="18" charset="0"/>
              </a:rPr>
              <a:t>sửa </a:t>
            </a:r>
            <a:r>
              <a:rPr lang="en-US" sz="1400">
                <a:solidFill>
                  <a:schemeClr val="tx1"/>
                </a:solidFill>
                <a:latin typeface="Times New Roman" panose="02020603050405020304" pitchFamily="18" charset="0"/>
                <a:cs typeface="Times New Roman" panose="02020603050405020304" pitchFamily="18" charset="0"/>
              </a:rPr>
              <a:t>phù hợp với nhu cầu, truy cập vào mã nguồn, quyền tự do phân phối lại các phiên bản cho nhiều người, quyền tự do cải tiến chương trình và phát hành những bản cải tiến vì mục đích công cộng.</a:t>
            </a:r>
            <a:endParaRPr lang="en-US" sz="160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a:xfrm>
            <a:off x="814388" y="285750"/>
            <a:ext cx="7024687" cy="704850"/>
          </a:xfrm>
        </p:spPr>
        <p:txBody>
          <a:bodyPr/>
          <a:lstStyle/>
          <a:p>
            <a:r>
              <a:rPr lang="en-US" sz="2400">
                <a:latin typeface="Times New Roman" panose="02020603050405020304" pitchFamily="18" charset="0"/>
                <a:ea typeface="Calibri" panose="020F0502020204030204" pitchFamily="34" charset="0"/>
              </a:rPr>
              <a:t>1.1. Khái quát về mã nguồn mở</a:t>
            </a:r>
            <a:endParaRPr lang="en-US" sz="2400"/>
          </a:p>
        </p:txBody>
      </p:sp>
      <p:sp>
        <p:nvSpPr>
          <p:cNvPr id="9219" name="Content Placeholder 5"/>
          <p:cNvSpPr>
            <a:spLocks noGrp="1"/>
          </p:cNvSpPr>
          <p:nvPr>
            <p:ph idx="1"/>
          </p:nvPr>
        </p:nvSpPr>
        <p:spPr>
          <a:xfrm>
            <a:off x="838200" y="971550"/>
            <a:ext cx="4648200" cy="2438399"/>
          </a:xfrm>
        </p:spPr>
        <p:txBody>
          <a:bodyPr/>
          <a:lstStyle/>
          <a:p>
            <a:pPr marL="0" indent="0" algn="just">
              <a:lnSpc>
                <a:spcPct val="150000"/>
              </a:lnSpc>
              <a:spcBef>
                <a:spcPts val="0"/>
              </a:spcBef>
              <a:spcAft>
                <a:spcPts val="0"/>
              </a:spcAft>
              <a:buNone/>
            </a:pPr>
            <a:r>
              <a:rPr lang="en-US" sz="1400" b="1">
                <a:solidFill>
                  <a:schemeClr val="tx1"/>
                </a:solidFill>
                <a:latin typeface="Times New Roman" panose="02020603050405020304" pitchFamily="18" charset="0"/>
                <a:cs typeface="Times New Roman" panose="02020603050405020304" pitchFamily="18" charset="0"/>
              </a:rPr>
              <a:t>Lợi ích của phần mềm mã nguồn </a:t>
            </a:r>
            <a:r>
              <a:rPr lang="en-US" sz="1400" b="1" smtClean="0">
                <a:solidFill>
                  <a:schemeClr val="tx1"/>
                </a:solidFill>
                <a:latin typeface="Times New Roman" panose="02020603050405020304" pitchFamily="18" charset="0"/>
                <a:cs typeface="Times New Roman" panose="02020603050405020304" pitchFamily="18" charset="0"/>
              </a:rPr>
              <a:t>mở miễn </a:t>
            </a:r>
            <a:r>
              <a:rPr lang="en-US" sz="1400" b="1">
                <a:solidFill>
                  <a:schemeClr val="tx1"/>
                </a:solidFill>
                <a:latin typeface="Times New Roman" panose="02020603050405020304" pitchFamily="18" charset="0"/>
                <a:cs typeface="Times New Roman" panose="02020603050405020304" pitchFamily="18" charset="0"/>
              </a:rPr>
              <a:t>phí?</a:t>
            </a:r>
          </a:p>
          <a:p>
            <a:pPr marL="458788" indent="-285750" algn="just">
              <a:lnSpc>
                <a:spcPct val="150000"/>
              </a:lnSpc>
              <a:spcBef>
                <a:spcPts val="0"/>
              </a:spcBef>
              <a:spcAft>
                <a:spcPts val="0"/>
              </a:spcAft>
              <a:buClr>
                <a:schemeClr val="tx1"/>
              </a:buClr>
            </a:pPr>
            <a:r>
              <a:rPr lang="en-US" sz="1400" smtClean="0">
                <a:solidFill>
                  <a:schemeClr val="tx1"/>
                </a:solidFill>
                <a:latin typeface="Times New Roman" panose="02020603050405020304" pitchFamily="18" charset="0"/>
                <a:cs typeface="Times New Roman" panose="02020603050405020304" pitchFamily="18" charset="0"/>
              </a:rPr>
              <a:t>Phần </a:t>
            </a:r>
            <a:r>
              <a:rPr lang="en-US" sz="1400">
                <a:solidFill>
                  <a:schemeClr val="tx1"/>
                </a:solidFill>
                <a:latin typeface="Times New Roman" panose="02020603050405020304" pitchFamily="18" charset="0"/>
                <a:cs typeface="Times New Roman" panose="02020603050405020304" pitchFamily="18" charset="0"/>
              </a:rPr>
              <a:t>mềm có thể được sao chép </a:t>
            </a:r>
            <a:r>
              <a:rPr lang="en-US" sz="1400" smtClean="0">
                <a:solidFill>
                  <a:schemeClr val="tx1"/>
                </a:solidFill>
                <a:latin typeface="Times New Roman" panose="02020603050405020304" pitchFamily="18" charset="0"/>
                <a:cs typeface="Times New Roman" panose="02020603050405020304" pitchFamily="18" charset="0"/>
              </a:rPr>
              <a:t>miễn </a:t>
            </a:r>
            <a:r>
              <a:rPr lang="en-US" sz="1400">
                <a:solidFill>
                  <a:schemeClr val="tx1"/>
                </a:solidFill>
                <a:latin typeface="Times New Roman" panose="02020603050405020304" pitchFamily="18" charset="0"/>
                <a:cs typeface="Times New Roman" panose="02020603050405020304" pitchFamily="18" charset="0"/>
              </a:rPr>
              <a:t>phí, </a:t>
            </a:r>
            <a:r>
              <a:rPr lang="en-US" sz="1400" smtClean="0">
                <a:solidFill>
                  <a:schemeClr val="tx1"/>
                </a:solidFill>
                <a:latin typeface="Times New Roman" panose="02020603050405020304" pitchFamily="18" charset="0"/>
                <a:cs typeface="Times New Roman" panose="02020603050405020304" pitchFamily="18" charset="0"/>
              </a:rPr>
              <a:t>người dùng </a:t>
            </a:r>
            <a:r>
              <a:rPr lang="en-US" sz="1400">
                <a:solidFill>
                  <a:schemeClr val="tx1"/>
                </a:solidFill>
                <a:latin typeface="Times New Roman" panose="02020603050405020304" pitchFamily="18" charset="0"/>
                <a:cs typeface="Times New Roman" panose="02020603050405020304" pitchFamily="18" charset="0"/>
              </a:rPr>
              <a:t>hoàn toàn an tâm khi chia sẻ một chương </a:t>
            </a:r>
            <a:r>
              <a:rPr lang="en-US" sz="1400" smtClean="0">
                <a:solidFill>
                  <a:schemeClr val="tx1"/>
                </a:solidFill>
                <a:latin typeface="Times New Roman" panose="02020603050405020304" pitchFamily="18" charset="0"/>
                <a:cs typeface="Times New Roman" panose="02020603050405020304" pitchFamily="18" charset="0"/>
              </a:rPr>
              <a:t>trình.</a:t>
            </a:r>
            <a:endParaRPr lang="en-US" sz="1400">
              <a:solidFill>
                <a:schemeClr val="tx1"/>
              </a:solidFill>
              <a:latin typeface="Times New Roman" panose="02020603050405020304" pitchFamily="18" charset="0"/>
              <a:cs typeface="Times New Roman" panose="02020603050405020304" pitchFamily="18" charset="0"/>
            </a:endParaRPr>
          </a:p>
          <a:p>
            <a:pPr marL="458788" indent="-285750" algn="just">
              <a:lnSpc>
                <a:spcPct val="150000"/>
              </a:lnSpc>
              <a:spcBef>
                <a:spcPts val="0"/>
              </a:spcBef>
              <a:spcAft>
                <a:spcPts val="0"/>
              </a:spcAft>
              <a:buClr>
                <a:schemeClr val="tx1"/>
              </a:buClr>
            </a:pPr>
            <a:r>
              <a:rPr lang="en-US" sz="1400" smtClean="0">
                <a:solidFill>
                  <a:schemeClr val="tx1"/>
                </a:solidFill>
                <a:latin typeface="Times New Roman" panose="02020603050405020304" pitchFamily="18" charset="0"/>
                <a:cs typeface="Times New Roman" panose="02020603050405020304" pitchFamily="18" charset="0"/>
              </a:rPr>
              <a:t>Hầu </a:t>
            </a:r>
            <a:r>
              <a:rPr lang="en-US" sz="1400">
                <a:solidFill>
                  <a:schemeClr val="tx1"/>
                </a:solidFill>
                <a:latin typeface="Times New Roman" panose="02020603050405020304" pitchFamily="18" charset="0"/>
                <a:cs typeface="Times New Roman" panose="02020603050405020304" pitchFamily="18" charset="0"/>
              </a:rPr>
              <a:t>hết các sản phẩm Open Source đều có khả năng bảo mật tuyệt vời, khi một vết nứt được tìm thấy, nó thường được trám nhanh hơn phần mềm có bản quyền</a:t>
            </a:r>
            <a:r>
              <a:rPr lang="en-US" sz="1400" smtClean="0">
                <a:solidFill>
                  <a:schemeClr val="tx1"/>
                </a:solidFill>
                <a:latin typeface="Times New Roman" panose="02020603050405020304" pitchFamily="18" charset="0"/>
                <a:cs typeface="Times New Roman" panose="02020603050405020304" pitchFamily="18" charset="0"/>
              </a:rPr>
              <a:t>.</a:t>
            </a:r>
          </a:p>
        </p:txBody>
      </p:sp>
      <p:pic>
        <p:nvPicPr>
          <p:cNvPr id="2050" name="Picture 2" descr="Open Source - Word Clou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8123" y="895351"/>
            <a:ext cx="2925097"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838200" y="2952750"/>
            <a:ext cx="7543800" cy="1800493"/>
          </a:xfrm>
          <a:prstGeom prst="rect">
            <a:avLst/>
          </a:prstGeom>
          <a:noFill/>
        </p:spPr>
        <p:txBody>
          <a:bodyPr wrap="square" rtlCol="0">
            <a:spAutoFit/>
          </a:bodyPr>
          <a:lstStyle/>
          <a:p>
            <a:pPr marL="461963" indent="-287338" algn="just">
              <a:lnSpc>
                <a:spcPct val="150000"/>
              </a:lnSpc>
              <a:spcBef>
                <a:spcPts val="0"/>
              </a:spcBef>
              <a:spcAft>
                <a:spcPts val="0"/>
              </a:spcAft>
              <a:buSzPct val="76000"/>
              <a:buFont typeface="Wingdings" panose="05000000000000000000" pitchFamily="2" charset="2"/>
              <a:buChar char="Ø"/>
            </a:pPr>
            <a:r>
              <a:rPr lang="en-US" sz="1400" smtClean="0">
                <a:latin typeface="Times New Roman" panose="02020603050405020304" pitchFamily="18" charset="0"/>
                <a:cs typeface="Times New Roman" panose="02020603050405020304" pitchFamily="18" charset="0"/>
              </a:rPr>
              <a:t>Các hệ thống Open Source, nhất là các hệ thống dựa trên UNIX, thường linh hoạt đến khó tin nổi. Bởi vì chúng được xây dựng từ nhiều khối thống nhất và được miêu tả cặn kẽ, rất dễ để thay thế nhiều phần của hệ thống với phần có giao diện tương tự.</a:t>
            </a:r>
          </a:p>
          <a:p>
            <a:pPr marL="461963" indent="-287338" algn="just">
              <a:lnSpc>
                <a:spcPct val="150000"/>
              </a:lnSpc>
              <a:spcBef>
                <a:spcPts val="0"/>
              </a:spcBef>
              <a:spcAft>
                <a:spcPts val="0"/>
              </a:spcAft>
              <a:buSzPct val="76000"/>
              <a:buFont typeface="Wingdings" panose="05000000000000000000" pitchFamily="2" charset="2"/>
              <a:buChar char="Ø"/>
            </a:pPr>
            <a:r>
              <a:rPr lang="en-US" sz="1400" smtClean="0">
                <a:latin typeface="Times New Roman" panose="02020603050405020304" pitchFamily="18" charset="0"/>
                <a:cs typeface="Times New Roman" panose="02020603050405020304" pitchFamily="18" charset="0"/>
              </a:rPr>
              <a:t>Có một cộng đồng hỗ trợ lớn. Không bị phụ thuộc vào một công ty nào.</a:t>
            </a:r>
          </a:p>
          <a:p>
            <a:pPr>
              <a:lnSpc>
                <a:spcPct val="150000"/>
              </a:lnSpc>
              <a:spcBef>
                <a:spcPts val="0"/>
              </a:spcBef>
              <a:spcAft>
                <a:spcPts val="0"/>
              </a:spcAft>
            </a:pPr>
            <a:endParaRPr lang="en-US"/>
          </a:p>
        </p:txBody>
      </p:sp>
    </p:spTree>
    <p:extLst>
      <p:ext uri="{BB962C8B-B14F-4D97-AF65-F5344CB8AC3E}">
        <p14:creationId xmlns:p14="http://schemas.microsoft.com/office/powerpoint/2010/main" val="32815789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a:xfrm>
            <a:off x="814388" y="285750"/>
            <a:ext cx="7024687" cy="704850"/>
          </a:xfrm>
        </p:spPr>
        <p:txBody>
          <a:bodyPr/>
          <a:lstStyle/>
          <a:p>
            <a:r>
              <a:rPr lang="en-US" sz="2400">
                <a:latin typeface="Times New Roman" panose="02020603050405020304" pitchFamily="18" charset="0"/>
                <a:ea typeface="Calibri" panose="020F0502020204030204" pitchFamily="34" charset="0"/>
              </a:rPr>
              <a:t>1.1. Khái quát về mã nguồn mở</a:t>
            </a:r>
            <a:endParaRPr lang="en-US" sz="2400"/>
          </a:p>
        </p:txBody>
      </p:sp>
      <p:sp>
        <p:nvSpPr>
          <p:cNvPr id="9219" name="Content Placeholder 5"/>
          <p:cNvSpPr>
            <a:spLocks noGrp="1"/>
          </p:cNvSpPr>
          <p:nvPr>
            <p:ph idx="1"/>
          </p:nvPr>
        </p:nvSpPr>
        <p:spPr>
          <a:xfrm>
            <a:off x="914400" y="971550"/>
            <a:ext cx="7391400" cy="3200399"/>
          </a:xfrm>
        </p:spPr>
        <p:txBody>
          <a:bodyPr/>
          <a:lstStyle/>
          <a:p>
            <a:pPr marL="0" indent="0" algn="just">
              <a:lnSpc>
                <a:spcPct val="150000"/>
              </a:lnSpc>
              <a:spcBef>
                <a:spcPts val="0"/>
              </a:spcBef>
              <a:spcAft>
                <a:spcPts val="0"/>
              </a:spcAft>
              <a:buNone/>
            </a:pPr>
            <a:r>
              <a:rPr lang="en-US" sz="1400" b="1">
                <a:solidFill>
                  <a:schemeClr val="tx1"/>
                </a:solidFill>
                <a:latin typeface="Times New Roman" panose="02020603050405020304" pitchFamily="18" charset="0"/>
                <a:cs typeface="Times New Roman" panose="02020603050405020304" pitchFamily="18" charset="0"/>
              </a:rPr>
              <a:t>Cơ hội kinh doanh với mã nguồn </a:t>
            </a:r>
            <a:r>
              <a:rPr lang="en-US" sz="1400" b="1" smtClean="0">
                <a:solidFill>
                  <a:schemeClr val="tx1"/>
                </a:solidFill>
                <a:latin typeface="Times New Roman" panose="02020603050405020304" pitchFamily="18" charset="0"/>
                <a:cs typeface="Times New Roman" panose="02020603050405020304" pitchFamily="18" charset="0"/>
              </a:rPr>
              <a:t>mở?</a:t>
            </a:r>
            <a:endParaRPr lang="en-US" sz="1400" b="1">
              <a:solidFill>
                <a:schemeClr val="tx1"/>
              </a:solidFill>
              <a:latin typeface="Times New Roman" panose="02020603050405020304" pitchFamily="18" charset="0"/>
              <a:cs typeface="Times New Roman" panose="02020603050405020304" pitchFamily="18" charset="0"/>
            </a:endParaRPr>
          </a:p>
          <a:p>
            <a:pPr marL="457200" indent="-285750" algn="just">
              <a:lnSpc>
                <a:spcPct val="150000"/>
              </a:lnSpc>
              <a:spcBef>
                <a:spcPts val="0"/>
              </a:spcBef>
              <a:spcAft>
                <a:spcPts val="0"/>
              </a:spcAft>
              <a:buClr>
                <a:schemeClr val="tx1"/>
              </a:buClr>
            </a:pPr>
            <a:r>
              <a:rPr lang="en-US" sz="1400" smtClean="0">
                <a:solidFill>
                  <a:schemeClr val="tx1"/>
                </a:solidFill>
                <a:latin typeface="Times New Roman" panose="02020603050405020304" pitchFamily="18" charset="0"/>
                <a:cs typeface="Times New Roman" panose="02020603050405020304" pitchFamily="18" charset="0"/>
              </a:rPr>
              <a:t>Open </a:t>
            </a:r>
            <a:r>
              <a:rPr lang="en-US" sz="1400">
                <a:solidFill>
                  <a:schemeClr val="tx1"/>
                </a:solidFill>
                <a:latin typeface="Times New Roman" panose="02020603050405020304" pitchFamily="18" charset="0"/>
                <a:cs typeface="Times New Roman" panose="02020603050405020304" pitchFamily="18" charset="0"/>
              </a:rPr>
              <a:t>source đã được chấp nhận trong các công ty lớn. Nhiều hợp đồng lớn đã chấp nhận phần mềm Open </a:t>
            </a:r>
            <a:r>
              <a:rPr lang="en-US" sz="1400" smtClean="0">
                <a:solidFill>
                  <a:schemeClr val="tx1"/>
                </a:solidFill>
                <a:latin typeface="Times New Roman" panose="02020603050405020304" pitchFamily="18" charset="0"/>
                <a:cs typeface="Times New Roman" panose="02020603050405020304" pitchFamily="18" charset="0"/>
              </a:rPr>
              <a:t>Source.</a:t>
            </a:r>
          </a:p>
          <a:p>
            <a:pPr marL="457200" indent="-285750" algn="just">
              <a:lnSpc>
                <a:spcPct val="150000"/>
              </a:lnSpc>
              <a:spcBef>
                <a:spcPts val="0"/>
              </a:spcBef>
              <a:spcAft>
                <a:spcPts val="0"/>
              </a:spcAft>
              <a:buClr>
                <a:schemeClr val="tx1"/>
              </a:buClr>
            </a:pPr>
            <a:r>
              <a:rPr lang="en-US" sz="1400" smtClean="0">
                <a:solidFill>
                  <a:schemeClr val="tx1"/>
                </a:solidFill>
                <a:latin typeface="Times New Roman" panose="02020603050405020304" pitchFamily="18" charset="0"/>
                <a:cs typeface="Times New Roman" panose="02020603050405020304" pitchFamily="18" charset="0"/>
              </a:rPr>
              <a:t>Với </a:t>
            </a:r>
            <a:r>
              <a:rPr lang="en-US" sz="1400">
                <a:solidFill>
                  <a:schemeClr val="tx1"/>
                </a:solidFill>
                <a:latin typeface="Times New Roman" panose="02020603050405020304" pitchFamily="18" charset="0"/>
                <a:cs typeface="Times New Roman" panose="02020603050405020304" pitchFamily="18" charset="0"/>
              </a:rPr>
              <a:t>Open Source, việc phân phối và phát triển là một phương pháp lâu dài để tạo ra phần mềm, người mua được cung cấp cả giải pháp phần mềm lẫn những dòng mã có giấy phép Open Source. Hơn nữa, các doanh nghiệp vừa và nhỏ cũng sẽ ưa chuộng phần mềm Open Source hơn</a:t>
            </a:r>
            <a:r>
              <a:rPr lang="en-US" sz="1400" smtClean="0">
                <a:solidFill>
                  <a:schemeClr val="tx1"/>
                </a:solidFill>
                <a:latin typeface="Times New Roman" panose="02020603050405020304" pitchFamily="18" charset="0"/>
                <a:cs typeface="Times New Roman" panose="02020603050405020304" pitchFamily="18" charset="0"/>
              </a:rPr>
              <a:t>.</a:t>
            </a:r>
          </a:p>
          <a:p>
            <a:pPr marL="457200" indent="-285750" algn="just">
              <a:lnSpc>
                <a:spcPct val="150000"/>
              </a:lnSpc>
              <a:spcBef>
                <a:spcPts val="0"/>
              </a:spcBef>
              <a:spcAft>
                <a:spcPts val="0"/>
              </a:spcAft>
              <a:buClr>
                <a:schemeClr val="tx1"/>
              </a:buClr>
            </a:pPr>
            <a:r>
              <a:rPr lang="en-US" sz="1400" smtClean="0">
                <a:solidFill>
                  <a:schemeClr val="tx1"/>
                </a:solidFill>
                <a:latin typeface="Times New Roman" panose="02020603050405020304" pitchFamily="18" charset="0"/>
                <a:cs typeface="Times New Roman" panose="02020603050405020304" pitchFamily="18" charset="0"/>
              </a:rPr>
              <a:t>Hiện </a:t>
            </a:r>
            <a:r>
              <a:rPr lang="en-US" sz="1400">
                <a:solidFill>
                  <a:schemeClr val="tx1"/>
                </a:solidFill>
                <a:latin typeface="Times New Roman" panose="02020603050405020304" pitchFamily="18" charset="0"/>
                <a:cs typeface="Times New Roman" panose="02020603050405020304" pitchFamily="18" charset="0"/>
              </a:rPr>
              <a:t>nay đã có một số tổ chức dự định sử dụng Open Source để xây dựng nhân tố cốt lõi của hệ </a:t>
            </a:r>
            <a:r>
              <a:rPr lang="en-US" sz="1400" smtClean="0">
                <a:solidFill>
                  <a:schemeClr val="tx1"/>
                </a:solidFill>
                <a:latin typeface="Times New Roman" panose="02020603050405020304" pitchFamily="18" charset="0"/>
                <a:cs typeface="Times New Roman" panose="02020603050405020304" pitchFamily="18" charset="0"/>
              </a:rPr>
              <a:t>thống từ </a:t>
            </a:r>
            <a:r>
              <a:rPr lang="en-US" sz="1400">
                <a:solidFill>
                  <a:schemeClr val="tx1"/>
                </a:solidFill>
                <a:latin typeface="Times New Roman" panose="02020603050405020304" pitchFamily="18" charset="0"/>
                <a:cs typeface="Times New Roman" panose="02020603050405020304" pitchFamily="18" charset="0"/>
              </a:rPr>
              <a:t>hệ điều hành, cơ sở dữ liệu, ứng dụng và Web server… đến các hệ thống quản trị nội dung và nhiều phần mềm kinh doanh thông minh.</a:t>
            </a:r>
          </a:p>
          <a:p>
            <a:pPr algn="just">
              <a:lnSpc>
                <a:spcPct val="150000"/>
              </a:lnSpc>
              <a:spcBef>
                <a:spcPts val="0"/>
              </a:spcBef>
              <a:spcAft>
                <a:spcPts val="0"/>
              </a:spcAft>
              <a:buFontTx/>
              <a:buChar char="-"/>
            </a:pPr>
            <a:endParaRPr lang="en-US" sz="1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0918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a:xfrm>
            <a:off x="814388" y="285750"/>
            <a:ext cx="7024687" cy="704850"/>
          </a:xfrm>
        </p:spPr>
        <p:txBody>
          <a:bodyPr/>
          <a:lstStyle/>
          <a:p>
            <a:r>
              <a:rPr lang="en-US" sz="2400">
                <a:latin typeface="Times New Roman" panose="02020603050405020304" pitchFamily="18" charset="0"/>
                <a:ea typeface="Calibri" panose="020F0502020204030204" pitchFamily="34" charset="0"/>
              </a:rPr>
              <a:t>1.1. Khái quát về mã nguồn mở</a:t>
            </a:r>
            <a:endParaRPr lang="en-US" sz="2400"/>
          </a:p>
        </p:txBody>
      </p:sp>
      <p:sp>
        <p:nvSpPr>
          <p:cNvPr id="9219" name="Content Placeholder 5"/>
          <p:cNvSpPr>
            <a:spLocks noGrp="1"/>
          </p:cNvSpPr>
          <p:nvPr>
            <p:ph idx="1"/>
          </p:nvPr>
        </p:nvSpPr>
        <p:spPr>
          <a:xfrm>
            <a:off x="814388" y="971550"/>
            <a:ext cx="7567612" cy="3733800"/>
          </a:xfrm>
        </p:spPr>
        <p:txBody>
          <a:bodyPr/>
          <a:lstStyle/>
          <a:p>
            <a:pPr marL="0" indent="0" algn="just">
              <a:lnSpc>
                <a:spcPct val="150000"/>
              </a:lnSpc>
              <a:spcBef>
                <a:spcPts val="0"/>
              </a:spcBef>
              <a:spcAft>
                <a:spcPts val="0"/>
              </a:spcAft>
              <a:buNone/>
            </a:pPr>
            <a:r>
              <a:rPr lang="en-US" sz="1400" b="1">
                <a:solidFill>
                  <a:schemeClr val="tx1"/>
                </a:solidFill>
                <a:latin typeface="Times New Roman" panose="02020603050405020304" pitchFamily="18" charset="0"/>
                <a:cs typeface="Times New Roman" panose="02020603050405020304" pitchFamily="18" charset="0"/>
              </a:rPr>
              <a:t>Cơ hội kinh doanh với mã nguồn </a:t>
            </a:r>
            <a:r>
              <a:rPr lang="en-US" sz="1400" b="1" smtClean="0">
                <a:solidFill>
                  <a:schemeClr val="tx1"/>
                </a:solidFill>
                <a:latin typeface="Times New Roman" panose="02020603050405020304" pitchFamily="18" charset="0"/>
                <a:cs typeface="Times New Roman" panose="02020603050405020304" pitchFamily="18" charset="0"/>
              </a:rPr>
              <a:t>mở?</a:t>
            </a:r>
            <a:endParaRPr lang="en-US" sz="1400" b="1">
              <a:solidFill>
                <a:schemeClr val="tx1"/>
              </a:solidFill>
              <a:latin typeface="Times New Roman" panose="02020603050405020304" pitchFamily="18" charset="0"/>
              <a:cs typeface="Times New Roman" panose="02020603050405020304" pitchFamily="18" charset="0"/>
            </a:endParaRPr>
          </a:p>
          <a:p>
            <a:pPr marL="517525" algn="just">
              <a:lnSpc>
                <a:spcPct val="150000"/>
              </a:lnSpc>
              <a:spcBef>
                <a:spcPts val="0"/>
              </a:spcBef>
              <a:spcAft>
                <a:spcPts val="0"/>
              </a:spcAft>
              <a:buClrTx/>
            </a:pPr>
            <a:r>
              <a:rPr lang="en-US" sz="1400" smtClean="0">
                <a:solidFill>
                  <a:schemeClr val="tx1"/>
                </a:solidFill>
                <a:latin typeface="Times New Roman" panose="02020603050405020304" pitchFamily="18" charset="0"/>
                <a:cs typeface="Times New Roman" panose="02020603050405020304" pitchFamily="18" charset="0"/>
              </a:rPr>
              <a:t>Mặc </a:t>
            </a:r>
            <a:r>
              <a:rPr lang="en-US" sz="1400">
                <a:solidFill>
                  <a:schemeClr val="tx1"/>
                </a:solidFill>
                <a:latin typeface="Times New Roman" panose="02020603050405020304" pitchFamily="18" charset="0"/>
                <a:cs typeface="Times New Roman" panose="02020603050405020304" pitchFamily="18" charset="0"/>
              </a:rPr>
              <a:t>dù con đường để free software khẳng định vị trí vẫn còn dài, nhưng đáng chú ý là Open Source đã giành được khoảng 70% thị trường ứng dụng Web, và dường như con số này vẫn tiếp tục tăng lên hàng năm.</a:t>
            </a:r>
          </a:p>
          <a:p>
            <a:pPr marL="517525" algn="just">
              <a:lnSpc>
                <a:spcPct val="150000"/>
              </a:lnSpc>
              <a:spcBef>
                <a:spcPts val="0"/>
              </a:spcBef>
              <a:spcAft>
                <a:spcPts val="0"/>
              </a:spcAft>
              <a:buClrTx/>
            </a:pPr>
            <a:r>
              <a:rPr lang="en-US" sz="1400">
                <a:solidFill>
                  <a:schemeClr val="tx1"/>
                </a:solidFill>
                <a:latin typeface="Times New Roman" panose="02020603050405020304" pitchFamily="18" charset="0"/>
                <a:cs typeface="Times New Roman" panose="02020603050405020304" pitchFamily="18" charset="0"/>
              </a:rPr>
              <a:t>Bằng cách này, cả công ty lẫn khách hàng đều có </a:t>
            </a:r>
            <a:r>
              <a:rPr lang="en-US" sz="1400" smtClean="0">
                <a:solidFill>
                  <a:schemeClr val="tx1"/>
                </a:solidFill>
                <a:latin typeface="Times New Roman" panose="02020603050405020304" pitchFamily="18" charset="0"/>
                <a:cs typeface="Times New Roman" panose="02020603050405020304" pitchFamily="18" charset="0"/>
              </a:rPr>
              <a:t>lợi</a:t>
            </a:r>
            <a:endParaRPr lang="en-US" sz="1400">
              <a:solidFill>
                <a:schemeClr val="tx1"/>
              </a:solidFill>
              <a:latin typeface="Times New Roman" panose="02020603050405020304" pitchFamily="18" charset="0"/>
              <a:cs typeface="Times New Roman" panose="02020603050405020304" pitchFamily="18" charset="0"/>
            </a:endParaRPr>
          </a:p>
          <a:p>
            <a:pPr marL="909638" lvl="1" indent="-285750" algn="just">
              <a:lnSpc>
                <a:spcPct val="150000"/>
              </a:lnSpc>
              <a:spcBef>
                <a:spcPts val="0"/>
              </a:spcBef>
              <a:spcAft>
                <a:spcPts val="0"/>
              </a:spcAft>
              <a:buClrTx/>
              <a:buFont typeface="Wingdings" pitchFamily="2" charset="2"/>
              <a:buChar char="ü"/>
            </a:pPr>
            <a:r>
              <a:rPr lang="en-US" sz="1400">
                <a:solidFill>
                  <a:schemeClr val="tx1"/>
                </a:solidFill>
                <a:latin typeface="Times New Roman" panose="02020603050405020304" pitchFamily="18" charset="0"/>
                <a:cs typeface="Times New Roman" panose="02020603050405020304" pitchFamily="18" charset="0"/>
              </a:rPr>
              <a:t>Về phía khách hàng, họ được dùng phần mềm chất lượng tốt, hỗ trợ khách hàng đầy đủ với giá rẻ.</a:t>
            </a:r>
          </a:p>
          <a:p>
            <a:pPr marL="909638" lvl="1" indent="-285750" algn="just">
              <a:lnSpc>
                <a:spcPct val="150000"/>
              </a:lnSpc>
              <a:spcBef>
                <a:spcPts val="0"/>
              </a:spcBef>
              <a:spcAft>
                <a:spcPts val="0"/>
              </a:spcAft>
              <a:buClrTx/>
              <a:buFont typeface="Wingdings" pitchFamily="2" charset="2"/>
              <a:buChar char="ü"/>
            </a:pPr>
            <a:r>
              <a:rPr lang="en-US" sz="1400">
                <a:solidFill>
                  <a:schemeClr val="tx1"/>
                </a:solidFill>
                <a:latin typeface="Times New Roman" panose="02020603050405020304" pitchFamily="18" charset="0"/>
                <a:cs typeface="Times New Roman" panose="02020603050405020304" pitchFamily="18" charset="0"/>
              </a:rPr>
              <a:t> Về phía nhà cung cấp, dựa trên Open Source, tiết kiệm đáng kể các chi phí về phát triển, kiểm lỗi, quản lý dự án. Đồng thời, nhân lực của họ lại nhanh chóng nâng cao trình độ, giảm bớt thời gian làm việc “chân tay” khi tiếp nhận source code có “giá trị” và “chất lượng” từ những Open Source được xây dựng chuyên nghiệp, cấu trúc phần mềm, lập </a:t>
            </a:r>
            <a:r>
              <a:rPr lang="en-US" sz="1400" smtClean="0">
                <a:solidFill>
                  <a:schemeClr val="tx1"/>
                </a:solidFill>
                <a:latin typeface="Times New Roman" panose="02020603050405020304" pitchFamily="18" charset="0"/>
                <a:cs typeface="Times New Roman" panose="02020603050405020304" pitchFamily="18" charset="0"/>
              </a:rPr>
              <a:t>trình, tốt </a:t>
            </a:r>
            <a:r>
              <a:rPr lang="en-US" sz="1400">
                <a:solidFill>
                  <a:schemeClr val="tx1"/>
                </a:solidFill>
                <a:latin typeface="Times New Roman" panose="02020603050405020304" pitchFamily="18" charset="0"/>
                <a:cs typeface="Times New Roman" panose="02020603050405020304" pitchFamily="18" charset="0"/>
              </a:rPr>
              <a:t>ngay từ đầu</a:t>
            </a:r>
            <a:r>
              <a:rPr lang="en-US" sz="1400" smtClean="0">
                <a:solidFill>
                  <a:schemeClr val="tx1"/>
                </a:solidFill>
                <a:latin typeface="Times New Roman" panose="02020603050405020304" pitchFamily="18" charset="0"/>
                <a:cs typeface="Times New Roman" panose="02020603050405020304" pitchFamily="18" charset="0"/>
              </a:rPr>
              <a:t>.</a:t>
            </a:r>
          </a:p>
          <a:p>
            <a:pPr marL="909638" lvl="1" indent="-285750" algn="just">
              <a:lnSpc>
                <a:spcPct val="150000"/>
              </a:lnSpc>
              <a:spcBef>
                <a:spcPts val="0"/>
              </a:spcBef>
              <a:spcAft>
                <a:spcPts val="0"/>
              </a:spcAft>
              <a:buClrTx/>
              <a:buFont typeface="Wingdings" pitchFamily="2" charset="2"/>
              <a:buChar char="ü"/>
            </a:pPr>
            <a:endParaRPr lang="en-US" sz="1400">
              <a:solidFill>
                <a:schemeClr val="tx1"/>
              </a:solidFill>
              <a:latin typeface="Times New Roman" panose="02020603050405020304" pitchFamily="18" charset="0"/>
              <a:cs typeface="Times New Roman" panose="02020603050405020304" pitchFamily="18" charset="0"/>
            </a:endParaRPr>
          </a:p>
          <a:p>
            <a:pPr algn="just">
              <a:lnSpc>
                <a:spcPct val="150000"/>
              </a:lnSpc>
              <a:spcBef>
                <a:spcPts val="0"/>
              </a:spcBef>
              <a:spcAft>
                <a:spcPts val="0"/>
              </a:spcAft>
              <a:buFontTx/>
              <a:buChar char="-"/>
            </a:pPr>
            <a:endParaRPr lang="en-US" sz="1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56482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a:xfrm>
            <a:off x="814388" y="285750"/>
            <a:ext cx="7024687" cy="704850"/>
          </a:xfrm>
        </p:spPr>
        <p:txBody>
          <a:bodyPr/>
          <a:lstStyle/>
          <a:p>
            <a:r>
              <a:rPr lang="en-US" sz="2400">
                <a:latin typeface="Times New Roman" panose="02020603050405020304" pitchFamily="18" charset="0"/>
                <a:ea typeface="Calibri" panose="020F0502020204030204" pitchFamily="34" charset="0"/>
              </a:rPr>
              <a:t>1.1. Khái quát về mã nguồn mở</a:t>
            </a:r>
            <a:endParaRPr lang="en-US" sz="2400"/>
          </a:p>
        </p:txBody>
      </p:sp>
      <p:pic>
        <p:nvPicPr>
          <p:cNvPr id="3074" name="Picture 2" descr="ma nguon mo la gi va nhung dieu can biet p2 hinh anh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657350"/>
            <a:ext cx="5976938" cy="234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143000" y="1090909"/>
            <a:ext cx="3025187" cy="338554"/>
          </a:xfrm>
          <a:prstGeom prst="rect">
            <a:avLst/>
          </a:prstGeom>
        </p:spPr>
        <p:txBody>
          <a:bodyPr wrap="none">
            <a:spAutoFit/>
          </a:bodyPr>
          <a:lstStyle/>
          <a:p>
            <a:r>
              <a:rPr lang="en-US" sz="1600" b="1">
                <a:latin typeface="Times New Roman" panose="02020603050405020304" pitchFamily="18" charset="0"/>
                <a:ea typeface="Times New Roman" panose="02020603050405020304" pitchFamily="18" charset="0"/>
              </a:rPr>
              <a:t>Một số phần mềm mã nguồn mở</a:t>
            </a:r>
            <a:endParaRPr lang="en-US" sz="1600" b="1"/>
          </a:p>
        </p:txBody>
      </p:sp>
    </p:spTree>
    <p:extLst>
      <p:ext uri="{BB962C8B-B14F-4D97-AF65-F5344CB8AC3E}">
        <p14:creationId xmlns:p14="http://schemas.microsoft.com/office/powerpoint/2010/main" val="4911072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a:xfrm>
            <a:off x="838200" y="361950"/>
            <a:ext cx="7153275" cy="704850"/>
          </a:xfrm>
        </p:spPr>
        <p:txBody>
          <a:bodyPr/>
          <a:lstStyle/>
          <a:p>
            <a:r>
              <a:rPr lang="en-US" sz="2400" smtClean="0">
                <a:latin typeface="Times New Roman" panose="02020603050405020304" pitchFamily="18" charset="0"/>
                <a:ea typeface="Calibri" panose="020F0502020204030204" pitchFamily="34" charset="0"/>
                <a:cs typeface="Times New Roman" panose="02020603050405020304" pitchFamily="18" charset="0"/>
              </a:rPr>
              <a:t>1.2. </a:t>
            </a:r>
            <a:r>
              <a:rPr lang="en-US" sz="2400">
                <a:latin typeface="Times New Roman" panose="02020603050405020304" pitchFamily="18" charset="0"/>
                <a:cs typeface="Times New Roman" panose="02020603050405020304" pitchFamily="18" charset="0"/>
              </a:rPr>
              <a:t>Các học thuyết về phần mềm mã nguồn mở</a:t>
            </a:r>
          </a:p>
        </p:txBody>
      </p:sp>
      <p:sp>
        <p:nvSpPr>
          <p:cNvPr id="3" name="Rectangle 2"/>
          <p:cNvSpPr/>
          <p:nvPr/>
        </p:nvSpPr>
        <p:spPr>
          <a:xfrm>
            <a:off x="838200" y="1120677"/>
            <a:ext cx="2077813" cy="338554"/>
          </a:xfrm>
          <a:prstGeom prst="rect">
            <a:avLst/>
          </a:prstGeom>
        </p:spPr>
        <p:txBody>
          <a:bodyPr wrap="none">
            <a:spAutoFit/>
          </a:bodyPr>
          <a:lstStyle/>
          <a:p>
            <a:r>
              <a:rPr lang="en-US" sz="1600" b="1">
                <a:latin typeface="Times New Roman" panose="02020603050405020304" pitchFamily="18" charset="0"/>
                <a:cs typeface="Times New Roman" panose="02020603050405020304" pitchFamily="18" charset="0"/>
              </a:rPr>
              <a:t>1.2.1. Học thuyết FSF</a:t>
            </a:r>
          </a:p>
        </p:txBody>
      </p:sp>
      <p:sp>
        <p:nvSpPr>
          <p:cNvPr id="2" name="Rectangle 1"/>
          <p:cNvSpPr/>
          <p:nvPr/>
        </p:nvSpPr>
        <p:spPr>
          <a:xfrm>
            <a:off x="914400" y="1428454"/>
            <a:ext cx="7391400" cy="2677656"/>
          </a:xfrm>
          <a:prstGeom prst="rect">
            <a:avLst/>
          </a:prstGeom>
        </p:spPr>
        <p:txBody>
          <a:bodyPr wrap="square">
            <a:spAutoFit/>
          </a:bodyPr>
          <a:lstStyle/>
          <a:p>
            <a:pPr marL="400050" marR="267335" indent="-285750" algn="just">
              <a:lnSpc>
                <a:spcPct val="150000"/>
              </a:lnSpc>
              <a:buSzPct val="76000"/>
              <a:buFont typeface="Wingdings" pitchFamily="2" charset="2"/>
              <a:buChar char="Ø"/>
              <a:tabLst>
                <a:tab pos="2211705" algn="l"/>
                <a:tab pos="2211705" algn="l"/>
                <a:tab pos="3771900" algn="l"/>
                <a:tab pos="6515100" algn="l"/>
              </a:tabLst>
            </a:pPr>
            <a:r>
              <a:rPr lang="en-US" sz="1400">
                <a:latin typeface="Times New Roman" panose="02020603050405020304" pitchFamily="18" charset="0"/>
                <a:cs typeface="Times New Roman" panose="02020603050405020304" pitchFamily="18" charset="0"/>
              </a:rPr>
              <a:t>Tổ chức phần mềm tự do FSF (Free Software Foundation) đề xuất nhằm bảo vệ các quyền </a:t>
            </a:r>
            <a:r>
              <a:rPr lang="en-US" sz="1400" smtClean="0">
                <a:latin typeface="Times New Roman" panose="02020603050405020304" pitchFamily="18" charset="0"/>
                <a:cs typeface="Times New Roman" panose="02020603050405020304" pitchFamily="18" charset="0"/>
              </a:rPr>
              <a:t>tự </a:t>
            </a:r>
            <a:r>
              <a:rPr lang="en-US" sz="1400">
                <a:latin typeface="Times New Roman" panose="02020603050405020304" pitchFamily="18" charset="0"/>
                <a:cs typeface="Times New Roman" panose="02020603050405020304" pitchFamily="18" charset="0"/>
              </a:rPr>
              <a:t>do của người </a:t>
            </a:r>
            <a:r>
              <a:rPr lang="en-US" sz="1400" smtClean="0">
                <a:latin typeface="Times New Roman" panose="02020603050405020304" pitchFamily="18" charset="0"/>
                <a:cs typeface="Times New Roman" panose="02020603050405020304" pitchFamily="18" charset="0"/>
              </a:rPr>
              <a:t>dùng.</a:t>
            </a:r>
          </a:p>
          <a:p>
            <a:pPr marL="400050" marR="267335" indent="-285750" algn="just">
              <a:lnSpc>
                <a:spcPct val="150000"/>
              </a:lnSpc>
              <a:buSzPct val="76000"/>
              <a:buFont typeface="Wingdings" pitchFamily="2" charset="2"/>
              <a:buChar char="Ø"/>
              <a:tabLst>
                <a:tab pos="2211705" algn="l"/>
                <a:tab pos="2211705" algn="l"/>
                <a:tab pos="3771900" algn="l"/>
                <a:tab pos="6515100" algn="l"/>
              </a:tabLst>
            </a:pPr>
            <a:r>
              <a:rPr lang="en-US" sz="1400" smtClean="0">
                <a:latin typeface="Times New Roman" panose="02020603050405020304" pitchFamily="18" charset="0"/>
                <a:cs typeface="Times New Roman" panose="02020603050405020304" pitchFamily="18" charset="0"/>
              </a:rPr>
              <a:t>Quyền </a:t>
            </a:r>
            <a:r>
              <a:rPr lang="en-US" sz="1400">
                <a:latin typeface="Times New Roman" panose="02020603050405020304" pitchFamily="18" charset="0"/>
                <a:cs typeface="Times New Roman" panose="02020603050405020304" pitchFamily="18" charset="0"/>
              </a:rPr>
              <a:t>tự do chạy một chương trình với bất kì mục đích nào</a:t>
            </a:r>
            <a:r>
              <a:rPr lang="en-US" sz="1400" smtClean="0">
                <a:latin typeface="Times New Roman" panose="02020603050405020304" pitchFamily="18" charset="0"/>
                <a:cs typeface="Times New Roman" panose="02020603050405020304" pitchFamily="18" charset="0"/>
              </a:rPr>
              <a:t>.</a:t>
            </a:r>
          </a:p>
          <a:p>
            <a:pPr marL="400050" marR="267335" indent="-285750" algn="just">
              <a:lnSpc>
                <a:spcPct val="150000"/>
              </a:lnSpc>
              <a:buSzPct val="76000"/>
              <a:buFont typeface="Wingdings" pitchFamily="2" charset="2"/>
              <a:buChar char="Ø"/>
              <a:tabLst>
                <a:tab pos="2211705" algn="l"/>
                <a:tab pos="2211705" algn="l"/>
                <a:tab pos="3771900" algn="l"/>
                <a:tab pos="6515100" algn="l"/>
              </a:tabLst>
            </a:pPr>
            <a:r>
              <a:rPr lang="en-US" sz="1400" smtClean="0">
                <a:latin typeface="Times New Roman" panose="02020603050405020304" pitchFamily="18" charset="0"/>
                <a:cs typeface="Times New Roman" panose="02020603050405020304" pitchFamily="18" charset="0"/>
              </a:rPr>
              <a:t>Quyền </a:t>
            </a:r>
            <a:r>
              <a:rPr lang="en-US" sz="1400">
                <a:latin typeface="Times New Roman" panose="02020603050405020304" pitchFamily="18" charset="0"/>
                <a:cs typeface="Times New Roman" panose="02020603050405020304" pitchFamily="18" charset="0"/>
              </a:rPr>
              <a:t>tự do nghiên cứu cách thức vận hành của một chương trình và thích ứng nó cho phù hợp với nhu cầu của mình</a:t>
            </a:r>
            <a:r>
              <a:rPr lang="en-US" sz="1400" smtClean="0">
                <a:latin typeface="Times New Roman" panose="02020603050405020304" pitchFamily="18" charset="0"/>
                <a:cs typeface="Times New Roman" panose="02020603050405020304" pitchFamily="18" charset="0"/>
              </a:rPr>
              <a:t>.</a:t>
            </a:r>
          </a:p>
          <a:p>
            <a:pPr marL="400050" marR="267335" indent="-285750" algn="just">
              <a:lnSpc>
                <a:spcPct val="150000"/>
              </a:lnSpc>
              <a:buSzPct val="76000"/>
              <a:buFont typeface="Wingdings" pitchFamily="2" charset="2"/>
              <a:buChar char="Ø"/>
              <a:tabLst>
                <a:tab pos="2211705" algn="l"/>
                <a:tab pos="2211705" algn="l"/>
                <a:tab pos="3771900" algn="l"/>
                <a:tab pos="6515100" algn="l"/>
              </a:tabLst>
            </a:pPr>
            <a:r>
              <a:rPr lang="en-US" sz="1400" smtClean="0">
                <a:latin typeface="Times New Roman" panose="02020603050405020304" pitchFamily="18" charset="0"/>
                <a:cs typeface="Times New Roman" panose="02020603050405020304" pitchFamily="18" charset="0"/>
              </a:rPr>
              <a:t>Quyền </a:t>
            </a:r>
            <a:r>
              <a:rPr lang="en-US" sz="1400">
                <a:latin typeface="Times New Roman" panose="02020603050405020304" pitchFamily="18" charset="0"/>
                <a:cs typeface="Times New Roman" panose="02020603050405020304" pitchFamily="18" charset="0"/>
              </a:rPr>
              <a:t>tự do phân phát các phiên bản của phần mềm để giúp đỡ những người xung quanh.</a:t>
            </a:r>
          </a:p>
          <a:p>
            <a:pPr marL="400050" marR="267335" indent="-285750" algn="just">
              <a:lnSpc>
                <a:spcPct val="150000"/>
              </a:lnSpc>
              <a:buSzPct val="76000"/>
              <a:buFont typeface="Wingdings" pitchFamily="2" charset="2"/>
              <a:buChar char="Ø"/>
              <a:tabLst>
                <a:tab pos="2211705" algn="l"/>
                <a:tab pos="2211705" algn="l"/>
                <a:tab pos="3771900" algn="l"/>
                <a:tab pos="6515100" algn="l"/>
              </a:tabLst>
            </a:pPr>
            <a:r>
              <a:rPr lang="en-US" sz="1400">
                <a:latin typeface="Times New Roman" panose="02020603050405020304" pitchFamily="18" charset="0"/>
                <a:cs typeface="Times New Roman" panose="02020603050405020304" pitchFamily="18" charset="0"/>
              </a:rPr>
              <a:t>Quyền tự do thêm mới các chức năng cho một chương trình và công bố những tính năng mới đó đến công chúng để toàn cộng đồng được hưởng lợi.</a:t>
            </a:r>
          </a:p>
        </p:txBody>
      </p:sp>
    </p:spTree>
    <p:extLst>
      <p:ext uri="{BB962C8B-B14F-4D97-AF65-F5344CB8AC3E}">
        <p14:creationId xmlns:p14="http://schemas.microsoft.com/office/powerpoint/2010/main" val="11488461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a:xfrm>
            <a:off x="838200" y="361950"/>
            <a:ext cx="7153275" cy="704850"/>
          </a:xfrm>
        </p:spPr>
        <p:txBody>
          <a:bodyPr/>
          <a:lstStyle/>
          <a:p>
            <a:r>
              <a:rPr lang="en-US" sz="2400" smtClean="0">
                <a:latin typeface="Times New Roman" panose="02020603050405020304" pitchFamily="18" charset="0"/>
                <a:ea typeface="Calibri" panose="020F0502020204030204" pitchFamily="34" charset="0"/>
                <a:cs typeface="Times New Roman" panose="02020603050405020304" pitchFamily="18" charset="0"/>
              </a:rPr>
              <a:t>1.2. </a:t>
            </a:r>
            <a:r>
              <a:rPr lang="en-US" sz="2400">
                <a:latin typeface="Times New Roman" panose="02020603050405020304" pitchFamily="18" charset="0"/>
                <a:cs typeface="Times New Roman" panose="02020603050405020304" pitchFamily="18" charset="0"/>
              </a:rPr>
              <a:t>Các học thuyết về phần mềm mã nguồn mở</a:t>
            </a:r>
          </a:p>
        </p:txBody>
      </p:sp>
      <p:sp>
        <p:nvSpPr>
          <p:cNvPr id="3" name="Rectangle 2"/>
          <p:cNvSpPr/>
          <p:nvPr/>
        </p:nvSpPr>
        <p:spPr>
          <a:xfrm>
            <a:off x="877824" y="1123950"/>
            <a:ext cx="2068195" cy="338554"/>
          </a:xfrm>
          <a:prstGeom prst="rect">
            <a:avLst/>
          </a:prstGeom>
        </p:spPr>
        <p:txBody>
          <a:bodyPr wrap="none">
            <a:spAutoFit/>
          </a:bodyPr>
          <a:lstStyle/>
          <a:p>
            <a:r>
              <a:rPr lang="en-US" sz="1600" b="1">
                <a:latin typeface="Times New Roman" panose="02020603050405020304" pitchFamily="18" charset="0"/>
                <a:cs typeface="Times New Roman" panose="02020603050405020304" pitchFamily="18" charset="0"/>
              </a:rPr>
              <a:t>1.2.2. Học thuyết OSI</a:t>
            </a:r>
          </a:p>
        </p:txBody>
      </p:sp>
      <p:sp>
        <p:nvSpPr>
          <p:cNvPr id="2" name="Rectangle 1"/>
          <p:cNvSpPr/>
          <p:nvPr/>
        </p:nvSpPr>
        <p:spPr>
          <a:xfrm>
            <a:off x="914400" y="1504950"/>
            <a:ext cx="7391400" cy="2031325"/>
          </a:xfrm>
          <a:prstGeom prst="rect">
            <a:avLst/>
          </a:prstGeom>
        </p:spPr>
        <p:txBody>
          <a:bodyPr wrap="square">
            <a:spAutoFit/>
          </a:bodyPr>
          <a:lstStyle/>
          <a:p>
            <a:pPr marL="400050" indent="-285750" algn="just">
              <a:lnSpc>
                <a:spcPct val="150000"/>
              </a:lnSpc>
              <a:buSzPct val="76000"/>
              <a:buFont typeface="Wingdings" pitchFamily="2" charset="2"/>
              <a:buChar char="Ø"/>
            </a:pPr>
            <a:r>
              <a:rPr lang="en-US" sz="1400">
                <a:latin typeface="Times New Roman" panose="02020603050405020304" pitchFamily="18" charset="0"/>
                <a:cs typeface="Times New Roman" panose="02020603050405020304" pitchFamily="18" charset="0"/>
              </a:rPr>
              <a:t>Chương trình sáng kiến nguồn mở OSI (Open Source Initiative) đề xuất.</a:t>
            </a:r>
            <a:endParaRPr lang="en-US" sz="1400" b="1">
              <a:latin typeface="Times New Roman" panose="02020603050405020304" pitchFamily="18" charset="0"/>
              <a:cs typeface="Times New Roman" panose="02020603050405020304" pitchFamily="18" charset="0"/>
            </a:endParaRPr>
          </a:p>
          <a:p>
            <a:pPr marL="400050" indent="-285750" algn="just">
              <a:lnSpc>
                <a:spcPct val="150000"/>
              </a:lnSpc>
              <a:buSzPct val="76000"/>
              <a:buFont typeface="Wingdings" pitchFamily="2" charset="2"/>
              <a:buChar char="Ø"/>
            </a:pPr>
            <a:r>
              <a:rPr lang="en-US" sz="1400">
                <a:latin typeface="Times New Roman" panose="02020603050405020304" pitchFamily="18" charset="0"/>
                <a:cs typeface="Times New Roman" panose="02020603050405020304" pitchFamily="18" charset="0"/>
              </a:rPr>
              <a:t>Chú trọng giá trị kĩ thuật của việc tạo ra những phần mềm mạnh, có độ tin cậy cao và phù hợp với kinh doanh, đặc biệt là lợi ích thực tiễn của phương pháp xây dựng và quảng bá phần mềm nguồn mở.</a:t>
            </a:r>
            <a:endParaRPr lang="en-US" sz="1400" b="1">
              <a:latin typeface="Times New Roman" panose="02020603050405020304" pitchFamily="18" charset="0"/>
              <a:cs typeface="Times New Roman" panose="02020603050405020304" pitchFamily="18" charset="0"/>
            </a:endParaRPr>
          </a:p>
          <a:p>
            <a:pPr marL="400050" indent="-285750" algn="just">
              <a:lnSpc>
                <a:spcPct val="150000"/>
              </a:lnSpc>
              <a:buSzPct val="76000"/>
              <a:buFont typeface="Wingdings" pitchFamily="2" charset="2"/>
              <a:buChar char="Ø"/>
            </a:pPr>
            <a:r>
              <a:rPr lang="en-US" sz="1400">
                <a:latin typeface="Times New Roman" panose="02020603050405020304" pitchFamily="18" charset="0"/>
                <a:cs typeface="Times New Roman" panose="02020603050405020304" pitchFamily="18" charset="0"/>
              </a:rPr>
              <a:t>Open Source không chỉ có nghĩa là truy cập vào source code. Các điều khoản </a:t>
            </a:r>
            <a:r>
              <a:rPr lang="en-US" sz="1400" smtClean="0">
                <a:latin typeface="Times New Roman" panose="02020603050405020304" pitchFamily="18" charset="0"/>
                <a:cs typeface="Times New Roman" panose="02020603050405020304" pitchFamily="18" charset="0"/>
              </a:rPr>
              <a:t>phân phối </a:t>
            </a:r>
            <a:r>
              <a:rPr lang="en-US" sz="1400">
                <a:latin typeface="Times New Roman" panose="02020603050405020304" pitchFamily="18" charset="0"/>
                <a:cs typeface="Times New Roman" panose="02020603050405020304" pitchFamily="18" charset="0"/>
              </a:rPr>
              <a:t>phần mềm nguồn mở phải tuân theo các tiêu chí sau:</a:t>
            </a:r>
            <a:endParaRPr lang="en-US" sz="1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027609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Quản trị dự án  trên máy tính&amp;quot;&quot;/&gt;&lt;property id=&quot;20307&quot; value=&quot;256&quot;/&gt;&lt;/object&gt;&lt;object type=&quot;3&quot; unique_id=&quot;10005&quot;&gt;&lt;property id=&quot;20148&quot; value=&quot;5&quot;/&gt;&lt;property id=&quot;20300&quot; value=&quot;Slide 2 - &amp;quot;Lộ trình môn học&amp;quot;&quot;/&gt;&lt;property id=&quot;20307&quot; value=&quot;257&quot;/&gt;&lt;/object&gt;&lt;object type=&quot;3&quot; unique_id=&quot;10006&quot;&gt;&lt;property id=&quot;20148&quot; value=&quot;5&quot;/&gt;&lt;property id=&quot;20300&quot; value=&quot;Slide 3 - &amp;quot;BÀI 1&amp;quot;&quot;/&gt;&lt;property id=&quot;20307&quot; value=&quot;258&quot;/&gt;&lt;/object&gt;&lt;object type=&quot;3&quot; unique_id=&quot;10007&quot;&gt;&lt;property id=&quot;20148&quot; value=&quot;5&quot;/&gt;&lt;property id=&quot;20300&quot; value=&quot;Slide 4 - &amp;quot;Nội dung chính&amp;quot;&quot;/&gt;&lt;property id=&quot;20307&quot; value=&quot;259&quot;/&gt;&lt;/object&gt;&lt;object type=&quot;3&quot; unique_id=&quot;10008&quot;&gt;&lt;property id=&quot;20148&quot; value=&quot;5&quot;/&gt;&lt;property id=&quot;20300&quot; value=&quot;Slide 5 - &amp;quot;1.1. Khái niệm dự án&amp;quot;&quot;/&gt;&lt;property id=&quot;20307&quot; value=&quot;260&quot;/&gt;&lt;/object&gt;&lt;object type=&quot;3&quot; unique_id=&quot;10009&quot;&gt;&lt;property id=&quot;20148&quot; value=&quot;5&quot;/&gt;&lt;property id=&quot;20300&quot; value=&quot;Slide 7 - &amp;quot;Hãy cho ví dụ về dự án?&amp;quot;&quot;/&gt;&lt;property id=&quot;20307&quot; value=&quot;262&quot;/&gt;&lt;/object&gt;&lt;object type=&quot;3&quot; unique_id=&quot;10010&quot;&gt;&lt;property id=&quot;20148&quot; value=&quot;5&quot;/&gt;&lt;property id=&quot;20300&quot; value=&quot;Slide 8 - &amp;quot;1.2. Ý nghĩa của dự án&amp;quot;&quot;/&gt;&lt;property id=&quot;20307&quot; value=&quot;263&quot;/&gt;&lt;/object&gt;&lt;object type=&quot;3&quot; unique_id=&quot;10011&quot;&gt;&lt;property id=&quot;20148&quot; value=&quot;5&quot;/&gt;&lt;property id=&quot;20300&quot; value=&quot;Slide 9 - &amp;quot;Lập và phê duyệt dự án&amp;quot;&quot;/&gt;&lt;property id=&quot;20307&quot; value=&quot;268&quot;/&gt;&lt;/object&gt;&lt;object type=&quot;3&quot; unique_id=&quot;10012&quot;&gt;&lt;property id=&quot;20148&quot; value=&quot;5&quot;/&gt;&lt;property id=&quot;20300&quot; value=&quot;Slide 10 - &amp;quot;1.3. Lộ trình dự án&amp;quot;&quot;/&gt;&lt;property id=&quot;20307&quot; value=&quot;269&quot;/&gt;&lt;/object&gt;&lt;object type=&quot;3&quot; unique_id=&quot;10013&quot;&gt;&lt;property id=&quot;20148&quot; value=&quot;5&quot;/&gt;&lt;property id=&quot;20300&quot; value=&quot;Slide 12 - &amp;quot;1.4. Tổng quan về quản trị dự án&amp;quot;&quot;/&gt;&lt;property id=&quot;20307&quot; value=&quot;265&quot;/&gt;&lt;/object&gt;&lt;object type=&quot;3&quot; unique_id=&quot;10014&quot;&gt;&lt;property id=&quot;20148&quot; value=&quot;5&quot;/&gt;&lt;property id=&quot;20300&quot; value=&quot;Slide 13 - &amp;quot;1.4.1. Các mục tiêu của quản trị dự án&amp;quot;&quot;/&gt;&lt;property id=&quot;20307&quot; value=&quot;267&quot;/&gt;&lt;/object&gt;&lt;object type=&quot;3&quot; unique_id=&quot;10015&quot;&gt;&lt;property id=&quot;20148&quot; value=&quot;5&quot;/&gt;&lt;property id=&quot;20300&quot; value=&quot;Slide 14 - &amp;quot;Chủ đề thảo luận&amp;quot;&quot;/&gt;&lt;property id=&quot;20307&quot; value=&quot;270&quot;/&gt;&lt;/object&gt;&lt;object type=&quot;3&quot; unique_id=&quot;10016&quot;&gt;&lt;property id=&quot;20148&quot; value=&quot;5&quot;/&gt;&lt;property id=&quot;20300&quot; value=&quot;Slide 16 - &amp;quot;1.4.2. Mô hình quản trị dự án&amp;quot;&quot;/&gt;&lt;property id=&quot;20307&quot; value=&quot;266&quot;/&gt;&lt;/object&gt;&lt;object type=&quot;3&quot; unique_id=&quot;10017&quot;&gt;&lt;property id=&quot;20148&quot; value=&quot;5&quot;/&gt;&lt;property id=&quot;20300&quot; value=&quot;Slide 17 - &amp;quot;1.4.3. Các lĩnh vực cần quản trị trong dự án&amp;quot;&quot;/&gt;&lt;property id=&quot;20307&quot; value=&quot;271&quot;/&gt;&lt;/object&gt;&lt;object type=&quot;3&quot; unique_id=&quot;10018&quot;&gt;&lt;property id=&quot;20148&quot; value=&quot;5&quot;/&gt;&lt;property id=&quot;20300&quot; value=&quot;Slide 18 - &amp;quot;1.5. Các quy trình cho quản trị dự án&amp;quot;&quot;/&gt;&lt;property id=&quot;20307&quot; value=&quot;273&quot;/&gt;&lt;/object&gt;&lt;object type=&quot;3&quot; unique_id=&quot;10019&quot;&gt;&lt;property id=&quot;20148&quot; value=&quot;5&quot;/&gt;&lt;property id=&quot;20300&quot; value=&quot;Slide 19 - &amp;quot;1.5.1. Quy trình quản lý yêu cầu dự án&amp;quot;&quot;/&gt;&lt;property id=&quot;20307&quot; value=&quot;274&quot;/&gt;&lt;/object&gt;&lt;object type=&quot;3&quot; unique_id=&quot;10020&quot;&gt;&lt;property id=&quot;20148&quot; value=&quot;5&quot;/&gt;&lt;property id=&quot;20300&quot; value=&quot;Slide 20 - &amp;quot;1.5.2. Quy trình lập kế hoạch dự án&amp;quot;&quot;/&gt;&lt;property id=&quot;20307&quot; value=&quot;275&quot;/&gt;&lt;/object&gt;&lt;object type=&quot;3&quot; unique_id=&quot;10021&quot;&gt;&lt;property id=&quot;20148&quot; value=&quot;5&quot;/&gt;&lt;property id=&quot;20300&quot; value=&quot;Slide 21 - &amp;quot;1.5.3. Quy trình quản lý rủi ro dự án&amp;quot;&quot;/&gt;&lt;property id=&quot;20307&quot; value=&quot;276&quot;/&gt;&lt;/object&gt;&lt;object type=&quot;3&quot; unique_id=&quot;10022&quot;&gt;&lt;property id=&quot;20148&quot; value=&quot;5&quot;/&gt;&lt;property id=&quot;20300&quot; value=&quot;Slide 22 - &amp;quot;1.5.4. Quy trình giám sát và điều chỉnh&amp;quot;&quot;/&gt;&lt;property id=&quot;20307&quot; value=&quot;277&quot;/&gt;&lt;/object&gt;&lt;object type=&quot;3&quot; unique_id=&quot;10023&quot;&gt;&lt;property id=&quot;20148&quot; value=&quot;5&quot;/&gt;&lt;property id=&quot;20300&quot; value=&quot;Slide 23 - &amp;quot;1.5.5. Quy trình đóng dự án&amp;quot;&quot;/&gt;&lt;property id=&quot;20307&quot; value=&quot;278&quot;/&gt;&lt;/object&gt;&lt;object type=&quot;3&quot; unique_id=&quot;10024&quot;&gt;&lt;property id=&quot;20148&quot; value=&quot;5&quot;/&gt;&lt;property id=&quot;20300&quot; value=&quot;Slide 24 - &amp;quot;1.6. Dự án đi xe máy xuyên Việt&amp;quot;&quot;/&gt;&lt;property id=&quot;20307&quot; value=&quot;272&quot;/&gt;&lt;/object&gt;&lt;object type=&quot;3&quot; unique_id=&quot;10025&quot;&gt;&lt;property id=&quot;20148&quot; value=&quot;5&quot;/&gt;&lt;property id=&quot;20300&quot; value=&quot;Slide 25 - &amp;quot;1.6.1. Xác định yêu cầu dự án&amp;quot;&quot;/&gt;&lt;property id=&quot;20307&quot; value=&quot;279&quot;/&gt;&lt;/object&gt;&lt;object type=&quot;3&quot; unique_id=&quot;10026&quot;&gt;&lt;property id=&quot;20148&quot; value=&quot;5&quot;/&gt;&lt;property id=&quot;20300&quot; value=&quot;Slide 26 - &amp;quot;Thiết kế lộ trình &amp;quot;&quot;/&gt;&lt;property id=&quot;20307&quot; value=&quot;280&quot;/&gt;&lt;/object&gt;&lt;object type=&quot;3&quot; unique_id=&quot;10027&quot;&gt;&lt;property id=&quot;20148&quot; value=&quot;5&quot;/&gt;&lt;property id=&quot;20300&quot; value=&quot;Slide 27 - &amp;quot;1.6.2. Lập kế hoạch dự án&amp;quot;&quot;/&gt;&lt;property id=&quot;20307&quot; value=&quot;281&quot;/&gt;&lt;/object&gt;&lt;object type=&quot;3&quot; unique_id=&quot;10028&quot;&gt;&lt;property id=&quot;20148&quot; value=&quot;5&quot;/&gt;&lt;property id=&quot;20300&quot; value=&quot;Slide 28&quot;/&gt;&lt;property id=&quot;20307&quot; value=&quot;282&quot;/&gt;&lt;/object&gt;&lt;object type=&quot;3&quot; unique_id=&quot;10029&quot;&gt;&lt;property id=&quot;20148&quot; value=&quot;5&quot;/&gt;&lt;property id=&quot;20300&quot; value=&quot;Slide 29 - &amp;quot;Thảo luận&amp;quot;&quot;/&gt;&lt;property id=&quot;20307&quot; value=&quot;283&quot;/&gt;&lt;/object&gt;&lt;object type=&quot;3&quot; unique_id=&quot;10030&quot;&gt;&lt;property id=&quot;20148&quot; value=&quot;5&quot;/&gt;&lt;property id=&quot;20300&quot; value=&quot;Slide 30 - &amp;quot;1.6.4. Giám sát dự án&amp;quot;&quot;/&gt;&lt;property id=&quot;20307&quot; value=&quot;284&quot;/&gt;&lt;/object&gt;&lt;object type=&quot;3&quot; unique_id=&quot;10031&quot;&gt;&lt;property id=&quot;20148&quot; value=&quot;5&quot;/&gt;&lt;property id=&quot;20300&quot; value=&quot;Slide 31 - &amp;quot;Điều chỉnh dự án&amp;quot;&quot;/&gt;&lt;property id=&quot;20307&quot; value=&quot;285&quot;/&gt;&lt;/object&gt;&lt;object type=&quot;3&quot; unique_id=&quot;10032&quot;&gt;&lt;property id=&quot;20148&quot; value=&quot;5&quot;/&gt;&lt;property id=&quot;20300&quot; value=&quot;Slide 32 - &amp;quot;1.6.5. Đóng dự án&amp;quot;&quot;/&gt;&lt;property id=&quot;20307&quot; value=&quot;286&quot;/&gt;&lt;/object&gt;&lt;object type=&quot;3&quot; unique_id=&quot;10033&quot;&gt;&lt;property id=&quot;20148&quot; value=&quot;5&quot;/&gt;&lt;property id=&quot;20300&quot; value=&quot;Slide 33 - &amp;quot;Thảo luận&amp;quot;&quot;/&gt;&lt;property id=&quot;20307&quot; value=&quot;287&quot;/&gt;&lt;/object&gt;&lt;object type=&quot;3&quot; unique_id=&quot;10066&quot;&gt;&lt;property id=&quot;20148&quot; value=&quot;5&quot;/&gt;&lt;property id=&quot;20300&quot; value=&quot;Slide 15 - &amp;quot;Các kỹ năng cần thiết của người quản trị dự án&amp;quot;&quot;/&gt;&lt;property id=&quot;20307&quot; value=&quot;288&quot;/&gt;&lt;/object&gt;&lt;object type=&quot;3&quot; unique_id=&quot;10199&quot;&gt;&lt;property id=&quot;20148&quot; value=&quot;5&quot;/&gt;&lt;property id=&quot;20300&quot; value=&quot;Slide 11 - &amp;quot;Lộ trình dự án&amp;quot;&quot;/&gt;&lt;property id=&quot;20307&quot; value=&quot;289&quot;/&gt;&lt;/object&gt;&lt;object type=&quot;3&quot; unique_id=&quot;10200&quot;&gt;&lt;property id=&quot;20148&quot; value=&quot;5&quot;/&gt;&lt;property id=&quot;20300&quot; value=&quot;Slide 6 - &amp;quot;Tính chất của dự án&amp;quot;&quot;/&gt;&lt;property id=&quot;20307&quot; value=&quot;290&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1597</TotalTime>
  <Words>2550</Words>
  <Application>Microsoft Office PowerPoint</Application>
  <PresentationFormat>On-screen Show (16:9)</PresentationFormat>
  <Paragraphs>145</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Austin</vt:lpstr>
      <vt:lpstr>Mã nguồn mở</vt:lpstr>
      <vt:lpstr>CHƯƠNG 1: GIỚI THIỆU VỀ MÃ NGUỒN MỞ</vt:lpstr>
      <vt:lpstr>1.1. Khái quát về mã nguồn mở</vt:lpstr>
      <vt:lpstr>1.1. Khái quát về mã nguồn mở</vt:lpstr>
      <vt:lpstr>1.1. Khái quát về mã nguồn mở</vt:lpstr>
      <vt:lpstr>1.1. Khái quát về mã nguồn mở</vt:lpstr>
      <vt:lpstr>1.1. Khái quát về mã nguồn mở</vt:lpstr>
      <vt:lpstr>1.2. Các học thuyết về phần mềm mã nguồn mở</vt:lpstr>
      <vt:lpstr>1.2. Các học thuyết về phần mềm mã nguồn mở</vt:lpstr>
      <vt:lpstr>1.2. Các học thuyết về phần mềm mã nguồn mở</vt:lpstr>
      <vt:lpstr>1.2. Các học thuyết về phần mềm mã nguồn mở</vt:lpstr>
      <vt:lpstr>1.2. Các học thuyết về phần mềm mã nguồn mở</vt:lpstr>
      <vt:lpstr>1.3. Các loại giấy phép mã nguồn mở</vt:lpstr>
      <vt:lpstr>1.3. Các loại giấy phép mã nguồn mở</vt:lpstr>
      <vt:lpstr>1.3. Các loại giấy phép mã nguồn mở</vt:lpstr>
      <vt:lpstr>1.3. Các loại giấy phép mã nguồn mở</vt:lpstr>
      <vt:lpstr>1.3. Các loại giấy phép mã nguồn mở</vt:lpstr>
      <vt:lpstr>1.3. Các loại giấy phép mã nguồn mở</vt:lpstr>
      <vt:lpstr>1.3. Các loại giấy phép mã nguồn mở</vt:lpstr>
      <vt:lpstr>1.3. Các loại giấy phép mã nguồn mở</vt:lpstr>
      <vt:lpstr>1.3. Các loại giấy phép mã nguồn mở</vt:lpstr>
      <vt:lpstr>1.3. Các loại giấy phép mã nguồn mở</vt:lpstr>
      <vt:lpstr>PowerPoint Presentation</vt:lpstr>
      <vt:lpstr>1.3. Các loại giấy phép mã nguồn mở</vt:lpstr>
      <vt:lpstr>1.3. Các loại giấy phép mã nguồn mở</vt:lpstr>
      <vt:lpstr>1.3. Các loại giấy phép mã nguồn mở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trị dự án  trên máy tính</dc:title>
  <dc:creator>Beto</dc:creator>
  <cp:lastModifiedBy>ninh</cp:lastModifiedBy>
  <cp:revision>163</cp:revision>
  <dcterms:created xsi:type="dcterms:W3CDTF">2014-03-24T02:41:28Z</dcterms:created>
  <dcterms:modified xsi:type="dcterms:W3CDTF">2022-02-08T16:01:49Z</dcterms:modified>
</cp:coreProperties>
</file>