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7" r:id="rId2"/>
    <p:sldId id="257" r:id="rId3"/>
    <p:sldId id="258" r:id="rId4"/>
    <p:sldId id="288" r:id="rId5"/>
    <p:sldId id="296" r:id="rId6"/>
    <p:sldId id="297" r:id="rId7"/>
    <p:sldId id="298"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9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C9A4E34-93F8-4BDE-A04F-CEE213C15DFE}" type="datetimeFigureOut">
              <a:rPr lang="en-US"/>
              <a:pPr>
                <a:defRPr/>
              </a:pPr>
              <a:t>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2A3E278-1497-4C16-A1E1-7F7854864E93}" type="slidenum">
              <a:rPr lang="en-US"/>
              <a:pPr>
                <a:defRPr/>
              </a:pPr>
              <a:t>‹#›</a:t>
            </a:fld>
            <a:endParaRPr lang="en-US"/>
          </a:p>
        </p:txBody>
      </p:sp>
    </p:spTree>
    <p:extLst>
      <p:ext uri="{BB962C8B-B14F-4D97-AF65-F5344CB8AC3E}">
        <p14:creationId xmlns:p14="http://schemas.microsoft.com/office/powerpoint/2010/main" val="23949384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DF98097-84A7-4D55-BF07-92A8B065B093}" type="datetimeFigureOut">
              <a:rPr lang="en-US"/>
              <a:pPr>
                <a:defRPr/>
              </a:pPr>
              <a:t>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1C6BFF-6C26-4B9B-8868-6D65F16F994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A12BE2-0781-42BA-97D3-CBD34CC28209}" type="datetimeFigureOut">
              <a:rPr lang="en-US"/>
              <a:pPr>
                <a:defRPr/>
              </a:pPr>
              <a:t>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76BAEF-78A6-40A1-B3A0-E9139C70023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41D99D5-5D7A-408E-A8A2-97E17C2DDF0C}" type="datetimeFigureOut">
              <a:rPr lang="en-US"/>
              <a:pPr>
                <a:defRPr/>
              </a:pPr>
              <a:t>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4B94C2-B7A9-41FE-AAD4-B4BC4BAB1C6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84EB22-753B-4725-AB78-A40F34DD20B5}" type="datetimeFigureOut">
              <a:rPr lang="en-US"/>
              <a:pPr>
                <a:defRPr/>
              </a:pPr>
              <a:t>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0FA29AD-9CB2-45EB-9D8B-57895418EF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B67452F-F3E6-4F17-9366-899925CF3D6E}" type="datetimeFigureOut">
              <a:rPr lang="en-US"/>
              <a:pPr>
                <a:defRPr/>
              </a:pPr>
              <a:t>3/1/2021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D2663F-3343-4E57-A26D-214449A39B7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CE44A4F-9969-42C1-AF3B-34C69EB69D8C}" type="datetimeFigureOut">
              <a:rPr lang="en-US"/>
              <a:pPr>
                <a:defRPr/>
              </a:pPr>
              <a:t>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B762D35-A466-4EBC-B959-B2DF4C14C3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BD7041-9E97-469F-8F6C-31B15C71A915}" type="datetimeFigureOut">
              <a:rPr lang="en-US"/>
              <a:pPr>
                <a:defRPr/>
              </a:pPr>
              <a:t>3/1/2021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40856D5-2ADA-4C4D-B495-804EA045D2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604A86-C320-4B08-A3EA-0DE28F7738C6}" type="datetimeFigureOut">
              <a:rPr lang="en-US"/>
              <a:pPr>
                <a:defRPr/>
              </a:pPr>
              <a:t>3/1/2021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7F9B95F-11B8-48E1-BFBB-84B08B2C966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B71534F-0D05-46FA-97B5-DB9A98AA5C1A}" type="datetimeFigureOut">
              <a:rPr lang="en-US"/>
              <a:pPr>
                <a:defRPr/>
              </a:pPr>
              <a:t>3/1/2021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706D0D-7031-415F-BACA-B392F65C18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C1797E-1945-4686-AAAC-82549D20ED5A}" type="datetimeFigureOut">
              <a:rPr lang="en-US"/>
              <a:pPr>
                <a:defRPr/>
              </a:pPr>
              <a:t>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F117A3-98E0-441F-A6AF-B2B7E8EF433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685B806-364B-4D6E-A9FA-B7F21B4DD77E}" type="datetimeFigureOut">
              <a:rPr lang="en-US"/>
              <a:pPr>
                <a:defRPr/>
              </a:pPr>
              <a:t>3/1/2021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4B12DA-0584-4BFA-9913-C3578F4AA39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4FA4DFD-7F5C-4021-9F4F-37C0931E00A5}" type="datetimeFigureOut">
              <a:rPr lang="en-US"/>
              <a:pPr>
                <a:defRPr/>
              </a:pPr>
              <a:t>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B1D526E-11AE-4E37-A4F8-0F21447AA6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a:latin typeface="Times New Roman" pitchFamily="18" charset="0"/>
                <a:cs typeface="Times New Roman" pitchFamily="18" charset="0"/>
              </a:rPr>
              <a:t>Tài liệu hỗ trợ học tập</a:t>
            </a:r>
          </a:p>
        </p:txBody>
      </p:sp>
      <p:sp>
        <p:nvSpPr>
          <p:cNvPr id="3" name="Subtitle 2"/>
          <p:cNvSpPr>
            <a:spLocks noGrp="1"/>
          </p:cNvSpPr>
          <p:nvPr>
            <p:ph type="subTitle" idx="1"/>
          </p:nvPr>
        </p:nvSpPr>
        <p:spPr>
          <a:xfrm>
            <a:off x="0" y="1752600"/>
            <a:ext cx="9144000" cy="5105400"/>
          </a:xfrm>
        </p:spPr>
        <p:txBody>
          <a:bodyPr/>
          <a:lstStyle/>
          <a:p>
            <a:r>
              <a:rPr lang="en-US" dirty="0">
                <a:solidFill>
                  <a:schemeClr val="tx1"/>
                </a:solidFill>
                <a:latin typeface="Times New Roman" pitchFamily="18" charset="0"/>
                <a:cs typeface="Times New Roman" pitchFamily="18" charset="0"/>
              </a:rPr>
              <a:t>HUBT</a:t>
            </a: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r>
              <a:rPr lang="en-US" dirty="0" err="1">
                <a:solidFill>
                  <a:schemeClr val="tx1"/>
                </a:solidFill>
                <a:latin typeface="Times New Roman" pitchFamily="18" charset="0"/>
                <a:cs typeface="Times New Roman" pitchFamily="18" charset="0"/>
              </a:rPr>
              <a:t>Điện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Toán</a:t>
            </a:r>
            <a:r>
              <a:rPr lang="en-US" dirty="0">
                <a:solidFill>
                  <a:schemeClr val="tx1"/>
                </a:solidFill>
                <a:latin typeface="Times New Roman" pitchFamily="18" charset="0"/>
                <a:cs typeface="Times New Roman" pitchFamily="18" charset="0"/>
              </a:rPr>
              <a:t> Di </a:t>
            </a:r>
            <a:r>
              <a:rPr lang="en-US" dirty="0" err="1">
                <a:solidFill>
                  <a:schemeClr val="tx1"/>
                </a:solidFill>
                <a:latin typeface="Times New Roman" pitchFamily="18" charset="0"/>
                <a:cs typeface="Times New Roman" pitchFamily="18" charset="0"/>
              </a:rPr>
              <a:t>Động</a:t>
            </a:r>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0"/>
            <a:ext cx="7772400" cy="1470025"/>
          </a:xfrm>
        </p:spPr>
        <p:txBody>
          <a:bodyPr/>
          <a:lstStyle/>
          <a:p>
            <a:pPr eaLnBrk="1" hangingPunct="1"/>
            <a:r>
              <a:rPr lang="en-US" b="1">
                <a:latin typeface="Times New Roman" pitchFamily="18" charset="0"/>
                <a:cs typeface="Times New Roman" pitchFamily="18" charset="0"/>
              </a:rPr>
              <a:t>Wireless</a:t>
            </a:r>
          </a:p>
        </p:txBody>
      </p:sp>
      <p:sp>
        <p:nvSpPr>
          <p:cNvPr id="3" name="Subtitle 2"/>
          <p:cNvSpPr>
            <a:spLocks noGrp="1"/>
          </p:cNvSpPr>
          <p:nvPr>
            <p:ph type="subTitle" idx="1"/>
          </p:nvPr>
        </p:nvSpPr>
        <p:spPr>
          <a:xfrm>
            <a:off x="838200" y="1371600"/>
            <a:ext cx="7391400" cy="5105400"/>
          </a:xfrm>
        </p:spPr>
        <p:txBody>
          <a:bodyPr rtlCol="0">
            <a:normAutofit/>
          </a:bodyPr>
          <a:lstStyle/>
          <a:p>
            <a:pPr algn="just" eaLnBrk="1" fontAlgn="auto" hangingPunct="1">
              <a:spcAft>
                <a:spcPts val="0"/>
              </a:spcAft>
              <a:buFont typeface="Arial" pitchFamily="34" charset="0"/>
              <a:buNone/>
              <a:defRPr/>
            </a:pPr>
            <a:r>
              <a:rPr lang="en-US">
                <a:solidFill>
                  <a:schemeClr val="tx1"/>
                </a:solidFill>
                <a:latin typeface="Times New Roman" pitchFamily="18" charset="0"/>
                <a:cs typeface="Times New Roman" pitchFamily="18" charset="0"/>
              </a:rPr>
              <a:t>Tập hợp các chuẩn kết nối không dây.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rtlCol="0">
            <a:normAutofit/>
          </a:bodyPr>
          <a:lstStyle/>
          <a:p>
            <a:pPr indent="465138" algn="just" eaLnBrk="1" fontAlgn="auto" hangingPunct="1">
              <a:lnSpc>
                <a:spcPct val="150000"/>
              </a:lnSpc>
              <a:spcBef>
                <a:spcPts val="0"/>
              </a:spcBef>
              <a:spcAft>
                <a:spcPts val="0"/>
              </a:spcAft>
              <a:buFont typeface="Arial" pitchFamily="34" charset="0"/>
              <a:buNone/>
              <a:defRPr/>
            </a:pPr>
            <a:r>
              <a:rPr lang="en-US" sz="2800" b="1" u="sng">
                <a:solidFill>
                  <a:schemeClr val="tx1"/>
                </a:solidFill>
                <a:latin typeface="Times New Roman" pitchFamily="18" charset="0"/>
                <a:cs typeface="Times New Roman" pitchFamily="18" charset="0"/>
              </a:rPr>
              <a:t>WI-FI</a:t>
            </a:r>
          </a:p>
          <a:p>
            <a:pPr indent="465138" algn="just" eaLnBrk="1" fontAlgn="auto" hangingPunct="1">
              <a:lnSpc>
                <a:spcPct val="150000"/>
              </a:lnSpc>
              <a:spcBef>
                <a:spcPts val="0"/>
              </a:spcBef>
              <a:spcAft>
                <a:spcPts val="0"/>
              </a:spcAft>
              <a:buFont typeface="Arial" pitchFamily="34" charset="0"/>
              <a:buNone/>
              <a:defRPr/>
            </a:pPr>
            <a:r>
              <a:rPr lang="vi-VN" sz="2800">
                <a:solidFill>
                  <a:schemeClr val="tx1"/>
                </a:solidFill>
                <a:latin typeface="+mj-lt"/>
              </a:rPr>
              <a:t>WLAN </a:t>
            </a:r>
            <a:r>
              <a:rPr lang="vi-VN" sz="2800" dirty="0">
                <a:solidFill>
                  <a:schemeClr val="tx1"/>
                </a:solidFill>
                <a:latin typeface="+mj-lt"/>
              </a:rPr>
              <a:t>(WIRELESS Local Area Network) là mạng sử dụng công nghệ mà cho phép hai hay nhiều thiết bị kết nối với nhau bằng cách sử dụng một giao thức chuẩn, nhưng không cần kết nối vật lý hay chính xác là không cần sử dụng dây mạng (cable). Mạng WLAN dựa trên công nghệ 802.11 nên đôi khi còn được gọi là 802.11 network Ethernet, để nhấn mạnh rằng mạng này có gốc từ mạng Ethernet 802.3 truyền thống. Và hiện tại còn được gọi là mạng Wireless Ethernet hoặc Wi-Fi (Wireless Fidelity).</a:t>
            </a:r>
            <a:endParaRPr lang="en-US" sz="2800" dirty="0">
              <a:solidFill>
                <a:schemeClr val="tx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rtlCol="0">
            <a:normAutofit fontScale="85000" lnSpcReduction="20000"/>
          </a:bodyPr>
          <a:lstStyle/>
          <a:p>
            <a:pPr indent="225425" algn="just">
              <a:lnSpc>
                <a:spcPct val="170000"/>
              </a:lnSpc>
              <a:spcBef>
                <a:spcPts val="0"/>
              </a:spcBef>
            </a:pPr>
            <a:r>
              <a:rPr lang="en-US" sz="2800" b="1" u="sng" dirty="0">
                <a:solidFill>
                  <a:schemeClr val="tx1"/>
                </a:solidFill>
                <a:latin typeface="Times New Roman" pitchFamily="18" charset="0"/>
                <a:cs typeface="Times New Roman" pitchFamily="18" charset="0"/>
              </a:rPr>
              <a:t>WIRELESS( </a:t>
            </a:r>
            <a:r>
              <a:rPr lang="en-US" sz="2800" b="1" u="sng" dirty="0" err="1">
                <a:solidFill>
                  <a:schemeClr val="tx1"/>
                </a:solidFill>
                <a:latin typeface="Times New Roman" pitchFamily="18" charset="0"/>
                <a:cs typeface="Times New Roman" pitchFamily="18" charset="0"/>
              </a:rPr>
              <a:t>Không</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dây</a:t>
            </a:r>
            <a:r>
              <a:rPr lang="en-US" sz="2800" b="1" u="sng" dirty="0">
                <a:solidFill>
                  <a:schemeClr val="tx1"/>
                </a:solidFill>
                <a:latin typeface="Times New Roman" pitchFamily="18" charset="0"/>
                <a:cs typeface="Times New Roman" pitchFamily="18" charset="0"/>
              </a:rPr>
              <a:t> )</a:t>
            </a:r>
          </a:p>
          <a:p>
            <a:pPr indent="225425" algn="just">
              <a:lnSpc>
                <a:spcPct val="170000"/>
              </a:lnSpc>
              <a:spcBef>
                <a:spcPts val="0"/>
              </a:spcBef>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Thông</a:t>
            </a:r>
            <a:r>
              <a:rPr lang="en-US" sz="2800" dirty="0">
                <a:solidFill>
                  <a:schemeClr val="tx1"/>
                </a:solidFill>
                <a:latin typeface="Times New Roman" pitchFamily="18" charset="0"/>
                <a:cs typeface="Times New Roman" pitchFamily="18" charset="0"/>
              </a:rPr>
              <a:t> tin qua Wireless </a:t>
            </a:r>
            <a:r>
              <a:rPr lang="en-US" sz="2800" dirty="0" err="1">
                <a:solidFill>
                  <a:schemeClr val="tx1"/>
                </a:solidFill>
                <a:latin typeface="Times New Roman" pitchFamily="18" charset="0"/>
                <a:cs typeface="Times New Roman" pitchFamily="18" charset="0"/>
              </a:rPr>
              <a:t>là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việc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chuyển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giao</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thông</a:t>
            </a:r>
            <a:r>
              <a:rPr lang="en-US" sz="2800" dirty="0">
                <a:solidFill>
                  <a:schemeClr val="tx1"/>
                </a:solidFill>
                <a:latin typeface="Times New Roman" pitchFamily="18" charset="0"/>
                <a:cs typeface="Times New Roman" pitchFamily="18" charset="0"/>
              </a:rPr>
              <a:t> tin </a:t>
            </a:r>
            <a:r>
              <a:rPr lang="en-US" sz="2800" dirty="0" err="1">
                <a:solidFill>
                  <a:schemeClr val="tx1"/>
                </a:solidFill>
                <a:latin typeface="Times New Roman" pitchFamily="18" charset="0"/>
                <a:cs typeface="Times New Roman" pitchFamily="18" charset="0"/>
              </a:rPr>
              <a:t>giữa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hai</a:t>
            </a:r>
            <a:r>
              <a:rPr lang="en-US" sz="2800" dirty="0">
                <a:solidFill>
                  <a:schemeClr val="tx1"/>
                </a:solidFill>
                <a:latin typeface="Times New Roman" pitchFamily="18" charset="0"/>
                <a:cs typeface="Times New Roman" pitchFamily="18" charset="0"/>
              </a:rPr>
              <a:t> hay </a:t>
            </a:r>
            <a:r>
              <a:rPr lang="en-US" sz="2800" dirty="0" err="1">
                <a:solidFill>
                  <a:schemeClr val="tx1"/>
                </a:solidFill>
                <a:latin typeface="Times New Roman" pitchFamily="18" charset="0"/>
                <a:cs typeface="Times New Roman" pitchFamily="18" charset="0"/>
              </a:rPr>
              <a:t>nhiều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điểm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nối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với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nhau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bằng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dây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dẫn</a:t>
            </a:r>
            <a:r>
              <a:rPr lang="en-US" sz="2800" dirty="0">
                <a:solidFill>
                  <a:schemeClr val="tx1"/>
                </a:solidFill>
                <a:latin typeface="Times New Roman" pitchFamily="18" charset="0"/>
                <a:cs typeface="Times New Roman" pitchFamily="18" charset="0"/>
              </a:rPr>
              <a:t>. </a:t>
            </a:r>
          </a:p>
          <a:p>
            <a:pPr indent="225425" algn="just">
              <a:lnSpc>
                <a:spcPct val="170000"/>
              </a:lnSpc>
              <a:spcBef>
                <a:spcPts val="0"/>
              </a:spcBef>
              <a:buFontTx/>
              <a:buChar char="-"/>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nghệ</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dây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phổ</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biến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như</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đài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thanh</a:t>
            </a:r>
            <a:r>
              <a:rPr lang="en-US" sz="2800" dirty="0">
                <a:solidFill>
                  <a:schemeClr val="tx1"/>
                </a:solidFill>
                <a:latin typeface="Times New Roman" pitchFamily="18" charset="0"/>
                <a:cs typeface="Times New Roman" pitchFamily="18" charset="0"/>
              </a:rPr>
              <a:t>. </a:t>
            </a:r>
          </a:p>
          <a:p>
            <a:pPr indent="225425" algn="just">
              <a:lnSpc>
                <a:spcPct val="170000"/>
              </a:lnSpc>
              <a:spcBef>
                <a:spcPts val="0"/>
              </a:spcBef>
              <a:buFontTx/>
              <a:buChar char="-"/>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Khoảng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sóng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có</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thể</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ngắn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hoặc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xa</a:t>
            </a:r>
            <a:r>
              <a:rPr lang="en-US" sz="2800" dirty="0">
                <a:solidFill>
                  <a:schemeClr val="tx1"/>
                </a:solidFill>
                <a:latin typeface="Times New Roman" pitchFamily="18" charset="0"/>
                <a:cs typeface="Times New Roman" pitchFamily="18" charset="0"/>
              </a:rPr>
              <a:t>.</a:t>
            </a:r>
          </a:p>
          <a:p>
            <a:pPr indent="225425" algn="just">
              <a:lnSpc>
                <a:spcPct val="170000"/>
              </a:lnSpc>
              <a:spcBef>
                <a:spcPts val="0"/>
              </a:spcBef>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nghệ</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về</a:t>
            </a:r>
            <a:r>
              <a:rPr lang="en-US" sz="2800" dirty="0">
                <a:solidFill>
                  <a:schemeClr val="tx1"/>
                </a:solidFill>
                <a:latin typeface="Times New Roman" pitchFamily="18" charset="0"/>
                <a:cs typeface="Times New Roman" pitchFamily="18" charset="0"/>
              </a:rPr>
              <a:t> wireless bao </a:t>
            </a:r>
            <a:r>
              <a:rPr lang="en-US" sz="2800" dirty="0" err="1">
                <a:solidFill>
                  <a:schemeClr val="tx1"/>
                </a:solidFill>
                <a:latin typeface="Times New Roman" pitchFamily="18" charset="0"/>
                <a:cs typeface="Times New Roman" pitchFamily="18" charset="0"/>
              </a:rPr>
              <a:t>gồm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nhiều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loại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hình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cố</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định</a:t>
            </a:r>
            <a:r>
              <a:rPr lang="en-US" sz="2800" dirty="0">
                <a:solidFill>
                  <a:schemeClr val="tx1"/>
                </a:solidFill>
                <a:latin typeface="Times New Roman" pitchFamily="18" charset="0"/>
                <a:cs typeface="Times New Roman" pitchFamily="18" charset="0"/>
              </a:rPr>
              <a:t>, di </a:t>
            </a:r>
            <a:r>
              <a:rPr lang="en-US" sz="2800" dirty="0" err="1">
                <a:solidFill>
                  <a:schemeClr val="tx1"/>
                </a:solidFill>
                <a:latin typeface="Times New Roman" pitchFamily="18" charset="0"/>
                <a:cs typeface="Times New Roman" pitchFamily="18" charset="0"/>
              </a:rPr>
              <a:t>động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ứng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dụng</a:t>
            </a:r>
            <a:r>
              <a:rPr lang="en-US" sz="2800" dirty="0">
                <a:solidFill>
                  <a:schemeClr val="tx1"/>
                </a:solidFill>
                <a:latin typeface="Times New Roman" pitchFamily="18" charset="0"/>
                <a:cs typeface="Times New Roman" pitchFamily="18" charset="0"/>
              </a:rPr>
              <a:t> di </a:t>
            </a:r>
            <a:r>
              <a:rPr lang="en-US" sz="2800" dirty="0" err="1">
                <a:solidFill>
                  <a:schemeClr val="tx1"/>
                </a:solidFill>
                <a:latin typeface="Times New Roman" pitchFamily="18" charset="0"/>
                <a:cs typeface="Times New Roman" pitchFamily="18" charset="0"/>
              </a:rPr>
              <a:t>động</a:t>
            </a:r>
            <a:r>
              <a:rPr lang="en-US" sz="2800" dirty="0">
                <a:solidFill>
                  <a:schemeClr val="tx1"/>
                </a:solidFill>
                <a:latin typeface="Times New Roman" pitchFamily="18" charset="0"/>
                <a:cs typeface="Times New Roman" pitchFamily="18" charset="0"/>
              </a:rPr>
              <a:t>, bao </a:t>
            </a:r>
            <a:r>
              <a:rPr lang="en-US" sz="2800" dirty="0" err="1">
                <a:solidFill>
                  <a:schemeClr val="tx1"/>
                </a:solidFill>
                <a:latin typeface="Times New Roman" pitchFamily="18" charset="0"/>
                <a:cs typeface="Times New Roman" pitchFamily="18" charset="0"/>
              </a:rPr>
              <a:t>gồm</a:t>
            </a:r>
            <a:r>
              <a:rPr lang="en-US" sz="2800" dirty="0">
                <a:solidFill>
                  <a:schemeClr val="tx1"/>
                </a:solidFill>
                <a:latin typeface="Times New Roman" pitchFamily="18" charset="0"/>
                <a:cs typeface="Times New Roman" pitchFamily="18" charset="0"/>
              </a:rPr>
              <a:t> radio </a:t>
            </a:r>
            <a:r>
              <a:rPr lang="en-US" sz="2800" dirty="0" err="1">
                <a:solidFill>
                  <a:schemeClr val="tx1"/>
                </a:solidFill>
                <a:latin typeface="Times New Roman" pitchFamily="18" charset="0"/>
                <a:cs typeface="Times New Roman" pitchFamily="18" charset="0"/>
              </a:rPr>
              <a:t>hai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chiều</a:t>
            </a:r>
            <a:r>
              <a:rPr lang="en-US" sz="2800" dirty="0">
                <a:solidFill>
                  <a:schemeClr val="tx1"/>
                </a:solidFill>
                <a:latin typeface="Times New Roman" pitchFamily="18" charset="0"/>
                <a:cs typeface="Times New Roman" pitchFamily="18" charset="0"/>
              </a:rPr>
              <a:t> , </a:t>
            </a:r>
            <a:r>
              <a:rPr lang="en-US" sz="2800" dirty="0" err="1">
                <a:solidFill>
                  <a:schemeClr val="tx1"/>
                </a:solidFill>
                <a:latin typeface="Times New Roman" pitchFamily="18" charset="0"/>
                <a:cs typeface="Times New Roman" pitchFamily="18" charset="0"/>
              </a:rPr>
              <a:t>điện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thoại</a:t>
            </a:r>
            <a:r>
              <a:rPr lang="en-US" sz="2800" dirty="0">
                <a:solidFill>
                  <a:schemeClr val="tx1"/>
                </a:solidFill>
                <a:latin typeface="Times New Roman" pitchFamily="18" charset="0"/>
                <a:cs typeface="Times New Roman" pitchFamily="18" charset="0"/>
              </a:rPr>
              <a:t> di </a:t>
            </a:r>
            <a:r>
              <a:rPr lang="en-US" sz="2800" dirty="0" err="1">
                <a:solidFill>
                  <a:schemeClr val="tx1"/>
                </a:solidFill>
                <a:latin typeface="Times New Roman" pitchFamily="18" charset="0"/>
                <a:cs typeface="Times New Roman" pitchFamily="18" charset="0"/>
              </a:rPr>
              <a:t>động</a:t>
            </a:r>
            <a:r>
              <a:rPr lang="en-US" sz="2800" dirty="0">
                <a:solidFill>
                  <a:schemeClr val="tx1"/>
                </a:solidFill>
                <a:latin typeface="Times New Roman" pitchFamily="18" charset="0"/>
                <a:cs typeface="Times New Roman" pitchFamily="18" charset="0"/>
              </a:rPr>
              <a:t> , </a:t>
            </a:r>
            <a:r>
              <a:rPr lang="en-US" sz="2800" dirty="0" err="1">
                <a:solidFill>
                  <a:schemeClr val="tx1"/>
                </a:solidFill>
                <a:latin typeface="Times New Roman" pitchFamily="18" charset="0"/>
                <a:cs typeface="Times New Roman" pitchFamily="18" charset="0"/>
              </a:rPr>
              <a:t>máy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kỹ</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thuật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số</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hỗ</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trợ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nhân</a:t>
            </a:r>
            <a:r>
              <a:rPr lang="en-US" sz="2800" dirty="0">
                <a:solidFill>
                  <a:schemeClr val="tx1"/>
                </a:solidFill>
                <a:latin typeface="Times New Roman" pitchFamily="18" charset="0"/>
                <a:cs typeface="Times New Roman" pitchFamily="18" charset="0"/>
              </a:rPr>
              <a:t> (PDA), </a:t>
            </a:r>
            <a:r>
              <a:rPr lang="en-US" sz="2800" dirty="0" err="1">
                <a:solidFill>
                  <a:schemeClr val="tx1"/>
                </a:solidFill>
                <a:latin typeface="Times New Roman" pitchFamily="18" charset="0"/>
                <a:cs typeface="Times New Roman" pitchFamily="18" charset="0"/>
              </a:rPr>
              <a:t>và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dây</a:t>
            </a:r>
            <a:r>
              <a:rPr lang="en-US" sz="2800" dirty="0">
                <a:solidFill>
                  <a:schemeClr val="tx1"/>
                </a:solidFill>
                <a:latin typeface="Times New Roman" pitchFamily="18" charset="0"/>
                <a:cs typeface="Times New Roman" pitchFamily="18" charset="0"/>
              </a:rPr>
              <a:t>...</a:t>
            </a:r>
          </a:p>
          <a:p>
            <a:pPr indent="225425" algn="just">
              <a:lnSpc>
                <a:spcPct val="170000"/>
              </a:lnSpc>
              <a:spcBef>
                <a:spcPts val="0"/>
              </a:spcBef>
              <a:buFontTx/>
              <a:buChar char="-"/>
            </a:pPr>
            <a:r>
              <a:rPr lang="en-US" sz="2800" dirty="0" err="1">
                <a:solidFill>
                  <a:schemeClr val="tx1"/>
                </a:solidFill>
                <a:latin typeface="Times New Roman" pitchFamily="18" charset="0"/>
                <a:cs typeface="Times New Roman" pitchFamily="18" charset="0"/>
              </a:rPr>
              <a:t>Ví</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về</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ứng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dụng</a:t>
            </a:r>
            <a:r>
              <a:rPr lang="en-US" sz="2800" dirty="0">
                <a:solidFill>
                  <a:schemeClr val="tx1"/>
                </a:solidFill>
                <a:latin typeface="Times New Roman" pitchFamily="18" charset="0"/>
                <a:cs typeface="Times New Roman" pitchFamily="18" charset="0"/>
              </a:rPr>
              <a:t>: GPS (Global Positioning System- </a:t>
            </a:r>
            <a:r>
              <a:rPr lang="en-US" sz="2800" dirty="0" err="1">
                <a:solidFill>
                  <a:schemeClr val="tx1"/>
                </a:solidFill>
                <a:latin typeface="Times New Roman" pitchFamily="18" charset="0"/>
                <a:cs typeface="Times New Roman" pitchFamily="18" charset="0"/>
              </a:rPr>
              <a:t>Hệ</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thống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định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vị</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toàn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cầu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cụ</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mở</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cửa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chuột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máy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tính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bàn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phím</a:t>
            </a:r>
            <a:r>
              <a:rPr lang="en-US" sz="2800" dirty="0">
                <a:solidFill>
                  <a:schemeClr val="tx1"/>
                </a:solidFill>
                <a:latin typeface="Times New Roman" pitchFamily="18" charset="0"/>
                <a:cs typeface="Times New Roman" pitchFamily="18" charset="0"/>
              </a:rPr>
              <a:t>, tai </a:t>
            </a:r>
            <a:r>
              <a:rPr lang="en-US" sz="2800" dirty="0" err="1">
                <a:solidFill>
                  <a:schemeClr val="tx1"/>
                </a:solidFill>
                <a:latin typeface="Times New Roman" pitchFamily="18" charset="0"/>
                <a:cs typeface="Times New Roman" pitchFamily="18" charset="0"/>
              </a:rPr>
              <a:t>nghe</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máy</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thu</a:t>
            </a:r>
            <a:r>
              <a:rPr lang="en-US" sz="2800" dirty="0">
                <a:solidFill>
                  <a:schemeClr val="tx1"/>
                </a:solidFill>
                <a:latin typeface="Times New Roman" pitchFamily="18" charset="0"/>
                <a:cs typeface="Times New Roman" pitchFamily="18" charset="0"/>
              </a:rPr>
              <a:t> radio, </a:t>
            </a:r>
            <a:r>
              <a:rPr lang="en-US" sz="2800" dirty="0" err="1">
                <a:solidFill>
                  <a:schemeClr val="tx1"/>
                </a:solidFill>
                <a:latin typeface="Times New Roman" pitchFamily="18" charset="0"/>
                <a:cs typeface="Times New Roman" pitchFamily="18" charset="0"/>
              </a:rPr>
              <a:t>truyền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hình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vệ</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tinh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điện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thoại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dây</a:t>
            </a:r>
            <a:r>
              <a:rPr lang="en-US" sz="2800"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a:p>
            <a:pPr indent="225425" algn="just">
              <a:lnSpc>
                <a:spcPct val="170000"/>
              </a:lnSpc>
              <a:spcBef>
                <a:spcPts val="0"/>
              </a:spcBef>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ít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phổ</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biến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sử</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ánh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âm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thanh</a:t>
            </a:r>
            <a:r>
              <a:rPr lang="en-US" sz="2800" dirty="0">
                <a:solidFill>
                  <a:schemeClr val="tx1"/>
                </a:solidFill>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rtlCol="0">
            <a:normAutofit/>
          </a:bodyPr>
          <a:lstStyle/>
          <a:p>
            <a:pPr indent="225425" algn="just">
              <a:lnSpc>
                <a:spcPct val="170000"/>
              </a:lnSpc>
              <a:spcBef>
                <a:spcPts val="0"/>
              </a:spcBef>
            </a:pPr>
            <a:r>
              <a:rPr lang="en-US" sz="2800" dirty="0" err="1">
                <a:solidFill>
                  <a:schemeClr val="tx1"/>
                </a:solidFill>
                <a:latin typeface="Times New Roman" pitchFamily="18" charset="0"/>
                <a:cs typeface="Times New Roman" pitchFamily="18" charset="0"/>
              </a:rPr>
              <a:t>Liệt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kê</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về</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thiết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bị</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sử</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dây</a:t>
            </a:r>
            <a:r>
              <a:rPr lang="en-US" sz="2800" dirty="0">
                <a:solidFill>
                  <a:schemeClr val="tx1"/>
                </a:solidFill>
                <a:latin typeface="Times New Roman" pitchFamily="18" charset="0"/>
                <a:cs typeface="Times New Roman" pitchFamily="18" charset="0"/>
              </a:rPr>
              <a:t>.</a:t>
            </a:r>
          </a:p>
          <a:p>
            <a:pPr indent="225425" algn="just">
              <a:lnSpc>
                <a:spcPct val="170000"/>
              </a:lnSpc>
              <a:spcBef>
                <a:spcPts val="0"/>
              </a:spcBef>
            </a:pPr>
            <a:r>
              <a:rPr lang="en-US" sz="2800" dirty="0">
                <a:solidFill>
                  <a:schemeClr val="tx1"/>
                </a:solidFill>
                <a:latin typeface="Times New Roman" pitchFamily="18" charset="0"/>
                <a:cs typeface="Times New Roman" pitchFamily="18" charset="0"/>
              </a:rPr>
              <a:t>(</a:t>
            </a:r>
            <a:r>
              <a:rPr lang="en-US" sz="2800" dirty="0" err="1">
                <a:solidFill>
                  <a:schemeClr val="tx1"/>
                </a:solidFill>
                <a:latin typeface="Times New Roman" pitchFamily="18" charset="0"/>
                <a:cs typeface="Times New Roman" pitchFamily="18" charset="0"/>
              </a:rPr>
              <a:t>Điều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khiển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tivi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lò</a:t>
            </a:r>
            <a:r>
              <a:rPr lang="en-US" sz="2800" dirty="0">
                <a:solidFill>
                  <a:schemeClr val="tx1"/>
                </a:solidFill>
                <a:latin typeface="Times New Roman" pitchFamily="18" charset="0"/>
                <a:cs typeface="Times New Roman" pitchFamily="18" charset="0"/>
              </a:rPr>
              <a:t> vi </a:t>
            </a:r>
            <a:r>
              <a:rPr lang="en-US" sz="2800" dirty="0" err="1">
                <a:solidFill>
                  <a:schemeClr val="tx1"/>
                </a:solidFill>
                <a:latin typeface="Times New Roman" pitchFamily="18" charset="0"/>
                <a:cs typeface="Times New Roman" pitchFamily="18" charset="0"/>
              </a:rPr>
              <a:t>sóng</a:t>
            </a:r>
            <a:r>
              <a:rPr lang="en-US" sz="2800" dirty="0">
                <a:solidFill>
                  <a:schemeClr val="tx1"/>
                </a:solidFill>
                <a:latin typeface="Times New Roman" pitchFamily="18" charset="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0EF442-004A-486D-83D8-6CDD29263D75}"/>
              </a:ext>
            </a:extLst>
          </p:cNvPr>
          <p:cNvSpPr>
            <a:spLocks noGrp="1"/>
          </p:cNvSpPr>
          <p:nvPr>
            <p:ph type="title"/>
          </p:nvPr>
        </p:nvSpPr>
        <p:spPr/>
        <p:txBody>
          <a:bodyPr/>
          <a:lstStyle/>
          <a:p>
            <a:r>
              <a:rPr lang="en-US" dirty="0" err="1"/>
              <a:t>Công</a:t>
            </a:r>
            <a:r>
              <a:rPr lang="en-US" dirty="0"/>
              <a:t> </a:t>
            </a:r>
            <a:r>
              <a:rPr lang="en-US" dirty="0" err="1"/>
              <a:t>nghệ</a:t>
            </a:r>
            <a:r>
              <a:rPr lang="en-US" dirty="0"/>
              <a:t> GMS (Global Mobile System)</a:t>
            </a:r>
          </a:p>
        </p:txBody>
      </p:sp>
      <p:pic>
        <p:nvPicPr>
          <p:cNvPr id="1026" name="Picture 2">
            <a:extLst>
              <a:ext uri="{FF2B5EF4-FFF2-40B4-BE49-F238E27FC236}">
                <a16:creationId xmlns:a16="http://schemas.microsoft.com/office/drawing/2014/main" id="{9B6BE3ED-3AAF-45AE-8223-3F31A3BA69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2381" y="1600200"/>
            <a:ext cx="6939237"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7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FD7A05-B741-424B-90CD-85D16A77EE41}"/>
              </a:ext>
            </a:extLst>
          </p:cNvPr>
          <p:cNvSpPr>
            <a:spLocks noGrp="1"/>
          </p:cNvSpPr>
          <p:nvPr>
            <p:ph type="title"/>
          </p:nvPr>
        </p:nvSpPr>
        <p:spPr/>
        <p:txBody>
          <a:bodyPr/>
          <a:lstStyle/>
          <a:p>
            <a:r>
              <a:rPr lang="en-US" dirty="0" err="1"/>
              <a:t>Công</a:t>
            </a:r>
            <a:r>
              <a:rPr lang="en-US" dirty="0"/>
              <a:t> </a:t>
            </a:r>
            <a:r>
              <a:rPr lang="en-US" dirty="0" err="1"/>
              <a:t>nghệ</a:t>
            </a:r>
            <a:r>
              <a:rPr lang="en-US" dirty="0"/>
              <a:t> CDMA</a:t>
            </a:r>
          </a:p>
        </p:txBody>
      </p:sp>
      <p:sp>
        <p:nvSpPr>
          <p:cNvPr id="3" name="Chỗ dành sẵn cho Nội dung 2">
            <a:extLst>
              <a:ext uri="{FF2B5EF4-FFF2-40B4-BE49-F238E27FC236}">
                <a16:creationId xmlns:a16="http://schemas.microsoft.com/office/drawing/2014/main" id="{02E977BF-4C78-48C7-91CB-118D3499B089}"/>
              </a:ext>
            </a:extLst>
          </p:cNvPr>
          <p:cNvSpPr>
            <a:spLocks noGrp="1"/>
          </p:cNvSpPr>
          <p:nvPr>
            <p:ph idx="1"/>
          </p:nvPr>
        </p:nvSpPr>
        <p:spPr/>
        <p:txBody>
          <a:bodyPr/>
          <a:lstStyle/>
          <a:p>
            <a:r>
              <a:rPr lang="en-US" dirty="0"/>
              <a:t>Code Division Multiple Access</a:t>
            </a:r>
          </a:p>
        </p:txBody>
      </p:sp>
    </p:spTree>
    <p:extLst>
      <p:ext uri="{BB962C8B-B14F-4D97-AF65-F5344CB8AC3E}">
        <p14:creationId xmlns:p14="http://schemas.microsoft.com/office/powerpoint/2010/main" val="2226654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330</Words>
  <Application>Microsoft Office PowerPoint</Application>
  <PresentationFormat>Trình chiếu Trên màn hình (4:3)</PresentationFormat>
  <Paragraphs>21</Paragraphs>
  <Slides>7</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7</vt:i4>
      </vt:variant>
    </vt:vector>
  </HeadingPairs>
  <TitlesOfParts>
    <vt:vector size="11" baseType="lpstr">
      <vt:lpstr>Arial</vt:lpstr>
      <vt:lpstr>Calibri</vt:lpstr>
      <vt:lpstr>Times New Roman</vt:lpstr>
      <vt:lpstr>Office Theme</vt:lpstr>
      <vt:lpstr>Tài liệu hỗ trợ học tập</vt:lpstr>
      <vt:lpstr>Wireless</vt:lpstr>
      <vt:lpstr>Bản trình bày PowerPoint</vt:lpstr>
      <vt:lpstr>Bản trình bày PowerPoint</vt:lpstr>
      <vt:lpstr>Bản trình bày PowerPoint</vt:lpstr>
      <vt:lpstr>Công nghệ GMS (Global Mobile System)</vt:lpstr>
      <vt:lpstr>Công nghệ CDMA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Phạm Nguyên Văn</cp:lastModifiedBy>
  <cp:revision>44</cp:revision>
  <dcterms:created xsi:type="dcterms:W3CDTF">2006-08-16T00:00:00Z</dcterms:created>
  <dcterms:modified xsi:type="dcterms:W3CDTF">2021-03-01T14:11:02Z</dcterms:modified>
</cp:coreProperties>
</file>