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25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0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9D7F94-4404-46EA-A6DD-CC5389F09521}" type="datetimeFigureOut">
              <a:rPr lang="en-US" smtClean="0"/>
              <a:t>06/06/2022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1D0597-E49D-4B50-AD3C-B691350335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27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Nhóm 3</a:t>
            </a:r>
            <a:br>
              <a:rPr lang="en-US" smtClean="0"/>
            </a:br>
            <a:r>
              <a:rPr lang="en-US" smtClean="0"/>
              <a:t>website quản lý khách sạn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97280" y="3162300"/>
            <a:ext cx="11094720" cy="2436813"/>
          </a:xfrm>
        </p:spPr>
        <p:txBody>
          <a:bodyPr>
            <a:normAutofit/>
          </a:bodyPr>
          <a:lstStyle/>
          <a:p>
            <a:r>
              <a:rPr lang="en-US" sz="2800" smtClean="0"/>
              <a:t>Trịnh Xuân Chinh</a:t>
            </a:r>
          </a:p>
          <a:p>
            <a:r>
              <a:rPr lang="en-US" sz="2800" smtClean="0"/>
              <a:t>Đinh Mạnh Dũng</a:t>
            </a:r>
          </a:p>
          <a:p>
            <a:r>
              <a:rPr lang="en-US" sz="2800" smtClean="0"/>
              <a:t>Đặng Công Duyệt </a:t>
            </a:r>
          </a:p>
          <a:p>
            <a:r>
              <a:rPr lang="en-US" sz="2800" smtClean="0"/>
              <a:t>Phạm thị Bình Minh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4098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Xây dựng được website đặt phòng và quản lý đặt phòng khách sạn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946" y="1846263"/>
            <a:ext cx="74864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7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khi khách hàng đặt phòng</a:t>
            </a:r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23523"/>
            <a:ext cx="4938712" cy="266820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531180"/>
            <a:ext cx="4937125" cy="26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Giao diện trang quản trị quản lý phòng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530753"/>
            <a:ext cx="4938712" cy="265374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527566"/>
            <a:ext cx="4937125" cy="26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8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Chưa làm được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Còn thiếu một số chức năng:</a:t>
            </a:r>
          </a:p>
          <a:p>
            <a:r>
              <a:rPr lang="en-US" sz="2800"/>
              <a:t>+</a:t>
            </a:r>
            <a:r>
              <a:rPr lang="en-US" sz="2800" smtClean="0"/>
              <a:t> xuất ra hóa đơn</a:t>
            </a:r>
          </a:p>
          <a:p>
            <a:r>
              <a:rPr lang="en-US" sz="2800" smtClean="0"/>
              <a:t>+ thống kê được tổng tiền</a:t>
            </a:r>
          </a:p>
          <a:p>
            <a:r>
              <a:rPr lang="en-US" sz="2800" smtClean="0"/>
              <a:t>+ đăng kí, đăng nhập cho khách hàng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5309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Triển khai thêm một số chức năng còn thiếu</a:t>
            </a:r>
          </a:p>
          <a:p>
            <a:r>
              <a:rPr lang="en-US" sz="2800" smtClean="0"/>
              <a:t>Cải thiện giao diện người </a:t>
            </a:r>
            <a:r>
              <a:rPr lang="en-US" sz="2800" smtClean="0"/>
              <a:t>dùng</a:t>
            </a:r>
            <a:endParaRPr lang="en-US" sz="28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66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</TotalTime>
  <Words>91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Nhóm 3 website quản lý khách sạn</vt:lpstr>
      <vt:lpstr>Xây dựng được website đặt phòng và quản lý đặt phòng khách sạn</vt:lpstr>
      <vt:lpstr>Giao diện khi khách hàng đặt phòng</vt:lpstr>
      <vt:lpstr>Giao diện trang quản trị quản lý phòng</vt:lpstr>
      <vt:lpstr>Chưa làm được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website quản lý khách sạn</dc:title>
  <dc:creator>Xuanchinh</dc:creator>
  <cp:lastModifiedBy>Xuanchinh</cp:lastModifiedBy>
  <cp:revision>7</cp:revision>
  <dcterms:created xsi:type="dcterms:W3CDTF">2022-06-01T12:07:49Z</dcterms:created>
  <dcterms:modified xsi:type="dcterms:W3CDTF">2022-06-06T10:17:09Z</dcterms:modified>
</cp:coreProperties>
</file>