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66" r:id="rId13"/>
    <p:sldId id="292" r:id="rId14"/>
    <p:sldId id="29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2FF227-9BC3-4435-A4FE-70EB56FE81C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smine.github.io/2.2/introduc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560136"/>
          </a:xfrm>
        </p:spPr>
        <p:txBody>
          <a:bodyPr>
            <a:normAutofit/>
          </a:bodyPr>
          <a:lstStyle/>
          <a:p>
            <a:r>
              <a:rPr lang="en-US" dirty="0" smtClean="0"/>
              <a:t>Content: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Jasmine Framework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Karma Test Runner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Testing Data Service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Testing Service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Testing Controller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Testing Directive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when you don’t want to execute the content of a function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createSpy</a:t>
            </a:r>
            <a:r>
              <a:rPr lang="en-US" dirty="0" smtClean="0"/>
              <a:t> function to create a spy function without implemented code</a:t>
            </a:r>
          </a:p>
          <a:p>
            <a:pPr marL="82296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sampleSpy</a:t>
            </a:r>
            <a:r>
              <a:rPr lang="en-US" sz="2000" dirty="0" smtClean="0">
                <a:solidFill>
                  <a:srgbClr val="00B050"/>
                </a:solidFill>
              </a:rPr>
              <a:t> = </a:t>
            </a:r>
            <a:r>
              <a:rPr lang="en-US" sz="2000" dirty="0" err="1" smtClean="0">
                <a:solidFill>
                  <a:srgbClr val="00B050"/>
                </a:solidFill>
              </a:rPr>
              <a:t>jasmine.createSpy</a:t>
            </a:r>
            <a:r>
              <a:rPr lang="en-US" sz="2000" dirty="0" smtClean="0">
                <a:solidFill>
                  <a:srgbClr val="00B050"/>
                </a:solidFill>
              </a:rPr>
              <a:t>(‘sample spy’);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createSpyObj</a:t>
            </a:r>
            <a:r>
              <a:rPr lang="en-US" dirty="0" smtClean="0"/>
              <a:t> to create an object that contains multiple spy functions</a:t>
            </a:r>
          </a:p>
          <a:p>
            <a:pPr marL="82296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tapeObj</a:t>
            </a:r>
            <a:r>
              <a:rPr lang="en-US" sz="2000" dirty="0" smtClean="0">
                <a:solidFill>
                  <a:srgbClr val="00B050"/>
                </a:solidFill>
              </a:rPr>
              <a:t> = </a:t>
            </a:r>
            <a:r>
              <a:rPr lang="en-US" sz="2000" dirty="0" err="1" smtClean="0">
                <a:solidFill>
                  <a:srgbClr val="00B050"/>
                </a:solidFill>
              </a:rPr>
              <a:t>jasmine.createSpyObj</a:t>
            </a:r>
            <a:r>
              <a:rPr lang="en-US" sz="2000" dirty="0" smtClean="0">
                <a:solidFill>
                  <a:srgbClr val="00B050"/>
                </a:solidFill>
              </a:rPr>
              <a:t>(‘tape’, [‘play’, ‘pause’, ‘stop’]);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for 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and.callThrough</a:t>
            </a:r>
            <a:r>
              <a:rPr lang="en-US" dirty="0" smtClean="0"/>
              <a:t>: permit to execute the content of spy function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and.returnValue</a:t>
            </a:r>
            <a:r>
              <a:rPr lang="en-US" dirty="0" smtClean="0"/>
              <a:t>: don’t execute function contain, return value after calling function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and.callFake</a:t>
            </a:r>
            <a:r>
              <a:rPr lang="en-US" dirty="0" smtClean="0"/>
              <a:t>: execute other implemented code for called function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and.throwError</a:t>
            </a:r>
            <a:r>
              <a:rPr lang="en-US" dirty="0" smtClean="0"/>
              <a:t>: all calls to function will throw a specified value as an error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and.stub</a:t>
            </a:r>
            <a:r>
              <a:rPr lang="en-US" dirty="0" smtClean="0"/>
              <a:t>: reset original behavior for spy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 smtClean="0"/>
          </a:p>
          <a:p>
            <a:r>
              <a:rPr lang="en-US" dirty="0" smtClean="0"/>
              <a:t>Installing Karma</a:t>
            </a:r>
            <a:endParaRPr lang="en-US" dirty="0"/>
          </a:p>
          <a:p>
            <a:r>
              <a:rPr lang="en-US" dirty="0" smtClean="0"/>
              <a:t>Setting up Karma</a:t>
            </a:r>
            <a:endParaRPr lang="en-US" dirty="0"/>
          </a:p>
          <a:p>
            <a:r>
              <a:rPr lang="en-US" dirty="0" smtClean="0"/>
              <a:t>Running Karma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Karma?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test runner. It’s used to setup and run unit tests</a:t>
            </a:r>
          </a:p>
          <a:p>
            <a:r>
              <a:rPr lang="en-US" dirty="0" smtClean="0"/>
              <a:t>Useful for testing </a:t>
            </a:r>
            <a:r>
              <a:rPr lang="en-US" dirty="0" err="1" smtClean="0"/>
              <a:t>AngularJS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execute tests on every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0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Prerequisite: know about </a:t>
            </a:r>
            <a:r>
              <a:rPr lang="en-US" dirty="0" err="1" smtClean="0"/>
              <a:t>NodeJS</a:t>
            </a:r>
            <a:r>
              <a:rPr lang="en-US" dirty="0" smtClean="0"/>
              <a:t>, NPM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1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use Directive?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your idea!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controller vs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19200"/>
            <a:ext cx="2806080" cy="54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controller vs 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 smtClean="0"/>
              <a:t>Best practice: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“Using </a:t>
            </a:r>
            <a:r>
              <a:rPr lang="en-US" dirty="0">
                <a:solidFill>
                  <a:srgbClr val="FF0000"/>
                </a:solidFill>
              </a:rPr>
              <a:t>controller when you want to expose an API to other directives. Otherwise use link.”</a:t>
            </a:r>
          </a:p>
        </p:txBody>
      </p:sp>
    </p:spTree>
    <p:extLst>
      <p:ext uri="{BB962C8B-B14F-4D97-AF65-F5344CB8AC3E}">
        <p14:creationId xmlns:p14="http://schemas.microsoft.com/office/powerpoint/2010/main" val="1482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require controller(s)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524000"/>
            <a:ext cx="2638793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60095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require controller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3829584" cy="3258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608" y="4953000"/>
            <a:ext cx="749808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- require: '</a:t>
            </a:r>
            <a:r>
              <a:rPr lang="en-US" sz="1600" dirty="0" err="1"/>
              <a:t>nameOfSiblingController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'^</a:t>
            </a:r>
            <a:r>
              <a:rPr lang="en-US" sz="1600" dirty="0" err="1"/>
              <a:t>nameOfParentController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['</a:t>
            </a:r>
            <a:r>
              <a:rPr lang="en-US" sz="1600" dirty="0" err="1"/>
              <a:t>nameOfSiblingController</a:t>
            </a:r>
            <a:r>
              <a:rPr lang="en-US" sz="1600" dirty="0"/>
              <a:t>', '^</a:t>
            </a:r>
            <a:r>
              <a:rPr lang="en-US" sz="1600" dirty="0" err="1"/>
              <a:t>nameOfParentController</a:t>
            </a:r>
            <a:r>
              <a:rPr lang="en-US" sz="1600" dirty="0"/>
              <a:t>'] ==&gt; multiple controllers</a:t>
            </a:r>
          </a:p>
          <a:p>
            <a:r>
              <a:rPr lang="en-US" sz="1600" dirty="0"/>
              <a:t>- require: '?</a:t>
            </a:r>
            <a:r>
              <a:rPr lang="en-US" sz="1600" dirty="0" err="1"/>
              <a:t>nameOfController</a:t>
            </a:r>
            <a:r>
              <a:rPr lang="en-US" sz="1600" dirty="0"/>
              <a:t>' ==&gt; return null when can not find </a:t>
            </a:r>
            <a:r>
              <a:rPr lang="en-US" sz="1600" dirty="0" err="1"/>
              <a:t>nameOfController</a:t>
            </a:r>
            <a:r>
              <a:rPr lang="en-US" sz="1600" dirty="0"/>
              <a:t> instead of throw error.</a:t>
            </a:r>
          </a:p>
          <a:p>
            <a:r>
              <a:rPr lang="en-US" sz="1600" dirty="0"/>
              <a:t>- require: '</a:t>
            </a:r>
            <a:r>
              <a:rPr lang="en-US" sz="1600" dirty="0" err="1"/>
              <a:t>nameOfDirective</a:t>
            </a:r>
            <a:r>
              <a:rPr lang="en-US" sz="1600" dirty="0"/>
              <a:t>' ==&gt; Using when </a:t>
            </a:r>
            <a:r>
              <a:rPr lang="en-US" sz="1600" dirty="0" err="1"/>
              <a:t>nameOfDirective</a:t>
            </a:r>
            <a:r>
              <a:rPr lang="en-US" sz="1600" dirty="0"/>
              <a:t> use inner </a:t>
            </a:r>
            <a:r>
              <a:rPr lang="en-US" sz="1600" dirty="0" smtClean="0"/>
              <a:t>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Jasmine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Unit Test?</a:t>
            </a:r>
            <a:endParaRPr lang="en-US" dirty="0" smtClean="0"/>
          </a:p>
          <a:p>
            <a:r>
              <a:rPr lang="en-US" dirty="0" smtClean="0"/>
              <a:t>Getting started with Jasmine</a:t>
            </a:r>
            <a:endParaRPr lang="en-US" dirty="0" smtClean="0"/>
          </a:p>
          <a:p>
            <a:r>
              <a:rPr lang="en-US" dirty="0" smtClean="0"/>
              <a:t>Expectation and built-in matchers</a:t>
            </a:r>
            <a:endParaRPr lang="en-US" dirty="0"/>
          </a:p>
          <a:p>
            <a:r>
              <a:rPr lang="en-US" dirty="0" smtClean="0"/>
              <a:t>Specs</a:t>
            </a:r>
            <a:endParaRPr lang="en-US" dirty="0" smtClean="0"/>
          </a:p>
          <a:p>
            <a:r>
              <a:rPr lang="en-US" dirty="0" smtClean="0"/>
              <a:t>Grouping related specs</a:t>
            </a:r>
            <a:endParaRPr lang="en-US" dirty="0" smtClean="0"/>
          </a:p>
          <a:p>
            <a:r>
              <a:rPr lang="en-US" dirty="0" smtClean="0"/>
              <a:t>Setup &amp; Teardown</a:t>
            </a:r>
            <a:endParaRPr lang="en-US" b="1" dirty="0" smtClean="0"/>
          </a:p>
          <a:p>
            <a:r>
              <a:rPr lang="en-US" dirty="0" smtClean="0"/>
              <a:t>Spy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156" y="2214766"/>
            <a:ext cx="469523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directive </a:t>
            </a:r>
            <a:r>
              <a:rPr lang="en-US" dirty="0" smtClean="0">
                <a:sym typeface="Wingdings" panose="05000000000000000000" pitchFamily="2" charset="2"/>
              </a:rPr>
              <a:t>  Child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avoiding FOUC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94" y="2224290"/>
            <a:ext cx="270476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 – Thinking declaratively (DNS)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716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1676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&lt;left-panel&gt;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4700" y="2590800"/>
            <a:ext cx="3771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&lt;content-panel&gt;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00900" y="2590800"/>
            <a:ext cx="1485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&lt;right-panel&gt;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5945777"/>
            <a:ext cx="7162800" cy="4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43200"/>
            <a:ext cx="350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&lt;customer-search&gt;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3657600"/>
            <a:ext cx="3505200" cy="2133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&lt;customer-list&gt;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352800"/>
            <a:ext cx="2895600" cy="1496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&lt;customer-detail&gt;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Testing Data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) Testing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) Testing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) Testing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498080" cy="2544762"/>
          </a:xfrm>
        </p:spPr>
        <p:txBody>
          <a:bodyPr/>
          <a:lstStyle/>
          <a:p>
            <a:pPr algn="ctr"/>
            <a:r>
              <a:rPr lang="en-US" dirty="0" smtClean="0"/>
              <a:t>Thanks for joining!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to source code</a:t>
            </a:r>
            <a:endParaRPr lang="en-US" dirty="0" smtClean="0"/>
          </a:p>
          <a:p>
            <a:r>
              <a:rPr lang="en-US" dirty="0"/>
              <a:t>Unit test should be written and run by software developer</a:t>
            </a:r>
          </a:p>
          <a:p>
            <a:r>
              <a:rPr lang="en-US" dirty="0" smtClean="0"/>
              <a:t>Can view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 as smallest testable part of an application</a:t>
            </a:r>
            <a:endParaRPr lang="en-US" dirty="0" smtClean="0"/>
          </a:p>
          <a:p>
            <a:r>
              <a:rPr lang="en-US" dirty="0" smtClean="0"/>
              <a:t>Each test case is independent from the others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don’t think unit test equals to function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</a:t>
            </a:r>
            <a:r>
              <a:rPr lang="en-US" dirty="0" smtClean="0"/>
              <a:t>d with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is a testing framework</a:t>
            </a:r>
          </a:p>
          <a:p>
            <a:r>
              <a:rPr lang="en-US" dirty="0" smtClean="0"/>
              <a:t>Jasmine documentation</a:t>
            </a:r>
            <a:r>
              <a:rPr lang="en-US" dirty="0"/>
              <a:t>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jasmine.github.io/2.2/introduction.html</a:t>
            </a:r>
            <a:endParaRPr lang="en-US" sz="1600" dirty="0" smtClean="0"/>
          </a:p>
          <a:p>
            <a:r>
              <a:rPr lang="en-US" dirty="0" smtClean="0"/>
              <a:t>How to use Jasmine: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Download library (from </a:t>
            </a:r>
            <a:r>
              <a:rPr lang="en-US" sz="1600" dirty="0" err="1" smtClean="0"/>
              <a:t>Github</a:t>
            </a:r>
            <a:r>
              <a:rPr lang="en-US" sz="1600" dirty="0" smtClean="0"/>
              <a:t>, include *</a:t>
            </a:r>
            <a:r>
              <a:rPr lang="en-US" sz="1600" dirty="0" err="1" smtClean="0"/>
              <a:t>css</a:t>
            </a:r>
            <a:r>
              <a:rPr lang="en-US" sz="1600" dirty="0" smtClean="0"/>
              <a:t> and *</a:t>
            </a:r>
            <a:r>
              <a:rPr lang="en-US" sz="1600" dirty="0" err="1" smtClean="0"/>
              <a:t>js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Installing with npm: npm install jasmine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&amp; built-in matchers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expect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To compare expected result with real result</a:t>
            </a:r>
          </a:p>
          <a:p>
            <a:r>
              <a:rPr lang="en-US" dirty="0" smtClean="0"/>
              <a:t>Syntax </a:t>
            </a:r>
            <a:r>
              <a:rPr lang="en-US" sz="2000" dirty="0" smtClean="0">
                <a:solidFill>
                  <a:srgbClr val="00B050"/>
                </a:solidFill>
              </a:rPr>
              <a:t>expect(</a:t>
            </a:r>
            <a:r>
              <a:rPr lang="en-US" sz="2000" dirty="0" err="1" smtClean="0">
                <a:solidFill>
                  <a:srgbClr val="00B050"/>
                </a:solidFill>
              </a:rPr>
              <a:t>expectedResult</a:t>
            </a:r>
            <a:r>
              <a:rPr lang="en-US" sz="2000" dirty="0" smtClean="0">
                <a:solidFill>
                  <a:srgbClr val="00B050"/>
                </a:solidFill>
              </a:rPr>
              <a:t>).matcher;</a:t>
            </a:r>
          </a:p>
          <a:p>
            <a:r>
              <a:rPr lang="en-US" dirty="0" smtClean="0"/>
              <a:t>One expect one matcher</a:t>
            </a:r>
          </a:p>
          <a:p>
            <a:r>
              <a:rPr lang="en-US" dirty="0" smtClean="0"/>
              <a:t>Used in it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built-in matchers</a:t>
            </a:r>
          </a:p>
          <a:p>
            <a:pPr marL="82296" indent="0">
              <a:buNone/>
            </a:pPr>
            <a:r>
              <a:rPr lang="en-US" sz="2000" i="1" dirty="0" err="1" smtClean="0">
                <a:solidFill>
                  <a:srgbClr val="00B050"/>
                </a:solidFill>
              </a:rPr>
              <a:t>toEqual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toBe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toBeDefined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2000" i="1" dirty="0" err="1" smtClean="0">
                <a:solidFill>
                  <a:srgbClr val="00B050"/>
                </a:solidFill>
              </a:rPr>
              <a:t>toBeNull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toBeNaN</a:t>
            </a:r>
            <a:r>
              <a:rPr lang="en-US" sz="2000" i="1" dirty="0" smtClean="0"/>
              <a:t>		</a:t>
            </a:r>
            <a:r>
              <a:rPr lang="en-US" sz="2000" i="1" dirty="0" err="1" smtClean="0">
                <a:solidFill>
                  <a:srgbClr val="00B050"/>
                </a:solidFill>
              </a:rPr>
              <a:t>toContain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2000" i="1" dirty="0" err="1" smtClean="0">
                <a:solidFill>
                  <a:srgbClr val="00B050"/>
                </a:solidFill>
              </a:rPr>
              <a:t>toBeTruthy</a:t>
            </a:r>
            <a:r>
              <a:rPr lang="en-US" sz="2000" i="1" dirty="0" smtClean="0"/>
              <a:t>	</a:t>
            </a:r>
            <a:r>
              <a:rPr lang="en-US" sz="2000" i="1" dirty="0" err="1" smtClean="0">
                <a:solidFill>
                  <a:srgbClr val="00B050"/>
                </a:solidFill>
              </a:rPr>
              <a:t>toBeFalsy</a:t>
            </a:r>
            <a:r>
              <a:rPr lang="en-US" sz="2000" i="1" dirty="0" smtClean="0"/>
              <a:t>		…</a:t>
            </a:r>
            <a:r>
              <a:rPr lang="en-US" dirty="0" smtClean="0"/>
              <a:t>	</a:t>
            </a:r>
          </a:p>
          <a:p>
            <a:r>
              <a:rPr lang="en-US" dirty="0" smtClean="0"/>
              <a:t>Sample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expect(user.name).</a:t>
            </a:r>
            <a:r>
              <a:rPr lang="en-US" sz="2000" dirty="0" err="1" smtClean="0">
                <a:solidFill>
                  <a:srgbClr val="00B050"/>
                </a:solidFill>
              </a:rPr>
              <a:t>toBeDefined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Can define custom matcher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test case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it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Can contain one/more </a:t>
            </a:r>
            <a:r>
              <a:rPr lang="en-US" dirty="0" smtClean="0">
                <a:solidFill>
                  <a:srgbClr val="00B050"/>
                </a:solidFill>
              </a:rPr>
              <a:t>expect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Cannot contain other specs</a:t>
            </a:r>
          </a:p>
          <a:p>
            <a:r>
              <a:rPr lang="en-US" dirty="0" smtClean="0"/>
              <a:t>Sample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it(‘should define object properties’, function() {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expect(obj.name).</a:t>
            </a:r>
            <a:r>
              <a:rPr lang="en-US" sz="2000" dirty="0" err="1" smtClean="0">
                <a:solidFill>
                  <a:srgbClr val="00B050"/>
                </a:solidFill>
              </a:rPr>
              <a:t>toBeDefined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  <a:endParaRPr lang="en-US" sz="2000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});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related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describe</a:t>
            </a:r>
            <a:r>
              <a:rPr lang="en-US" dirty="0" smtClean="0"/>
              <a:t> function. </a:t>
            </a:r>
            <a:r>
              <a:rPr lang="en-US" sz="2000" i="1" dirty="0" smtClean="0"/>
              <a:t>Note: describe can be used to define suite/group of specs.</a:t>
            </a:r>
          </a:p>
          <a:p>
            <a:r>
              <a:rPr lang="en-US" dirty="0" smtClean="0"/>
              <a:t>Can contain one/more </a:t>
            </a:r>
            <a:r>
              <a:rPr lang="en-US" dirty="0" smtClean="0">
                <a:solidFill>
                  <a:srgbClr val="00B050"/>
                </a:solidFill>
              </a:rPr>
              <a:t>it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Can contain other </a:t>
            </a:r>
            <a:r>
              <a:rPr lang="en-US" dirty="0" smtClean="0">
                <a:solidFill>
                  <a:srgbClr val="00B050"/>
                </a:solidFill>
              </a:rPr>
              <a:t>describe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Sample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describe(‘Testing </a:t>
            </a:r>
            <a:r>
              <a:rPr lang="en-US" sz="2000" dirty="0" err="1" smtClean="0">
                <a:solidFill>
                  <a:srgbClr val="00B050"/>
                </a:solidFill>
              </a:rPr>
              <a:t>getUsers</a:t>
            </a:r>
            <a:r>
              <a:rPr lang="en-US" sz="2000" dirty="0" smtClean="0">
                <a:solidFill>
                  <a:srgbClr val="00B050"/>
                </a:solidFill>
              </a:rPr>
              <a:t> functionality’, function() {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it(some specs code here);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it(other specs code here)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});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Teardown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beforeEach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B050"/>
                </a:solidFill>
              </a:rPr>
              <a:t>afterEach</a:t>
            </a:r>
            <a:r>
              <a:rPr lang="en-US" dirty="0" smtClean="0"/>
              <a:t> functions</a:t>
            </a:r>
          </a:p>
          <a:p>
            <a:r>
              <a:rPr lang="en-US" dirty="0" err="1" smtClean="0"/>
              <a:t>Writen</a:t>
            </a:r>
            <a:r>
              <a:rPr lang="en-US" dirty="0" smtClean="0"/>
              <a:t> inside describe</a:t>
            </a:r>
          </a:p>
          <a:p>
            <a:r>
              <a:rPr lang="en-US" dirty="0" smtClean="0"/>
              <a:t>Applying for each specs in describe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beforeEach</a:t>
            </a:r>
            <a:r>
              <a:rPr lang="en-US" dirty="0" smtClean="0"/>
              <a:t>: used to prepare some preconditions to run test case.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afterEach</a:t>
            </a:r>
            <a:r>
              <a:rPr lang="en-US" dirty="0" smtClean="0"/>
              <a:t>: used to collect garbage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498</TotalTime>
  <Words>647</Words>
  <Application>Microsoft Office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Gill Sans MT</vt:lpstr>
      <vt:lpstr>Verdana</vt:lpstr>
      <vt:lpstr>Wingdings</vt:lpstr>
      <vt:lpstr>Wingdings 2</vt:lpstr>
      <vt:lpstr>Solstice</vt:lpstr>
      <vt:lpstr>ANGULARJS UNIT TESTING</vt:lpstr>
      <vt:lpstr>A) Jasmine Framework</vt:lpstr>
      <vt:lpstr>What is Unit Test?</vt:lpstr>
      <vt:lpstr>Getting started with Jasmine</vt:lpstr>
      <vt:lpstr>Expectation &amp; built-in matchers</vt:lpstr>
      <vt:lpstr>Built-in matchers</vt:lpstr>
      <vt:lpstr>Specs</vt:lpstr>
      <vt:lpstr>Grouping related specs</vt:lpstr>
      <vt:lpstr>Setup &amp; Teardown</vt:lpstr>
      <vt:lpstr>Spy</vt:lpstr>
      <vt:lpstr>Built-in functions for Spy</vt:lpstr>
      <vt:lpstr>B) Karma</vt:lpstr>
      <vt:lpstr>What is Karma?</vt:lpstr>
      <vt:lpstr>Installing Karma</vt:lpstr>
      <vt:lpstr>When should use Directive?</vt:lpstr>
      <vt:lpstr>Directive: controller vs link</vt:lpstr>
      <vt:lpstr>Directive: controller vs link (cont)</vt:lpstr>
      <vt:lpstr>Directive: require controller(s)</vt:lpstr>
      <vt:lpstr>Directive: require controller (cont)</vt:lpstr>
      <vt:lpstr>Directive interfaces</vt:lpstr>
      <vt:lpstr>Directive interfaces (demo)</vt:lpstr>
      <vt:lpstr>Directive: avoiding FOUC</vt:lpstr>
      <vt:lpstr>Directive – Thinking declaratively (DNS)</vt:lpstr>
      <vt:lpstr>C) Testing Data Service</vt:lpstr>
      <vt:lpstr>D) Testing Service</vt:lpstr>
      <vt:lpstr>E) Testing Controller</vt:lpstr>
      <vt:lpstr>F) Testing Directive</vt:lpstr>
      <vt:lpstr>Q&amp;A</vt:lpstr>
      <vt:lpstr>Thanks for joining!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cong.pham</dc:creator>
  <cp:lastModifiedBy>Cong Pham Xuan</cp:lastModifiedBy>
  <cp:revision>154</cp:revision>
  <dcterms:created xsi:type="dcterms:W3CDTF">2015-03-29T15:39:19Z</dcterms:created>
  <dcterms:modified xsi:type="dcterms:W3CDTF">2015-04-27T10:18:23Z</dcterms:modified>
</cp:coreProperties>
</file>