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81" r:id="rId5"/>
    <p:sldId id="258" r:id="rId6"/>
    <p:sldId id="259" r:id="rId7"/>
    <p:sldId id="264" r:id="rId8"/>
    <p:sldId id="265" r:id="rId9"/>
    <p:sldId id="261" r:id="rId10"/>
    <p:sldId id="262" r:id="rId11"/>
    <p:sldId id="263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12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92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2FF227-9BC3-4435-A4FE-70EB56FE81C2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8F4B1E-BF7B-479A-B5D5-4B2ABDFFA63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2FF227-9BC3-4435-A4FE-70EB56FE81C2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8F4B1E-BF7B-479A-B5D5-4B2ABDFFA6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2FF227-9BC3-4435-A4FE-70EB56FE81C2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8F4B1E-BF7B-479A-B5D5-4B2ABDFFA6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2FF227-9BC3-4435-A4FE-70EB56FE81C2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8F4B1E-BF7B-479A-B5D5-4B2ABDFFA6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2FF227-9BC3-4435-A4FE-70EB56FE81C2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8F4B1E-BF7B-479A-B5D5-4B2ABDFFA63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2FF227-9BC3-4435-A4FE-70EB56FE81C2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8F4B1E-BF7B-479A-B5D5-4B2ABDFFA6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2FF227-9BC3-4435-A4FE-70EB56FE81C2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8F4B1E-BF7B-479A-B5D5-4B2ABDFFA6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2FF227-9BC3-4435-A4FE-70EB56FE81C2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8F4B1E-BF7B-479A-B5D5-4B2ABDFFA6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2FF227-9BC3-4435-A4FE-70EB56FE81C2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8F4B1E-BF7B-479A-B5D5-4B2ABDFFA63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2FF227-9BC3-4435-A4FE-70EB56FE81C2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8F4B1E-BF7B-479A-B5D5-4B2ABDFFA6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2FF227-9BC3-4435-A4FE-70EB56FE81C2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8F4B1E-BF7B-479A-B5D5-4B2ABDFFA63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62FF227-9BC3-4435-A4FE-70EB56FE81C2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838F4B1E-BF7B-479A-B5D5-4B2ABDFFA63F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Content: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File &amp; Folder organization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About </a:t>
            </a:r>
            <a:r>
              <a:rPr lang="en-US" dirty="0" err="1" smtClean="0"/>
              <a:t>AngularJS</a:t>
            </a:r>
            <a:r>
              <a:rPr lang="en-US" dirty="0" smtClean="0"/>
              <a:t> directive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 smtClean="0"/>
              <a:t>Excersive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524000"/>
            <a:ext cx="7459116" cy="34009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00600" y="3781900"/>
            <a:ext cx="22098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Separated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Injected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74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6458" y="1628465"/>
            <a:ext cx="1676634" cy="443927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1600200" y="2590800"/>
            <a:ext cx="2590800" cy="1676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Any suggestion?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49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</a:t>
            </a:r>
            <a:r>
              <a:rPr lang="en-US" dirty="0" smtClean="0"/>
              <a:t>) 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</a:p>
          <a:p>
            <a:r>
              <a:rPr lang="en-US" dirty="0" smtClean="0"/>
              <a:t>When</a:t>
            </a:r>
            <a:r>
              <a:rPr lang="en-US" dirty="0"/>
              <a:t>?</a:t>
            </a:r>
          </a:p>
          <a:p>
            <a:r>
              <a:rPr lang="en-US" dirty="0"/>
              <a:t>Directives - Controllers vs Link</a:t>
            </a:r>
          </a:p>
          <a:p>
            <a:r>
              <a:rPr lang="en-US" dirty="0"/>
              <a:t>Directives - Requiring Controllers</a:t>
            </a:r>
          </a:p>
          <a:p>
            <a:r>
              <a:rPr lang="en-US" dirty="0"/>
              <a:t>Directive Interfaces</a:t>
            </a:r>
          </a:p>
          <a:p>
            <a:r>
              <a:rPr lang="en-US" dirty="0"/>
              <a:t>Avoiding FOUC in Views</a:t>
            </a:r>
          </a:p>
          <a:p>
            <a:r>
              <a:rPr lang="en-US" dirty="0"/>
              <a:t>Declaratively - DNS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49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directive?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417638"/>
            <a:ext cx="7499350" cy="21013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810000"/>
            <a:ext cx="4885696" cy="253870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2699" y="3810000"/>
            <a:ext cx="3810989" cy="147522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2590800" y="4419600"/>
            <a:ext cx="1600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 html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477000" y="4926951"/>
            <a:ext cx="1600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118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directive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2954" y="1990466"/>
            <a:ext cx="6563641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798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should use Directive?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give your idea!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34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Directive: controller vs link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219200"/>
            <a:ext cx="2806080" cy="541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23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Directive: controller vs link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/>
          <a:lstStyle/>
          <a:p>
            <a:r>
              <a:rPr lang="en-US" dirty="0" smtClean="0"/>
              <a:t>Best practice:</a:t>
            </a:r>
          </a:p>
          <a:p>
            <a:pPr marL="82296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“Using </a:t>
            </a:r>
            <a:r>
              <a:rPr lang="en-US" dirty="0">
                <a:solidFill>
                  <a:srgbClr val="FF0000"/>
                </a:solidFill>
              </a:rPr>
              <a:t>controller when you want to expose an API to other directives. Otherwise use link.”</a:t>
            </a:r>
          </a:p>
        </p:txBody>
      </p:sp>
    </p:spTree>
    <p:extLst>
      <p:ext uri="{BB962C8B-B14F-4D97-AF65-F5344CB8AC3E}">
        <p14:creationId xmlns:p14="http://schemas.microsoft.com/office/powerpoint/2010/main" val="1482110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Directive: require controller(s)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1400" y="1524000"/>
            <a:ext cx="2638793" cy="14575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3200400"/>
            <a:ext cx="3600953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10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Directive: require controller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608" y="1600200"/>
            <a:ext cx="3829584" cy="325800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435608" y="4953000"/>
            <a:ext cx="749808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- require: '</a:t>
            </a:r>
            <a:r>
              <a:rPr lang="en-US" sz="1600" dirty="0" err="1"/>
              <a:t>nameOfSiblingController</a:t>
            </a:r>
            <a:r>
              <a:rPr lang="en-US" sz="1600" dirty="0"/>
              <a:t>'</a:t>
            </a:r>
          </a:p>
          <a:p>
            <a:r>
              <a:rPr lang="en-US" sz="1600" dirty="0"/>
              <a:t>- require: '^</a:t>
            </a:r>
            <a:r>
              <a:rPr lang="en-US" sz="1600" dirty="0" err="1"/>
              <a:t>nameOfParentController</a:t>
            </a:r>
            <a:r>
              <a:rPr lang="en-US" sz="1600" dirty="0"/>
              <a:t>'</a:t>
            </a:r>
          </a:p>
          <a:p>
            <a:r>
              <a:rPr lang="en-US" sz="1600" dirty="0"/>
              <a:t>- require: ['</a:t>
            </a:r>
            <a:r>
              <a:rPr lang="en-US" sz="1600" dirty="0" err="1"/>
              <a:t>nameOfSiblingController</a:t>
            </a:r>
            <a:r>
              <a:rPr lang="en-US" sz="1600" dirty="0"/>
              <a:t>', '^</a:t>
            </a:r>
            <a:r>
              <a:rPr lang="en-US" sz="1600" dirty="0" err="1"/>
              <a:t>nameOfParentController</a:t>
            </a:r>
            <a:r>
              <a:rPr lang="en-US" sz="1600" dirty="0"/>
              <a:t>'] ==&gt; multiple controllers</a:t>
            </a:r>
          </a:p>
          <a:p>
            <a:r>
              <a:rPr lang="en-US" sz="1600" dirty="0"/>
              <a:t>- require: '?</a:t>
            </a:r>
            <a:r>
              <a:rPr lang="en-US" sz="1600" dirty="0" err="1"/>
              <a:t>nameOfController</a:t>
            </a:r>
            <a:r>
              <a:rPr lang="en-US" sz="1600" dirty="0"/>
              <a:t>' ==&gt; return null when can not find </a:t>
            </a:r>
            <a:r>
              <a:rPr lang="en-US" sz="1600" dirty="0" err="1"/>
              <a:t>nameOfController</a:t>
            </a:r>
            <a:r>
              <a:rPr lang="en-US" sz="1600" dirty="0"/>
              <a:t> instead of throw error.</a:t>
            </a:r>
          </a:p>
          <a:p>
            <a:r>
              <a:rPr lang="en-US" sz="1600" dirty="0"/>
              <a:t>- require: '</a:t>
            </a:r>
            <a:r>
              <a:rPr lang="en-US" sz="1600" dirty="0" err="1"/>
              <a:t>nameOfDirective</a:t>
            </a:r>
            <a:r>
              <a:rPr lang="en-US" sz="1600" dirty="0"/>
              <a:t>' ==&gt; Using when </a:t>
            </a:r>
            <a:r>
              <a:rPr lang="en-US" sz="1600" dirty="0" err="1"/>
              <a:t>nameOfDirective</a:t>
            </a:r>
            <a:r>
              <a:rPr lang="en-US" sz="1600" dirty="0"/>
              <a:t> use inner </a:t>
            </a:r>
            <a:r>
              <a:rPr lang="en-US" sz="1600" dirty="0" smtClean="0"/>
              <a:t>controller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62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I) File </a:t>
            </a:r>
            <a:r>
              <a:rPr lang="en-US" dirty="0" smtClean="0"/>
              <a:t>&amp; Folder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Normal example: documents</a:t>
            </a:r>
          </a:p>
          <a:p>
            <a:r>
              <a:rPr lang="en-US" dirty="0" smtClean="0"/>
              <a:t>Naming: controller, directive ...</a:t>
            </a:r>
          </a:p>
          <a:p>
            <a:r>
              <a:rPr lang="en-US" dirty="0" smtClean="0"/>
              <a:t>Coding example</a:t>
            </a:r>
          </a:p>
          <a:p>
            <a:r>
              <a:rPr lang="en-US" dirty="0" smtClean="0"/>
              <a:t>Organize: by </a:t>
            </a:r>
            <a:r>
              <a:rPr lang="en-US" b="1" dirty="0" smtClean="0"/>
              <a:t>Feature</a:t>
            </a:r>
            <a:endParaRPr lang="en-US" dirty="0" smtClean="0"/>
          </a:p>
          <a:p>
            <a:r>
              <a:rPr lang="en-US" dirty="0" smtClean="0"/>
              <a:t>Organize: by </a:t>
            </a:r>
            <a:r>
              <a:rPr lang="en-US" b="1" dirty="0" smtClean="0"/>
              <a:t>Feature</a:t>
            </a:r>
            <a:r>
              <a:rPr lang="en-US" dirty="0" smtClean="0"/>
              <a:t> then </a:t>
            </a:r>
            <a:r>
              <a:rPr lang="en-US" b="1" dirty="0" smtClean="0"/>
              <a:t>Type</a:t>
            </a:r>
          </a:p>
          <a:p>
            <a:r>
              <a:rPr lang="en-US" dirty="0" smtClean="0"/>
              <a:t>Modules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 interfaces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7156" y="2214766"/>
            <a:ext cx="4695238" cy="3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059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 interfaces (demo)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Parent directive </a:t>
            </a:r>
            <a:r>
              <a:rPr lang="en-US" dirty="0" smtClean="0">
                <a:sym typeface="Wingdings" panose="05000000000000000000" pitchFamily="2" charset="2"/>
              </a:rPr>
              <a:t>  Child directive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6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Directive: avoiding FOUC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2394" y="2224290"/>
            <a:ext cx="2704762" cy="3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288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Directive – Thinking declaratively (DNS)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1752600"/>
            <a:ext cx="7162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&lt;header&gt;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0" y="2590800"/>
            <a:ext cx="16764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&lt;left-panel&gt;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14700" y="2590800"/>
            <a:ext cx="37719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&lt;content-panel&gt;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200900" y="2590800"/>
            <a:ext cx="14859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&lt;right-panel&gt;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24000" y="5945777"/>
            <a:ext cx="7162800" cy="455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&lt;footer&gt;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429000" y="2743200"/>
            <a:ext cx="3505200" cy="838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&lt;customer-search&gt;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429000" y="3657600"/>
            <a:ext cx="3505200" cy="2133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&lt;customer-list&gt;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733800" y="3352800"/>
            <a:ext cx="2895600" cy="14960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&lt;customer-detail&gt;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54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III) </a:t>
            </a:r>
            <a:r>
              <a:rPr lang="en-US" dirty="0" err="1" smtClean="0"/>
              <a:t>Excersive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webpage</a:t>
            </a:r>
          </a:p>
          <a:p>
            <a:r>
              <a:rPr lang="en-US" dirty="0" smtClean="0"/>
              <a:t>Description and Requirement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454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105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28800"/>
            <a:ext cx="7498080" cy="2544762"/>
          </a:xfrm>
        </p:spPr>
        <p:txBody>
          <a:bodyPr/>
          <a:lstStyle/>
          <a:p>
            <a:pPr algn="ctr"/>
            <a:r>
              <a:rPr lang="en-US" dirty="0" smtClean="0"/>
              <a:t>Thanks for joining!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75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about: student.js?</a:t>
            </a:r>
          </a:p>
          <a:p>
            <a:r>
              <a:rPr lang="en-US" dirty="0" smtClean="0"/>
              <a:t>Controller</a:t>
            </a:r>
            <a:r>
              <a:rPr lang="en-US" dirty="0" smtClean="0"/>
              <a:t>: *Ctrl</a:t>
            </a:r>
          </a:p>
          <a:p>
            <a:r>
              <a:rPr lang="en-US" dirty="0" smtClean="0"/>
              <a:t>Service (Factory): *Svc</a:t>
            </a:r>
          </a:p>
          <a:p>
            <a:r>
              <a:rPr lang="en-US" dirty="0" smtClean="0"/>
              <a:t>Filter</a:t>
            </a:r>
          </a:p>
          <a:p>
            <a:r>
              <a:rPr lang="en-US" dirty="0" smtClean="0"/>
              <a:t>Directive (partial)</a:t>
            </a:r>
          </a:p>
          <a:p>
            <a:r>
              <a:rPr lang="en-US" dirty="0" err="1" smtClean="0"/>
              <a:t>Namespacing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(</a:t>
            </a:r>
            <a:r>
              <a:rPr lang="en-US" dirty="0" err="1" smtClean="0"/>
              <a:t>Namespacing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4770" y="2142887"/>
            <a:ext cx="7240010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48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F&amp;F Organization: documents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35100" y="1577347"/>
            <a:ext cx="7499350" cy="4541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ight Arrow 4"/>
          <p:cNvSpPr/>
          <p:nvPr/>
        </p:nvSpPr>
        <p:spPr>
          <a:xfrm>
            <a:off x="685800" y="2514600"/>
            <a:ext cx="2819400" cy="1219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Business</a:t>
            </a:r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685800" y="3962400"/>
            <a:ext cx="2819400" cy="1219200"/>
          </a:xfrm>
          <a:prstGeom prst="rightArrow">
            <a:avLst/>
          </a:prstGeom>
          <a:solidFill>
            <a:srgbClr val="CE12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Romantic</a:t>
            </a: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352800" y="1676400"/>
            <a:ext cx="914400" cy="914400"/>
          </a:xfrm>
          <a:prstGeom prst="ellipse">
            <a:avLst/>
          </a:prstGeom>
          <a:noFill/>
          <a:ln>
            <a:solidFill>
              <a:srgbClr val="CE12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371600" y="1676400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F&amp;F Organization: coding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13364" y="1600200"/>
            <a:ext cx="7978236" cy="28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ight Arrow 4"/>
          <p:cNvSpPr/>
          <p:nvPr/>
        </p:nvSpPr>
        <p:spPr>
          <a:xfrm rot="19086987">
            <a:off x="1993381" y="3265345"/>
            <a:ext cx="2895600" cy="228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Show </a:t>
            </a:r>
            <a:r>
              <a:rPr lang="en-US" dirty="0" smtClean="0"/>
              <a:t>problems</a:t>
            </a:r>
          </a:p>
          <a:p>
            <a:pPr algn="ctr"/>
            <a:r>
              <a:rPr lang="en-US" dirty="0" smtClean="0"/>
              <a:t>Give solutions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Organization: Feature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8475" y="1778328"/>
            <a:ext cx="1932599" cy="413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665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Organization: Feature then Type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1676" y="1787473"/>
            <a:ext cx="2286198" cy="412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76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F&amp;F Organization: coding (cont.)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743200" y="1371600"/>
            <a:ext cx="4070175" cy="4651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295</TotalTime>
  <Words>320</Words>
  <Application>Microsoft Office PowerPoint</Application>
  <PresentationFormat>On-screen Show (4:3)</PresentationFormat>
  <Paragraphs>83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Gill Sans MT</vt:lpstr>
      <vt:lpstr>Verdana</vt:lpstr>
      <vt:lpstr>Wingdings</vt:lpstr>
      <vt:lpstr>Wingdings 2</vt:lpstr>
      <vt:lpstr>Solstice</vt:lpstr>
      <vt:lpstr>ANGULARJS</vt:lpstr>
      <vt:lpstr>I) File &amp; Folder organization</vt:lpstr>
      <vt:lpstr>Naming</vt:lpstr>
      <vt:lpstr>Naming (Namespacing)</vt:lpstr>
      <vt:lpstr>F&amp;F Organization: documents</vt:lpstr>
      <vt:lpstr>F&amp;F Organization: coding</vt:lpstr>
      <vt:lpstr>Organization: Feature</vt:lpstr>
      <vt:lpstr>Organization: Feature then Type</vt:lpstr>
      <vt:lpstr>F&amp;F Organization: coding (cont.)</vt:lpstr>
      <vt:lpstr>Module</vt:lpstr>
      <vt:lpstr>Module (cont)</vt:lpstr>
      <vt:lpstr>II) Directive</vt:lpstr>
      <vt:lpstr>What is directive?</vt:lpstr>
      <vt:lpstr>What is directive (cont)</vt:lpstr>
      <vt:lpstr>When should use Directive?</vt:lpstr>
      <vt:lpstr>Directive: controller vs link</vt:lpstr>
      <vt:lpstr>Directive: controller vs link (cont)</vt:lpstr>
      <vt:lpstr>Directive: require controller(s)</vt:lpstr>
      <vt:lpstr>Directive: require controller (cont)</vt:lpstr>
      <vt:lpstr>Directive interfaces</vt:lpstr>
      <vt:lpstr>Directive interfaces (demo)</vt:lpstr>
      <vt:lpstr>Directive: avoiding FOUC</vt:lpstr>
      <vt:lpstr>Directive – Thinking declaratively (DNS)</vt:lpstr>
      <vt:lpstr>III) Excersive</vt:lpstr>
      <vt:lpstr>Q&amp;A</vt:lpstr>
      <vt:lpstr>Thanks for joining!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</dc:title>
  <dc:creator>cong.pham</dc:creator>
  <cp:lastModifiedBy>Cong Pham Xuan</cp:lastModifiedBy>
  <cp:revision>67</cp:revision>
  <dcterms:created xsi:type="dcterms:W3CDTF">2015-03-29T15:39:19Z</dcterms:created>
  <dcterms:modified xsi:type="dcterms:W3CDTF">2015-03-30T08:06:24Z</dcterms:modified>
</cp:coreProperties>
</file>