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260" r:id="rId5"/>
    <p:sldId id="285" r:id="rId6"/>
    <p:sldId id="281" r:id="rId7"/>
    <p:sldId id="258" r:id="rId8"/>
    <p:sldId id="259" r:id="rId9"/>
    <p:sldId id="264" r:id="rId10"/>
    <p:sldId id="265" r:id="rId11"/>
    <p:sldId id="284" r:id="rId12"/>
    <p:sldId id="261" r:id="rId13"/>
    <p:sldId id="262" r:id="rId14"/>
    <p:sldId id="263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3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2FF227-9BC3-4435-A4FE-70EB56FE81C2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38F4B1E-BF7B-479A-B5D5-4B2ABDFFA63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(Secon</a:t>
            </a:r>
            <a:r>
              <a:rPr lang="en-US" dirty="0" smtClean="0"/>
              <a:t>d meeting)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7887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Content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D</a:t>
            </a:r>
            <a:r>
              <a:rPr lang="en-US" dirty="0" smtClean="0"/>
              <a:t>iscussing about exercise at first meeting (10’)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Dealing with Scope (15’)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Directive attributes (15’)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Communicating between components (30’)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Dealing with Model (10’)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Exercise 2 (10’)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Scope: important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Don’t focus on scope too much. In </a:t>
            </a:r>
            <a:r>
              <a:rPr lang="en-US" dirty="0" err="1" smtClean="0">
                <a:solidFill>
                  <a:srgbClr val="FF0000"/>
                </a:solidFill>
              </a:rPr>
              <a:t>AngularJS</a:t>
            </a:r>
            <a:r>
              <a:rPr lang="en-US" dirty="0" smtClean="0">
                <a:solidFill>
                  <a:srgbClr val="FF0000"/>
                </a:solidFill>
              </a:rPr>
              <a:t> 2, maybe you will not see $scope.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Directive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1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F&amp;F Organization: coding (cont.)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371600"/>
            <a:ext cx="4070175" cy="465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24000"/>
            <a:ext cx="7459116" cy="3400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00600" y="3781900"/>
            <a:ext cx="2209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458" y="1628465"/>
            <a:ext cx="1676634" cy="443927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600200" y="2590800"/>
            <a:ext cx="2590800" cy="167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suggestion?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II) </a:t>
            </a:r>
            <a:r>
              <a:rPr lang="en-US" dirty="0" smtClean="0"/>
              <a:t>Communicating between components (need to practice)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inherited scope</a:t>
            </a:r>
            <a:endParaRPr lang="en-US" dirty="0" smtClean="0"/>
          </a:p>
          <a:p>
            <a:r>
              <a:rPr lang="en-US" dirty="0" smtClean="0"/>
              <a:t>Using event</a:t>
            </a:r>
            <a:endParaRPr lang="en-US" dirty="0"/>
          </a:p>
          <a:p>
            <a:r>
              <a:rPr lang="en-US" dirty="0" smtClean="0"/>
              <a:t>Using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directive?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17638"/>
            <a:ext cx="7499350" cy="2101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10000"/>
            <a:ext cx="4885696" cy="25387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99" y="3810000"/>
            <a:ext cx="3810989" cy="14752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590800" y="44196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html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4926951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1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directive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954" y="1990466"/>
            <a:ext cx="656364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9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use Directive?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give your idea!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controller vs link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19200"/>
            <a:ext cx="2806080" cy="54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(at first meeting)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Discussing: how to do</a:t>
            </a:r>
          </a:p>
          <a:p>
            <a:r>
              <a:rPr lang="en-US" dirty="0" smtClean="0"/>
              <a:t>Show example from someone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Directive: controller vs link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dirty="0" smtClean="0"/>
              <a:t>Best practice: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“Using </a:t>
            </a:r>
            <a:r>
              <a:rPr lang="en-US" dirty="0">
                <a:solidFill>
                  <a:srgbClr val="FF0000"/>
                </a:solidFill>
              </a:rPr>
              <a:t>controller when you want to expose an API to other directives. Otherwise use link.”</a:t>
            </a:r>
          </a:p>
        </p:txBody>
      </p:sp>
    </p:spTree>
    <p:extLst>
      <p:ext uri="{BB962C8B-B14F-4D97-AF65-F5344CB8AC3E}">
        <p14:creationId xmlns:p14="http://schemas.microsoft.com/office/powerpoint/2010/main" val="14821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require controller(s)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524000"/>
            <a:ext cx="2638793" cy="1457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00400"/>
            <a:ext cx="360095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Directive: require controller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600200"/>
            <a:ext cx="3829584" cy="32580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5608" y="4953000"/>
            <a:ext cx="749808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- require: '</a:t>
            </a:r>
            <a:r>
              <a:rPr lang="en-US" sz="1600" dirty="0" err="1"/>
              <a:t>nameOfSiblingController</a:t>
            </a:r>
            <a:r>
              <a:rPr lang="en-US" sz="1600" dirty="0"/>
              <a:t>'</a:t>
            </a:r>
          </a:p>
          <a:p>
            <a:r>
              <a:rPr lang="en-US" sz="1600" dirty="0"/>
              <a:t>- require: '^</a:t>
            </a:r>
            <a:r>
              <a:rPr lang="en-US" sz="1600" dirty="0" err="1"/>
              <a:t>nameOfParentController</a:t>
            </a:r>
            <a:r>
              <a:rPr lang="en-US" sz="1600" dirty="0"/>
              <a:t>'</a:t>
            </a:r>
          </a:p>
          <a:p>
            <a:r>
              <a:rPr lang="en-US" sz="1600" dirty="0"/>
              <a:t>- require: ['</a:t>
            </a:r>
            <a:r>
              <a:rPr lang="en-US" sz="1600" dirty="0" err="1"/>
              <a:t>nameOfSiblingController</a:t>
            </a:r>
            <a:r>
              <a:rPr lang="en-US" sz="1600" dirty="0"/>
              <a:t>', '^</a:t>
            </a:r>
            <a:r>
              <a:rPr lang="en-US" sz="1600" dirty="0" err="1"/>
              <a:t>nameOfParentController</a:t>
            </a:r>
            <a:r>
              <a:rPr lang="en-US" sz="1600" dirty="0"/>
              <a:t>'] ==&gt; multiple controllers</a:t>
            </a:r>
          </a:p>
          <a:p>
            <a:r>
              <a:rPr lang="en-US" sz="1600" dirty="0"/>
              <a:t>- require: '?</a:t>
            </a:r>
            <a:r>
              <a:rPr lang="en-US" sz="1600" dirty="0" err="1"/>
              <a:t>nameOfController</a:t>
            </a:r>
            <a:r>
              <a:rPr lang="en-US" sz="1600" dirty="0"/>
              <a:t>' ==&gt; return null when can not find </a:t>
            </a:r>
            <a:r>
              <a:rPr lang="en-US" sz="1600" dirty="0" err="1"/>
              <a:t>nameOfController</a:t>
            </a:r>
            <a:r>
              <a:rPr lang="en-US" sz="1600" dirty="0"/>
              <a:t> instead of throw error.</a:t>
            </a:r>
          </a:p>
          <a:p>
            <a:r>
              <a:rPr lang="en-US" sz="1600" dirty="0"/>
              <a:t>- require: '</a:t>
            </a:r>
            <a:r>
              <a:rPr lang="en-US" sz="1600" dirty="0" err="1"/>
              <a:t>nameOfDirective</a:t>
            </a:r>
            <a:r>
              <a:rPr lang="en-US" sz="1600" dirty="0"/>
              <a:t>' ==&gt; Using when </a:t>
            </a:r>
            <a:r>
              <a:rPr lang="en-US" sz="1600" dirty="0" err="1"/>
              <a:t>nameOfDirective</a:t>
            </a:r>
            <a:r>
              <a:rPr lang="en-US" sz="1600" dirty="0"/>
              <a:t> use inner </a:t>
            </a:r>
            <a:r>
              <a:rPr lang="en-US" sz="1600" dirty="0" smtClean="0"/>
              <a:t>controller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interfaces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156" y="2214766"/>
            <a:ext cx="4695238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5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interfaces 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directive </a:t>
            </a:r>
            <a:r>
              <a:rPr lang="en-US" dirty="0" smtClean="0">
                <a:sym typeface="Wingdings" panose="05000000000000000000" pitchFamily="2" charset="2"/>
              </a:rPr>
              <a:t>  Child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Directive: avoiding FOUC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394" y="2224290"/>
            <a:ext cx="2704762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 – Thinking declaratively (DNS)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752600"/>
            <a:ext cx="7162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2590800"/>
            <a:ext cx="1676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&lt;left-panel&gt;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4700" y="2590800"/>
            <a:ext cx="37719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&lt;content-panel&gt;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00900" y="2590800"/>
            <a:ext cx="14859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&lt;right-panel&gt;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0" y="5945777"/>
            <a:ext cx="7162800" cy="455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743200"/>
            <a:ext cx="35052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&lt;customer-search&gt;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3657600"/>
            <a:ext cx="3505200" cy="2133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&lt;customer-list&gt;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3352800"/>
            <a:ext cx="2895600" cy="1496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&lt;customer-detail&gt;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III) </a:t>
            </a:r>
            <a:r>
              <a:rPr lang="en-US" dirty="0" smtClean="0"/>
              <a:t>Dea</a:t>
            </a:r>
            <a:r>
              <a:rPr lang="en-US" dirty="0" smtClean="0"/>
              <a:t>ling with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webpage</a:t>
            </a:r>
          </a:p>
          <a:p>
            <a:r>
              <a:rPr lang="en-US" dirty="0" smtClean="0"/>
              <a:t>Description and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III) </a:t>
            </a:r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webpage</a:t>
            </a:r>
          </a:p>
          <a:p>
            <a:r>
              <a:rPr lang="en-US" dirty="0" smtClean="0"/>
              <a:t>Description and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Dealing with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scope</a:t>
            </a:r>
            <a:endParaRPr lang="en-US" dirty="0" smtClean="0"/>
          </a:p>
          <a:p>
            <a:r>
              <a:rPr lang="en-US" dirty="0" smtClean="0"/>
              <a:t>Relationship types of scope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28800"/>
            <a:ext cx="7498080" cy="2544762"/>
          </a:xfrm>
        </p:spPr>
        <p:txBody>
          <a:bodyPr/>
          <a:lstStyle/>
          <a:p>
            <a:pPr algn="ctr"/>
            <a:r>
              <a:rPr lang="en-US" dirty="0" smtClean="0"/>
              <a:t>Thanks for joining!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Scopes are created by </a:t>
            </a:r>
            <a:r>
              <a:rPr lang="en-US" dirty="0" smtClean="0"/>
              <a:t>directives</a:t>
            </a:r>
          </a:p>
          <a:p>
            <a:r>
              <a:rPr lang="en-US" dirty="0" smtClean="0"/>
              <a:t>Controllers </a:t>
            </a:r>
            <a:r>
              <a:rPr lang="en-US" dirty="0"/>
              <a:t>set up </a:t>
            </a:r>
            <a:r>
              <a:rPr lang="en-US" dirty="0" smtClean="0"/>
              <a:t>scopes</a:t>
            </a:r>
          </a:p>
          <a:p>
            <a:r>
              <a:rPr lang="en-US" dirty="0" smtClean="0"/>
              <a:t>Directives </a:t>
            </a:r>
            <a:r>
              <a:rPr lang="en-US" dirty="0"/>
              <a:t>is reason to create </a:t>
            </a:r>
            <a:r>
              <a:rPr lang="en-US" dirty="0" smtClean="0"/>
              <a:t>scopes</a:t>
            </a:r>
            <a:endParaRPr lang="en-US" dirty="0"/>
          </a:p>
          <a:p>
            <a:r>
              <a:rPr lang="en-US" dirty="0"/>
              <a:t>ng-controller directive create inherited </a:t>
            </a:r>
            <a:r>
              <a:rPr lang="en-US" dirty="0" smtClean="0"/>
              <a:t>scope</a:t>
            </a:r>
            <a:endParaRPr lang="en-US" dirty="0"/>
          </a:p>
          <a:p>
            <a:r>
              <a:rPr lang="en-US" dirty="0"/>
              <a:t>Directive with shared scope mode does not create </a:t>
            </a:r>
            <a:r>
              <a:rPr lang="en-US" dirty="0" smtClean="0"/>
              <a:t>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scope with ng-controller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71" y="1695666"/>
            <a:ext cx="4342857" cy="34666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9399" y="4038600"/>
            <a:ext cx="3505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 5&gt; can use properties from both myCtrl1 and myCtrl2</a:t>
            </a:r>
          </a:p>
          <a:p>
            <a:pPr algn="ctr"/>
            <a:r>
              <a:rPr lang="en-US" dirty="0" smtClean="0"/>
              <a:t>(inherited scope)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3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with shared scope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8" y="1295400"/>
            <a:ext cx="5068007" cy="1190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2709847"/>
            <a:ext cx="5268060" cy="1409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354530"/>
            <a:ext cx="3010320" cy="21148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99" y="4343400"/>
            <a:ext cx="481483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81" y="1742839"/>
            <a:ext cx="4029637" cy="337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Inherited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75" y="1414181"/>
            <a:ext cx="4829849" cy="4029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scope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00" y="1418944"/>
            <a:ext cx="680179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445</TotalTime>
  <Words>396</Words>
  <Application>Microsoft Office PowerPoint</Application>
  <PresentationFormat>On-screen Show (4:3)</PresentationFormat>
  <Paragraphs>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Gill Sans MT</vt:lpstr>
      <vt:lpstr>Verdana</vt:lpstr>
      <vt:lpstr>Wingdings</vt:lpstr>
      <vt:lpstr>Wingdings 2</vt:lpstr>
      <vt:lpstr>Solstice</vt:lpstr>
      <vt:lpstr>ANGULARJS (Second meeting)</vt:lpstr>
      <vt:lpstr>Exercise 1 (at first meeting)</vt:lpstr>
      <vt:lpstr>1) Dealing with Scope</vt:lpstr>
      <vt:lpstr>Creating scope</vt:lpstr>
      <vt:lpstr>Creating scope with ng-controller</vt:lpstr>
      <vt:lpstr>Directive with shared scope</vt:lpstr>
      <vt:lpstr>Shared scope</vt:lpstr>
      <vt:lpstr>Inherited scope</vt:lpstr>
      <vt:lpstr>Isolated scope</vt:lpstr>
      <vt:lpstr>Scope: important note</vt:lpstr>
      <vt:lpstr>2) Directive attributes</vt:lpstr>
      <vt:lpstr>F&amp;F Organization: coding (cont.)</vt:lpstr>
      <vt:lpstr>Module</vt:lpstr>
      <vt:lpstr>Module (cont)</vt:lpstr>
      <vt:lpstr>II) Communicating between components (need to practice)</vt:lpstr>
      <vt:lpstr>What is directive?</vt:lpstr>
      <vt:lpstr>What is directive (cont)</vt:lpstr>
      <vt:lpstr>When should use Directive?</vt:lpstr>
      <vt:lpstr>Directive: controller vs link</vt:lpstr>
      <vt:lpstr>Directive: controller vs link (cont)</vt:lpstr>
      <vt:lpstr>Directive: require controller(s)</vt:lpstr>
      <vt:lpstr>Directive: require controller (cont)</vt:lpstr>
      <vt:lpstr>Directive interfaces</vt:lpstr>
      <vt:lpstr>Directive interfaces (demo)</vt:lpstr>
      <vt:lpstr>Directive: avoiding FOUC</vt:lpstr>
      <vt:lpstr>Directive – Thinking declaratively (DNS)</vt:lpstr>
      <vt:lpstr>III) Dealing with Model</vt:lpstr>
      <vt:lpstr>III) Exercise 2</vt:lpstr>
      <vt:lpstr>Q&amp;A</vt:lpstr>
      <vt:lpstr>Thanks for joining!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cong.pham</dc:creator>
  <cp:lastModifiedBy>Cong Pham Xuan</cp:lastModifiedBy>
  <cp:revision>117</cp:revision>
  <dcterms:created xsi:type="dcterms:W3CDTF">2015-03-29T15:39:19Z</dcterms:created>
  <dcterms:modified xsi:type="dcterms:W3CDTF">2015-03-30T11:29:40Z</dcterms:modified>
</cp:coreProperties>
</file>