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66" r:id="rId13"/>
    <p:sldId id="292" r:id="rId14"/>
    <p:sldId id="293" r:id="rId15"/>
    <p:sldId id="269" r:id="rId16"/>
    <p:sldId id="294" r:id="rId17"/>
    <p:sldId id="295" r:id="rId18"/>
    <p:sldId id="296" r:id="rId19"/>
    <p:sldId id="278" r:id="rId20"/>
    <p:sldId id="282" r:id="rId21"/>
    <p:sldId id="283" r:id="rId22"/>
    <p:sldId id="284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E12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2FF227-9BC3-4435-A4FE-70EB56FE81C2}" type="datetimeFigureOut">
              <a:rPr lang="en-US" smtClean="0"/>
              <a:pPr/>
              <a:t>03/05/2015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8F4B1E-BF7B-479A-B5D5-4B2ABDFFA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smine.github.io/2.2/introduc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560136"/>
          </a:xfrm>
        </p:spPr>
        <p:txBody>
          <a:bodyPr>
            <a:normAutofit/>
          </a:bodyPr>
          <a:lstStyle/>
          <a:p>
            <a:r>
              <a:rPr lang="en-US" dirty="0" smtClean="0"/>
              <a:t>Content: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Jasmine Framework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Karma Test Runner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Testing Data Service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Testing Service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Testing Controller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Testing Directive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when you don’t want to execute the content of a function</a:t>
            </a:r>
          </a:p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createSpy</a:t>
            </a:r>
            <a:r>
              <a:rPr lang="en-US" dirty="0" smtClean="0"/>
              <a:t> function to create a spy function without implemented code</a:t>
            </a:r>
          </a:p>
          <a:p>
            <a:pPr marL="82296" indent="0"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sampleSpy</a:t>
            </a:r>
            <a:r>
              <a:rPr lang="en-US" sz="2000" dirty="0" smtClean="0">
                <a:solidFill>
                  <a:srgbClr val="00B050"/>
                </a:solidFill>
              </a:rPr>
              <a:t> = </a:t>
            </a:r>
            <a:r>
              <a:rPr lang="en-US" sz="2000" dirty="0" err="1" smtClean="0">
                <a:solidFill>
                  <a:srgbClr val="00B050"/>
                </a:solidFill>
              </a:rPr>
              <a:t>jasmine.createSpy</a:t>
            </a:r>
            <a:r>
              <a:rPr lang="en-US" sz="2000" dirty="0" smtClean="0">
                <a:solidFill>
                  <a:srgbClr val="00B050"/>
                </a:solidFill>
              </a:rPr>
              <a:t>(‘sample spy’);</a:t>
            </a:r>
          </a:p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createSpyObj</a:t>
            </a:r>
            <a:r>
              <a:rPr lang="en-US" dirty="0" smtClean="0"/>
              <a:t> to create an object that contains multiple spy functions</a:t>
            </a:r>
          </a:p>
          <a:p>
            <a:pPr marL="82296" indent="0"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tapeObj</a:t>
            </a:r>
            <a:r>
              <a:rPr lang="en-US" sz="2000" dirty="0" smtClean="0">
                <a:solidFill>
                  <a:srgbClr val="00B050"/>
                </a:solidFill>
              </a:rPr>
              <a:t> = </a:t>
            </a:r>
            <a:r>
              <a:rPr lang="en-US" sz="2000" dirty="0" err="1" smtClean="0">
                <a:solidFill>
                  <a:srgbClr val="00B050"/>
                </a:solidFill>
              </a:rPr>
              <a:t>jasmine.createSpyObj</a:t>
            </a:r>
            <a:r>
              <a:rPr lang="en-US" sz="2000" dirty="0" smtClean="0">
                <a:solidFill>
                  <a:srgbClr val="00B050"/>
                </a:solidFill>
              </a:rPr>
              <a:t>(‘tape’, [‘play’, ‘pause’, ‘stop’]);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for 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and.callThrough</a:t>
            </a:r>
            <a:r>
              <a:rPr lang="en-US" dirty="0" smtClean="0"/>
              <a:t>: permit to execute the content of spy function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and.returnValue</a:t>
            </a:r>
            <a:r>
              <a:rPr lang="en-US" dirty="0" smtClean="0"/>
              <a:t>: don’t execute function contain, return value after calling function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and.callFake</a:t>
            </a:r>
            <a:r>
              <a:rPr lang="en-US" dirty="0" smtClean="0"/>
              <a:t>: execute other implemented code for called function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and.throwError</a:t>
            </a:r>
            <a:r>
              <a:rPr lang="en-US" dirty="0" smtClean="0"/>
              <a:t>: all calls to function will throw a specified value as an error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and.stub</a:t>
            </a:r>
            <a:r>
              <a:rPr lang="en-US" dirty="0" smtClean="0"/>
              <a:t>: reset original behavior for spy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53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Installing Karma</a:t>
            </a:r>
            <a:endParaRPr lang="en-US" dirty="0"/>
          </a:p>
          <a:p>
            <a:r>
              <a:rPr lang="en-US" dirty="0" smtClean="0"/>
              <a:t>Setting up Karma</a:t>
            </a:r>
            <a:endParaRPr lang="en-US" dirty="0"/>
          </a:p>
          <a:p>
            <a:r>
              <a:rPr lang="en-US" dirty="0" smtClean="0"/>
              <a:t>Running Karma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1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Karma?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test runner. It’s used to setup and run unit tests</a:t>
            </a:r>
          </a:p>
          <a:p>
            <a:r>
              <a:rPr lang="en-US" dirty="0" smtClean="0"/>
              <a:t>Useful for testing </a:t>
            </a:r>
            <a:r>
              <a:rPr lang="en-US" dirty="0" err="1" smtClean="0"/>
              <a:t>AngularJS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execute tests on every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820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Prerequisite: know about </a:t>
            </a:r>
            <a:r>
              <a:rPr lang="en-US" dirty="0" err="1" smtClean="0"/>
              <a:t>NodeJS</a:t>
            </a:r>
            <a:r>
              <a:rPr lang="en-US" smtClean="0"/>
              <a:t>, </a:t>
            </a:r>
            <a:r>
              <a:rPr lang="en-US" smtClean="0"/>
              <a:t>NPM</a:t>
            </a:r>
          </a:p>
          <a:p>
            <a:r>
              <a:rPr lang="en-US" smtClean="0">
                <a:solidFill>
                  <a:srgbClr val="00B050"/>
                </a:solidFill>
              </a:rPr>
              <a:t>npm install karma -g</a:t>
            </a:r>
          </a:p>
          <a:p>
            <a:r>
              <a:rPr lang="en-US" smtClean="0">
                <a:solidFill>
                  <a:srgbClr val="00B050"/>
                </a:solidFill>
              </a:rPr>
              <a:t>npm install karma-cli -g</a:t>
            </a:r>
          </a:p>
          <a:p>
            <a:r>
              <a:rPr lang="en-US" smtClean="0">
                <a:solidFill>
                  <a:srgbClr val="00B050"/>
                </a:solidFill>
              </a:rPr>
              <a:t>karma --version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881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Karma - initializing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smtClean="0">
                <a:solidFill>
                  <a:srgbClr val="00B050"/>
                </a:solidFill>
              </a:rPr>
              <a:t>karma init</a:t>
            </a:r>
          </a:p>
          <a:p>
            <a:r>
              <a:rPr lang="en-US" smtClean="0"/>
              <a:t>Giving your selection and it will create new file </a:t>
            </a:r>
            <a:r>
              <a:rPr lang="en-US" smtClean="0">
                <a:solidFill>
                  <a:srgbClr val="00B050"/>
                </a:solidFill>
              </a:rPr>
              <a:t>karma.conf.js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Karma - configuring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Modifying </a:t>
            </a:r>
            <a:r>
              <a:rPr lang="en-US" smtClean="0">
                <a:solidFill>
                  <a:srgbClr val="00B050"/>
                </a:solidFill>
              </a:rPr>
              <a:t>karma.conf.js</a:t>
            </a:r>
            <a:r>
              <a:rPr lang="en-US" smtClean="0"/>
              <a:t> file</a:t>
            </a:r>
          </a:p>
          <a:p>
            <a:r>
              <a:rPr lang="en-US" smtClean="0"/>
              <a:t>Some remarkable settings</a:t>
            </a:r>
          </a:p>
          <a:p>
            <a:pPr>
              <a:buNone/>
            </a:pPr>
            <a:r>
              <a:rPr lang="en-US" sz="2000" i="1" smtClean="0">
                <a:solidFill>
                  <a:srgbClr val="00B050"/>
                </a:solidFill>
              </a:rPr>
              <a:t>files	exclude	autoWatch	browser	singleRun</a:t>
            </a:r>
          </a:p>
        </p:txBody>
      </p:sp>
    </p:spTree>
    <p:extLst>
      <p:ext uri="{BB962C8B-B14F-4D97-AF65-F5344CB8AC3E}">
        <p14:creationId xmlns:p14="http://schemas.microsoft.com/office/powerpoint/2010/main" xmlns="" val="101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Karma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smtClean="0">
                <a:solidFill>
                  <a:srgbClr val="00B050"/>
                </a:solidFill>
              </a:rPr>
              <a:t>karma start</a:t>
            </a:r>
          </a:p>
          <a:p>
            <a:r>
              <a:rPr lang="en-US" smtClean="0"/>
              <a:t>Note: you can debug with Karma</a:t>
            </a: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writing test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Naming for test files: use source file name + </a:t>
            </a:r>
            <a:r>
              <a:rPr lang="en-US" smtClean="0">
                <a:solidFill>
                  <a:srgbClr val="00B050"/>
                </a:solidFill>
              </a:rPr>
              <a:t>.spec</a:t>
            </a:r>
            <a:r>
              <a:rPr lang="en-US" smtClean="0"/>
              <a:t>. Example: userCtrl.spec.js</a:t>
            </a:r>
          </a:p>
          <a:p>
            <a:r>
              <a:rPr lang="en-US" smtClean="0"/>
              <a:t>Placing source file and test file in same folder</a:t>
            </a:r>
          </a:p>
          <a:p>
            <a:r>
              <a:rPr lang="en-US" smtClean="0"/>
              <a:t>Focusing on logic instead of code (important thing)</a:t>
            </a:r>
          </a:p>
          <a:p>
            <a:r>
              <a:rPr lang="en-US" smtClean="0"/>
              <a:t>Using test to protect your code, sample as detecting changes</a:t>
            </a:r>
          </a:p>
          <a:p>
            <a:r>
              <a:rPr lang="en-US" smtClean="0"/>
              <a:t>W</a:t>
            </a:r>
            <a:r>
              <a:rPr lang="en-US" smtClean="0"/>
              <a:t>hen </a:t>
            </a:r>
            <a:r>
              <a:rPr lang="en-US" smtClean="0"/>
              <a:t>testing object: test itself, don’t test related things</a:t>
            </a:r>
          </a:p>
          <a:p>
            <a:r>
              <a:rPr lang="en-US" smtClean="0"/>
              <a:t>All related things are </a:t>
            </a:r>
            <a:r>
              <a:rPr lang="en-US" smtClean="0"/>
              <a:t>mock </a:t>
            </a:r>
            <a:r>
              <a:rPr lang="en-US" smtClean="0"/>
              <a:t>data/objects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1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Testing Data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service: data layer, process data APIs</a:t>
            </a:r>
            <a:endParaRPr lang="en-US" dirty="0" smtClean="0"/>
          </a:p>
          <a:p>
            <a:r>
              <a:rPr lang="en-US" smtClean="0"/>
              <a:t>Using $httpBackend</a:t>
            </a:r>
          </a:p>
          <a:p>
            <a:r>
              <a:rPr lang="en-US" smtClean="0"/>
              <a:t>Sample expectGET, expectPUT, expectPOST</a:t>
            </a:r>
          </a:p>
          <a:p>
            <a:r>
              <a:rPr lang="en-US" smtClean="0"/>
              <a:t>Using $injector to call source data service</a:t>
            </a:r>
          </a:p>
          <a:p>
            <a:r>
              <a:rPr lang="en-US" smtClean="0"/>
              <a:t>Showing demo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24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Jasmine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Unit Test?</a:t>
            </a:r>
          </a:p>
          <a:p>
            <a:r>
              <a:rPr lang="en-US" dirty="0" smtClean="0"/>
              <a:t>Getting started with Jasmine</a:t>
            </a:r>
          </a:p>
          <a:p>
            <a:r>
              <a:rPr lang="en-US" dirty="0" smtClean="0"/>
              <a:t>Expectation and built-in matchers</a:t>
            </a:r>
            <a:endParaRPr lang="en-US" dirty="0"/>
          </a:p>
          <a:p>
            <a:r>
              <a:rPr lang="en-US" dirty="0" smtClean="0"/>
              <a:t>Specs</a:t>
            </a:r>
          </a:p>
          <a:p>
            <a:r>
              <a:rPr lang="en-US" dirty="0" smtClean="0"/>
              <a:t>Grouping related specs</a:t>
            </a:r>
          </a:p>
          <a:p>
            <a:r>
              <a:rPr lang="en-US" dirty="0" smtClean="0"/>
              <a:t>Setup &amp; Teardown</a:t>
            </a:r>
            <a:endParaRPr lang="en-US" b="1" dirty="0" smtClean="0"/>
          </a:p>
          <a:p>
            <a:r>
              <a:rPr lang="en-US" dirty="0" smtClean="0"/>
              <a:t>Spy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) Testing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Service:  process logical, don’t relate to calling data APIs</a:t>
            </a:r>
            <a:endParaRPr lang="en-US" dirty="0" smtClean="0"/>
          </a:p>
          <a:p>
            <a:r>
              <a:rPr lang="en-US" smtClean="0"/>
              <a:t>Injecting source service for each test case</a:t>
            </a:r>
          </a:p>
          <a:p>
            <a:r>
              <a:rPr lang="en-US" smtClean="0"/>
              <a:t>Using $provide.value for injected libraries</a:t>
            </a:r>
          </a:p>
          <a:p>
            <a:r>
              <a:rPr lang="en-US" smtClean="0"/>
              <a:t>Showing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2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E) Testing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controller instance by using $controller</a:t>
            </a:r>
            <a:endParaRPr lang="en-US" dirty="0" smtClean="0"/>
          </a:p>
          <a:p>
            <a:r>
              <a:rPr lang="en-US" smtClean="0"/>
              <a:t>Using $rootScope to access to rootScope OR create scope instance</a:t>
            </a:r>
          </a:p>
          <a:p>
            <a:r>
              <a:rPr lang="en-US" smtClean="0"/>
              <a:t>Testing all properties are defined and valid</a:t>
            </a:r>
          </a:p>
          <a:p>
            <a:r>
              <a:rPr lang="en-US" smtClean="0"/>
              <a:t>Showing demo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21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F) Testing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1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7498080" cy="2544762"/>
          </a:xfrm>
        </p:spPr>
        <p:txBody>
          <a:bodyPr/>
          <a:lstStyle/>
          <a:p>
            <a:pPr algn="ctr"/>
            <a:r>
              <a:rPr lang="en-US" dirty="0" smtClean="0"/>
              <a:t>Thanks for joining!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0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to source code</a:t>
            </a:r>
          </a:p>
          <a:p>
            <a:r>
              <a:rPr lang="en-US" dirty="0"/>
              <a:t>Unit test should be written and run by software developer</a:t>
            </a:r>
          </a:p>
          <a:p>
            <a:r>
              <a:rPr lang="en-US" dirty="0" smtClean="0"/>
              <a:t>Can view </a:t>
            </a:r>
            <a:r>
              <a:rPr lang="en-US" dirty="0" smtClean="0">
                <a:solidFill>
                  <a:srgbClr val="FF0000"/>
                </a:solidFill>
              </a:rPr>
              <a:t>unit</a:t>
            </a:r>
            <a:r>
              <a:rPr lang="en-US" dirty="0" smtClean="0"/>
              <a:t> as smallest testable part of an application</a:t>
            </a:r>
          </a:p>
          <a:p>
            <a:r>
              <a:rPr lang="en-US" dirty="0" smtClean="0"/>
              <a:t>Each test case is independent from the others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don’t think unit test equals to function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is a testing framework</a:t>
            </a:r>
          </a:p>
          <a:p>
            <a:r>
              <a:rPr lang="en-US" dirty="0" smtClean="0"/>
              <a:t>Jasmine documentation</a:t>
            </a:r>
            <a:r>
              <a:rPr lang="en-US" dirty="0"/>
              <a:t>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jasmine.github.io/2.2/introduction.html</a:t>
            </a:r>
            <a:endParaRPr lang="en-US" sz="1600" dirty="0" smtClean="0"/>
          </a:p>
          <a:p>
            <a:r>
              <a:rPr lang="en-US" dirty="0" smtClean="0"/>
              <a:t>How to use Jasmine: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Download library (from </a:t>
            </a:r>
            <a:r>
              <a:rPr lang="en-US" sz="1600" dirty="0" err="1" smtClean="0"/>
              <a:t>Github</a:t>
            </a:r>
            <a:r>
              <a:rPr lang="en-US" sz="1600" dirty="0" smtClean="0"/>
              <a:t>, include *</a:t>
            </a:r>
            <a:r>
              <a:rPr lang="en-US" sz="1600" dirty="0" err="1" smtClean="0"/>
              <a:t>css</a:t>
            </a:r>
            <a:r>
              <a:rPr lang="en-US" sz="1600" dirty="0" smtClean="0"/>
              <a:t> and *</a:t>
            </a:r>
            <a:r>
              <a:rPr lang="en-US" sz="1600" dirty="0" err="1" smtClean="0"/>
              <a:t>js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Installing with npm: npm install jasmine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14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&amp; built-in matchers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expect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To compare expected result with real result</a:t>
            </a:r>
          </a:p>
          <a:p>
            <a:r>
              <a:rPr lang="en-US" dirty="0" smtClean="0"/>
              <a:t>Syntax </a:t>
            </a:r>
            <a:r>
              <a:rPr lang="en-US" sz="2000" dirty="0" smtClean="0">
                <a:solidFill>
                  <a:srgbClr val="00B050"/>
                </a:solidFill>
              </a:rPr>
              <a:t>expect(</a:t>
            </a:r>
            <a:r>
              <a:rPr lang="en-US" sz="2000" dirty="0" err="1" smtClean="0">
                <a:solidFill>
                  <a:srgbClr val="00B050"/>
                </a:solidFill>
              </a:rPr>
              <a:t>expectedResult</a:t>
            </a:r>
            <a:r>
              <a:rPr lang="en-US" sz="2000" dirty="0" smtClean="0">
                <a:solidFill>
                  <a:srgbClr val="00B050"/>
                </a:solidFill>
              </a:rPr>
              <a:t>).matcher;</a:t>
            </a:r>
          </a:p>
          <a:p>
            <a:r>
              <a:rPr lang="en-US" dirty="0" smtClean="0"/>
              <a:t>One expect one matcher</a:t>
            </a:r>
          </a:p>
          <a:p>
            <a:r>
              <a:rPr lang="en-US" dirty="0" smtClean="0"/>
              <a:t>Used in it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62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built-in matchers</a:t>
            </a:r>
          </a:p>
          <a:p>
            <a:pPr marL="82296" indent="0">
              <a:buNone/>
            </a:pPr>
            <a:r>
              <a:rPr lang="en-US" sz="2000" i="1" dirty="0" err="1" smtClean="0">
                <a:solidFill>
                  <a:srgbClr val="00B050"/>
                </a:solidFill>
              </a:rPr>
              <a:t>toEqual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toBe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toBeDefined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2000" i="1" dirty="0" err="1" smtClean="0">
                <a:solidFill>
                  <a:srgbClr val="00B050"/>
                </a:solidFill>
              </a:rPr>
              <a:t>toBeNull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toBeNaN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toContain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2000" i="1" dirty="0" err="1" smtClean="0">
                <a:solidFill>
                  <a:srgbClr val="00B050"/>
                </a:solidFill>
              </a:rPr>
              <a:t>toBeTruthy</a:t>
            </a:r>
            <a:r>
              <a:rPr lang="en-US" sz="2000" i="1" dirty="0" smtClean="0"/>
              <a:t>	</a:t>
            </a:r>
            <a:r>
              <a:rPr lang="en-US" sz="2000" i="1" dirty="0" err="1" smtClean="0">
                <a:solidFill>
                  <a:srgbClr val="00B050"/>
                </a:solidFill>
              </a:rPr>
              <a:t>toBeFalsy</a:t>
            </a:r>
            <a:r>
              <a:rPr lang="en-US" sz="2000" i="1" dirty="0" smtClean="0"/>
              <a:t>		…</a:t>
            </a:r>
            <a:r>
              <a:rPr lang="en-US" dirty="0" smtClean="0"/>
              <a:t>	</a:t>
            </a:r>
          </a:p>
          <a:p>
            <a:r>
              <a:rPr lang="en-US" dirty="0" smtClean="0"/>
              <a:t>Sample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expect(user.name).</a:t>
            </a:r>
            <a:r>
              <a:rPr lang="en-US" sz="2000" dirty="0" err="1" smtClean="0">
                <a:solidFill>
                  <a:srgbClr val="00B050"/>
                </a:solidFill>
              </a:rPr>
              <a:t>toBeDefined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Can define custom matcher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test case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it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Can contain one/more </a:t>
            </a:r>
            <a:r>
              <a:rPr lang="en-US" dirty="0" smtClean="0">
                <a:solidFill>
                  <a:srgbClr val="00B050"/>
                </a:solidFill>
              </a:rPr>
              <a:t>expect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Cannot contain other specs</a:t>
            </a:r>
          </a:p>
          <a:p>
            <a:r>
              <a:rPr lang="en-US" dirty="0" smtClean="0"/>
              <a:t>Sample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it(‘should define object properties’, function() {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	expect(obj.name).</a:t>
            </a:r>
            <a:r>
              <a:rPr lang="en-US" sz="2000" dirty="0" err="1" smtClean="0">
                <a:solidFill>
                  <a:srgbClr val="00B050"/>
                </a:solidFill>
              </a:rPr>
              <a:t>toBeDefined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  <a:endParaRPr lang="en-US" sz="2000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});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05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related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describe</a:t>
            </a:r>
            <a:r>
              <a:rPr lang="en-US" dirty="0" smtClean="0"/>
              <a:t> function. </a:t>
            </a:r>
            <a:r>
              <a:rPr lang="en-US" sz="2000" i="1" dirty="0" smtClean="0"/>
              <a:t>Note: describe can be used to define suite/group of specs.</a:t>
            </a:r>
          </a:p>
          <a:p>
            <a:r>
              <a:rPr lang="en-US" dirty="0" smtClean="0"/>
              <a:t>Can contain one/more </a:t>
            </a:r>
            <a:r>
              <a:rPr lang="en-US" dirty="0" smtClean="0">
                <a:solidFill>
                  <a:srgbClr val="00B050"/>
                </a:solidFill>
              </a:rPr>
              <a:t>it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Can contain other </a:t>
            </a:r>
            <a:r>
              <a:rPr lang="en-US" dirty="0" smtClean="0">
                <a:solidFill>
                  <a:srgbClr val="00B050"/>
                </a:solidFill>
              </a:rPr>
              <a:t>describe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Sample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describe(‘Testing </a:t>
            </a:r>
            <a:r>
              <a:rPr lang="en-US" sz="2000" dirty="0" err="1" smtClean="0">
                <a:solidFill>
                  <a:srgbClr val="00B050"/>
                </a:solidFill>
              </a:rPr>
              <a:t>getUsers</a:t>
            </a:r>
            <a:r>
              <a:rPr lang="en-US" sz="2000" dirty="0" smtClean="0">
                <a:solidFill>
                  <a:srgbClr val="00B050"/>
                </a:solidFill>
              </a:rPr>
              <a:t> functionality’, function() {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it(some specs code here);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it(other specs code here)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});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0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Teardown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beforeEach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B050"/>
                </a:solidFill>
              </a:rPr>
              <a:t>afterEach</a:t>
            </a:r>
            <a:r>
              <a:rPr lang="en-US" dirty="0" smtClean="0"/>
              <a:t> functions</a:t>
            </a:r>
          </a:p>
          <a:p>
            <a:r>
              <a:rPr lang="en-US" dirty="0" err="1" smtClean="0"/>
              <a:t>Writen</a:t>
            </a:r>
            <a:r>
              <a:rPr lang="en-US" dirty="0" smtClean="0"/>
              <a:t> inside describe</a:t>
            </a:r>
          </a:p>
          <a:p>
            <a:r>
              <a:rPr lang="en-US" dirty="0" smtClean="0"/>
              <a:t>Applying for each specs in describe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beforeEach</a:t>
            </a:r>
            <a:r>
              <a:rPr lang="en-US" dirty="0" smtClean="0"/>
              <a:t>: used to prepare some preconditions to run test case.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afterEach</a:t>
            </a:r>
            <a:r>
              <a:rPr lang="en-US" dirty="0" smtClean="0"/>
              <a:t>: used to collect garbage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253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645</TotalTime>
  <Words>675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ANGULARJS UNIT TESTING</vt:lpstr>
      <vt:lpstr>A) Jasmine Framework</vt:lpstr>
      <vt:lpstr>What is Unit Test?</vt:lpstr>
      <vt:lpstr>Getting started with Jasmine</vt:lpstr>
      <vt:lpstr>Expectation &amp; built-in matchers</vt:lpstr>
      <vt:lpstr>Built-in matchers</vt:lpstr>
      <vt:lpstr>Specs</vt:lpstr>
      <vt:lpstr>Grouping related specs</vt:lpstr>
      <vt:lpstr>Setup &amp; Teardown</vt:lpstr>
      <vt:lpstr>Spy</vt:lpstr>
      <vt:lpstr>Built-in functions for Spy</vt:lpstr>
      <vt:lpstr>B) Karma</vt:lpstr>
      <vt:lpstr>What is Karma?</vt:lpstr>
      <vt:lpstr>Installing Karma</vt:lpstr>
      <vt:lpstr>Setting Karma - initializing</vt:lpstr>
      <vt:lpstr>Setting Karma - configuring</vt:lpstr>
      <vt:lpstr>Running Karma</vt:lpstr>
      <vt:lpstr>Before writing test files</vt:lpstr>
      <vt:lpstr>C) Testing Data Service</vt:lpstr>
      <vt:lpstr>D) Testing Service</vt:lpstr>
      <vt:lpstr>E) Testing Controller</vt:lpstr>
      <vt:lpstr>F) Testing Directive</vt:lpstr>
      <vt:lpstr>Q&amp;A</vt:lpstr>
      <vt:lpstr>Thanks for joining!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cong.pham</dc:creator>
  <cp:lastModifiedBy>cong.pham</cp:lastModifiedBy>
  <cp:revision>191</cp:revision>
  <dcterms:created xsi:type="dcterms:W3CDTF">2015-03-29T15:39:19Z</dcterms:created>
  <dcterms:modified xsi:type="dcterms:W3CDTF">2015-05-03T04:26:36Z</dcterms:modified>
</cp:coreProperties>
</file>