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6" r:id="rId10"/>
    <p:sldId id="275" r:id="rId11"/>
    <p:sldId id="277" r:id="rId12"/>
    <p:sldId id="278" r:id="rId13"/>
    <p:sldId id="263" r:id="rId14"/>
    <p:sldId id="265" r:id="rId15"/>
    <p:sldId id="266" r:id="rId16"/>
    <p:sldId id="267" r:id="rId17"/>
    <p:sldId id="268" r:id="rId18"/>
    <p:sldId id="269" r:id="rId19"/>
    <p:sldId id="271" r:id="rId20"/>
    <p:sldId id="279" r:id="rId21"/>
    <p:sldId id="281" r:id="rId22"/>
    <p:sldId id="280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9" autoAdjust="0"/>
    <p:restoredTop sz="93182" autoAdjust="0"/>
  </p:normalViewPr>
  <p:slideViewPr>
    <p:cSldViewPr>
      <p:cViewPr varScale="1">
        <p:scale>
          <a:sx n="70" d="100"/>
          <a:sy n="70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398CE4-2CEA-4D20-9D61-6A2997D036E6}" type="doc">
      <dgm:prSet loTypeId="urn:microsoft.com/office/officeart/2005/8/layout/equation2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38E1D3-32AA-4451-8504-F673497F864C}">
      <dgm:prSet phldrT="[Text]"/>
      <dgm:spPr/>
      <dgm:t>
        <a:bodyPr/>
        <a:lstStyle/>
        <a:p>
          <a:r>
            <a:rPr lang="en-US" dirty="0" err="1" smtClean="0"/>
            <a:t>Cách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endParaRPr lang="en-US" dirty="0"/>
        </a:p>
      </dgm:t>
    </dgm:pt>
    <dgm:pt modelId="{FE77C4BD-9BD0-4641-9BF4-839A8CDF337A}" type="parTrans" cxnId="{59CB829A-EAB1-4F1F-B0BC-498B2A31C99B}">
      <dgm:prSet/>
      <dgm:spPr/>
      <dgm:t>
        <a:bodyPr/>
        <a:lstStyle/>
        <a:p>
          <a:endParaRPr lang="en-US"/>
        </a:p>
      </dgm:t>
    </dgm:pt>
    <dgm:pt modelId="{CFFCD021-A452-417A-820D-EBCEEB86003A}" type="sibTrans" cxnId="{59CB829A-EAB1-4F1F-B0BC-498B2A31C99B}">
      <dgm:prSet/>
      <dgm:spPr/>
      <dgm:t>
        <a:bodyPr/>
        <a:lstStyle/>
        <a:p>
          <a:endParaRPr lang="en-US"/>
        </a:p>
      </dgm:t>
    </dgm:pt>
    <dgm:pt modelId="{D6D5F3F3-A346-4142-A861-B3A25C929C6E}">
      <dgm:prSet phldrT="[Text]"/>
      <dgm:spPr/>
      <dgm:t>
        <a:bodyPr/>
        <a:lstStyle/>
        <a:p>
          <a:r>
            <a:rPr lang="en-US" dirty="0" err="1" smtClean="0"/>
            <a:t>Hiệu</a:t>
          </a:r>
          <a:r>
            <a:rPr lang="en-US" dirty="0" smtClean="0"/>
            <a:t> </a:t>
          </a:r>
          <a:r>
            <a:rPr lang="en-US" dirty="0" err="1" smtClean="0"/>
            <a:t>quả</a:t>
          </a:r>
          <a:endParaRPr lang="en-US" dirty="0"/>
        </a:p>
      </dgm:t>
    </dgm:pt>
    <dgm:pt modelId="{9EA67796-1194-44C2-A9CF-BC37547E79A6}" type="parTrans" cxnId="{A752C4C9-F9EF-4B96-B8F5-5390D8FCBCF1}">
      <dgm:prSet/>
      <dgm:spPr/>
      <dgm:t>
        <a:bodyPr/>
        <a:lstStyle/>
        <a:p>
          <a:endParaRPr lang="en-US"/>
        </a:p>
      </dgm:t>
    </dgm:pt>
    <dgm:pt modelId="{D5CA454D-6ADD-42B1-B015-E5DBC8B207E5}" type="sibTrans" cxnId="{A752C4C9-F9EF-4B96-B8F5-5390D8FCBCF1}">
      <dgm:prSet/>
      <dgm:spPr/>
      <dgm:t>
        <a:bodyPr/>
        <a:lstStyle/>
        <a:p>
          <a:endParaRPr lang="en-US"/>
        </a:p>
      </dgm:t>
    </dgm:pt>
    <dgm:pt modelId="{1FC88D10-4CCC-4884-8FE3-2B9333F3C298}">
      <dgm:prSet phldrT="[Text]"/>
      <dgm:spPr/>
      <dgm:t>
        <a:bodyPr/>
        <a:lstStyle/>
        <a:p>
          <a:r>
            <a:rPr lang="en-US" dirty="0" err="1" smtClean="0"/>
            <a:t>Thuyết</a:t>
          </a:r>
          <a:r>
            <a:rPr lang="en-US" dirty="0" smtClean="0"/>
            <a:t> </a:t>
          </a:r>
          <a:r>
            <a:rPr lang="en-US" dirty="0" err="1" smtClean="0"/>
            <a:t>trình</a:t>
          </a:r>
          <a:endParaRPr lang="en-US" dirty="0"/>
        </a:p>
      </dgm:t>
    </dgm:pt>
    <dgm:pt modelId="{D06CB63D-CE9F-4DC0-BD80-1FE9695AF9B2}" type="parTrans" cxnId="{B708A26F-6845-441E-83EF-35D7E3B53881}">
      <dgm:prSet/>
      <dgm:spPr/>
      <dgm:t>
        <a:bodyPr/>
        <a:lstStyle/>
        <a:p>
          <a:endParaRPr lang="en-US"/>
        </a:p>
      </dgm:t>
    </dgm:pt>
    <dgm:pt modelId="{D31E71DC-98C8-444A-9C92-16B56DB8D250}" type="sibTrans" cxnId="{B708A26F-6845-441E-83EF-35D7E3B53881}">
      <dgm:prSet/>
      <dgm:spPr/>
      <dgm:t>
        <a:bodyPr/>
        <a:lstStyle/>
        <a:p>
          <a:endParaRPr lang="en-US"/>
        </a:p>
      </dgm:t>
    </dgm:pt>
    <dgm:pt modelId="{8FB4D499-C996-495C-86FB-FE62DFE75434}" type="pres">
      <dgm:prSet presAssocID="{4A398CE4-2CEA-4D20-9D61-6A2997D036E6}" presName="Name0" presStyleCnt="0">
        <dgm:presLayoutVars>
          <dgm:dir val="rev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6AD9ED-EA9B-4569-880C-8A916308E4DE}" type="pres">
      <dgm:prSet presAssocID="{4A398CE4-2CEA-4D20-9D61-6A2997D036E6}" presName="vNodes" presStyleCnt="0"/>
      <dgm:spPr/>
    </dgm:pt>
    <dgm:pt modelId="{D7B0CFA1-D2EB-4163-9420-9D7EFFBA0C8C}" type="pres">
      <dgm:prSet presAssocID="{1238E1D3-32AA-4451-8504-F673497F864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CE0834-10B9-4873-A2C1-0DC63E75C9C7}" type="pres">
      <dgm:prSet presAssocID="{CFFCD021-A452-417A-820D-EBCEEB86003A}" presName="spacerT" presStyleCnt="0"/>
      <dgm:spPr/>
    </dgm:pt>
    <dgm:pt modelId="{5F9DB753-E1D0-4B36-96A3-5D86399E8669}" type="pres">
      <dgm:prSet presAssocID="{CFFCD021-A452-417A-820D-EBCEEB86003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7016DB4-43DA-405B-89C9-1EB402C8BF41}" type="pres">
      <dgm:prSet presAssocID="{CFFCD021-A452-417A-820D-EBCEEB86003A}" presName="spacerB" presStyleCnt="0"/>
      <dgm:spPr/>
    </dgm:pt>
    <dgm:pt modelId="{A02DC649-B9EC-4DF7-85A8-804BFAD95799}" type="pres">
      <dgm:prSet presAssocID="{D6D5F3F3-A346-4142-A861-B3A25C929C6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BA6B18-CA73-4622-9214-F814DCF3BB27}" type="pres">
      <dgm:prSet presAssocID="{4A398CE4-2CEA-4D20-9D61-6A2997D036E6}" presName="sibTransLast" presStyleLbl="sibTrans2D1" presStyleIdx="1" presStyleCnt="2" custAng="10800000"/>
      <dgm:spPr/>
      <dgm:t>
        <a:bodyPr/>
        <a:lstStyle/>
        <a:p>
          <a:endParaRPr lang="en-US"/>
        </a:p>
      </dgm:t>
    </dgm:pt>
    <dgm:pt modelId="{E68F5426-E07D-4106-ADDC-987EF5585E38}" type="pres">
      <dgm:prSet presAssocID="{4A398CE4-2CEA-4D20-9D61-6A2997D036E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AB775CF-ECB9-4E7E-AFD6-CFFFA8BFF6CE}" type="pres">
      <dgm:prSet presAssocID="{4A398CE4-2CEA-4D20-9D61-6A2997D036E6}" presName="lastNode" presStyleLbl="node1" presStyleIdx="2" presStyleCnt="3" custLinFactNeighborX="-5854" custLinFactNeighborY="1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B0D5CA-5D67-46D3-ADB8-0C53C57DB263}" type="presOf" srcId="{CFFCD021-A452-417A-820D-EBCEEB86003A}" destId="{5F9DB753-E1D0-4B36-96A3-5D86399E8669}" srcOrd="0" destOrd="0" presId="urn:microsoft.com/office/officeart/2005/8/layout/equation2"/>
    <dgm:cxn modelId="{A752C4C9-F9EF-4B96-B8F5-5390D8FCBCF1}" srcId="{4A398CE4-2CEA-4D20-9D61-6A2997D036E6}" destId="{D6D5F3F3-A346-4142-A861-B3A25C929C6E}" srcOrd="1" destOrd="0" parTransId="{9EA67796-1194-44C2-A9CF-BC37547E79A6}" sibTransId="{D5CA454D-6ADD-42B1-B015-E5DBC8B207E5}"/>
    <dgm:cxn modelId="{8C6304B6-69A4-4344-A9BD-1669AC759C7C}" type="presOf" srcId="{1238E1D3-32AA-4451-8504-F673497F864C}" destId="{D7B0CFA1-D2EB-4163-9420-9D7EFFBA0C8C}" srcOrd="0" destOrd="0" presId="urn:microsoft.com/office/officeart/2005/8/layout/equation2"/>
    <dgm:cxn modelId="{62AEA050-BAB0-466F-8871-9C423194D83B}" type="presOf" srcId="{D6D5F3F3-A346-4142-A861-B3A25C929C6E}" destId="{A02DC649-B9EC-4DF7-85A8-804BFAD95799}" srcOrd="0" destOrd="0" presId="urn:microsoft.com/office/officeart/2005/8/layout/equation2"/>
    <dgm:cxn modelId="{C97F5B35-7748-4785-A6C6-69C1631F756F}" type="presOf" srcId="{D5CA454D-6ADD-42B1-B015-E5DBC8B207E5}" destId="{E68F5426-E07D-4106-ADDC-987EF5585E38}" srcOrd="1" destOrd="0" presId="urn:microsoft.com/office/officeart/2005/8/layout/equation2"/>
    <dgm:cxn modelId="{A8AAEE09-A9BD-4484-80D9-6ADF748410A9}" type="presOf" srcId="{1FC88D10-4CCC-4884-8FE3-2B9333F3C298}" destId="{9AB775CF-ECB9-4E7E-AFD6-CFFFA8BFF6CE}" srcOrd="0" destOrd="0" presId="urn:microsoft.com/office/officeart/2005/8/layout/equation2"/>
    <dgm:cxn modelId="{B708A26F-6845-441E-83EF-35D7E3B53881}" srcId="{4A398CE4-2CEA-4D20-9D61-6A2997D036E6}" destId="{1FC88D10-4CCC-4884-8FE3-2B9333F3C298}" srcOrd="2" destOrd="0" parTransId="{D06CB63D-CE9F-4DC0-BD80-1FE9695AF9B2}" sibTransId="{D31E71DC-98C8-444A-9C92-16B56DB8D250}"/>
    <dgm:cxn modelId="{59CB829A-EAB1-4F1F-B0BC-498B2A31C99B}" srcId="{4A398CE4-2CEA-4D20-9D61-6A2997D036E6}" destId="{1238E1D3-32AA-4451-8504-F673497F864C}" srcOrd="0" destOrd="0" parTransId="{FE77C4BD-9BD0-4641-9BF4-839A8CDF337A}" sibTransId="{CFFCD021-A452-417A-820D-EBCEEB86003A}"/>
    <dgm:cxn modelId="{1FCF7D5E-7200-4248-8CE1-86F22DE363AF}" type="presOf" srcId="{4A398CE4-2CEA-4D20-9D61-6A2997D036E6}" destId="{8FB4D499-C996-495C-86FB-FE62DFE75434}" srcOrd="0" destOrd="0" presId="urn:microsoft.com/office/officeart/2005/8/layout/equation2"/>
    <dgm:cxn modelId="{282EB642-88A4-4063-A152-89D028CC8CEB}" type="presOf" srcId="{D5CA454D-6ADD-42B1-B015-E5DBC8B207E5}" destId="{BABA6B18-CA73-4622-9214-F814DCF3BB27}" srcOrd="0" destOrd="0" presId="urn:microsoft.com/office/officeart/2005/8/layout/equation2"/>
    <dgm:cxn modelId="{C1BDF9D7-2387-4051-83B1-DAC18DECD31E}" type="presParOf" srcId="{8FB4D499-C996-495C-86FB-FE62DFE75434}" destId="{686AD9ED-EA9B-4569-880C-8A916308E4DE}" srcOrd="0" destOrd="0" presId="urn:microsoft.com/office/officeart/2005/8/layout/equation2"/>
    <dgm:cxn modelId="{418B5891-936F-441B-8211-AFE53E62D654}" type="presParOf" srcId="{686AD9ED-EA9B-4569-880C-8A916308E4DE}" destId="{D7B0CFA1-D2EB-4163-9420-9D7EFFBA0C8C}" srcOrd="0" destOrd="0" presId="urn:microsoft.com/office/officeart/2005/8/layout/equation2"/>
    <dgm:cxn modelId="{85DC0A11-DCD6-44AD-997E-FCAE61C577DE}" type="presParOf" srcId="{686AD9ED-EA9B-4569-880C-8A916308E4DE}" destId="{10CE0834-10B9-4873-A2C1-0DC63E75C9C7}" srcOrd="1" destOrd="0" presId="urn:microsoft.com/office/officeart/2005/8/layout/equation2"/>
    <dgm:cxn modelId="{4723A38A-EFEA-4643-B4CD-DFB38F240B80}" type="presParOf" srcId="{686AD9ED-EA9B-4569-880C-8A916308E4DE}" destId="{5F9DB753-E1D0-4B36-96A3-5D86399E8669}" srcOrd="2" destOrd="0" presId="urn:microsoft.com/office/officeart/2005/8/layout/equation2"/>
    <dgm:cxn modelId="{4F620570-BAA3-4A25-B1A3-B16EE49E0FA1}" type="presParOf" srcId="{686AD9ED-EA9B-4569-880C-8A916308E4DE}" destId="{E7016DB4-43DA-405B-89C9-1EB402C8BF41}" srcOrd="3" destOrd="0" presId="urn:microsoft.com/office/officeart/2005/8/layout/equation2"/>
    <dgm:cxn modelId="{E0AFE55A-2706-4ACB-9985-2AE9A916448A}" type="presParOf" srcId="{686AD9ED-EA9B-4569-880C-8A916308E4DE}" destId="{A02DC649-B9EC-4DF7-85A8-804BFAD95799}" srcOrd="4" destOrd="0" presId="urn:microsoft.com/office/officeart/2005/8/layout/equation2"/>
    <dgm:cxn modelId="{F622AE92-ADD3-4D47-B97F-A71DEED60F7D}" type="presParOf" srcId="{8FB4D499-C996-495C-86FB-FE62DFE75434}" destId="{BABA6B18-CA73-4622-9214-F814DCF3BB27}" srcOrd="1" destOrd="0" presId="urn:microsoft.com/office/officeart/2005/8/layout/equation2"/>
    <dgm:cxn modelId="{611C1E7A-AA18-4BC8-B220-E3D9F7838483}" type="presParOf" srcId="{BABA6B18-CA73-4622-9214-F814DCF3BB27}" destId="{E68F5426-E07D-4106-ADDC-987EF5585E38}" srcOrd="0" destOrd="0" presId="urn:microsoft.com/office/officeart/2005/8/layout/equation2"/>
    <dgm:cxn modelId="{DF4F61D9-B686-4831-8593-F7E85C687997}" type="presParOf" srcId="{8FB4D499-C996-495C-86FB-FE62DFE75434}" destId="{9AB775CF-ECB9-4E7E-AFD6-CFFFA8BFF6CE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F09F62-45FE-4876-BF77-19CD1D9D1BD4}" type="doc">
      <dgm:prSet loTypeId="urn:microsoft.com/office/officeart/2005/8/layout/cycle8" loCatId="cycle" qsTypeId="urn:microsoft.com/office/officeart/2005/8/quickstyle/simple5" qsCatId="simple" csTypeId="urn:microsoft.com/office/officeart/2005/8/colors/colorful5" csCatId="colorful" phldr="1"/>
      <dgm:spPr/>
    </dgm:pt>
    <dgm:pt modelId="{D68CCC40-898F-4C5E-97FE-D679596C3A7A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hiện</a:t>
          </a:r>
          <a:endParaRPr lang="en-US" dirty="0"/>
        </a:p>
      </dgm:t>
    </dgm:pt>
    <dgm:pt modelId="{087133AB-5E20-4822-B253-40151A90E648}" type="parTrans" cxnId="{54679F5D-E171-4EFA-A1E9-E76527117825}">
      <dgm:prSet/>
      <dgm:spPr/>
      <dgm:t>
        <a:bodyPr/>
        <a:lstStyle/>
        <a:p>
          <a:endParaRPr lang="en-US"/>
        </a:p>
      </dgm:t>
    </dgm:pt>
    <dgm:pt modelId="{BD24424D-28BA-4A34-9175-B612AF65B31C}" type="sibTrans" cxnId="{54679F5D-E171-4EFA-A1E9-E76527117825}">
      <dgm:prSet/>
      <dgm:spPr/>
      <dgm:t>
        <a:bodyPr/>
        <a:lstStyle/>
        <a:p>
          <a:endParaRPr lang="en-US"/>
        </a:p>
      </dgm:t>
    </dgm:pt>
    <dgm:pt modelId="{471A3002-70C1-471C-BD16-A221F3E3956A}">
      <dgm:prSet phldrT="[Text]"/>
      <dgm:spPr>
        <a:solidFill>
          <a:schemeClr val="bg2">
            <a:lumMod val="10000"/>
          </a:schemeClr>
        </a:solidFill>
      </dgm:spPr>
      <dgm:t>
        <a:bodyPr/>
        <a:lstStyle/>
        <a:p>
          <a:r>
            <a:rPr lang="en-US" dirty="0" err="1" smtClean="0"/>
            <a:t>Cấu</a:t>
          </a:r>
          <a:r>
            <a:rPr lang="en-US" dirty="0" smtClean="0"/>
            <a:t> </a:t>
          </a:r>
          <a:r>
            <a:rPr lang="en-US" dirty="0" err="1" smtClean="0"/>
            <a:t>trúc</a:t>
          </a:r>
          <a:endParaRPr lang="en-US" dirty="0"/>
        </a:p>
      </dgm:t>
    </dgm:pt>
    <dgm:pt modelId="{F7391AA4-A833-4799-890F-098313FBD8D6}" type="parTrans" cxnId="{898725B8-4200-41EE-BB36-B04B2741459F}">
      <dgm:prSet/>
      <dgm:spPr/>
      <dgm:t>
        <a:bodyPr/>
        <a:lstStyle/>
        <a:p>
          <a:endParaRPr lang="en-US"/>
        </a:p>
      </dgm:t>
    </dgm:pt>
    <dgm:pt modelId="{7A2FDCEF-7B62-42B7-B36C-395800378864}" type="sibTrans" cxnId="{898725B8-4200-41EE-BB36-B04B2741459F}">
      <dgm:prSet/>
      <dgm:spPr/>
      <dgm:t>
        <a:bodyPr/>
        <a:lstStyle/>
        <a:p>
          <a:endParaRPr lang="en-US"/>
        </a:p>
      </dgm:t>
    </dgm:pt>
    <dgm:pt modelId="{93375CB6-4953-41F8-8935-12FCC49EB050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tích</a:t>
          </a:r>
          <a:endParaRPr lang="en-US" dirty="0"/>
        </a:p>
      </dgm:t>
    </dgm:pt>
    <dgm:pt modelId="{6681A2E2-A177-4659-839D-16DE10602C1D}" type="parTrans" cxnId="{11073D7F-4834-47E7-AEAA-9BD47C7EAAA5}">
      <dgm:prSet/>
      <dgm:spPr/>
      <dgm:t>
        <a:bodyPr/>
        <a:lstStyle/>
        <a:p>
          <a:endParaRPr lang="en-US"/>
        </a:p>
      </dgm:t>
    </dgm:pt>
    <dgm:pt modelId="{EC2CC505-9AF8-4F0B-AD7B-1945750F5D49}" type="sibTrans" cxnId="{11073D7F-4834-47E7-AEAA-9BD47C7EAAA5}">
      <dgm:prSet/>
      <dgm:spPr/>
      <dgm:t>
        <a:bodyPr/>
        <a:lstStyle/>
        <a:p>
          <a:endParaRPr lang="en-US"/>
        </a:p>
      </dgm:t>
    </dgm:pt>
    <dgm:pt modelId="{05064D03-1176-4D82-AF64-E208343F566A}" type="pres">
      <dgm:prSet presAssocID="{5EF09F62-45FE-4876-BF77-19CD1D9D1BD4}" presName="compositeShape" presStyleCnt="0">
        <dgm:presLayoutVars>
          <dgm:chMax val="7"/>
          <dgm:dir/>
          <dgm:resizeHandles val="exact"/>
        </dgm:presLayoutVars>
      </dgm:prSet>
      <dgm:spPr/>
    </dgm:pt>
    <dgm:pt modelId="{F0CC3E95-EBA7-4844-AAAE-3277A8389337}" type="pres">
      <dgm:prSet presAssocID="{5EF09F62-45FE-4876-BF77-19CD1D9D1BD4}" presName="wedge1" presStyleLbl="node1" presStyleIdx="0" presStyleCnt="3"/>
      <dgm:spPr/>
      <dgm:t>
        <a:bodyPr/>
        <a:lstStyle/>
        <a:p>
          <a:endParaRPr lang="en-US"/>
        </a:p>
      </dgm:t>
    </dgm:pt>
    <dgm:pt modelId="{82CB678D-D0FA-4BC1-99C1-88E6AE2E14FD}" type="pres">
      <dgm:prSet presAssocID="{5EF09F62-45FE-4876-BF77-19CD1D9D1BD4}" presName="dummy1a" presStyleCnt="0"/>
      <dgm:spPr/>
    </dgm:pt>
    <dgm:pt modelId="{5CB8ADC9-EEEE-42DC-9C68-0760823D994B}" type="pres">
      <dgm:prSet presAssocID="{5EF09F62-45FE-4876-BF77-19CD1D9D1BD4}" presName="dummy1b" presStyleCnt="0"/>
      <dgm:spPr/>
    </dgm:pt>
    <dgm:pt modelId="{371A3D81-52A8-49D1-B10F-65ACB94D810B}" type="pres">
      <dgm:prSet presAssocID="{5EF09F62-45FE-4876-BF77-19CD1D9D1BD4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BA778A-B0A0-4070-BB55-940F2EF056D0}" type="pres">
      <dgm:prSet presAssocID="{5EF09F62-45FE-4876-BF77-19CD1D9D1BD4}" presName="wedge2" presStyleLbl="node1" presStyleIdx="1" presStyleCnt="3" custScaleX="111607" custScaleY="91667"/>
      <dgm:spPr/>
      <dgm:t>
        <a:bodyPr/>
        <a:lstStyle/>
        <a:p>
          <a:endParaRPr lang="en-US"/>
        </a:p>
      </dgm:t>
    </dgm:pt>
    <dgm:pt modelId="{E794A41E-D461-400F-BD69-051CCED7C2DF}" type="pres">
      <dgm:prSet presAssocID="{5EF09F62-45FE-4876-BF77-19CD1D9D1BD4}" presName="dummy2a" presStyleCnt="0"/>
      <dgm:spPr/>
    </dgm:pt>
    <dgm:pt modelId="{A8BE8825-0BFF-45A2-AE94-240CF2EF580A}" type="pres">
      <dgm:prSet presAssocID="{5EF09F62-45FE-4876-BF77-19CD1D9D1BD4}" presName="dummy2b" presStyleCnt="0"/>
      <dgm:spPr/>
    </dgm:pt>
    <dgm:pt modelId="{A0261004-8B8B-43B7-9B80-C3A5E8006235}" type="pres">
      <dgm:prSet presAssocID="{5EF09F62-45FE-4876-BF77-19CD1D9D1BD4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6E0411-1A2B-4AE8-88A8-77A9CE049212}" type="pres">
      <dgm:prSet presAssocID="{5EF09F62-45FE-4876-BF77-19CD1D9D1BD4}" presName="wedge3" presStyleLbl="node1" presStyleIdx="2" presStyleCnt="3"/>
      <dgm:spPr/>
      <dgm:t>
        <a:bodyPr/>
        <a:lstStyle/>
        <a:p>
          <a:endParaRPr lang="en-US"/>
        </a:p>
      </dgm:t>
    </dgm:pt>
    <dgm:pt modelId="{7F682E11-F3E1-4224-A698-45C857FE86FF}" type="pres">
      <dgm:prSet presAssocID="{5EF09F62-45FE-4876-BF77-19CD1D9D1BD4}" presName="dummy3a" presStyleCnt="0"/>
      <dgm:spPr/>
    </dgm:pt>
    <dgm:pt modelId="{27371E63-7FE9-4365-8BAA-B24979D36BE8}" type="pres">
      <dgm:prSet presAssocID="{5EF09F62-45FE-4876-BF77-19CD1D9D1BD4}" presName="dummy3b" presStyleCnt="0"/>
      <dgm:spPr/>
    </dgm:pt>
    <dgm:pt modelId="{A6D7E718-E103-4B45-8FE9-841AEB9D3D18}" type="pres">
      <dgm:prSet presAssocID="{5EF09F62-45FE-4876-BF77-19CD1D9D1BD4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CEBE2-FB98-4B8B-811F-7F402B1A57C6}" type="pres">
      <dgm:prSet presAssocID="{BD24424D-28BA-4A34-9175-B612AF65B31C}" presName="arrowWedge1" presStyleLbl="fgSibTrans2D1" presStyleIdx="0" presStyleCnt="3"/>
      <dgm:spPr/>
    </dgm:pt>
    <dgm:pt modelId="{1912BCDC-58C9-4D4D-82A3-879267934FC5}" type="pres">
      <dgm:prSet presAssocID="{7A2FDCEF-7B62-42B7-B36C-395800378864}" presName="arrowWedge2" presStyleLbl="fgSibTrans2D1" presStyleIdx="1" presStyleCnt="3"/>
      <dgm:spPr/>
    </dgm:pt>
    <dgm:pt modelId="{15796E1C-23C6-4D88-8F8E-49879D522B7D}" type="pres">
      <dgm:prSet presAssocID="{EC2CC505-9AF8-4F0B-AD7B-1945750F5D49}" presName="arrowWedge3" presStyleLbl="fgSibTrans2D1" presStyleIdx="2" presStyleCnt="3"/>
      <dgm:spPr/>
    </dgm:pt>
  </dgm:ptLst>
  <dgm:cxnLst>
    <dgm:cxn modelId="{4DF236CE-4AB7-446A-AC33-58462109DA3A}" type="presOf" srcId="{471A3002-70C1-471C-BD16-A221F3E3956A}" destId="{E6BA778A-B0A0-4070-BB55-940F2EF056D0}" srcOrd="0" destOrd="0" presId="urn:microsoft.com/office/officeart/2005/8/layout/cycle8"/>
    <dgm:cxn modelId="{A3C9B41A-6EE5-46D4-BC8E-8B6CC9B4BC49}" type="presOf" srcId="{471A3002-70C1-471C-BD16-A221F3E3956A}" destId="{A0261004-8B8B-43B7-9B80-C3A5E8006235}" srcOrd="1" destOrd="0" presId="urn:microsoft.com/office/officeart/2005/8/layout/cycle8"/>
    <dgm:cxn modelId="{11073D7F-4834-47E7-AEAA-9BD47C7EAAA5}" srcId="{5EF09F62-45FE-4876-BF77-19CD1D9D1BD4}" destId="{93375CB6-4953-41F8-8935-12FCC49EB050}" srcOrd="2" destOrd="0" parTransId="{6681A2E2-A177-4659-839D-16DE10602C1D}" sibTransId="{EC2CC505-9AF8-4F0B-AD7B-1945750F5D49}"/>
    <dgm:cxn modelId="{898725B8-4200-41EE-BB36-B04B2741459F}" srcId="{5EF09F62-45FE-4876-BF77-19CD1D9D1BD4}" destId="{471A3002-70C1-471C-BD16-A221F3E3956A}" srcOrd="1" destOrd="0" parTransId="{F7391AA4-A833-4799-890F-098313FBD8D6}" sibTransId="{7A2FDCEF-7B62-42B7-B36C-395800378864}"/>
    <dgm:cxn modelId="{54679F5D-E171-4EFA-A1E9-E76527117825}" srcId="{5EF09F62-45FE-4876-BF77-19CD1D9D1BD4}" destId="{D68CCC40-898F-4C5E-97FE-D679596C3A7A}" srcOrd="0" destOrd="0" parTransId="{087133AB-5E20-4822-B253-40151A90E648}" sibTransId="{BD24424D-28BA-4A34-9175-B612AF65B31C}"/>
    <dgm:cxn modelId="{DA7F4DAF-9296-4200-8815-E9451829A302}" type="presOf" srcId="{5EF09F62-45FE-4876-BF77-19CD1D9D1BD4}" destId="{05064D03-1176-4D82-AF64-E208343F566A}" srcOrd="0" destOrd="0" presId="urn:microsoft.com/office/officeart/2005/8/layout/cycle8"/>
    <dgm:cxn modelId="{B2D9941E-A494-4FCD-8870-41D5A145D27F}" type="presOf" srcId="{D68CCC40-898F-4C5E-97FE-D679596C3A7A}" destId="{F0CC3E95-EBA7-4844-AAAE-3277A8389337}" srcOrd="0" destOrd="0" presId="urn:microsoft.com/office/officeart/2005/8/layout/cycle8"/>
    <dgm:cxn modelId="{35CBCA8F-0FD2-422B-9056-3CF1D232978B}" type="presOf" srcId="{93375CB6-4953-41F8-8935-12FCC49EB050}" destId="{A6D7E718-E103-4B45-8FE9-841AEB9D3D18}" srcOrd="1" destOrd="0" presId="urn:microsoft.com/office/officeart/2005/8/layout/cycle8"/>
    <dgm:cxn modelId="{8F953660-50E5-4B84-9C80-0EC133904D84}" type="presOf" srcId="{D68CCC40-898F-4C5E-97FE-D679596C3A7A}" destId="{371A3D81-52A8-49D1-B10F-65ACB94D810B}" srcOrd="1" destOrd="0" presId="urn:microsoft.com/office/officeart/2005/8/layout/cycle8"/>
    <dgm:cxn modelId="{C2A8E4AE-6F80-4403-AE61-D38F6BE0993A}" type="presOf" srcId="{93375CB6-4953-41F8-8935-12FCC49EB050}" destId="{CD6E0411-1A2B-4AE8-88A8-77A9CE049212}" srcOrd="0" destOrd="0" presId="urn:microsoft.com/office/officeart/2005/8/layout/cycle8"/>
    <dgm:cxn modelId="{53FE385C-0D0D-47D2-9955-8BD764E0DBE0}" type="presParOf" srcId="{05064D03-1176-4D82-AF64-E208343F566A}" destId="{F0CC3E95-EBA7-4844-AAAE-3277A8389337}" srcOrd="0" destOrd="0" presId="urn:microsoft.com/office/officeart/2005/8/layout/cycle8"/>
    <dgm:cxn modelId="{07C4943B-6235-4038-9626-8420B4C1A420}" type="presParOf" srcId="{05064D03-1176-4D82-AF64-E208343F566A}" destId="{82CB678D-D0FA-4BC1-99C1-88E6AE2E14FD}" srcOrd="1" destOrd="0" presId="urn:microsoft.com/office/officeart/2005/8/layout/cycle8"/>
    <dgm:cxn modelId="{4409BC89-B1D2-44AC-9681-FA41C1A0C867}" type="presParOf" srcId="{05064D03-1176-4D82-AF64-E208343F566A}" destId="{5CB8ADC9-EEEE-42DC-9C68-0760823D994B}" srcOrd="2" destOrd="0" presId="urn:microsoft.com/office/officeart/2005/8/layout/cycle8"/>
    <dgm:cxn modelId="{4C7F1789-9E46-4F17-953E-2E0661BF1BF1}" type="presParOf" srcId="{05064D03-1176-4D82-AF64-E208343F566A}" destId="{371A3D81-52A8-49D1-B10F-65ACB94D810B}" srcOrd="3" destOrd="0" presId="urn:microsoft.com/office/officeart/2005/8/layout/cycle8"/>
    <dgm:cxn modelId="{7701F602-A19C-4D87-92D1-C4BDFC91B8B2}" type="presParOf" srcId="{05064D03-1176-4D82-AF64-E208343F566A}" destId="{E6BA778A-B0A0-4070-BB55-940F2EF056D0}" srcOrd="4" destOrd="0" presId="urn:microsoft.com/office/officeart/2005/8/layout/cycle8"/>
    <dgm:cxn modelId="{2D94AA97-9E20-47A1-89FE-C0F690AB4E3F}" type="presParOf" srcId="{05064D03-1176-4D82-AF64-E208343F566A}" destId="{E794A41E-D461-400F-BD69-051CCED7C2DF}" srcOrd="5" destOrd="0" presId="urn:microsoft.com/office/officeart/2005/8/layout/cycle8"/>
    <dgm:cxn modelId="{3693F34E-A8D2-466D-B04D-255B38A2F87D}" type="presParOf" srcId="{05064D03-1176-4D82-AF64-E208343F566A}" destId="{A8BE8825-0BFF-45A2-AE94-240CF2EF580A}" srcOrd="6" destOrd="0" presId="urn:microsoft.com/office/officeart/2005/8/layout/cycle8"/>
    <dgm:cxn modelId="{6CB0880D-4793-4676-98C4-6FF77AADA6EC}" type="presParOf" srcId="{05064D03-1176-4D82-AF64-E208343F566A}" destId="{A0261004-8B8B-43B7-9B80-C3A5E8006235}" srcOrd="7" destOrd="0" presId="urn:microsoft.com/office/officeart/2005/8/layout/cycle8"/>
    <dgm:cxn modelId="{6B5FD7FE-DFDB-4159-AD46-D071B065A6DD}" type="presParOf" srcId="{05064D03-1176-4D82-AF64-E208343F566A}" destId="{CD6E0411-1A2B-4AE8-88A8-77A9CE049212}" srcOrd="8" destOrd="0" presId="urn:microsoft.com/office/officeart/2005/8/layout/cycle8"/>
    <dgm:cxn modelId="{C2E82602-D707-4D7A-9C7F-A97921FA407E}" type="presParOf" srcId="{05064D03-1176-4D82-AF64-E208343F566A}" destId="{7F682E11-F3E1-4224-A698-45C857FE86FF}" srcOrd="9" destOrd="0" presId="urn:microsoft.com/office/officeart/2005/8/layout/cycle8"/>
    <dgm:cxn modelId="{BFE2409F-3E66-4AEC-9610-C1F642CEF6B7}" type="presParOf" srcId="{05064D03-1176-4D82-AF64-E208343F566A}" destId="{27371E63-7FE9-4365-8BAA-B24979D36BE8}" srcOrd="10" destOrd="0" presId="urn:microsoft.com/office/officeart/2005/8/layout/cycle8"/>
    <dgm:cxn modelId="{75EA6898-F4C2-41DF-863F-BB1D41924A3E}" type="presParOf" srcId="{05064D03-1176-4D82-AF64-E208343F566A}" destId="{A6D7E718-E103-4B45-8FE9-841AEB9D3D18}" srcOrd="11" destOrd="0" presId="urn:microsoft.com/office/officeart/2005/8/layout/cycle8"/>
    <dgm:cxn modelId="{AB6908C7-B678-4F9C-9A41-4ABD925D3222}" type="presParOf" srcId="{05064D03-1176-4D82-AF64-E208343F566A}" destId="{A7CCEBE2-FB98-4B8B-811F-7F402B1A57C6}" srcOrd="12" destOrd="0" presId="urn:microsoft.com/office/officeart/2005/8/layout/cycle8"/>
    <dgm:cxn modelId="{4CDB058A-66F6-4E59-B361-D48ADE9B01A5}" type="presParOf" srcId="{05064D03-1176-4D82-AF64-E208343F566A}" destId="{1912BCDC-58C9-4D4D-82A3-879267934FC5}" srcOrd="13" destOrd="0" presId="urn:microsoft.com/office/officeart/2005/8/layout/cycle8"/>
    <dgm:cxn modelId="{CA9D7CC9-D709-4E4B-B164-179597F8CDC5}" type="presParOf" srcId="{05064D03-1176-4D82-AF64-E208343F566A}" destId="{15796E1C-23C6-4D88-8F8E-49879D522B7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CFA1-D2EB-4163-9420-9D7EFFBA0C8C}">
      <dsp:nvSpPr>
        <dsp:cNvPr id="0" name=""/>
        <dsp:cNvSpPr/>
      </dsp:nvSpPr>
      <dsp:spPr>
        <a:xfrm>
          <a:off x="5940742" y="70734"/>
          <a:ext cx="2282428" cy="22824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err="1" smtClean="0"/>
            <a:t>Cách</a:t>
          </a:r>
          <a:r>
            <a:rPr lang="en-US" sz="5300" kern="1200" dirty="0" smtClean="0"/>
            <a:t> </a:t>
          </a:r>
          <a:r>
            <a:rPr lang="en-US" sz="5300" kern="1200" dirty="0" err="1" smtClean="0"/>
            <a:t>thức</a:t>
          </a:r>
          <a:endParaRPr lang="en-US" sz="5300" kern="1200" dirty="0"/>
        </a:p>
      </dsp:txBody>
      <dsp:txXfrm>
        <a:off x="6274996" y="404988"/>
        <a:ext cx="1613920" cy="1613920"/>
      </dsp:txXfrm>
    </dsp:sp>
    <dsp:sp modelId="{5F9DB753-E1D0-4B36-96A3-5D86399E8669}">
      <dsp:nvSpPr>
        <dsp:cNvPr id="0" name=""/>
        <dsp:cNvSpPr/>
      </dsp:nvSpPr>
      <dsp:spPr>
        <a:xfrm>
          <a:off x="6420052" y="2538495"/>
          <a:ext cx="1323808" cy="132380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6595523" y="3044719"/>
        <a:ext cx="972866" cy="311360"/>
      </dsp:txXfrm>
    </dsp:sp>
    <dsp:sp modelId="{A02DC649-B9EC-4DF7-85A8-804BFAD95799}">
      <dsp:nvSpPr>
        <dsp:cNvPr id="0" name=""/>
        <dsp:cNvSpPr/>
      </dsp:nvSpPr>
      <dsp:spPr>
        <a:xfrm>
          <a:off x="5940742" y="4047637"/>
          <a:ext cx="2282428" cy="22824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err="1" smtClean="0"/>
            <a:t>Hiệu</a:t>
          </a:r>
          <a:r>
            <a:rPr lang="en-US" sz="5300" kern="1200" dirty="0" smtClean="0"/>
            <a:t> </a:t>
          </a:r>
          <a:r>
            <a:rPr lang="en-US" sz="5300" kern="1200" dirty="0" err="1" smtClean="0"/>
            <a:t>quả</a:t>
          </a:r>
          <a:endParaRPr lang="en-US" sz="5300" kern="1200" dirty="0"/>
        </a:p>
      </dsp:txBody>
      <dsp:txXfrm>
        <a:off x="6274996" y="4381891"/>
        <a:ext cx="1613920" cy="1613920"/>
      </dsp:txXfrm>
    </dsp:sp>
    <dsp:sp modelId="{BABA6B18-CA73-4622-9214-F814DCF3BB27}">
      <dsp:nvSpPr>
        <dsp:cNvPr id="0" name=""/>
        <dsp:cNvSpPr/>
      </dsp:nvSpPr>
      <dsp:spPr>
        <a:xfrm rot="21540988">
          <a:off x="4867235" y="2807627"/>
          <a:ext cx="729505" cy="8490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10800000">
        <a:off x="4867251" y="2979318"/>
        <a:ext cx="510654" cy="509437"/>
      </dsp:txXfrm>
    </dsp:sp>
    <dsp:sp modelId="{9AB775CF-ECB9-4E7E-AFD6-CFFFA8BFF6CE}">
      <dsp:nvSpPr>
        <dsp:cNvPr id="0" name=""/>
        <dsp:cNvSpPr/>
      </dsp:nvSpPr>
      <dsp:spPr>
        <a:xfrm>
          <a:off x="0" y="1000367"/>
          <a:ext cx="4564856" cy="45648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Thuyết</a:t>
          </a:r>
          <a:r>
            <a:rPr lang="en-US" sz="6500" kern="1200" dirty="0" smtClean="0"/>
            <a:t> </a:t>
          </a:r>
          <a:r>
            <a:rPr lang="en-US" sz="6500" kern="1200" dirty="0" err="1" smtClean="0"/>
            <a:t>trình</a:t>
          </a:r>
          <a:endParaRPr lang="en-US" sz="6500" kern="1200" dirty="0"/>
        </a:p>
      </dsp:txBody>
      <dsp:txXfrm>
        <a:off x="668508" y="1668875"/>
        <a:ext cx="3227840" cy="3227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C3E95-EBA7-4844-AAAE-3277A8389337}">
      <dsp:nvSpPr>
        <dsp:cNvPr id="0" name=""/>
        <dsp:cNvSpPr/>
      </dsp:nvSpPr>
      <dsp:spPr>
        <a:xfrm>
          <a:off x="1083083" y="420623"/>
          <a:ext cx="4416552" cy="4416552"/>
        </a:xfrm>
        <a:prstGeom prst="pie">
          <a:avLst>
            <a:gd name="adj1" fmla="val 16200000"/>
            <a:gd name="adj2" fmla="val 1800000"/>
          </a:avLst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 smtClean="0"/>
            <a:t>Thực</a:t>
          </a:r>
          <a:r>
            <a:rPr lang="en-US" sz="4300" kern="1200" dirty="0" smtClean="0"/>
            <a:t> </a:t>
          </a:r>
          <a:r>
            <a:rPr lang="en-US" sz="4300" kern="1200" dirty="0" err="1" smtClean="0"/>
            <a:t>hiện</a:t>
          </a:r>
          <a:endParaRPr lang="en-US" sz="4300" kern="1200" dirty="0"/>
        </a:p>
      </dsp:txBody>
      <dsp:txXfrm>
        <a:off x="3410712" y="1356512"/>
        <a:ext cx="1577340" cy="1314450"/>
      </dsp:txXfrm>
    </dsp:sp>
    <dsp:sp modelId="{E6BA778A-B0A0-4070-BB55-940F2EF056D0}">
      <dsp:nvSpPr>
        <dsp:cNvPr id="0" name=""/>
        <dsp:cNvSpPr/>
      </dsp:nvSpPr>
      <dsp:spPr>
        <a:xfrm>
          <a:off x="735809" y="762373"/>
          <a:ext cx="4929181" cy="4048520"/>
        </a:xfrm>
        <a:prstGeom prst="pie">
          <a:avLst>
            <a:gd name="adj1" fmla="val 1800000"/>
            <a:gd name="adj2" fmla="val 9000000"/>
          </a:avLst>
        </a:prstGeom>
        <a:solidFill>
          <a:schemeClr val="bg2">
            <a:lumMod val="1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 smtClean="0"/>
            <a:t>Cấu</a:t>
          </a:r>
          <a:r>
            <a:rPr lang="en-US" sz="4300" kern="1200" dirty="0" smtClean="0"/>
            <a:t> </a:t>
          </a:r>
          <a:r>
            <a:rPr lang="en-US" sz="4300" kern="1200" dirty="0" err="1" smtClean="0"/>
            <a:t>trúc</a:t>
          </a:r>
          <a:endParaRPr lang="en-US" sz="4300" kern="1200" dirty="0"/>
        </a:p>
      </dsp:txBody>
      <dsp:txXfrm>
        <a:off x="1909423" y="3389092"/>
        <a:ext cx="2640632" cy="1060326"/>
      </dsp:txXfrm>
    </dsp:sp>
    <dsp:sp modelId="{CD6E0411-1A2B-4AE8-88A8-77A9CE049212}">
      <dsp:nvSpPr>
        <dsp:cNvPr id="0" name=""/>
        <dsp:cNvSpPr/>
      </dsp:nvSpPr>
      <dsp:spPr>
        <a:xfrm>
          <a:off x="901164" y="420623"/>
          <a:ext cx="4416552" cy="4416552"/>
        </a:xfrm>
        <a:prstGeom prst="pie">
          <a:avLst>
            <a:gd name="adj1" fmla="val 9000000"/>
            <a:gd name="adj2" fmla="val 1620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 smtClean="0"/>
            <a:t>Phân</a:t>
          </a:r>
          <a:r>
            <a:rPr lang="en-US" sz="4300" kern="1200" dirty="0" smtClean="0"/>
            <a:t> </a:t>
          </a:r>
          <a:r>
            <a:rPr lang="en-US" sz="4300" kern="1200" dirty="0" err="1" smtClean="0"/>
            <a:t>tích</a:t>
          </a:r>
          <a:endParaRPr lang="en-US" sz="4300" kern="1200" dirty="0"/>
        </a:p>
      </dsp:txBody>
      <dsp:txXfrm>
        <a:off x="1412747" y="1356512"/>
        <a:ext cx="1577340" cy="1314450"/>
      </dsp:txXfrm>
    </dsp:sp>
    <dsp:sp modelId="{A7CCEBE2-FB98-4B8B-811F-7F402B1A57C6}">
      <dsp:nvSpPr>
        <dsp:cNvPr id="0" name=""/>
        <dsp:cNvSpPr/>
      </dsp:nvSpPr>
      <dsp:spPr>
        <a:xfrm>
          <a:off x="810042" y="147218"/>
          <a:ext cx="4963363" cy="4963363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912BCDC-58C9-4D4D-82A3-879267934FC5}">
      <dsp:nvSpPr>
        <dsp:cNvPr id="0" name=""/>
        <dsp:cNvSpPr/>
      </dsp:nvSpPr>
      <dsp:spPr>
        <a:xfrm>
          <a:off x="716629" y="306173"/>
          <a:ext cx="4963363" cy="4963363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5796E1C-23C6-4D88-8F8E-49879D522B7D}">
      <dsp:nvSpPr>
        <dsp:cNvPr id="0" name=""/>
        <dsp:cNvSpPr/>
      </dsp:nvSpPr>
      <dsp:spPr>
        <a:xfrm>
          <a:off x="627393" y="147218"/>
          <a:ext cx="4963363" cy="4963363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8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8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5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3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8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4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6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0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4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6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người giàu nhất thế gian steven sco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4224218" cy="591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24400" y="1928322"/>
            <a:ext cx="43434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3200" b="1" i="1" dirty="0" err="1" smtClean="0">
                <a:latin typeface="Times New Roman" pitchFamily="18" charset="0"/>
                <a:cs typeface="Times New Roman" pitchFamily="18" charset="0"/>
              </a:rPr>
              <a:t>Vũ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latin typeface="Times New Roman" pitchFamily="18" charset="0"/>
                <a:cs typeface="Times New Roman" pitchFamily="18" charset="0"/>
              </a:rPr>
              <a:t>hại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3200" b="1" i="1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endParaRPr lang="en-US" sz="32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i="1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                -Steven K. Scott-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61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57600" y="191869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Phong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thái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69124" y="1108978"/>
            <a:ext cx="1544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Tự</a:t>
            </a:r>
            <a:r>
              <a:rPr lang="en-US" sz="3200" dirty="0" smtClean="0"/>
              <a:t> tin</a:t>
            </a:r>
            <a:endParaRPr lang="en-US" sz="3200" dirty="0"/>
          </a:p>
        </p:txBody>
      </p:sp>
      <p:pic>
        <p:nvPicPr>
          <p:cNvPr id="5122" name="Picture 2" descr="Image result for tự t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712" y="1981199"/>
            <a:ext cx="6225688" cy="434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9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79017"/>
            <a:ext cx="4353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soát</a:t>
            </a:r>
            <a:r>
              <a:rPr lang="en-US" sz="2800" dirty="0" smtClean="0"/>
              <a:t> </a:t>
            </a:r>
            <a:r>
              <a:rPr lang="en-US" sz="2800" dirty="0" err="1" smtClean="0"/>
              <a:t>cảm</a:t>
            </a:r>
            <a:r>
              <a:rPr lang="en-US" sz="2800" dirty="0" smtClean="0"/>
              <a:t> </a:t>
            </a:r>
            <a:r>
              <a:rPr lang="en-US" sz="2800" dirty="0" err="1" smtClean="0"/>
              <a:t>xúc</a:t>
            </a:r>
            <a:r>
              <a:rPr lang="en-US" sz="2800" dirty="0" smtClean="0"/>
              <a:t>,  </a:t>
            </a:r>
            <a:r>
              <a:rPr lang="en-US" sz="2800" dirty="0" err="1" smtClean="0"/>
              <a:t>thái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endParaRPr lang="en-US" sz="2800" dirty="0"/>
          </a:p>
        </p:txBody>
      </p:sp>
      <p:pic>
        <p:nvPicPr>
          <p:cNvPr id="8194" name="Picture 2" descr="Image result for kiểm soát cảm xú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62918"/>
            <a:ext cx="57150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4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Image result for đấu hỏi chấ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96" y="572069"/>
            <a:ext cx="4797425" cy="526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2570202"/>
            <a:ext cx="685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 smtClean="0"/>
              <a:t>Thời</a:t>
            </a:r>
            <a:r>
              <a:rPr lang="en-US" sz="6600" dirty="0" smtClean="0"/>
              <a:t> </a:t>
            </a:r>
            <a:r>
              <a:rPr lang="en-US" sz="6600" dirty="0" err="1" smtClean="0"/>
              <a:t>gian</a:t>
            </a:r>
            <a:r>
              <a:rPr lang="en-US" sz="6600" dirty="0" smtClean="0"/>
              <a:t>: </a:t>
            </a:r>
            <a:r>
              <a:rPr lang="en-US" sz="6600" dirty="0" err="1" smtClean="0"/>
              <a:t>phù</a:t>
            </a:r>
            <a:r>
              <a:rPr lang="en-US" sz="6600" dirty="0" smtClean="0"/>
              <a:t> </a:t>
            </a:r>
            <a:r>
              <a:rPr lang="en-US" sz="6600" dirty="0" err="1" smtClean="0"/>
              <a:t>hợp</a:t>
            </a:r>
            <a:r>
              <a:rPr lang="en-US" sz="6600" dirty="0" smtClean="0"/>
              <a:t> 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675139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3" name="Picture 7" descr="Image result for hiệu quả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9800" y="-28457"/>
            <a:ext cx="9181944" cy="688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05200" y="1833349"/>
            <a:ext cx="609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 smtClean="0"/>
              <a:t>Yếu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tố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hiệu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quả</a:t>
            </a:r>
            <a:endParaRPr lang="en-US" sz="6600" b="1" dirty="0"/>
          </a:p>
        </p:txBody>
      </p:sp>
      <p:sp>
        <p:nvSpPr>
          <p:cNvPr id="2" name="AutoShape 5" descr="Image result for hiệu quả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00600" y="3352800"/>
            <a:ext cx="217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Mục</a:t>
            </a:r>
            <a:r>
              <a:rPr lang="en-US" sz="2800" dirty="0" smtClean="0"/>
              <a:t> </a:t>
            </a:r>
            <a:r>
              <a:rPr lang="en-US" sz="2800" dirty="0" err="1" smtClean="0"/>
              <a:t>đích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800600" y="39624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 smtClean="0"/>
              <a:t>đạt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46482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Yếu</a:t>
            </a:r>
            <a:r>
              <a:rPr lang="en-US" sz="2800" dirty="0" smtClean="0"/>
              <a:t> </a:t>
            </a:r>
            <a:r>
              <a:rPr lang="en-US" sz="2800" dirty="0" err="1" smtClean="0"/>
              <a:t>tố</a:t>
            </a:r>
            <a:r>
              <a:rPr lang="en-US" sz="2800" dirty="0" smtClean="0"/>
              <a:t> phi </a:t>
            </a:r>
            <a:r>
              <a:rPr lang="en-US" sz="2800" dirty="0" err="1" smtClean="0"/>
              <a:t>ngôn</a:t>
            </a:r>
            <a:r>
              <a:rPr lang="en-US" sz="2800" dirty="0" smtClean="0"/>
              <a:t> </a:t>
            </a:r>
            <a:r>
              <a:rPr lang="en-US" sz="2800" dirty="0" err="1" smtClean="0"/>
              <a:t>ngữ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5339996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 </a:t>
            </a:r>
            <a:r>
              <a:rPr lang="en-US" sz="2800" dirty="0" err="1" smtClean="0"/>
              <a:t>sánh</a:t>
            </a:r>
            <a:r>
              <a:rPr lang="en-US" sz="2800" dirty="0" smtClean="0"/>
              <a:t>, </a:t>
            </a:r>
            <a:r>
              <a:rPr lang="en-US" sz="2800" dirty="0" err="1" smtClean="0"/>
              <a:t>liên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821895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  <p:bldP spid="5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9525" y="0"/>
            <a:ext cx="9144000" cy="1143000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Mục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đích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5256" name="Group 24"/>
          <p:cNvGrpSpPr>
            <a:grpSpLocks/>
          </p:cNvGrpSpPr>
          <p:nvPr/>
        </p:nvGrpSpPr>
        <p:grpSpPr bwMode="auto">
          <a:xfrm>
            <a:off x="382612" y="1380564"/>
            <a:ext cx="8565107" cy="5477436"/>
            <a:chOff x="877" y="1296"/>
            <a:chExt cx="4211" cy="2448"/>
          </a:xfrm>
        </p:grpSpPr>
        <p:sp>
          <p:nvSpPr>
            <p:cNvPr id="95236" name="Freeform 4"/>
            <p:cNvSpPr>
              <a:spLocks noEditPoints="1"/>
            </p:cNvSpPr>
            <p:nvPr/>
          </p:nvSpPr>
          <p:spPr bwMode="gray">
            <a:xfrm rot="20241944">
              <a:off x="877" y="1765"/>
              <a:ext cx="3839" cy="1527"/>
            </a:xfrm>
            <a:custGeom>
              <a:avLst/>
              <a:gdLst>
                <a:gd name="T0" fmla="*/ 1692 w 4040"/>
                <a:gd name="T1" fmla="*/ 12 h 1888"/>
                <a:gd name="T2" fmla="*/ 1234 w 4040"/>
                <a:gd name="T3" fmla="*/ 74 h 1888"/>
                <a:gd name="T4" fmla="*/ 828 w 4040"/>
                <a:gd name="T5" fmla="*/ 182 h 1888"/>
                <a:gd name="T6" fmla="*/ 486 w 4040"/>
                <a:gd name="T7" fmla="*/ 330 h 1888"/>
                <a:gd name="T8" fmla="*/ 226 w 4040"/>
                <a:gd name="T9" fmla="*/ 510 h 1888"/>
                <a:gd name="T10" fmla="*/ 58 w 4040"/>
                <a:gd name="T11" fmla="*/ 718 h 1888"/>
                <a:gd name="T12" fmla="*/ 0 w 4040"/>
                <a:gd name="T13" fmla="*/ 944 h 1888"/>
                <a:gd name="T14" fmla="*/ 58 w 4040"/>
                <a:gd name="T15" fmla="*/ 1170 h 1888"/>
                <a:gd name="T16" fmla="*/ 226 w 4040"/>
                <a:gd name="T17" fmla="*/ 1378 h 1888"/>
                <a:gd name="T18" fmla="*/ 486 w 4040"/>
                <a:gd name="T19" fmla="*/ 1558 h 1888"/>
                <a:gd name="T20" fmla="*/ 828 w 4040"/>
                <a:gd name="T21" fmla="*/ 1706 h 1888"/>
                <a:gd name="T22" fmla="*/ 1234 w 4040"/>
                <a:gd name="T23" fmla="*/ 1814 h 1888"/>
                <a:gd name="T24" fmla="*/ 1692 w 4040"/>
                <a:gd name="T25" fmla="*/ 1876 h 1888"/>
                <a:gd name="T26" fmla="*/ 2186 w 4040"/>
                <a:gd name="T27" fmla="*/ 1884 h 1888"/>
                <a:gd name="T28" fmla="*/ 2658 w 4040"/>
                <a:gd name="T29" fmla="*/ 1840 h 1888"/>
                <a:gd name="T30" fmla="*/ 3084 w 4040"/>
                <a:gd name="T31" fmla="*/ 1746 h 1888"/>
                <a:gd name="T32" fmla="*/ 3448 w 4040"/>
                <a:gd name="T33" fmla="*/ 1612 h 1888"/>
                <a:gd name="T34" fmla="*/ 3738 w 4040"/>
                <a:gd name="T35" fmla="*/ 1442 h 1888"/>
                <a:gd name="T36" fmla="*/ 3938 w 4040"/>
                <a:gd name="T37" fmla="*/ 1242 h 1888"/>
                <a:gd name="T38" fmla="*/ 4034 w 4040"/>
                <a:gd name="T39" fmla="*/ 1022 h 1888"/>
                <a:gd name="T40" fmla="*/ 4014 w 4040"/>
                <a:gd name="T41" fmla="*/ 790 h 1888"/>
                <a:gd name="T42" fmla="*/ 3882 w 4040"/>
                <a:gd name="T43" fmla="*/ 576 h 1888"/>
                <a:gd name="T44" fmla="*/ 3650 w 4040"/>
                <a:gd name="T45" fmla="*/ 386 h 1888"/>
                <a:gd name="T46" fmla="*/ 3334 w 4040"/>
                <a:gd name="T47" fmla="*/ 228 h 1888"/>
                <a:gd name="T48" fmla="*/ 2948 w 4040"/>
                <a:gd name="T49" fmla="*/ 106 h 1888"/>
                <a:gd name="T50" fmla="*/ 2506 w 4040"/>
                <a:gd name="T51" fmla="*/ 28 h 1888"/>
                <a:gd name="T52" fmla="*/ 2020 w 4040"/>
                <a:gd name="T53" fmla="*/ 0 h 1888"/>
                <a:gd name="T54" fmla="*/ 1606 w 4040"/>
                <a:gd name="T55" fmla="*/ 1736 h 1888"/>
                <a:gd name="T56" fmla="*/ 1164 w 4040"/>
                <a:gd name="T57" fmla="*/ 1678 h 1888"/>
                <a:gd name="T58" fmla="*/ 776 w 4040"/>
                <a:gd name="T59" fmla="*/ 1576 h 1888"/>
                <a:gd name="T60" fmla="*/ 458 w 4040"/>
                <a:gd name="T61" fmla="*/ 1436 h 1888"/>
                <a:gd name="T62" fmla="*/ 224 w 4040"/>
                <a:gd name="T63" fmla="*/ 1266 h 1888"/>
                <a:gd name="T64" fmla="*/ 88 w 4040"/>
                <a:gd name="T65" fmla="*/ 1074 h 1888"/>
                <a:gd name="T66" fmla="*/ 68 w 4040"/>
                <a:gd name="T67" fmla="*/ 864 h 1888"/>
                <a:gd name="T68" fmla="*/ 166 w 4040"/>
                <a:gd name="T69" fmla="*/ 664 h 1888"/>
                <a:gd name="T70" fmla="*/ 370 w 4040"/>
                <a:gd name="T71" fmla="*/ 486 h 1888"/>
                <a:gd name="T72" fmla="*/ 662 w 4040"/>
                <a:gd name="T73" fmla="*/ 336 h 1888"/>
                <a:gd name="T74" fmla="*/ 1028 w 4040"/>
                <a:gd name="T75" fmla="*/ 222 h 1888"/>
                <a:gd name="T76" fmla="*/ 1454 w 4040"/>
                <a:gd name="T77" fmla="*/ 148 h 1888"/>
                <a:gd name="T78" fmla="*/ 1922 w 4040"/>
                <a:gd name="T79" fmla="*/ 120 h 1888"/>
                <a:gd name="T80" fmla="*/ 2392 w 4040"/>
                <a:gd name="T81" fmla="*/ 148 h 1888"/>
                <a:gd name="T82" fmla="*/ 2818 w 4040"/>
                <a:gd name="T83" fmla="*/ 222 h 1888"/>
                <a:gd name="T84" fmla="*/ 3184 w 4040"/>
                <a:gd name="T85" fmla="*/ 336 h 1888"/>
                <a:gd name="T86" fmla="*/ 3476 w 4040"/>
                <a:gd name="T87" fmla="*/ 486 h 1888"/>
                <a:gd name="T88" fmla="*/ 3680 w 4040"/>
                <a:gd name="T89" fmla="*/ 664 h 1888"/>
                <a:gd name="T90" fmla="*/ 3778 w 4040"/>
                <a:gd name="T91" fmla="*/ 864 h 1888"/>
                <a:gd name="T92" fmla="*/ 3758 w 4040"/>
                <a:gd name="T93" fmla="*/ 1074 h 1888"/>
                <a:gd name="T94" fmla="*/ 3622 w 4040"/>
                <a:gd name="T95" fmla="*/ 1266 h 1888"/>
                <a:gd name="T96" fmla="*/ 3388 w 4040"/>
                <a:gd name="T97" fmla="*/ 1436 h 1888"/>
                <a:gd name="T98" fmla="*/ 3070 w 4040"/>
                <a:gd name="T99" fmla="*/ 1576 h 1888"/>
                <a:gd name="T100" fmla="*/ 2682 w 4040"/>
                <a:gd name="T101" fmla="*/ 1678 h 1888"/>
                <a:gd name="T102" fmla="*/ 2240 w 4040"/>
                <a:gd name="T103" fmla="*/ 1736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5237" name="Oval 5"/>
            <p:cNvSpPr>
              <a:spLocks noChangeArrowheads="1"/>
            </p:cNvSpPr>
            <p:nvPr/>
          </p:nvSpPr>
          <p:spPr bwMode="gray">
            <a:xfrm rot="-1543677">
              <a:off x="2736" y="1728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8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9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0" name="Oval 8"/>
            <p:cNvSpPr>
              <a:spLocks noChangeArrowheads="1"/>
            </p:cNvSpPr>
            <p:nvPr/>
          </p:nvSpPr>
          <p:spPr bwMode="gray">
            <a:xfrm rot="-1543677">
              <a:off x="3408" y="312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1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2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5243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5244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5245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5246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738" cy="695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95247" name="Text Box 15"/>
            <p:cNvSpPr txBox="1">
              <a:spLocks noChangeArrowheads="1"/>
            </p:cNvSpPr>
            <p:nvPr/>
          </p:nvSpPr>
          <p:spPr bwMode="gray">
            <a:xfrm>
              <a:off x="1094" y="2370"/>
              <a:ext cx="474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 smtClean="0">
                  <a:solidFill>
                    <a:schemeClr val="bg1"/>
                  </a:solidFill>
                  <a:latin typeface="Verdana" pitchFamily="34" charset="0"/>
                </a:rPr>
                <a:t>Who</a:t>
              </a:r>
              <a:endParaRPr lang="en-US" sz="2400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95248" name="Text Box 16"/>
            <p:cNvSpPr txBox="1">
              <a:spLocks noChangeArrowheads="1"/>
            </p:cNvSpPr>
            <p:nvPr/>
          </p:nvSpPr>
          <p:spPr bwMode="gray">
            <a:xfrm>
              <a:off x="2477" y="1540"/>
              <a:ext cx="579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 smtClean="0">
                  <a:solidFill>
                    <a:schemeClr val="bg1"/>
                  </a:solidFill>
                  <a:latin typeface="Verdana" pitchFamily="34" charset="0"/>
                </a:rPr>
                <a:t>When</a:t>
              </a:r>
              <a:endParaRPr lang="en-US" sz="2400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95249" name="Text Box 17"/>
            <p:cNvSpPr txBox="1">
              <a:spLocks noChangeArrowheads="1"/>
            </p:cNvSpPr>
            <p:nvPr/>
          </p:nvSpPr>
          <p:spPr bwMode="gray">
            <a:xfrm>
              <a:off x="4098" y="1643"/>
              <a:ext cx="646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 smtClean="0">
                  <a:solidFill>
                    <a:schemeClr val="bg1"/>
                  </a:solidFill>
                  <a:latin typeface="Verdana" pitchFamily="34" charset="0"/>
                </a:rPr>
                <a:t>Where</a:t>
              </a:r>
              <a:endParaRPr lang="en-US" sz="2400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95250" name="Text Box 18"/>
            <p:cNvSpPr txBox="1">
              <a:spLocks noChangeArrowheads="1"/>
            </p:cNvSpPr>
            <p:nvPr/>
          </p:nvSpPr>
          <p:spPr bwMode="gray">
            <a:xfrm>
              <a:off x="3123" y="2919"/>
              <a:ext cx="596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How</a:t>
              </a:r>
              <a:endParaRPr lang="en-US" sz="32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95251" name="Text Box 19"/>
            <p:cNvSpPr txBox="1">
              <a:spLocks noChangeArrowheads="1"/>
            </p:cNvSpPr>
            <p:nvPr/>
          </p:nvSpPr>
          <p:spPr bwMode="gray">
            <a:xfrm>
              <a:off x="1568" y="3288"/>
              <a:ext cx="539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 smtClean="0">
                  <a:solidFill>
                    <a:schemeClr val="bg1"/>
                  </a:solidFill>
                  <a:latin typeface="Verdana" pitchFamily="34" charset="0"/>
                </a:rPr>
                <a:t>What</a:t>
              </a:r>
              <a:endParaRPr lang="en-US" sz="2400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95252" name="Text Box 20"/>
            <p:cNvSpPr txBox="1">
              <a:spLocks noChangeArrowheads="1"/>
            </p:cNvSpPr>
            <p:nvPr/>
          </p:nvSpPr>
          <p:spPr bwMode="gray">
            <a:xfrm>
              <a:off x="2160" y="2304"/>
              <a:ext cx="145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endParaRPr lang="en-US" sz="2800" b="1" dirty="0"/>
            </a:p>
          </p:txBody>
        </p:sp>
      </p:grpSp>
      <p:sp>
        <p:nvSpPr>
          <p:cNvPr id="27" name="Text Box 20"/>
          <p:cNvSpPr txBox="1">
            <a:spLocks noChangeArrowheads="1"/>
          </p:cNvSpPr>
          <p:nvPr/>
        </p:nvSpPr>
        <p:spPr bwMode="gray">
          <a:xfrm>
            <a:off x="2711004" y="3237701"/>
            <a:ext cx="3452191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Purpose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 Box 44"/>
          <p:cNvSpPr txBox="1">
            <a:spLocks noChangeArrowheads="1"/>
          </p:cNvSpPr>
          <p:nvPr/>
        </p:nvSpPr>
        <p:spPr bwMode="gray">
          <a:xfrm>
            <a:off x="4003357" y="4097369"/>
            <a:ext cx="713851" cy="108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rgbClr val="7030A0"/>
                </a:solidFill>
                <a:latin typeface="Arial Black" panose="020B0A040201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485154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mage result for đặt mình vào vị trí người ng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2999" y="0"/>
            <a:ext cx="10286999" cy="695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9" name="Picture 9" descr="Image result for thuyết trìn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6" y="374808"/>
            <a:ext cx="4206724" cy="342484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00500" y="143975"/>
            <a:ext cx="498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- </a:t>
            </a:r>
            <a:r>
              <a:rPr lang="en-US" sz="2800" dirty="0" err="1" smtClean="0">
                <a:solidFill>
                  <a:schemeClr val="bg1"/>
                </a:solidFill>
              </a:rPr>
              <a:t>Đặt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mình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vào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vị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trí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người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nghe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56110" y="759767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- </a:t>
            </a:r>
            <a:r>
              <a:rPr lang="en-US" sz="2800" dirty="0" err="1" smtClean="0">
                <a:solidFill>
                  <a:schemeClr val="bg1"/>
                </a:solidFill>
              </a:rPr>
              <a:t>Tác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động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tâm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lí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247" name="Picture 7" descr="Image result for lòng bàn t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6764" y="-10720"/>
            <a:ext cx="10863274" cy="686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29785" y="374808"/>
            <a:ext cx="32675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“CHẤT”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1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52800" y="393490"/>
            <a:ext cx="2743200" cy="1143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/>
              <a:t>Truyền</a:t>
            </a:r>
            <a:r>
              <a:rPr lang="en-US" sz="4400" dirty="0" smtClean="0"/>
              <a:t> </a:t>
            </a:r>
            <a:r>
              <a:rPr lang="en-US" sz="4400" dirty="0" err="1" smtClean="0"/>
              <a:t>đạt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289144" y="2334905"/>
            <a:ext cx="2486168" cy="2362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err="1" smtClean="0"/>
              <a:t>Hàm</a:t>
            </a:r>
            <a:r>
              <a:rPr lang="en-US" sz="4800" dirty="0" smtClean="0"/>
              <a:t> </a:t>
            </a:r>
            <a:r>
              <a:rPr lang="en-US" sz="4800" dirty="0" err="1" smtClean="0"/>
              <a:t>súc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5943600" y="2280314"/>
            <a:ext cx="2514600" cy="2438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err="1" smtClean="0"/>
              <a:t>Cô</a:t>
            </a:r>
            <a:r>
              <a:rPr lang="en-US" sz="4800" dirty="0" smtClean="0"/>
              <a:t> </a:t>
            </a:r>
            <a:r>
              <a:rPr lang="en-US" sz="4800" dirty="0" err="1" smtClean="0"/>
              <a:t>đọng</a:t>
            </a:r>
            <a:endParaRPr lang="en-US" sz="48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286000" y="1676400"/>
            <a:ext cx="1742364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86400" y="1676400"/>
            <a:ext cx="16764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Notched Right Arrow 26"/>
          <p:cNvSpPr/>
          <p:nvPr/>
        </p:nvSpPr>
        <p:spPr>
          <a:xfrm>
            <a:off x="670446" y="5124206"/>
            <a:ext cx="1828800" cy="1109301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489010" y="5146823"/>
            <a:ext cx="62194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800" b="1" cap="all" dirty="0" err="1" smtClean="0">
                <a:ln w="0"/>
                <a:solidFill>
                  <a:srgbClr val="7030A0"/>
                </a:solidFill>
                <a:effectLst>
                  <a:reflection blurRad="12700" stA="50000" endPos="50000" dist="5000" dir="5400000" sy="-100000" rotWithShape="0"/>
                </a:effectLst>
              </a:rPr>
              <a:t>Mạnh</a:t>
            </a:r>
            <a:r>
              <a:rPr lang="en-US" sz="4800" b="1" cap="all" dirty="0" smtClean="0">
                <a:ln w="0"/>
                <a:solidFill>
                  <a:srgbClr val="7030A0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4800" b="1" cap="all" dirty="0" err="1" smtClean="0">
                <a:ln w="0"/>
                <a:solidFill>
                  <a:srgbClr val="7030A0"/>
                </a:solidFill>
                <a:effectLst>
                  <a:reflection blurRad="12700" stA="50000" endPos="50000" dist="5000" dir="5400000" sy="-100000" rotWithShape="0"/>
                </a:effectLst>
              </a:rPr>
              <a:t>từ</a:t>
            </a:r>
            <a:r>
              <a:rPr lang="en-US" sz="4800" b="1" cap="all" dirty="0" smtClean="0">
                <a:ln w="0"/>
                <a:solidFill>
                  <a:srgbClr val="7030A0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4800" b="1" cap="all" dirty="0" err="1" smtClean="0">
                <a:ln w="0"/>
                <a:solidFill>
                  <a:srgbClr val="7030A0"/>
                </a:solidFill>
                <a:effectLst>
                  <a:reflection blurRad="12700" stA="50000" endPos="50000" dist="5000" dir="5400000" sy="-100000" rotWithShape="0"/>
                </a:effectLst>
              </a:rPr>
              <a:t>bên</a:t>
            </a:r>
            <a:r>
              <a:rPr lang="en-US" sz="4800" b="1" cap="all" dirty="0" smtClean="0">
                <a:ln w="0"/>
                <a:solidFill>
                  <a:srgbClr val="7030A0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4800" b="1" cap="all" dirty="0" err="1" smtClean="0">
                <a:ln w="0"/>
                <a:solidFill>
                  <a:srgbClr val="7030A0"/>
                </a:solidFill>
                <a:effectLst>
                  <a:reflection blurRad="12700" stA="50000" endPos="50000" dist="5000" dir="5400000" sy="-100000" rotWithShape="0"/>
                </a:effectLst>
              </a:rPr>
              <a:t>trong</a:t>
            </a:r>
            <a:endParaRPr lang="en-US" sz="4800" b="1" cap="all" dirty="0">
              <a:ln w="0"/>
              <a:solidFill>
                <a:srgbClr val="7030A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989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7" grpId="0" animBg="1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50" y="707899"/>
            <a:ext cx="3518849" cy="3346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1524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Yếu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tố</a:t>
            </a:r>
            <a:r>
              <a:rPr lang="en-US" sz="3200" b="1" dirty="0" smtClean="0"/>
              <a:t> phi </a:t>
            </a:r>
            <a:r>
              <a:rPr lang="en-US" sz="3200" b="1" dirty="0" err="1" smtClean="0"/>
              <a:t>ngôn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ngữ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60626" y="1100508"/>
            <a:ext cx="2297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 minh </a:t>
            </a:r>
            <a:r>
              <a:rPr lang="en-US" sz="2400" dirty="0" err="1" smtClean="0"/>
              <a:t>họa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60035" y="1840097"/>
            <a:ext cx="2434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9226" y="2572182"/>
            <a:ext cx="1731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Giọng</a:t>
            </a:r>
            <a:r>
              <a:rPr lang="en-US" sz="2400" dirty="0" smtClean="0"/>
              <a:t> </a:t>
            </a:r>
            <a:r>
              <a:rPr lang="en-US" sz="2400" dirty="0" err="1" smtClean="0"/>
              <a:t>nói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60627" y="3245640"/>
            <a:ext cx="2433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, video</a:t>
            </a:r>
            <a:endParaRPr lang="en-US" sz="2400" dirty="0"/>
          </a:p>
        </p:txBody>
      </p:sp>
      <p:pic>
        <p:nvPicPr>
          <p:cNvPr id="12290" name="Picture 2" descr="Image result for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412" y="31639"/>
            <a:ext cx="1943399" cy="213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5" name="Picture 7" descr="Image result for tốc độ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29" y="3842266"/>
            <a:ext cx="4145601" cy="296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50270" y="3855914"/>
            <a:ext cx="1433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Tốc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độ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Điểm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dừng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Nhấn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mạnh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Phân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nhịp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299" name="Picture 11" descr="Image result for cuộn phi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9" y="4191000"/>
            <a:ext cx="447382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37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762000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So </a:t>
            </a:r>
            <a:r>
              <a:rPr lang="en-US" sz="5400" dirty="0" err="1" smtClean="0"/>
              <a:t>sánh</a:t>
            </a:r>
            <a:r>
              <a:rPr lang="en-US" sz="5400" dirty="0" smtClean="0"/>
              <a:t>, </a:t>
            </a:r>
            <a:r>
              <a:rPr lang="en-US" sz="5400" dirty="0" err="1" smtClean="0"/>
              <a:t>liên</a:t>
            </a:r>
            <a:r>
              <a:rPr lang="en-US" sz="5400" dirty="0" smtClean="0"/>
              <a:t> </a:t>
            </a:r>
            <a:r>
              <a:rPr lang="en-US" sz="5400" dirty="0" err="1" smtClean="0"/>
              <a:t>hệ</a:t>
            </a:r>
            <a:endParaRPr lang="en-US" sz="5400" dirty="0"/>
          </a:p>
        </p:txBody>
      </p:sp>
      <p:pic>
        <p:nvPicPr>
          <p:cNvPr id="15362" name="Picture 2" descr="Image result for xí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458" y="1717782"/>
            <a:ext cx="9816858" cy="514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11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3227" y="228600"/>
            <a:ext cx="1851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Diễn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giả</a:t>
            </a:r>
            <a:endParaRPr lang="en-US" sz="36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52" y="1338776"/>
            <a:ext cx="457200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53062" y="5153836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TS. </a:t>
            </a:r>
            <a:r>
              <a:rPr lang="en-US" sz="2400" i="1" dirty="0" err="1" smtClean="0"/>
              <a:t>Lê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Thẩm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Dương</a:t>
            </a:r>
            <a:endParaRPr lang="en-US" sz="2400" i="1" dirty="0"/>
          </a:p>
        </p:txBody>
      </p:sp>
      <p:pic>
        <p:nvPicPr>
          <p:cNvPr id="1028" name="Picture 4" descr="Image result for lê thẩm dương cườ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21" y="874931"/>
            <a:ext cx="8608988" cy="573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98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tudy\Power Point\Chiase360.Com_HinhNenPowerPoint\chiase360.com (60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33"/>
            <a:ext cx="9134622" cy="685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10668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1158" y="1251466"/>
            <a:ext cx="7252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Kỹ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Năng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Thuyết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trình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114" y="3211138"/>
            <a:ext cx="77952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Cường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Sô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Diệp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Chung,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Minh,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Tú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Nam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5206" y="2824577"/>
            <a:ext cx="1927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/>
              <a:t>Thành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viên</a:t>
            </a:r>
            <a:r>
              <a:rPr lang="en-US" sz="2000" i="1" dirty="0" smtClean="0"/>
              <a:t>: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84605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Julie Lythcott Hai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03" y="1676400"/>
            <a:ext cx="7044266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6858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Julie </a:t>
            </a:r>
            <a:r>
              <a:rPr lang="en-US" sz="2400" i="1" dirty="0" err="1"/>
              <a:t>Lythcott</a:t>
            </a:r>
            <a:r>
              <a:rPr lang="en-US" sz="2400" i="1" dirty="0"/>
              <a:t> </a:t>
            </a:r>
            <a:r>
              <a:rPr lang="en-US" sz="2400" i="1" dirty="0" err="1"/>
              <a:t>Haims</a:t>
            </a:r>
            <a:endParaRPr lang="en-US" sz="2400" i="1" dirty="0"/>
          </a:p>
        </p:txBody>
      </p:sp>
      <p:pic>
        <p:nvPicPr>
          <p:cNvPr id="2052" name="Picture 4" descr="Image result for Nick Vujic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524000"/>
            <a:ext cx="8500532" cy="478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49320" y="685798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Nick </a:t>
            </a:r>
            <a:r>
              <a:rPr lang="en-US" sz="2400" i="1" dirty="0" err="1"/>
              <a:t>Vujicic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41323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6096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Huyền</a:t>
            </a:r>
            <a:r>
              <a:rPr lang="en-US" sz="2400" i="1" dirty="0" smtClean="0"/>
              <a:t> </a:t>
            </a:r>
            <a:r>
              <a:rPr lang="en-US" sz="2400" i="1" dirty="0" err="1"/>
              <a:t>thoại</a:t>
            </a:r>
            <a:r>
              <a:rPr lang="en-US" sz="2400" i="1" dirty="0"/>
              <a:t> Ken </a:t>
            </a:r>
            <a:r>
              <a:rPr lang="en-US" sz="2400" i="1" dirty="0" smtClean="0"/>
              <a:t>Robinson</a:t>
            </a:r>
          </a:p>
        </p:txBody>
      </p:sp>
      <p:pic>
        <p:nvPicPr>
          <p:cNvPr id="3074" name="Picture 2" descr="Image result for Ken Robin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7" y="1447800"/>
            <a:ext cx="6767829" cy="507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Ken Robin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353" y="1371600"/>
            <a:ext cx="9294705" cy="522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84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web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84" y="1632466"/>
            <a:ext cx="8074579" cy="4539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987272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TEDtalk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9382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0"/>
            <a:ext cx="7010400" cy="695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362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4067164951"/>
              </p:ext>
            </p:extLst>
          </p:nvPr>
        </p:nvGraphicFramePr>
        <p:xfrm>
          <a:off x="152400" y="152400"/>
          <a:ext cx="8229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235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ched Right Arrow 2"/>
          <p:cNvSpPr/>
          <p:nvPr/>
        </p:nvSpPr>
        <p:spPr>
          <a:xfrm>
            <a:off x="533400" y="2438400"/>
            <a:ext cx="2819400" cy="1600200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Cách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Thức</a:t>
            </a:r>
            <a:endParaRPr lang="en-US" sz="2800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8260244"/>
              </p:ext>
            </p:extLst>
          </p:nvPr>
        </p:nvGraphicFramePr>
        <p:xfrm>
          <a:off x="2895600" y="762000"/>
          <a:ext cx="6400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397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tudy\Power Point\Chiase360.Com_HinhNenPowerPoint\chiase360.com (27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304800"/>
            <a:ext cx="9601200" cy="746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02423" y="2286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7864" y="1447800"/>
            <a:ext cx="220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4580" y="4026186"/>
            <a:ext cx="236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tưởng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3297" y="1617187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sâu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82700" y="4015218"/>
            <a:ext cx="3637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Chạm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xúc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eft-Right Arrow 11"/>
          <p:cNvSpPr/>
          <p:nvPr/>
        </p:nvSpPr>
        <p:spPr>
          <a:xfrm>
            <a:off x="3096335" y="2841886"/>
            <a:ext cx="2798929" cy="17444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mage result for bóng đèn ý tưở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75" y="4820648"/>
            <a:ext cx="1847354" cy="184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bóng đèn ý tưở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489" y="4613641"/>
            <a:ext cx="1690102" cy="208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dấu hỏ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64" y="2344351"/>
            <a:ext cx="1927735" cy="162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dấu hỏ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489" y="2268719"/>
            <a:ext cx="1823417" cy="182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48462" y="465070"/>
            <a:ext cx="8009414" cy="6732254"/>
            <a:chOff x="768" y="681"/>
            <a:chExt cx="3672" cy="3286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gray">
            <a:xfrm>
              <a:off x="3667" y="1703"/>
              <a:ext cx="660" cy="172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gray">
            <a:xfrm>
              <a:off x="2424" y="2372"/>
              <a:ext cx="792" cy="220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gray">
            <a:xfrm>
              <a:off x="3264" y="3648"/>
              <a:ext cx="1149" cy="319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gray">
            <a:xfrm>
              <a:off x="912" y="2789"/>
              <a:ext cx="933" cy="259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gray">
            <a:xfrm rot="13770025">
              <a:off x="2951" y="2306"/>
              <a:ext cx="605" cy="121"/>
            </a:xfrm>
            <a:prstGeom prst="rect">
              <a:avLst/>
            </a:prstGeom>
            <a:gradFill rotWithShape="1">
              <a:gsLst>
                <a:gs pos="0">
                  <a:srgbClr val="969696">
                    <a:gamma/>
                    <a:shade val="46275"/>
                    <a:invGamma/>
                  </a:srgbClr>
                </a:gs>
                <a:gs pos="50000">
                  <a:srgbClr val="969696"/>
                </a:gs>
                <a:gs pos="100000">
                  <a:srgbClr val="9696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20223693">
              <a:off x="1721" y="2008"/>
              <a:ext cx="636" cy="109"/>
            </a:xfrm>
            <a:prstGeom prst="rect">
              <a:avLst/>
            </a:prstGeom>
            <a:gradFill rotWithShape="1">
              <a:gsLst>
                <a:gs pos="0">
                  <a:srgbClr val="969696">
                    <a:gamma/>
                    <a:shade val="46275"/>
                    <a:invGamma/>
                  </a:srgbClr>
                </a:gs>
                <a:gs pos="50000">
                  <a:srgbClr val="969696"/>
                </a:gs>
                <a:gs pos="100000">
                  <a:srgbClr val="9696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2250" y="1293"/>
              <a:ext cx="1495" cy="1026"/>
              <a:chOff x="2394" y="1341"/>
              <a:chExt cx="1495" cy="1026"/>
            </a:xfrm>
          </p:grpSpPr>
          <p:sp>
            <p:nvSpPr>
              <p:cNvPr id="28" name="Rectangle 11"/>
              <p:cNvSpPr>
                <a:spLocks noChangeArrowheads="1"/>
              </p:cNvSpPr>
              <p:nvPr/>
            </p:nvSpPr>
            <p:spPr bwMode="gray">
              <a:xfrm rot="20116380">
                <a:off x="3309" y="1466"/>
                <a:ext cx="580" cy="95"/>
              </a:xfrm>
              <a:prstGeom prst="rect">
                <a:avLst/>
              </a:prstGeom>
              <a:gradFill rotWithShape="1">
                <a:gsLst>
                  <a:gs pos="0">
                    <a:srgbClr val="969696">
                      <a:gamma/>
                      <a:shade val="46275"/>
                      <a:invGamma/>
                    </a:srgbClr>
                  </a:gs>
                  <a:gs pos="50000">
                    <a:srgbClr val="969696"/>
                  </a:gs>
                  <a:gs pos="100000">
                    <a:srgbClr val="969696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12"/>
              <p:cNvGrpSpPr>
                <a:grpSpLocks/>
              </p:cNvGrpSpPr>
              <p:nvPr/>
            </p:nvGrpSpPr>
            <p:grpSpPr bwMode="auto">
              <a:xfrm>
                <a:off x="2394" y="1341"/>
                <a:ext cx="1014" cy="1026"/>
                <a:chOff x="1950" y="1820"/>
                <a:chExt cx="1680" cy="1720"/>
              </a:xfrm>
            </p:grpSpPr>
            <p:sp>
              <p:nvSpPr>
                <p:cNvPr id="31" name="Oval 13"/>
                <p:cNvSpPr>
                  <a:spLocks noChangeArrowheads="1"/>
                </p:cNvSpPr>
                <p:nvPr/>
              </p:nvSpPr>
              <p:spPr bwMode="gray">
                <a:xfrm>
                  <a:off x="1950" y="1820"/>
                  <a:ext cx="1680" cy="172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Freeform 14"/>
                <p:cNvSpPr>
                  <a:spLocks/>
                </p:cNvSpPr>
                <p:nvPr/>
              </p:nvSpPr>
              <p:spPr bwMode="gray">
                <a:xfrm>
                  <a:off x="2131" y="1901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" name="Text Box 15"/>
              <p:cNvSpPr txBox="1">
                <a:spLocks noChangeArrowheads="1"/>
              </p:cNvSpPr>
              <p:nvPr/>
            </p:nvSpPr>
            <p:spPr bwMode="gray">
              <a:xfrm>
                <a:off x="2449" y="1776"/>
                <a:ext cx="94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3600" b="1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Cấu</a:t>
                </a:r>
                <a:r>
                  <a:rPr lang="en-US" sz="36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600" b="1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Trúc</a:t>
                </a:r>
                <a:endParaRPr lang="en-US" sz="3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3" name="Group 16"/>
            <p:cNvGrpSpPr>
              <a:grpSpLocks/>
            </p:cNvGrpSpPr>
            <p:nvPr/>
          </p:nvGrpSpPr>
          <p:grpSpPr bwMode="auto">
            <a:xfrm>
              <a:off x="3597" y="681"/>
              <a:ext cx="843" cy="878"/>
              <a:chOff x="3741" y="729"/>
              <a:chExt cx="843" cy="878"/>
            </a:xfrm>
          </p:grpSpPr>
          <p:grpSp>
            <p:nvGrpSpPr>
              <p:cNvPr id="24" name="Group 17"/>
              <p:cNvGrpSpPr>
                <a:grpSpLocks/>
              </p:cNvGrpSpPr>
              <p:nvPr/>
            </p:nvGrpSpPr>
            <p:grpSpPr bwMode="auto">
              <a:xfrm>
                <a:off x="3741" y="729"/>
                <a:ext cx="843" cy="878"/>
                <a:chOff x="3304" y="1650"/>
                <a:chExt cx="2581" cy="2715"/>
              </a:xfrm>
            </p:grpSpPr>
            <p:sp>
              <p:nvSpPr>
                <p:cNvPr id="26" name="Oval 18"/>
                <p:cNvSpPr>
                  <a:spLocks noChangeArrowheads="1"/>
                </p:cNvSpPr>
                <p:nvPr/>
              </p:nvSpPr>
              <p:spPr bwMode="gray">
                <a:xfrm>
                  <a:off x="3304" y="1650"/>
                  <a:ext cx="2581" cy="271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Freeform 19"/>
                <p:cNvSpPr>
                  <a:spLocks/>
                </p:cNvSpPr>
                <p:nvPr/>
              </p:nvSpPr>
              <p:spPr bwMode="gray">
                <a:xfrm>
                  <a:off x="3531" y="1702"/>
                  <a:ext cx="2126" cy="990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" name="Text Box 20"/>
              <p:cNvSpPr txBox="1">
                <a:spLocks noChangeArrowheads="1"/>
              </p:cNvSpPr>
              <p:nvPr/>
            </p:nvSpPr>
            <p:spPr bwMode="gray">
              <a:xfrm>
                <a:off x="3849" y="1122"/>
                <a:ext cx="609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Mở</a:t>
                </a:r>
                <a:r>
                  <a:rPr lang="en-US" sz="28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Bài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4" name="Group 21"/>
            <p:cNvGrpSpPr>
              <a:grpSpLocks/>
            </p:cNvGrpSpPr>
            <p:nvPr/>
          </p:nvGrpSpPr>
          <p:grpSpPr bwMode="auto">
            <a:xfrm>
              <a:off x="768" y="1603"/>
              <a:ext cx="1099" cy="1128"/>
              <a:chOff x="912" y="1651"/>
              <a:chExt cx="1099" cy="1128"/>
            </a:xfrm>
          </p:grpSpPr>
          <p:grpSp>
            <p:nvGrpSpPr>
              <p:cNvPr id="20" name="Group 22"/>
              <p:cNvGrpSpPr>
                <a:grpSpLocks/>
              </p:cNvGrpSpPr>
              <p:nvPr/>
            </p:nvGrpSpPr>
            <p:grpSpPr bwMode="auto">
              <a:xfrm>
                <a:off x="912" y="1651"/>
                <a:ext cx="1099" cy="1128"/>
                <a:chOff x="2016" y="1920"/>
                <a:chExt cx="1680" cy="1680"/>
              </a:xfrm>
            </p:grpSpPr>
            <p:sp>
              <p:nvSpPr>
                <p:cNvPr id="22" name="Oval 2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72549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Freeform 2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" name="Text Box 25"/>
              <p:cNvSpPr txBox="1">
                <a:spLocks noChangeArrowheads="1"/>
              </p:cNvSpPr>
              <p:nvPr/>
            </p:nvSpPr>
            <p:spPr bwMode="gray">
              <a:xfrm>
                <a:off x="1033" y="2095"/>
                <a:ext cx="849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4000" b="1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Kết</a:t>
                </a:r>
                <a:r>
                  <a:rPr lang="en-US" sz="4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000" b="1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Bài</a:t>
                </a:r>
                <a:endParaRPr lang="en-US" sz="4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5" name="Group 26"/>
            <p:cNvGrpSpPr>
              <a:grpSpLocks/>
            </p:cNvGrpSpPr>
            <p:nvPr/>
          </p:nvGrpSpPr>
          <p:grpSpPr bwMode="auto">
            <a:xfrm>
              <a:off x="3134" y="2397"/>
              <a:ext cx="1268" cy="1253"/>
              <a:chOff x="3278" y="2445"/>
              <a:chExt cx="1268" cy="1253"/>
            </a:xfrm>
          </p:grpSpPr>
          <p:grpSp>
            <p:nvGrpSpPr>
              <p:cNvPr id="16" name="Group 27"/>
              <p:cNvGrpSpPr>
                <a:grpSpLocks/>
              </p:cNvGrpSpPr>
              <p:nvPr/>
            </p:nvGrpSpPr>
            <p:grpSpPr bwMode="auto">
              <a:xfrm>
                <a:off x="3278" y="2445"/>
                <a:ext cx="1268" cy="1253"/>
                <a:chOff x="2016" y="1920"/>
                <a:chExt cx="1680" cy="1680"/>
              </a:xfrm>
            </p:grpSpPr>
            <p:sp>
              <p:nvSpPr>
                <p:cNvPr id="18" name="Oval 2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sy="50000" kx="-2453608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Freeform 2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" name="Text Box 30"/>
              <p:cNvSpPr txBox="1">
                <a:spLocks noChangeArrowheads="1"/>
              </p:cNvSpPr>
              <p:nvPr/>
            </p:nvSpPr>
            <p:spPr bwMode="gray">
              <a:xfrm>
                <a:off x="3385" y="2978"/>
                <a:ext cx="1019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4000" b="1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Thân</a:t>
                </a:r>
                <a:r>
                  <a:rPr lang="en-US" sz="4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4000" b="1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Bài</a:t>
                </a:r>
                <a:endParaRPr lang="en-US" sz="4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411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thuyết trìn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1" y="1236242"/>
            <a:ext cx="8767412" cy="453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74928" y="5334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06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72448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err="1" smtClean="0"/>
              <a:t>Chuẩn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bị</a:t>
            </a:r>
            <a:endParaRPr lang="en-US" sz="36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950708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Nội</a:t>
            </a:r>
            <a:r>
              <a:rPr lang="en-US" sz="2400" dirty="0" smtClean="0"/>
              <a:t> dung,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6146" name="Picture 2" descr="Image result for công công cụ thuyết trìn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4267200" cy="283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powerpo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194" y="2376985"/>
            <a:ext cx="4019549" cy="272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149149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809750" y="5554218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Sơ</a:t>
            </a:r>
            <a:r>
              <a:rPr lang="en-US" b="1" dirty="0" smtClean="0"/>
              <a:t> </a:t>
            </a:r>
            <a:r>
              <a:rPr lang="en-US" b="1" dirty="0" err="1" smtClean="0"/>
              <a:t>đồ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13168" y="555421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PowerPoint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8459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200" y="1524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Luyện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tập</a:t>
            </a:r>
            <a:endParaRPr lang="en-US" sz="2800" b="1" dirty="0"/>
          </a:p>
        </p:txBody>
      </p:sp>
      <p:pic>
        <p:nvPicPr>
          <p:cNvPr id="7170" name="Picture 2" descr="Image result for luyện nói trước gươ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36979"/>
            <a:ext cx="6172200" cy="58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9293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Words>226</Words>
  <Application>Microsoft Office PowerPoint</Application>
  <PresentationFormat>On-screen Show (4:3)</PresentationFormat>
  <Paragraphs>71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Mục đích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Trang web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MTC</dc:creator>
  <cp:lastModifiedBy>MTC</cp:lastModifiedBy>
  <cp:revision>72</cp:revision>
  <dcterms:created xsi:type="dcterms:W3CDTF">2006-08-16T00:00:00Z</dcterms:created>
  <dcterms:modified xsi:type="dcterms:W3CDTF">2016-10-29T16:35:58Z</dcterms:modified>
</cp:coreProperties>
</file>