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6" r:id="rId10"/>
    <p:sldId id="275" r:id="rId11"/>
    <p:sldId id="277" r:id="rId12"/>
    <p:sldId id="278" r:id="rId13"/>
    <p:sldId id="263" r:id="rId14"/>
    <p:sldId id="265" r:id="rId15"/>
    <p:sldId id="266" r:id="rId16"/>
    <p:sldId id="267" r:id="rId17"/>
    <p:sldId id="268" r:id="rId18"/>
    <p:sldId id="269" r:id="rId19"/>
    <p:sldId id="271" r:id="rId20"/>
    <p:sldId id="279" r:id="rId21"/>
    <p:sldId id="281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9" autoAdjust="0"/>
    <p:restoredTop sz="93182" autoAdjust="0"/>
  </p:normalViewPr>
  <p:slideViewPr>
    <p:cSldViewPr>
      <p:cViewPr>
        <p:scale>
          <a:sx n="75" d="100"/>
          <a:sy n="75" d="100"/>
        </p:scale>
        <p:origin x="-13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98CE4-2CEA-4D20-9D61-6A2997D036E6}" type="doc">
      <dgm:prSet loTypeId="urn:microsoft.com/office/officeart/2005/8/layout/equation2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8E1D3-32AA-4451-8504-F673497F864C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endParaRPr lang="en-US" dirty="0"/>
        </a:p>
      </dgm:t>
    </dgm:pt>
    <dgm:pt modelId="{FE77C4BD-9BD0-4641-9BF4-839A8CDF337A}" type="parTrans" cxnId="{59CB829A-EAB1-4F1F-B0BC-498B2A31C99B}">
      <dgm:prSet/>
      <dgm:spPr/>
      <dgm:t>
        <a:bodyPr/>
        <a:lstStyle/>
        <a:p>
          <a:endParaRPr lang="en-US"/>
        </a:p>
      </dgm:t>
    </dgm:pt>
    <dgm:pt modelId="{CFFCD021-A452-417A-820D-EBCEEB86003A}" type="sibTrans" cxnId="{59CB829A-EAB1-4F1F-B0BC-498B2A31C99B}">
      <dgm:prSet/>
      <dgm:spPr/>
      <dgm:t>
        <a:bodyPr/>
        <a:lstStyle/>
        <a:p>
          <a:endParaRPr lang="en-US"/>
        </a:p>
      </dgm:t>
    </dgm:pt>
    <dgm:pt modelId="{D6D5F3F3-A346-4142-A861-B3A25C929C6E}">
      <dgm:prSet phldrT="[Text]"/>
      <dgm:spPr/>
      <dgm:t>
        <a:bodyPr/>
        <a:lstStyle/>
        <a:p>
          <a:r>
            <a:rPr lang="en-US" dirty="0" err="1" smtClean="0"/>
            <a:t>Hiệu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9EA67796-1194-44C2-A9CF-BC37547E79A6}" type="parTrans" cxnId="{A752C4C9-F9EF-4B96-B8F5-5390D8FCBCF1}">
      <dgm:prSet/>
      <dgm:spPr/>
      <dgm:t>
        <a:bodyPr/>
        <a:lstStyle/>
        <a:p>
          <a:endParaRPr lang="en-US"/>
        </a:p>
      </dgm:t>
    </dgm:pt>
    <dgm:pt modelId="{D5CA454D-6ADD-42B1-B015-E5DBC8B207E5}" type="sibTrans" cxnId="{A752C4C9-F9EF-4B96-B8F5-5390D8FCBCF1}">
      <dgm:prSet/>
      <dgm:spPr/>
      <dgm:t>
        <a:bodyPr/>
        <a:lstStyle/>
        <a:p>
          <a:endParaRPr lang="en-US"/>
        </a:p>
      </dgm:t>
    </dgm:pt>
    <dgm:pt modelId="{1FC88D10-4CCC-4884-8FE3-2B9333F3C298}">
      <dgm:prSet phldrT="[Text]"/>
      <dgm:spPr/>
      <dgm:t>
        <a:bodyPr/>
        <a:lstStyle/>
        <a:p>
          <a:r>
            <a:rPr lang="en-US" dirty="0" err="1" smtClean="0"/>
            <a:t>Thuyết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endParaRPr lang="en-US" dirty="0"/>
        </a:p>
      </dgm:t>
    </dgm:pt>
    <dgm:pt modelId="{D06CB63D-CE9F-4DC0-BD80-1FE9695AF9B2}" type="parTrans" cxnId="{B708A26F-6845-441E-83EF-35D7E3B53881}">
      <dgm:prSet/>
      <dgm:spPr/>
      <dgm:t>
        <a:bodyPr/>
        <a:lstStyle/>
        <a:p>
          <a:endParaRPr lang="en-US"/>
        </a:p>
      </dgm:t>
    </dgm:pt>
    <dgm:pt modelId="{D31E71DC-98C8-444A-9C92-16B56DB8D250}" type="sibTrans" cxnId="{B708A26F-6845-441E-83EF-35D7E3B53881}">
      <dgm:prSet/>
      <dgm:spPr/>
      <dgm:t>
        <a:bodyPr/>
        <a:lstStyle/>
        <a:p>
          <a:endParaRPr lang="en-US"/>
        </a:p>
      </dgm:t>
    </dgm:pt>
    <dgm:pt modelId="{8FB4D499-C996-495C-86FB-FE62DFE75434}" type="pres">
      <dgm:prSet presAssocID="{4A398CE4-2CEA-4D20-9D61-6A2997D036E6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6AD9ED-EA9B-4569-880C-8A916308E4DE}" type="pres">
      <dgm:prSet presAssocID="{4A398CE4-2CEA-4D20-9D61-6A2997D036E6}" presName="vNodes" presStyleCnt="0"/>
      <dgm:spPr/>
    </dgm:pt>
    <dgm:pt modelId="{D7B0CFA1-D2EB-4163-9420-9D7EFFBA0C8C}" type="pres">
      <dgm:prSet presAssocID="{1238E1D3-32AA-4451-8504-F673497F86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E0834-10B9-4873-A2C1-0DC63E75C9C7}" type="pres">
      <dgm:prSet presAssocID="{CFFCD021-A452-417A-820D-EBCEEB86003A}" presName="spacerT" presStyleCnt="0"/>
      <dgm:spPr/>
    </dgm:pt>
    <dgm:pt modelId="{5F9DB753-E1D0-4B36-96A3-5D86399E8669}" type="pres">
      <dgm:prSet presAssocID="{CFFCD021-A452-417A-820D-EBCEEB8600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7016DB4-43DA-405B-89C9-1EB402C8BF41}" type="pres">
      <dgm:prSet presAssocID="{CFFCD021-A452-417A-820D-EBCEEB86003A}" presName="spacerB" presStyleCnt="0"/>
      <dgm:spPr/>
    </dgm:pt>
    <dgm:pt modelId="{A02DC649-B9EC-4DF7-85A8-804BFAD95799}" type="pres">
      <dgm:prSet presAssocID="{D6D5F3F3-A346-4142-A861-B3A25C929C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A6B18-CA73-4622-9214-F814DCF3BB27}" type="pres">
      <dgm:prSet presAssocID="{4A398CE4-2CEA-4D20-9D61-6A2997D036E6}" presName="sibTransLast" presStyleLbl="sibTrans2D1" presStyleIdx="1" presStyleCnt="2" custAng="10800000"/>
      <dgm:spPr/>
      <dgm:t>
        <a:bodyPr/>
        <a:lstStyle/>
        <a:p>
          <a:endParaRPr lang="en-US"/>
        </a:p>
      </dgm:t>
    </dgm:pt>
    <dgm:pt modelId="{E68F5426-E07D-4106-ADDC-987EF5585E38}" type="pres">
      <dgm:prSet presAssocID="{4A398CE4-2CEA-4D20-9D61-6A2997D036E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AB775CF-ECB9-4E7E-AFD6-CFFFA8BFF6CE}" type="pres">
      <dgm:prSet presAssocID="{4A398CE4-2CEA-4D20-9D61-6A2997D036E6}" presName="lastNode" presStyleLbl="node1" presStyleIdx="2" presStyleCnt="3" custLinFactNeighborX="-5854" custLinFactNeighborY="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0D5CA-5D67-46D3-ADB8-0C53C57DB263}" type="presOf" srcId="{CFFCD021-A452-417A-820D-EBCEEB86003A}" destId="{5F9DB753-E1D0-4B36-96A3-5D86399E8669}" srcOrd="0" destOrd="0" presId="urn:microsoft.com/office/officeart/2005/8/layout/equation2"/>
    <dgm:cxn modelId="{A752C4C9-F9EF-4B96-B8F5-5390D8FCBCF1}" srcId="{4A398CE4-2CEA-4D20-9D61-6A2997D036E6}" destId="{D6D5F3F3-A346-4142-A861-B3A25C929C6E}" srcOrd="1" destOrd="0" parTransId="{9EA67796-1194-44C2-A9CF-BC37547E79A6}" sibTransId="{D5CA454D-6ADD-42B1-B015-E5DBC8B207E5}"/>
    <dgm:cxn modelId="{8C6304B6-69A4-4344-A9BD-1669AC759C7C}" type="presOf" srcId="{1238E1D3-32AA-4451-8504-F673497F864C}" destId="{D7B0CFA1-D2EB-4163-9420-9D7EFFBA0C8C}" srcOrd="0" destOrd="0" presId="urn:microsoft.com/office/officeart/2005/8/layout/equation2"/>
    <dgm:cxn modelId="{62AEA050-BAB0-466F-8871-9C423194D83B}" type="presOf" srcId="{D6D5F3F3-A346-4142-A861-B3A25C929C6E}" destId="{A02DC649-B9EC-4DF7-85A8-804BFAD95799}" srcOrd="0" destOrd="0" presId="urn:microsoft.com/office/officeart/2005/8/layout/equation2"/>
    <dgm:cxn modelId="{C97F5B35-7748-4785-A6C6-69C1631F756F}" type="presOf" srcId="{D5CA454D-6ADD-42B1-B015-E5DBC8B207E5}" destId="{E68F5426-E07D-4106-ADDC-987EF5585E38}" srcOrd="1" destOrd="0" presId="urn:microsoft.com/office/officeart/2005/8/layout/equation2"/>
    <dgm:cxn modelId="{A8AAEE09-A9BD-4484-80D9-6ADF748410A9}" type="presOf" srcId="{1FC88D10-4CCC-4884-8FE3-2B9333F3C298}" destId="{9AB775CF-ECB9-4E7E-AFD6-CFFFA8BFF6CE}" srcOrd="0" destOrd="0" presId="urn:microsoft.com/office/officeart/2005/8/layout/equation2"/>
    <dgm:cxn modelId="{B708A26F-6845-441E-83EF-35D7E3B53881}" srcId="{4A398CE4-2CEA-4D20-9D61-6A2997D036E6}" destId="{1FC88D10-4CCC-4884-8FE3-2B9333F3C298}" srcOrd="2" destOrd="0" parTransId="{D06CB63D-CE9F-4DC0-BD80-1FE9695AF9B2}" sibTransId="{D31E71DC-98C8-444A-9C92-16B56DB8D250}"/>
    <dgm:cxn modelId="{59CB829A-EAB1-4F1F-B0BC-498B2A31C99B}" srcId="{4A398CE4-2CEA-4D20-9D61-6A2997D036E6}" destId="{1238E1D3-32AA-4451-8504-F673497F864C}" srcOrd="0" destOrd="0" parTransId="{FE77C4BD-9BD0-4641-9BF4-839A8CDF337A}" sibTransId="{CFFCD021-A452-417A-820D-EBCEEB86003A}"/>
    <dgm:cxn modelId="{1FCF7D5E-7200-4248-8CE1-86F22DE363AF}" type="presOf" srcId="{4A398CE4-2CEA-4D20-9D61-6A2997D036E6}" destId="{8FB4D499-C996-495C-86FB-FE62DFE75434}" srcOrd="0" destOrd="0" presId="urn:microsoft.com/office/officeart/2005/8/layout/equation2"/>
    <dgm:cxn modelId="{282EB642-88A4-4063-A152-89D028CC8CEB}" type="presOf" srcId="{D5CA454D-6ADD-42B1-B015-E5DBC8B207E5}" destId="{BABA6B18-CA73-4622-9214-F814DCF3BB27}" srcOrd="0" destOrd="0" presId="urn:microsoft.com/office/officeart/2005/8/layout/equation2"/>
    <dgm:cxn modelId="{C1BDF9D7-2387-4051-83B1-DAC18DECD31E}" type="presParOf" srcId="{8FB4D499-C996-495C-86FB-FE62DFE75434}" destId="{686AD9ED-EA9B-4569-880C-8A916308E4DE}" srcOrd="0" destOrd="0" presId="urn:microsoft.com/office/officeart/2005/8/layout/equation2"/>
    <dgm:cxn modelId="{418B5891-936F-441B-8211-AFE53E62D654}" type="presParOf" srcId="{686AD9ED-EA9B-4569-880C-8A916308E4DE}" destId="{D7B0CFA1-D2EB-4163-9420-9D7EFFBA0C8C}" srcOrd="0" destOrd="0" presId="urn:microsoft.com/office/officeart/2005/8/layout/equation2"/>
    <dgm:cxn modelId="{85DC0A11-DCD6-44AD-997E-FCAE61C577DE}" type="presParOf" srcId="{686AD9ED-EA9B-4569-880C-8A916308E4DE}" destId="{10CE0834-10B9-4873-A2C1-0DC63E75C9C7}" srcOrd="1" destOrd="0" presId="urn:microsoft.com/office/officeart/2005/8/layout/equation2"/>
    <dgm:cxn modelId="{4723A38A-EFEA-4643-B4CD-DFB38F240B80}" type="presParOf" srcId="{686AD9ED-EA9B-4569-880C-8A916308E4DE}" destId="{5F9DB753-E1D0-4B36-96A3-5D86399E8669}" srcOrd="2" destOrd="0" presId="urn:microsoft.com/office/officeart/2005/8/layout/equation2"/>
    <dgm:cxn modelId="{4F620570-BAA3-4A25-B1A3-B16EE49E0FA1}" type="presParOf" srcId="{686AD9ED-EA9B-4569-880C-8A916308E4DE}" destId="{E7016DB4-43DA-405B-89C9-1EB402C8BF41}" srcOrd="3" destOrd="0" presId="urn:microsoft.com/office/officeart/2005/8/layout/equation2"/>
    <dgm:cxn modelId="{E0AFE55A-2706-4ACB-9985-2AE9A916448A}" type="presParOf" srcId="{686AD9ED-EA9B-4569-880C-8A916308E4DE}" destId="{A02DC649-B9EC-4DF7-85A8-804BFAD95799}" srcOrd="4" destOrd="0" presId="urn:microsoft.com/office/officeart/2005/8/layout/equation2"/>
    <dgm:cxn modelId="{F622AE92-ADD3-4D47-B97F-A71DEED60F7D}" type="presParOf" srcId="{8FB4D499-C996-495C-86FB-FE62DFE75434}" destId="{BABA6B18-CA73-4622-9214-F814DCF3BB27}" srcOrd="1" destOrd="0" presId="urn:microsoft.com/office/officeart/2005/8/layout/equation2"/>
    <dgm:cxn modelId="{611C1E7A-AA18-4BC8-B220-E3D9F7838483}" type="presParOf" srcId="{BABA6B18-CA73-4622-9214-F814DCF3BB27}" destId="{E68F5426-E07D-4106-ADDC-987EF5585E38}" srcOrd="0" destOrd="0" presId="urn:microsoft.com/office/officeart/2005/8/layout/equation2"/>
    <dgm:cxn modelId="{DF4F61D9-B686-4831-8593-F7E85C687997}" type="presParOf" srcId="{8FB4D499-C996-495C-86FB-FE62DFE75434}" destId="{9AB775CF-ECB9-4E7E-AFD6-CFFFA8BFF6C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09F62-45FE-4876-BF77-19CD1D9D1BD4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D68CCC40-898F-4C5E-97FE-D679596C3A7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endParaRPr lang="en-US" dirty="0"/>
        </a:p>
      </dgm:t>
    </dgm:pt>
    <dgm:pt modelId="{087133AB-5E20-4822-B253-40151A90E648}" type="parTrans" cxnId="{54679F5D-E171-4EFA-A1E9-E76527117825}">
      <dgm:prSet/>
      <dgm:spPr/>
      <dgm:t>
        <a:bodyPr/>
        <a:lstStyle/>
        <a:p>
          <a:endParaRPr lang="en-US"/>
        </a:p>
      </dgm:t>
    </dgm:pt>
    <dgm:pt modelId="{BD24424D-28BA-4A34-9175-B612AF65B31C}" type="sibTrans" cxnId="{54679F5D-E171-4EFA-A1E9-E76527117825}">
      <dgm:prSet/>
      <dgm:spPr/>
      <dgm:t>
        <a:bodyPr/>
        <a:lstStyle/>
        <a:p>
          <a:endParaRPr lang="en-US"/>
        </a:p>
      </dgm:t>
    </dgm:pt>
    <dgm:pt modelId="{471A3002-70C1-471C-BD16-A221F3E3956A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trúc</a:t>
          </a:r>
          <a:endParaRPr lang="en-US" dirty="0"/>
        </a:p>
      </dgm:t>
    </dgm:pt>
    <dgm:pt modelId="{F7391AA4-A833-4799-890F-098313FBD8D6}" type="parTrans" cxnId="{898725B8-4200-41EE-BB36-B04B2741459F}">
      <dgm:prSet/>
      <dgm:spPr/>
      <dgm:t>
        <a:bodyPr/>
        <a:lstStyle/>
        <a:p>
          <a:endParaRPr lang="en-US"/>
        </a:p>
      </dgm:t>
    </dgm:pt>
    <dgm:pt modelId="{7A2FDCEF-7B62-42B7-B36C-395800378864}" type="sibTrans" cxnId="{898725B8-4200-41EE-BB36-B04B2741459F}">
      <dgm:prSet/>
      <dgm:spPr/>
      <dgm:t>
        <a:bodyPr/>
        <a:lstStyle/>
        <a:p>
          <a:endParaRPr lang="en-US"/>
        </a:p>
      </dgm:t>
    </dgm:pt>
    <dgm:pt modelId="{93375CB6-4953-41F8-8935-12FCC49EB05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/>
        </a:p>
      </dgm:t>
    </dgm:pt>
    <dgm:pt modelId="{6681A2E2-A177-4659-839D-16DE10602C1D}" type="parTrans" cxnId="{11073D7F-4834-47E7-AEAA-9BD47C7EAAA5}">
      <dgm:prSet/>
      <dgm:spPr/>
      <dgm:t>
        <a:bodyPr/>
        <a:lstStyle/>
        <a:p>
          <a:endParaRPr lang="en-US"/>
        </a:p>
      </dgm:t>
    </dgm:pt>
    <dgm:pt modelId="{EC2CC505-9AF8-4F0B-AD7B-1945750F5D49}" type="sibTrans" cxnId="{11073D7F-4834-47E7-AEAA-9BD47C7EAAA5}">
      <dgm:prSet/>
      <dgm:spPr/>
      <dgm:t>
        <a:bodyPr/>
        <a:lstStyle/>
        <a:p>
          <a:endParaRPr lang="en-US"/>
        </a:p>
      </dgm:t>
    </dgm:pt>
    <dgm:pt modelId="{05064D03-1176-4D82-AF64-E208343F566A}" type="pres">
      <dgm:prSet presAssocID="{5EF09F62-45FE-4876-BF77-19CD1D9D1BD4}" presName="compositeShape" presStyleCnt="0">
        <dgm:presLayoutVars>
          <dgm:chMax val="7"/>
          <dgm:dir/>
          <dgm:resizeHandles val="exact"/>
        </dgm:presLayoutVars>
      </dgm:prSet>
      <dgm:spPr/>
    </dgm:pt>
    <dgm:pt modelId="{F0CC3E95-EBA7-4844-AAAE-3277A8389337}" type="pres">
      <dgm:prSet presAssocID="{5EF09F62-45FE-4876-BF77-19CD1D9D1BD4}" presName="wedge1" presStyleLbl="node1" presStyleIdx="0" presStyleCnt="3"/>
      <dgm:spPr/>
      <dgm:t>
        <a:bodyPr/>
        <a:lstStyle/>
        <a:p>
          <a:endParaRPr lang="en-US"/>
        </a:p>
      </dgm:t>
    </dgm:pt>
    <dgm:pt modelId="{82CB678D-D0FA-4BC1-99C1-88E6AE2E14FD}" type="pres">
      <dgm:prSet presAssocID="{5EF09F62-45FE-4876-BF77-19CD1D9D1BD4}" presName="dummy1a" presStyleCnt="0"/>
      <dgm:spPr/>
    </dgm:pt>
    <dgm:pt modelId="{5CB8ADC9-EEEE-42DC-9C68-0760823D994B}" type="pres">
      <dgm:prSet presAssocID="{5EF09F62-45FE-4876-BF77-19CD1D9D1BD4}" presName="dummy1b" presStyleCnt="0"/>
      <dgm:spPr/>
    </dgm:pt>
    <dgm:pt modelId="{371A3D81-52A8-49D1-B10F-65ACB94D810B}" type="pres">
      <dgm:prSet presAssocID="{5EF09F62-45FE-4876-BF77-19CD1D9D1BD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A778A-B0A0-4070-BB55-940F2EF056D0}" type="pres">
      <dgm:prSet presAssocID="{5EF09F62-45FE-4876-BF77-19CD1D9D1BD4}" presName="wedge2" presStyleLbl="node1" presStyleIdx="1" presStyleCnt="3" custScaleX="111607" custScaleY="91667"/>
      <dgm:spPr/>
      <dgm:t>
        <a:bodyPr/>
        <a:lstStyle/>
        <a:p>
          <a:endParaRPr lang="en-US"/>
        </a:p>
      </dgm:t>
    </dgm:pt>
    <dgm:pt modelId="{E794A41E-D461-400F-BD69-051CCED7C2DF}" type="pres">
      <dgm:prSet presAssocID="{5EF09F62-45FE-4876-BF77-19CD1D9D1BD4}" presName="dummy2a" presStyleCnt="0"/>
      <dgm:spPr/>
    </dgm:pt>
    <dgm:pt modelId="{A8BE8825-0BFF-45A2-AE94-240CF2EF580A}" type="pres">
      <dgm:prSet presAssocID="{5EF09F62-45FE-4876-BF77-19CD1D9D1BD4}" presName="dummy2b" presStyleCnt="0"/>
      <dgm:spPr/>
    </dgm:pt>
    <dgm:pt modelId="{A0261004-8B8B-43B7-9B80-C3A5E8006235}" type="pres">
      <dgm:prSet presAssocID="{5EF09F62-45FE-4876-BF77-19CD1D9D1BD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E0411-1A2B-4AE8-88A8-77A9CE049212}" type="pres">
      <dgm:prSet presAssocID="{5EF09F62-45FE-4876-BF77-19CD1D9D1BD4}" presName="wedge3" presStyleLbl="node1" presStyleIdx="2" presStyleCnt="3"/>
      <dgm:spPr/>
      <dgm:t>
        <a:bodyPr/>
        <a:lstStyle/>
        <a:p>
          <a:endParaRPr lang="en-US"/>
        </a:p>
      </dgm:t>
    </dgm:pt>
    <dgm:pt modelId="{7F682E11-F3E1-4224-A698-45C857FE86FF}" type="pres">
      <dgm:prSet presAssocID="{5EF09F62-45FE-4876-BF77-19CD1D9D1BD4}" presName="dummy3a" presStyleCnt="0"/>
      <dgm:spPr/>
    </dgm:pt>
    <dgm:pt modelId="{27371E63-7FE9-4365-8BAA-B24979D36BE8}" type="pres">
      <dgm:prSet presAssocID="{5EF09F62-45FE-4876-BF77-19CD1D9D1BD4}" presName="dummy3b" presStyleCnt="0"/>
      <dgm:spPr/>
    </dgm:pt>
    <dgm:pt modelId="{A6D7E718-E103-4B45-8FE9-841AEB9D3D18}" type="pres">
      <dgm:prSet presAssocID="{5EF09F62-45FE-4876-BF77-19CD1D9D1BD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EBE2-FB98-4B8B-811F-7F402B1A57C6}" type="pres">
      <dgm:prSet presAssocID="{BD24424D-28BA-4A34-9175-B612AF65B31C}" presName="arrowWedge1" presStyleLbl="fgSibTrans2D1" presStyleIdx="0" presStyleCnt="3"/>
      <dgm:spPr/>
    </dgm:pt>
    <dgm:pt modelId="{1912BCDC-58C9-4D4D-82A3-879267934FC5}" type="pres">
      <dgm:prSet presAssocID="{7A2FDCEF-7B62-42B7-B36C-395800378864}" presName="arrowWedge2" presStyleLbl="fgSibTrans2D1" presStyleIdx="1" presStyleCnt="3"/>
      <dgm:spPr/>
    </dgm:pt>
    <dgm:pt modelId="{15796E1C-23C6-4D88-8F8E-49879D522B7D}" type="pres">
      <dgm:prSet presAssocID="{EC2CC505-9AF8-4F0B-AD7B-1945750F5D49}" presName="arrowWedge3" presStyleLbl="fgSibTrans2D1" presStyleIdx="2" presStyleCnt="3"/>
      <dgm:spPr/>
    </dgm:pt>
  </dgm:ptLst>
  <dgm:cxnLst>
    <dgm:cxn modelId="{C60ADD93-9AA0-4A38-AB40-FF42F0DD04A1}" type="presOf" srcId="{93375CB6-4953-41F8-8935-12FCC49EB050}" destId="{CD6E0411-1A2B-4AE8-88A8-77A9CE049212}" srcOrd="0" destOrd="0" presId="urn:microsoft.com/office/officeart/2005/8/layout/cycle8"/>
    <dgm:cxn modelId="{901C084F-D5A3-47D5-AAB3-3A3F6927F08A}" type="presOf" srcId="{D68CCC40-898F-4C5E-97FE-D679596C3A7A}" destId="{371A3D81-52A8-49D1-B10F-65ACB94D810B}" srcOrd="1" destOrd="0" presId="urn:microsoft.com/office/officeart/2005/8/layout/cycle8"/>
    <dgm:cxn modelId="{68DF86B9-81BF-47DF-AB9D-331CFEFDC58D}" type="presOf" srcId="{D68CCC40-898F-4C5E-97FE-D679596C3A7A}" destId="{F0CC3E95-EBA7-4844-AAAE-3277A8389337}" srcOrd="0" destOrd="0" presId="urn:microsoft.com/office/officeart/2005/8/layout/cycle8"/>
    <dgm:cxn modelId="{1CAAA518-8CF6-4818-ADB8-FF8A72583FAF}" type="presOf" srcId="{5EF09F62-45FE-4876-BF77-19CD1D9D1BD4}" destId="{05064D03-1176-4D82-AF64-E208343F566A}" srcOrd="0" destOrd="0" presId="urn:microsoft.com/office/officeart/2005/8/layout/cycle8"/>
    <dgm:cxn modelId="{2684CBCD-7DC9-47FC-91E6-43FD1BC683BF}" type="presOf" srcId="{471A3002-70C1-471C-BD16-A221F3E3956A}" destId="{E6BA778A-B0A0-4070-BB55-940F2EF056D0}" srcOrd="0" destOrd="0" presId="urn:microsoft.com/office/officeart/2005/8/layout/cycle8"/>
    <dgm:cxn modelId="{58D3B143-2803-4BD1-BA96-21FE5F9A85A0}" type="presOf" srcId="{471A3002-70C1-471C-BD16-A221F3E3956A}" destId="{A0261004-8B8B-43B7-9B80-C3A5E8006235}" srcOrd="1" destOrd="0" presId="urn:microsoft.com/office/officeart/2005/8/layout/cycle8"/>
    <dgm:cxn modelId="{11073D7F-4834-47E7-AEAA-9BD47C7EAAA5}" srcId="{5EF09F62-45FE-4876-BF77-19CD1D9D1BD4}" destId="{93375CB6-4953-41F8-8935-12FCC49EB050}" srcOrd="2" destOrd="0" parTransId="{6681A2E2-A177-4659-839D-16DE10602C1D}" sibTransId="{EC2CC505-9AF8-4F0B-AD7B-1945750F5D49}"/>
    <dgm:cxn modelId="{898725B8-4200-41EE-BB36-B04B2741459F}" srcId="{5EF09F62-45FE-4876-BF77-19CD1D9D1BD4}" destId="{471A3002-70C1-471C-BD16-A221F3E3956A}" srcOrd="1" destOrd="0" parTransId="{F7391AA4-A833-4799-890F-098313FBD8D6}" sibTransId="{7A2FDCEF-7B62-42B7-B36C-395800378864}"/>
    <dgm:cxn modelId="{54679F5D-E171-4EFA-A1E9-E76527117825}" srcId="{5EF09F62-45FE-4876-BF77-19CD1D9D1BD4}" destId="{D68CCC40-898F-4C5E-97FE-D679596C3A7A}" srcOrd="0" destOrd="0" parTransId="{087133AB-5E20-4822-B253-40151A90E648}" sibTransId="{BD24424D-28BA-4A34-9175-B612AF65B31C}"/>
    <dgm:cxn modelId="{0978A78A-7453-4B5B-9282-AFD6F77B2FA7}" type="presOf" srcId="{93375CB6-4953-41F8-8935-12FCC49EB050}" destId="{A6D7E718-E103-4B45-8FE9-841AEB9D3D18}" srcOrd="1" destOrd="0" presId="urn:microsoft.com/office/officeart/2005/8/layout/cycle8"/>
    <dgm:cxn modelId="{C2F3D2CA-11A3-4DFA-9F95-DACE3A2C572F}" type="presParOf" srcId="{05064D03-1176-4D82-AF64-E208343F566A}" destId="{F0CC3E95-EBA7-4844-AAAE-3277A8389337}" srcOrd="0" destOrd="0" presId="urn:microsoft.com/office/officeart/2005/8/layout/cycle8"/>
    <dgm:cxn modelId="{C2BEF558-0512-471B-84BA-A2B4204006B9}" type="presParOf" srcId="{05064D03-1176-4D82-AF64-E208343F566A}" destId="{82CB678D-D0FA-4BC1-99C1-88E6AE2E14FD}" srcOrd="1" destOrd="0" presId="urn:microsoft.com/office/officeart/2005/8/layout/cycle8"/>
    <dgm:cxn modelId="{9B68B153-0194-44B3-8558-9CD91E830756}" type="presParOf" srcId="{05064D03-1176-4D82-AF64-E208343F566A}" destId="{5CB8ADC9-EEEE-42DC-9C68-0760823D994B}" srcOrd="2" destOrd="0" presId="urn:microsoft.com/office/officeart/2005/8/layout/cycle8"/>
    <dgm:cxn modelId="{E33DA418-3BD5-40F1-86FC-638D4A340DA8}" type="presParOf" srcId="{05064D03-1176-4D82-AF64-E208343F566A}" destId="{371A3D81-52A8-49D1-B10F-65ACB94D810B}" srcOrd="3" destOrd="0" presId="urn:microsoft.com/office/officeart/2005/8/layout/cycle8"/>
    <dgm:cxn modelId="{85CB36BB-3EE7-43FF-A692-84AE7B3DE653}" type="presParOf" srcId="{05064D03-1176-4D82-AF64-E208343F566A}" destId="{E6BA778A-B0A0-4070-BB55-940F2EF056D0}" srcOrd="4" destOrd="0" presId="urn:microsoft.com/office/officeart/2005/8/layout/cycle8"/>
    <dgm:cxn modelId="{0691C040-F9C2-44CC-9573-037F5ABD3D40}" type="presParOf" srcId="{05064D03-1176-4D82-AF64-E208343F566A}" destId="{E794A41E-D461-400F-BD69-051CCED7C2DF}" srcOrd="5" destOrd="0" presId="urn:microsoft.com/office/officeart/2005/8/layout/cycle8"/>
    <dgm:cxn modelId="{158B0EF4-7D8B-41AE-AB33-C800F9E60FFC}" type="presParOf" srcId="{05064D03-1176-4D82-AF64-E208343F566A}" destId="{A8BE8825-0BFF-45A2-AE94-240CF2EF580A}" srcOrd="6" destOrd="0" presId="urn:microsoft.com/office/officeart/2005/8/layout/cycle8"/>
    <dgm:cxn modelId="{E53A1C22-2887-4F00-AB10-5CA580C4C270}" type="presParOf" srcId="{05064D03-1176-4D82-AF64-E208343F566A}" destId="{A0261004-8B8B-43B7-9B80-C3A5E8006235}" srcOrd="7" destOrd="0" presId="urn:microsoft.com/office/officeart/2005/8/layout/cycle8"/>
    <dgm:cxn modelId="{48B6F40D-93D7-414C-860C-370F304F3650}" type="presParOf" srcId="{05064D03-1176-4D82-AF64-E208343F566A}" destId="{CD6E0411-1A2B-4AE8-88A8-77A9CE049212}" srcOrd="8" destOrd="0" presId="urn:microsoft.com/office/officeart/2005/8/layout/cycle8"/>
    <dgm:cxn modelId="{F984E13C-CF9A-497C-9B4C-DAAD119882B8}" type="presParOf" srcId="{05064D03-1176-4D82-AF64-E208343F566A}" destId="{7F682E11-F3E1-4224-A698-45C857FE86FF}" srcOrd="9" destOrd="0" presId="urn:microsoft.com/office/officeart/2005/8/layout/cycle8"/>
    <dgm:cxn modelId="{3C2BA129-B334-4914-BBC7-FF7544C0BBDB}" type="presParOf" srcId="{05064D03-1176-4D82-AF64-E208343F566A}" destId="{27371E63-7FE9-4365-8BAA-B24979D36BE8}" srcOrd="10" destOrd="0" presId="urn:microsoft.com/office/officeart/2005/8/layout/cycle8"/>
    <dgm:cxn modelId="{0B255BDE-B4B3-4622-9669-307DD05DFD79}" type="presParOf" srcId="{05064D03-1176-4D82-AF64-E208343F566A}" destId="{A6D7E718-E103-4B45-8FE9-841AEB9D3D18}" srcOrd="11" destOrd="0" presId="urn:microsoft.com/office/officeart/2005/8/layout/cycle8"/>
    <dgm:cxn modelId="{0D259B73-C001-437C-85A7-AE617AFA97A4}" type="presParOf" srcId="{05064D03-1176-4D82-AF64-E208343F566A}" destId="{A7CCEBE2-FB98-4B8B-811F-7F402B1A57C6}" srcOrd="12" destOrd="0" presId="urn:microsoft.com/office/officeart/2005/8/layout/cycle8"/>
    <dgm:cxn modelId="{F3FB9BB7-C901-4546-AF7C-B6EB2C93B900}" type="presParOf" srcId="{05064D03-1176-4D82-AF64-E208343F566A}" destId="{1912BCDC-58C9-4D4D-82A3-879267934FC5}" srcOrd="13" destOrd="0" presId="urn:microsoft.com/office/officeart/2005/8/layout/cycle8"/>
    <dgm:cxn modelId="{04106A7A-CF1F-490C-B4A4-99C7EFBE5FB9}" type="presParOf" srcId="{05064D03-1176-4D82-AF64-E208343F566A}" destId="{15796E1C-23C6-4D88-8F8E-49879D522B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CFA1-D2EB-4163-9420-9D7EFFBA0C8C}">
      <dsp:nvSpPr>
        <dsp:cNvPr id="0" name=""/>
        <dsp:cNvSpPr/>
      </dsp:nvSpPr>
      <dsp:spPr>
        <a:xfrm>
          <a:off x="5940742" y="70734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Cách</a:t>
          </a:r>
          <a:r>
            <a:rPr lang="en-US" sz="5300" kern="1200" dirty="0" smtClean="0"/>
            <a:t> </a:t>
          </a:r>
          <a:r>
            <a:rPr lang="en-US" sz="5300" kern="1200" dirty="0" err="1" smtClean="0"/>
            <a:t>thức</a:t>
          </a:r>
          <a:endParaRPr lang="en-US" sz="5300" kern="1200" dirty="0"/>
        </a:p>
      </dsp:txBody>
      <dsp:txXfrm>
        <a:off x="6274996" y="404988"/>
        <a:ext cx="1613920" cy="1613920"/>
      </dsp:txXfrm>
    </dsp:sp>
    <dsp:sp modelId="{5F9DB753-E1D0-4B36-96A3-5D86399E8669}">
      <dsp:nvSpPr>
        <dsp:cNvPr id="0" name=""/>
        <dsp:cNvSpPr/>
      </dsp:nvSpPr>
      <dsp:spPr>
        <a:xfrm>
          <a:off x="6420052" y="2538495"/>
          <a:ext cx="1323808" cy="1323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595523" y="3044719"/>
        <a:ext cx="972866" cy="311360"/>
      </dsp:txXfrm>
    </dsp:sp>
    <dsp:sp modelId="{A02DC649-B9EC-4DF7-85A8-804BFAD95799}">
      <dsp:nvSpPr>
        <dsp:cNvPr id="0" name=""/>
        <dsp:cNvSpPr/>
      </dsp:nvSpPr>
      <dsp:spPr>
        <a:xfrm>
          <a:off x="5940742" y="4047637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Hiệu</a:t>
          </a:r>
          <a:r>
            <a:rPr lang="en-US" sz="5300" kern="1200" dirty="0" smtClean="0"/>
            <a:t> </a:t>
          </a:r>
          <a:r>
            <a:rPr lang="en-US" sz="5300" kern="1200" dirty="0" err="1" smtClean="0"/>
            <a:t>quả</a:t>
          </a:r>
          <a:endParaRPr lang="en-US" sz="5300" kern="1200" dirty="0"/>
        </a:p>
      </dsp:txBody>
      <dsp:txXfrm>
        <a:off x="6274996" y="4381891"/>
        <a:ext cx="1613920" cy="1613920"/>
      </dsp:txXfrm>
    </dsp:sp>
    <dsp:sp modelId="{BABA6B18-CA73-4622-9214-F814DCF3BB27}">
      <dsp:nvSpPr>
        <dsp:cNvPr id="0" name=""/>
        <dsp:cNvSpPr/>
      </dsp:nvSpPr>
      <dsp:spPr>
        <a:xfrm rot="21540988">
          <a:off x="4867235" y="2807627"/>
          <a:ext cx="729505" cy="849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10800000">
        <a:off x="4867251" y="2979318"/>
        <a:ext cx="510654" cy="509437"/>
      </dsp:txXfrm>
    </dsp:sp>
    <dsp:sp modelId="{9AB775CF-ECB9-4E7E-AFD6-CFFFA8BFF6CE}">
      <dsp:nvSpPr>
        <dsp:cNvPr id="0" name=""/>
        <dsp:cNvSpPr/>
      </dsp:nvSpPr>
      <dsp:spPr>
        <a:xfrm>
          <a:off x="0" y="1000367"/>
          <a:ext cx="4564856" cy="4564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Thuyết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trình</a:t>
          </a:r>
          <a:endParaRPr lang="en-US" sz="6500" kern="1200" dirty="0"/>
        </a:p>
      </dsp:txBody>
      <dsp:txXfrm>
        <a:off x="668508" y="1668875"/>
        <a:ext cx="3227840" cy="322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3E95-EBA7-4844-AAAE-3277A8389337}">
      <dsp:nvSpPr>
        <dsp:cNvPr id="0" name=""/>
        <dsp:cNvSpPr/>
      </dsp:nvSpPr>
      <dsp:spPr>
        <a:xfrm>
          <a:off x="1083083" y="420623"/>
          <a:ext cx="4416552" cy="4416552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Thực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hiện</a:t>
          </a:r>
          <a:endParaRPr lang="en-US" sz="4300" kern="1200" dirty="0"/>
        </a:p>
      </dsp:txBody>
      <dsp:txXfrm>
        <a:off x="3410712" y="1356512"/>
        <a:ext cx="1577340" cy="1314450"/>
      </dsp:txXfrm>
    </dsp:sp>
    <dsp:sp modelId="{E6BA778A-B0A0-4070-BB55-940F2EF056D0}">
      <dsp:nvSpPr>
        <dsp:cNvPr id="0" name=""/>
        <dsp:cNvSpPr/>
      </dsp:nvSpPr>
      <dsp:spPr>
        <a:xfrm>
          <a:off x="735809" y="762373"/>
          <a:ext cx="4929181" cy="4048520"/>
        </a:xfrm>
        <a:prstGeom prst="pie">
          <a:avLst>
            <a:gd name="adj1" fmla="val 1800000"/>
            <a:gd name="adj2" fmla="val 9000000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Cấu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trúc</a:t>
          </a:r>
          <a:endParaRPr lang="en-US" sz="4300" kern="1200" dirty="0"/>
        </a:p>
      </dsp:txBody>
      <dsp:txXfrm>
        <a:off x="1909423" y="3389092"/>
        <a:ext cx="2640632" cy="1060326"/>
      </dsp:txXfrm>
    </dsp:sp>
    <dsp:sp modelId="{CD6E0411-1A2B-4AE8-88A8-77A9CE049212}">
      <dsp:nvSpPr>
        <dsp:cNvPr id="0" name=""/>
        <dsp:cNvSpPr/>
      </dsp:nvSpPr>
      <dsp:spPr>
        <a:xfrm>
          <a:off x="901164" y="420623"/>
          <a:ext cx="4416552" cy="4416552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Phân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tích</a:t>
          </a:r>
          <a:endParaRPr lang="en-US" sz="4300" kern="1200" dirty="0"/>
        </a:p>
      </dsp:txBody>
      <dsp:txXfrm>
        <a:off x="1412747" y="1356512"/>
        <a:ext cx="1577340" cy="1314450"/>
      </dsp:txXfrm>
    </dsp:sp>
    <dsp:sp modelId="{A7CCEBE2-FB98-4B8B-811F-7F402B1A57C6}">
      <dsp:nvSpPr>
        <dsp:cNvPr id="0" name=""/>
        <dsp:cNvSpPr/>
      </dsp:nvSpPr>
      <dsp:spPr>
        <a:xfrm>
          <a:off x="810042" y="147218"/>
          <a:ext cx="4963363" cy="49633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2BCDC-58C9-4D4D-82A3-879267934FC5}">
      <dsp:nvSpPr>
        <dsp:cNvPr id="0" name=""/>
        <dsp:cNvSpPr/>
      </dsp:nvSpPr>
      <dsp:spPr>
        <a:xfrm>
          <a:off x="716629" y="306173"/>
          <a:ext cx="4963363" cy="49633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796E1C-23C6-4D88-8F8E-49879D522B7D}">
      <dsp:nvSpPr>
        <dsp:cNvPr id="0" name=""/>
        <dsp:cNvSpPr/>
      </dsp:nvSpPr>
      <dsp:spPr>
        <a:xfrm>
          <a:off x="627393" y="147218"/>
          <a:ext cx="4963363" cy="49633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gười giàu nhất thế gian steven sco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224218" cy="59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1928322"/>
            <a:ext cx="4343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         -Steven K. Scott-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1918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Phong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thái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9124" y="1108978"/>
            <a:ext cx="154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Tự</a:t>
            </a:r>
            <a:r>
              <a:rPr lang="en-US" sz="3200" dirty="0" smtClean="0"/>
              <a:t> tin</a:t>
            </a:r>
            <a:endParaRPr lang="en-US" sz="3200" dirty="0"/>
          </a:p>
        </p:txBody>
      </p:sp>
      <p:pic>
        <p:nvPicPr>
          <p:cNvPr id="5122" name="Picture 2" descr="Image result for tự t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12" y="1981199"/>
            <a:ext cx="6225688" cy="43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877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79017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cảm</a:t>
            </a:r>
            <a:r>
              <a:rPr lang="en-US" sz="2800" dirty="0" smtClean="0"/>
              <a:t> </a:t>
            </a:r>
            <a:r>
              <a:rPr lang="en-US" sz="2800" dirty="0" err="1" smtClean="0"/>
              <a:t>xúc</a:t>
            </a:r>
            <a:r>
              <a:rPr lang="en-US" sz="2800" dirty="0" smtClean="0"/>
              <a:t>,  </a:t>
            </a:r>
            <a:r>
              <a:rPr lang="en-US" sz="2800" dirty="0" err="1" smtClean="0"/>
              <a:t>thái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/>
          </a:p>
        </p:txBody>
      </p:sp>
      <p:pic>
        <p:nvPicPr>
          <p:cNvPr id="8194" name="Picture 2" descr="Image result for kiểm soát cảm xú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2918"/>
            <a:ext cx="5715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đấu hỏi chấ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96" y="572069"/>
            <a:ext cx="4797425" cy="526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570202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Thời</a:t>
            </a:r>
            <a:r>
              <a:rPr lang="en-US" sz="6600" dirty="0" smtClean="0"/>
              <a:t> </a:t>
            </a:r>
            <a:r>
              <a:rPr lang="en-US" sz="6600" dirty="0" err="1" smtClean="0"/>
              <a:t>gian</a:t>
            </a:r>
            <a:r>
              <a:rPr lang="en-US" sz="6600" dirty="0" smtClean="0"/>
              <a:t>: </a:t>
            </a:r>
            <a:r>
              <a:rPr lang="en-US" sz="6600" dirty="0" err="1" smtClean="0"/>
              <a:t>phù</a:t>
            </a:r>
            <a:r>
              <a:rPr lang="en-US" sz="6600" dirty="0" smtClean="0"/>
              <a:t> </a:t>
            </a:r>
            <a:r>
              <a:rPr lang="en-US" sz="6600" dirty="0" err="1" smtClean="0"/>
              <a:t>hợp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75139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Image result for hiệu qu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-28457"/>
            <a:ext cx="9181944" cy="68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1833349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 smtClean="0"/>
              <a:t>Yếu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tố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hiệu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quả</a:t>
            </a:r>
            <a:endParaRPr lang="en-US" sz="6600" b="1" dirty="0"/>
          </a:p>
        </p:txBody>
      </p:sp>
      <p:sp>
        <p:nvSpPr>
          <p:cNvPr id="2" name="AutoShape 5" descr="Image result for hiệu qu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0" y="315316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3810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52969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phi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181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,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2189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525" y="0"/>
            <a:ext cx="9144000" cy="1143000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đích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5256" name="Group 24"/>
          <p:cNvGrpSpPr>
            <a:grpSpLocks/>
          </p:cNvGrpSpPr>
          <p:nvPr/>
        </p:nvGrpSpPr>
        <p:grpSpPr bwMode="auto">
          <a:xfrm>
            <a:off x="382612" y="1380564"/>
            <a:ext cx="8565107" cy="5477436"/>
            <a:chOff x="877" y="1296"/>
            <a:chExt cx="4211" cy="2448"/>
          </a:xfrm>
        </p:grpSpPr>
        <p:sp>
          <p:nvSpPr>
            <p:cNvPr id="95236" name="Freeform 4"/>
            <p:cNvSpPr>
              <a:spLocks noEditPoints="1"/>
            </p:cNvSpPr>
            <p:nvPr/>
          </p:nvSpPr>
          <p:spPr bwMode="gray">
            <a:xfrm rot="20241944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237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0" name="Oval 8"/>
            <p:cNvSpPr>
              <a:spLocks noChangeArrowheads="1"/>
            </p:cNvSpPr>
            <p:nvPr/>
          </p:nvSpPr>
          <p:spPr bwMode="gray">
            <a:xfrm rot="-1543677">
              <a:off x="3408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738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gray">
            <a:xfrm>
              <a:off x="1094" y="2370"/>
              <a:ext cx="47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Who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2477" y="1540"/>
              <a:ext cx="57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When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4098" y="1643"/>
              <a:ext cx="64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Where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gray">
            <a:xfrm>
              <a:off x="3123" y="2919"/>
              <a:ext cx="59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How</a:t>
              </a:r>
              <a:endPara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5251" name="Text Box 19"/>
            <p:cNvSpPr txBox="1">
              <a:spLocks noChangeArrowheads="1"/>
            </p:cNvSpPr>
            <p:nvPr/>
          </p:nvSpPr>
          <p:spPr bwMode="gray">
            <a:xfrm>
              <a:off x="1568" y="3288"/>
              <a:ext cx="53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What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5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endParaRPr lang="en-US" sz="2800" b="1" dirty="0"/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gray">
          <a:xfrm>
            <a:off x="2711004" y="3237701"/>
            <a:ext cx="345219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gray">
          <a:xfrm>
            <a:off x="4003357" y="4097369"/>
            <a:ext cx="713851" cy="108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85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đặt mình vào vị trí người ng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99" y="0"/>
            <a:ext cx="10286999" cy="695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Image result for thuyết tr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" y="374808"/>
            <a:ext cx="4206724" cy="34248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0500" y="143975"/>
            <a:ext cx="49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Đặt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mình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vào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người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nghe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6110" y="75976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tâm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lí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47" name="Picture 7" descr="Image result for lòng bàn t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6764" y="-10720"/>
            <a:ext cx="10863274" cy="68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3710" y="374808"/>
            <a:ext cx="3340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“CHẤT”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393490"/>
            <a:ext cx="274320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Truyền</a:t>
            </a:r>
            <a:r>
              <a:rPr lang="en-US" sz="4400" dirty="0" smtClean="0"/>
              <a:t> </a:t>
            </a:r>
            <a:r>
              <a:rPr lang="en-US" sz="4400" dirty="0" err="1" smtClean="0"/>
              <a:t>đạt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89144" y="2334905"/>
            <a:ext cx="2486168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Hàm</a:t>
            </a:r>
            <a:r>
              <a:rPr lang="en-US" sz="4800" dirty="0" smtClean="0"/>
              <a:t> </a:t>
            </a:r>
            <a:r>
              <a:rPr lang="en-US" sz="4800" dirty="0" err="1" smtClean="0"/>
              <a:t>súc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5943600" y="2280314"/>
            <a:ext cx="2514600" cy="2438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Cô</a:t>
            </a:r>
            <a:r>
              <a:rPr lang="en-US" sz="4800" dirty="0" smtClean="0"/>
              <a:t> </a:t>
            </a:r>
            <a:r>
              <a:rPr lang="en-US" sz="4800" dirty="0" err="1" smtClean="0"/>
              <a:t>đọng</a:t>
            </a:r>
            <a:endParaRPr lang="en-US" sz="4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1676400"/>
            <a:ext cx="1742364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16764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Notched Right Arrow 26"/>
          <p:cNvSpPr/>
          <p:nvPr/>
        </p:nvSpPr>
        <p:spPr>
          <a:xfrm>
            <a:off x="670446" y="5124206"/>
            <a:ext cx="1828800" cy="1109301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89010" y="5146823"/>
            <a:ext cx="6219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Mạnh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từ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bên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endParaRPr lang="en-US" sz="4800" b="1" cap="all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8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0" y="707899"/>
            <a:ext cx="3518849" cy="334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Yếu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tố</a:t>
            </a:r>
            <a:r>
              <a:rPr lang="en-US" sz="3200" b="1" dirty="0" smtClean="0"/>
              <a:t> phi </a:t>
            </a:r>
            <a:r>
              <a:rPr lang="en-US" sz="3200" b="1" dirty="0" err="1" smtClean="0"/>
              <a:t>ngôn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ngữ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60627" y="1100508"/>
            <a:ext cx="229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minh </a:t>
            </a:r>
            <a:r>
              <a:rPr lang="en-US" sz="2400" dirty="0" err="1" smtClean="0"/>
              <a:t>họa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60035" y="1840097"/>
            <a:ext cx="243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9226" y="2572182"/>
            <a:ext cx="180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60626" y="3245640"/>
            <a:ext cx="243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video</a:t>
            </a:r>
            <a:endParaRPr lang="en-US" sz="2400" dirty="0"/>
          </a:p>
        </p:txBody>
      </p:sp>
      <p:pic>
        <p:nvPicPr>
          <p:cNvPr id="12290" name="Picture 2" descr="Image result for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12" y="31639"/>
            <a:ext cx="1943399" cy="21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Image result for tốc đ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29" y="3842266"/>
            <a:ext cx="4145601" cy="296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50270" y="3855914"/>
            <a:ext cx="143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Tốc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Điểm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dừng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Nhấn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mạnh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nhịp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299" name="Picture 11" descr="Image result for cuộn ph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9" y="4191000"/>
            <a:ext cx="447382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62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 </a:t>
            </a:r>
            <a:r>
              <a:rPr lang="en-US" sz="5400" dirty="0" err="1" smtClean="0"/>
              <a:t>sánh</a:t>
            </a:r>
            <a:r>
              <a:rPr lang="en-US" sz="5400" dirty="0" smtClean="0"/>
              <a:t>, </a:t>
            </a:r>
            <a:r>
              <a:rPr lang="en-US" sz="5400" dirty="0" err="1" smtClean="0"/>
              <a:t>liên</a:t>
            </a:r>
            <a:r>
              <a:rPr lang="en-US" sz="5400" dirty="0" smtClean="0"/>
              <a:t> </a:t>
            </a:r>
            <a:r>
              <a:rPr lang="en-US" sz="5400" dirty="0" err="1" smtClean="0"/>
              <a:t>hệ</a:t>
            </a:r>
            <a:endParaRPr lang="en-US" sz="5400" dirty="0"/>
          </a:p>
        </p:txBody>
      </p:sp>
      <p:pic>
        <p:nvPicPr>
          <p:cNvPr id="15362" name="Picture 2" descr="Image result for xí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58" y="1717782"/>
            <a:ext cx="9816858" cy="514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3227" y="228600"/>
            <a:ext cx="246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 :</a:t>
            </a:r>
            <a:r>
              <a:rPr lang="en-US" sz="3600" b="1" dirty="0" err="1" smtClean="0"/>
              <a:t>Diễn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giả</a:t>
            </a:r>
            <a:endParaRPr lang="en-US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2" y="1338776"/>
            <a:ext cx="4572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3062" y="515383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TS. </a:t>
            </a:r>
            <a:r>
              <a:rPr lang="en-US" sz="2400" i="1" dirty="0" err="1" smtClean="0"/>
              <a:t>Lê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Thẩm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Dương</a:t>
            </a:r>
            <a:endParaRPr lang="en-US" sz="2400" i="1" dirty="0"/>
          </a:p>
        </p:txBody>
      </p:sp>
      <p:pic>
        <p:nvPicPr>
          <p:cNvPr id="1028" name="Picture 4" descr="Image result for lê thẩm dương cườ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608988" cy="573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Power Point\Chiase360.Com_HinhNenPowerPoint\chiase360.com (6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3"/>
            <a:ext cx="9134622" cy="68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066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158" y="1251466"/>
            <a:ext cx="7252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Kỹ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Năng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Thuyết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trình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14" y="3211138"/>
            <a:ext cx="7795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Chung,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Minh,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Tú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Nam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206" y="2824577"/>
            <a:ext cx="192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Thành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viên</a:t>
            </a:r>
            <a:r>
              <a:rPr lang="en-US" sz="2000" i="1" dirty="0" smtClean="0"/>
              <a:t>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460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ulie Lythcott Hai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3" y="1676400"/>
            <a:ext cx="704426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Julie </a:t>
            </a:r>
            <a:r>
              <a:rPr lang="en-US" sz="2400" i="1" dirty="0" err="1"/>
              <a:t>Lythcott</a:t>
            </a:r>
            <a:r>
              <a:rPr lang="en-US" sz="2400" i="1" dirty="0"/>
              <a:t> </a:t>
            </a:r>
            <a:r>
              <a:rPr lang="en-US" sz="2400" i="1" dirty="0" err="1"/>
              <a:t>Haims</a:t>
            </a:r>
            <a:endParaRPr lang="en-US" sz="2400" i="1" dirty="0"/>
          </a:p>
        </p:txBody>
      </p:sp>
      <p:pic>
        <p:nvPicPr>
          <p:cNvPr id="2052" name="Picture 4" descr="Image result for Nick Vujic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00"/>
            <a:ext cx="8500532" cy="47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9320" y="68579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Nick </a:t>
            </a:r>
            <a:r>
              <a:rPr lang="en-US" sz="2400" i="1" dirty="0" err="1"/>
              <a:t>Vujicic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32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Huyền</a:t>
            </a:r>
            <a:r>
              <a:rPr lang="en-US" sz="2400" i="1" dirty="0" smtClean="0"/>
              <a:t> </a:t>
            </a:r>
            <a:r>
              <a:rPr lang="en-US" sz="2400" i="1" dirty="0" err="1"/>
              <a:t>thoại</a:t>
            </a:r>
            <a:r>
              <a:rPr lang="en-US" sz="2400" i="1" dirty="0"/>
              <a:t> Ken </a:t>
            </a:r>
            <a:r>
              <a:rPr lang="en-US" sz="2400" i="1" dirty="0" smtClean="0"/>
              <a:t>Robinson</a:t>
            </a:r>
          </a:p>
        </p:txBody>
      </p:sp>
      <p:pic>
        <p:nvPicPr>
          <p:cNvPr id="3074" name="Picture 2" descr="Image result for Ken Robin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7" y="1447800"/>
            <a:ext cx="6767829" cy="50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Ken Robi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53" y="1371600"/>
            <a:ext cx="9294705" cy="52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1632466"/>
            <a:ext cx="8074579" cy="45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8727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TEDtalk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82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6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67164951"/>
              </p:ext>
            </p:extLst>
          </p:nvPr>
        </p:nvGraphicFramePr>
        <p:xfrm>
          <a:off x="152400" y="152400"/>
          <a:ext cx="8229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35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34275847"/>
              </p:ext>
            </p:extLst>
          </p:nvPr>
        </p:nvGraphicFramePr>
        <p:xfrm>
          <a:off x="2895600" y="762000"/>
          <a:ext cx="6400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otched Right Arrow 2"/>
          <p:cNvSpPr/>
          <p:nvPr/>
        </p:nvSpPr>
        <p:spPr>
          <a:xfrm>
            <a:off x="533400" y="2378613"/>
            <a:ext cx="2819400" cy="16002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Cách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Thức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9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Power Point\Chiase360.Com_HinhNenPowerPoint\chiase360.com (2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304800"/>
            <a:ext cx="9601200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2423" y="2286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864" y="14478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580" y="4026186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297" y="16171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2700" y="4015218"/>
            <a:ext cx="363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xúc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096335" y="2841886"/>
            <a:ext cx="2798929" cy="17444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bóng đèn ý tưở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75" y="4820648"/>
            <a:ext cx="1847354" cy="1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óng đèn ý tưở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89" y="4613641"/>
            <a:ext cx="1690102" cy="20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4" y="2344351"/>
            <a:ext cx="1927735" cy="16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ấu hỏ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89" y="2268719"/>
            <a:ext cx="1823417" cy="18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8462" y="465070"/>
            <a:ext cx="8009414" cy="6732254"/>
            <a:chOff x="768" y="681"/>
            <a:chExt cx="3672" cy="328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gray">
            <a:xfrm>
              <a:off x="3667" y="1703"/>
              <a:ext cx="660" cy="172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20223693">
              <a:off x="1721" y="200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250" y="1293"/>
              <a:ext cx="1495" cy="1026"/>
              <a:chOff x="2394" y="1341"/>
              <a:chExt cx="1495" cy="1026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 rot="20116380">
                <a:off x="3309" y="1466"/>
                <a:ext cx="580" cy="95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2"/>
              <p:cNvGrpSpPr>
                <a:grpSpLocks/>
              </p:cNvGrpSpPr>
              <p:nvPr/>
            </p:nvGrpSpPr>
            <p:grpSpPr bwMode="auto">
              <a:xfrm>
                <a:off x="2394" y="1341"/>
                <a:ext cx="1014" cy="1026"/>
                <a:chOff x="1950" y="1820"/>
                <a:chExt cx="1680" cy="1720"/>
              </a:xfrm>
            </p:grpSpPr>
            <p:sp>
              <p:nvSpPr>
                <p:cNvPr id="31" name="Oval 13"/>
                <p:cNvSpPr>
                  <a:spLocks noChangeArrowheads="1"/>
                </p:cNvSpPr>
                <p:nvPr/>
              </p:nvSpPr>
              <p:spPr bwMode="gray">
                <a:xfrm>
                  <a:off x="1950" y="1820"/>
                  <a:ext cx="1680" cy="172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gray">
                <a:xfrm>
                  <a:off x="2131" y="1901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gray">
              <a:xfrm>
                <a:off x="2449" y="1776"/>
                <a:ext cx="94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36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Cấu</a:t>
                </a:r>
                <a:r>
                  <a:rPr lang="en-US" sz="36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Trúc</a:t>
                </a:r>
                <a:endParaRPr 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3597" y="681"/>
              <a:ext cx="843" cy="878"/>
              <a:chOff x="3741" y="729"/>
              <a:chExt cx="843" cy="878"/>
            </a:xfrm>
          </p:grpSpPr>
          <p:grpSp>
            <p:nvGrpSpPr>
              <p:cNvPr id="24" name="Group 17"/>
              <p:cNvGrpSpPr>
                <a:grpSpLocks/>
              </p:cNvGrpSpPr>
              <p:nvPr/>
            </p:nvGrpSpPr>
            <p:grpSpPr bwMode="auto">
              <a:xfrm>
                <a:off x="3741" y="729"/>
                <a:ext cx="843" cy="878"/>
                <a:chOff x="3304" y="1650"/>
                <a:chExt cx="2581" cy="2715"/>
              </a:xfrm>
            </p:grpSpPr>
            <p:sp>
              <p:nvSpPr>
                <p:cNvPr id="26" name="Oval 18"/>
                <p:cNvSpPr>
                  <a:spLocks noChangeArrowheads="1"/>
                </p:cNvSpPr>
                <p:nvPr/>
              </p:nvSpPr>
              <p:spPr bwMode="gray">
                <a:xfrm>
                  <a:off x="3304" y="1650"/>
                  <a:ext cx="2581" cy="2715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19"/>
                <p:cNvSpPr>
                  <a:spLocks/>
                </p:cNvSpPr>
                <p:nvPr/>
              </p:nvSpPr>
              <p:spPr bwMode="gray">
                <a:xfrm>
                  <a:off x="3531" y="1702"/>
                  <a:ext cx="2126" cy="990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gray">
              <a:xfrm>
                <a:off x="3849" y="1122"/>
                <a:ext cx="6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gray">
              <a:xfrm>
                <a:off x="1033" y="2095"/>
                <a:ext cx="84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sz="4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8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gray">
              <a:xfrm>
                <a:off x="3385" y="2978"/>
                <a:ext cx="101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Thân</a:t>
                </a:r>
                <a:r>
                  <a:rPr lang="en-US" sz="4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114138"/>
      </p:ext>
    </p:extLst>
  </p:cSld>
  <p:clrMapOvr>
    <a:masterClrMapping/>
  </p:clrMapOvr>
  <p:transition spd="slow" advTm="9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uyết tr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1236242"/>
            <a:ext cx="8767412" cy="45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928" y="533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7244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 smtClean="0"/>
              <a:t>Chuẩn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bị</a:t>
            </a:r>
            <a:endParaRPr lang="en-US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95070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146" name="Picture 2" descr="Image result for công công cụ thuyết tr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8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4" y="2376985"/>
            <a:ext cx="4019549" cy="27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49149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555421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13168" y="55542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PowerPoint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45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152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Luyện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endParaRPr lang="en-US" sz="2800" b="1" dirty="0"/>
          </a:p>
        </p:txBody>
      </p:sp>
      <p:pic>
        <p:nvPicPr>
          <p:cNvPr id="7170" name="Picture 2" descr="Image result for luyện nói trước gươ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36979"/>
            <a:ext cx="617220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228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Mục đích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web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MTC</dc:creator>
  <cp:lastModifiedBy>MTC</cp:lastModifiedBy>
  <cp:revision>84</cp:revision>
  <dcterms:created xsi:type="dcterms:W3CDTF">2006-08-16T00:00:00Z</dcterms:created>
  <dcterms:modified xsi:type="dcterms:W3CDTF">2016-10-29T16:44:14Z</dcterms:modified>
</cp:coreProperties>
</file>