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3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6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02D4E-B14D-48EF-8AB2-830D9B2CC32D}" type="datetimeFigureOut">
              <a:rPr lang="en-US" smtClean="0"/>
              <a:t>9/23/2015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25BD0-A033-4DAD-9224-CC556E3ED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35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02D4E-B14D-48EF-8AB2-830D9B2CC32D}" type="datetimeFigureOut">
              <a:rPr lang="en-US" smtClean="0"/>
              <a:t>9/23/2015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25BD0-A033-4DAD-9224-CC556E3ED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027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02D4E-B14D-48EF-8AB2-830D9B2CC32D}" type="datetimeFigureOut">
              <a:rPr lang="en-US" smtClean="0"/>
              <a:t>9/23/2015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25BD0-A033-4DAD-9224-CC556E3ED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79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02D4E-B14D-48EF-8AB2-830D9B2CC32D}" type="datetimeFigureOut">
              <a:rPr lang="en-US" smtClean="0"/>
              <a:t>9/23/2015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25BD0-A033-4DAD-9224-CC556E3ED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649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02D4E-B14D-48EF-8AB2-830D9B2CC32D}" type="datetimeFigureOut">
              <a:rPr lang="en-US" smtClean="0"/>
              <a:t>9/23/2015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25BD0-A033-4DAD-9224-CC556E3ED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882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02D4E-B14D-48EF-8AB2-830D9B2CC32D}" type="datetimeFigureOut">
              <a:rPr lang="en-US" smtClean="0"/>
              <a:t>9/23/2015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25BD0-A033-4DAD-9224-CC556E3ED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937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02D4E-B14D-48EF-8AB2-830D9B2CC32D}" type="datetimeFigureOut">
              <a:rPr lang="en-US" smtClean="0"/>
              <a:t>9/23/2015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25BD0-A033-4DAD-9224-CC556E3ED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941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02D4E-B14D-48EF-8AB2-830D9B2CC32D}" type="datetimeFigureOut">
              <a:rPr lang="en-US" smtClean="0"/>
              <a:t>9/23/2015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25BD0-A033-4DAD-9224-CC556E3ED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865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02D4E-B14D-48EF-8AB2-830D9B2CC32D}" type="datetimeFigureOut">
              <a:rPr lang="en-US" smtClean="0"/>
              <a:t>9/23/2015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25BD0-A033-4DAD-9224-CC556E3ED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665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02D4E-B14D-48EF-8AB2-830D9B2CC32D}" type="datetimeFigureOut">
              <a:rPr lang="en-US" smtClean="0"/>
              <a:t>9/23/2015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25BD0-A033-4DAD-9224-CC556E3ED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707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02D4E-B14D-48EF-8AB2-830D9B2CC32D}" type="datetimeFigureOut">
              <a:rPr lang="en-US" smtClean="0"/>
              <a:t>9/23/2015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25BD0-A033-4DAD-9224-CC556E3ED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039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502D4E-B14D-48EF-8AB2-830D9B2CC32D}" type="datetimeFigureOut">
              <a:rPr lang="en-US" smtClean="0"/>
              <a:t>9/23/2015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525BD0-A033-4DAD-9224-CC556E3ED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529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indows.github.com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tx2"/>
                </a:solidFill>
              </a:rPr>
              <a:t>Hướng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Dẫn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Sử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Dụng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GitHub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dirty="0" smtClean="0"/>
              <a:t>ducnxse02221</a:t>
            </a:r>
            <a:endParaRPr lang="en-US" sz="1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6149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sz="2000" dirty="0"/>
              <a:t>Đăng nhập trên </a:t>
            </a:r>
            <a:r>
              <a:rPr lang="vi-VN" sz="2000" b="1" dirty="0"/>
              <a:t>GitHub Desktop</a:t>
            </a:r>
            <a:r>
              <a:rPr lang="vi-VN" sz="2000" dirty="0"/>
              <a:t> để kết nối vào tài khoản </a:t>
            </a:r>
            <a:r>
              <a:rPr lang="vi-VN" sz="2000" b="1" dirty="0"/>
              <a:t>GitHub </a:t>
            </a:r>
            <a:r>
              <a:rPr lang="vi-VN" sz="2000" dirty="0"/>
              <a:t>của bạn.</a:t>
            </a:r>
            <a:endParaRPr lang="en-US" sz="2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364" y="1600200"/>
            <a:ext cx="7543271" cy="4525963"/>
          </a:xfrm>
        </p:spPr>
      </p:pic>
    </p:spTree>
    <p:extLst>
      <p:ext uri="{BB962C8B-B14F-4D97-AF65-F5344CB8AC3E}">
        <p14:creationId xmlns:p14="http://schemas.microsoft.com/office/powerpoint/2010/main" val="34017446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364" y="1600200"/>
            <a:ext cx="7543271" cy="4525963"/>
          </a:xfrm>
        </p:spPr>
      </p:pic>
    </p:spTree>
    <p:extLst>
      <p:ext uri="{BB962C8B-B14F-4D97-AF65-F5344CB8AC3E}">
        <p14:creationId xmlns:p14="http://schemas.microsoft.com/office/powerpoint/2010/main" val="37791683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sz="2000" dirty="0"/>
              <a:t>Cho tới lúc này trên máy tính của bạn chưa có một </a:t>
            </a:r>
            <a:r>
              <a:rPr lang="vi-VN" sz="2000" b="1" dirty="0"/>
              <a:t>Local Repository</a:t>
            </a:r>
            <a:r>
              <a:rPr lang="vi-VN" sz="2000" dirty="0"/>
              <a:t> nào</a:t>
            </a:r>
            <a:endParaRPr lang="en-US" sz="2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371600"/>
            <a:ext cx="7543271" cy="4525963"/>
          </a:xfrm>
        </p:spPr>
      </p:pic>
    </p:spTree>
    <p:extLst>
      <p:ext uri="{BB962C8B-B14F-4D97-AF65-F5344CB8AC3E}">
        <p14:creationId xmlns:p14="http://schemas.microsoft.com/office/powerpoint/2010/main" val="30130821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5- </a:t>
            </a:r>
            <a:r>
              <a:rPr lang="en-US" dirty="0" err="1">
                <a:solidFill>
                  <a:schemeClr val="tx2"/>
                </a:solidFill>
              </a:rPr>
              <a:t>Tạo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GitHub</a:t>
            </a:r>
            <a:r>
              <a:rPr lang="en-US" dirty="0">
                <a:solidFill>
                  <a:schemeClr val="tx2"/>
                </a:solidFill>
              </a:rPr>
              <a:t> Repository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2438400"/>
            <a:ext cx="6085761" cy="3856439"/>
          </a:xfrm>
        </p:spPr>
      </p:pic>
      <p:sp>
        <p:nvSpPr>
          <p:cNvPr id="5" name="TextBox 4"/>
          <p:cNvSpPr txBox="1"/>
          <p:nvPr/>
        </p:nvSpPr>
        <p:spPr>
          <a:xfrm>
            <a:off x="152400" y="1418224"/>
            <a:ext cx="8763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 dirty="0"/>
              <a:t>Sau khi đăng ký xong tài khoản </a:t>
            </a:r>
            <a:r>
              <a:rPr lang="vi-VN" sz="2000" b="1" dirty="0"/>
              <a:t>GitHub</a:t>
            </a:r>
            <a:r>
              <a:rPr lang="vi-VN" sz="2000" dirty="0"/>
              <a:t>, và đăng nhập vào. Bạn có thể tạo một </a:t>
            </a:r>
            <a:r>
              <a:rPr lang="vi-VN" sz="2000" b="1" dirty="0"/>
              <a:t>GitHub Repository</a:t>
            </a:r>
            <a:r>
              <a:rPr lang="vi-VN" sz="2000" dirty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375000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39" y="1600200"/>
            <a:ext cx="7142322" cy="4525963"/>
          </a:xfrm>
        </p:spPr>
      </p:pic>
    </p:spTree>
    <p:extLst>
      <p:ext uri="{BB962C8B-B14F-4D97-AF65-F5344CB8AC3E}">
        <p14:creationId xmlns:p14="http://schemas.microsoft.com/office/powerpoint/2010/main" val="27878207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sz="2000" dirty="0"/>
              <a:t>Repository đã được tạo ra.</a:t>
            </a:r>
            <a:endParaRPr lang="en-US" sz="2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760" y="1600200"/>
            <a:ext cx="7432479" cy="4525963"/>
          </a:xfrm>
        </p:spPr>
      </p:pic>
    </p:spTree>
    <p:extLst>
      <p:ext uri="{BB962C8B-B14F-4D97-AF65-F5344CB8AC3E}">
        <p14:creationId xmlns:p14="http://schemas.microsoft.com/office/powerpoint/2010/main" val="7700196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2"/>
                </a:solidFill>
              </a:rPr>
              <a:t>6- </a:t>
            </a:r>
            <a:r>
              <a:rPr lang="en-US" dirty="0" err="1">
                <a:solidFill>
                  <a:schemeClr val="tx2"/>
                </a:solidFill>
              </a:rPr>
              <a:t>Kết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nối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GitHub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và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GitHub</a:t>
            </a:r>
            <a:r>
              <a:rPr lang="en-US" dirty="0">
                <a:solidFill>
                  <a:schemeClr val="tx2"/>
                </a:solidFill>
              </a:rPr>
              <a:t> Desktop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2667000"/>
            <a:ext cx="6638925" cy="3514248"/>
          </a:xfrm>
        </p:spPr>
      </p:pic>
      <p:sp>
        <p:nvSpPr>
          <p:cNvPr id="5" name="TextBox 4"/>
          <p:cNvSpPr txBox="1"/>
          <p:nvPr/>
        </p:nvSpPr>
        <p:spPr>
          <a:xfrm>
            <a:off x="609600" y="1210623"/>
            <a:ext cx="8305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 dirty="0"/>
              <a:t>Trước hết cần chọn một thư mục rỗng để làm vị trí chứa dữ liệu địa phương.</a:t>
            </a:r>
          </a:p>
          <a:p>
            <a:r>
              <a:rPr lang="vi-VN" sz="2000" dirty="0"/>
              <a:t>Chẳng hạn:F:/GITHUB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496372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sz="2000" dirty="0"/>
              <a:t>Trên GitHub Desktop, lựa chọn một Repository bạn đã tạo trên GitHub để Clone thành một bản ở máy tính địa phương của bạn.</a:t>
            </a:r>
            <a:endParaRPr lang="en-US" sz="2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364" y="1600200"/>
            <a:ext cx="7543271" cy="4525963"/>
          </a:xfrm>
        </p:spPr>
      </p:pic>
    </p:spTree>
    <p:extLst>
      <p:ext uri="{BB962C8B-B14F-4D97-AF65-F5344CB8AC3E}">
        <p14:creationId xmlns:p14="http://schemas.microsoft.com/office/powerpoint/2010/main" val="30050157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0350" y="2153444"/>
            <a:ext cx="3543300" cy="3419475"/>
          </a:xfrm>
        </p:spPr>
      </p:pic>
    </p:spTree>
    <p:extLst>
      <p:ext uri="{BB962C8B-B14F-4D97-AF65-F5344CB8AC3E}">
        <p14:creationId xmlns:p14="http://schemas.microsoft.com/office/powerpoint/2010/main" val="36199781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sz="2000" dirty="0"/>
              <a:t>Lúc này trên </a:t>
            </a:r>
            <a:r>
              <a:rPr lang="vi-VN" sz="2000" b="1" dirty="0"/>
              <a:t>GitHub Desktop</a:t>
            </a:r>
            <a:r>
              <a:rPr lang="vi-VN" sz="2000" dirty="0"/>
              <a:t> bạn sẽ thấy một </a:t>
            </a:r>
            <a:r>
              <a:rPr lang="vi-VN" sz="2000" b="1" dirty="0"/>
              <a:t>Local Repository</a:t>
            </a:r>
            <a:r>
              <a:rPr lang="vi-VN" sz="2000" dirty="0"/>
              <a:t> đã được tạo ra.</a:t>
            </a:r>
            <a:endParaRPr lang="en-US" sz="2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364" y="1600200"/>
            <a:ext cx="7543271" cy="4525963"/>
          </a:xfrm>
        </p:spPr>
      </p:pic>
    </p:spTree>
    <p:extLst>
      <p:ext uri="{BB962C8B-B14F-4D97-AF65-F5344CB8AC3E}">
        <p14:creationId xmlns:p14="http://schemas.microsoft.com/office/powerpoint/2010/main" val="2065947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14" y="15240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1.Nguyên </a:t>
            </a:r>
            <a:r>
              <a:rPr lang="en-US" dirty="0" err="1" smtClean="0">
                <a:solidFill>
                  <a:schemeClr val="tx2"/>
                </a:solidFill>
              </a:rPr>
              <a:t>Tắc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Hoạt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Động</a:t>
            </a: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916" y="2743200"/>
            <a:ext cx="4571767" cy="3772085"/>
          </a:xfrm>
        </p:spPr>
      </p:pic>
      <p:sp>
        <p:nvSpPr>
          <p:cNvPr id="5" name="TextBox 4"/>
          <p:cNvSpPr txBox="1"/>
          <p:nvPr/>
        </p:nvSpPr>
        <p:spPr>
          <a:xfrm>
            <a:off x="1143000" y="1219200"/>
            <a:ext cx="67056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400" dirty="0"/>
              <a:t>Để làm việc với </a:t>
            </a:r>
            <a:r>
              <a:rPr lang="vi-VN" sz="1400" b="1" dirty="0"/>
              <a:t>GitHub </a:t>
            </a:r>
            <a:r>
              <a:rPr lang="vi-VN" sz="1400" dirty="0"/>
              <a:t>bạn cần:Đăng ký một tài khoản </a:t>
            </a:r>
            <a:r>
              <a:rPr lang="vi-VN" sz="1400" b="1" dirty="0"/>
              <a:t>GitHub </a:t>
            </a:r>
            <a:r>
              <a:rPr lang="vi-VN" sz="1400" dirty="0"/>
              <a:t>và tạo một </a:t>
            </a:r>
            <a:r>
              <a:rPr lang="vi-VN" sz="1400" b="1" dirty="0"/>
              <a:t>Repository</a:t>
            </a:r>
            <a:r>
              <a:rPr lang="vi-VN" sz="1400" dirty="0"/>
              <a:t> (</a:t>
            </a:r>
            <a:r>
              <a:rPr lang="vi-VN" sz="1400" b="1" dirty="0"/>
              <a:t>GitHub Repository</a:t>
            </a:r>
            <a:r>
              <a:rPr lang="vi-VN" sz="1400" dirty="0"/>
              <a:t>).</a:t>
            </a:r>
          </a:p>
          <a:p>
            <a:r>
              <a:rPr lang="vi-VN" sz="1400" dirty="0"/>
              <a:t>Cài đặt </a:t>
            </a:r>
            <a:r>
              <a:rPr lang="vi-VN" sz="1400" b="1" dirty="0"/>
              <a:t>GitHub Desktop</a:t>
            </a:r>
            <a:r>
              <a:rPr lang="vi-VN" sz="1400" dirty="0"/>
              <a:t>, một công cụ trực quan quản lý </a:t>
            </a:r>
            <a:r>
              <a:rPr lang="vi-VN" sz="1400" b="1" dirty="0"/>
              <a:t>Local Repository</a:t>
            </a:r>
            <a:r>
              <a:rPr lang="vi-VN" sz="1400" dirty="0"/>
              <a:t> (Kho chứa dữ liệu địa phương).</a:t>
            </a:r>
          </a:p>
          <a:p>
            <a:r>
              <a:rPr lang="vi-VN" sz="1400" dirty="0"/>
              <a:t>Cấu hình để có thể đồng bộ hóa dữ liệu bằng </a:t>
            </a:r>
            <a:r>
              <a:rPr lang="vi-VN" sz="1400" b="1" dirty="0"/>
              <a:t>GitHub Desktop</a:t>
            </a:r>
            <a:r>
              <a:rPr lang="vi-VN" sz="1400" dirty="0"/>
              <a:t> lên </a:t>
            </a:r>
            <a:r>
              <a:rPr lang="vi-VN" sz="1400" b="1" dirty="0"/>
              <a:t>Repository server</a:t>
            </a:r>
            <a:r>
              <a:rPr lang="vi-VN" sz="1400" dirty="0"/>
              <a:t>.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2040375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sz="2000" dirty="0"/>
              <a:t>Và trên thư mục tại ổ cứng, một thư mục con đã được tạo ra:</a:t>
            </a:r>
            <a:endParaRPr lang="en-US" sz="2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275" y="1801019"/>
            <a:ext cx="7791450" cy="4124325"/>
          </a:xfrm>
        </p:spPr>
      </p:pic>
    </p:spTree>
    <p:extLst>
      <p:ext uri="{BB962C8B-B14F-4D97-AF65-F5344CB8AC3E}">
        <p14:creationId xmlns:p14="http://schemas.microsoft.com/office/powerpoint/2010/main" val="41924418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Copy </a:t>
            </a:r>
            <a:r>
              <a:rPr lang="en-US" sz="2000" dirty="0" err="1"/>
              <a:t>một</a:t>
            </a:r>
            <a:r>
              <a:rPr lang="en-US" sz="2000" dirty="0"/>
              <a:t> </a:t>
            </a:r>
            <a:r>
              <a:rPr lang="en-US" sz="2000" dirty="0" err="1"/>
              <a:t>vài</a:t>
            </a:r>
            <a:r>
              <a:rPr lang="en-US" sz="2000" dirty="0"/>
              <a:t> file </a:t>
            </a:r>
            <a:r>
              <a:rPr lang="en-US" sz="2000" dirty="0" err="1"/>
              <a:t>dữ</a:t>
            </a:r>
            <a:r>
              <a:rPr lang="en-US" sz="2000" dirty="0"/>
              <a:t> </a:t>
            </a:r>
            <a:r>
              <a:rPr lang="en-US" sz="2000" dirty="0" err="1"/>
              <a:t>liệu</a:t>
            </a:r>
            <a:r>
              <a:rPr lang="en-US" sz="2000" dirty="0"/>
              <a:t> </a:t>
            </a:r>
            <a:r>
              <a:rPr lang="en-US" sz="2000" dirty="0" err="1"/>
              <a:t>của</a:t>
            </a:r>
            <a:r>
              <a:rPr lang="en-US" sz="2000" dirty="0"/>
              <a:t> </a:t>
            </a:r>
            <a:r>
              <a:rPr lang="en-US" sz="2000" dirty="0" err="1"/>
              <a:t>bạn</a:t>
            </a:r>
            <a:r>
              <a:rPr lang="en-US" sz="2000" dirty="0"/>
              <a:t> </a:t>
            </a:r>
            <a:r>
              <a:rPr lang="en-US" sz="2000" dirty="0" err="1"/>
              <a:t>vào</a:t>
            </a:r>
            <a:r>
              <a:rPr lang="en-US" sz="2000" dirty="0"/>
              <a:t> </a:t>
            </a:r>
            <a:r>
              <a:rPr lang="en-US" sz="2000" b="1" dirty="0"/>
              <a:t>Local Repository</a:t>
            </a:r>
            <a:r>
              <a:rPr lang="en-US" sz="2000" dirty="0"/>
              <a:t>: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935" y="1600200"/>
            <a:ext cx="7602130" cy="4525963"/>
          </a:xfrm>
        </p:spPr>
      </p:pic>
    </p:spTree>
    <p:extLst>
      <p:ext uri="{BB962C8B-B14F-4D97-AF65-F5344CB8AC3E}">
        <p14:creationId xmlns:p14="http://schemas.microsoft.com/office/powerpoint/2010/main" val="16071625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sz="2000" b="1" dirty="0"/>
              <a:t>GitHub Desktop</a:t>
            </a:r>
            <a:r>
              <a:rPr lang="vi-VN" sz="2000" dirty="0"/>
              <a:t> ngay lập tức nhận biết được các thay đổi tại </a:t>
            </a:r>
            <a:r>
              <a:rPr lang="vi-VN" sz="2000" b="1" dirty="0"/>
              <a:t>Local Repository</a:t>
            </a:r>
            <a:r>
              <a:rPr lang="vi-VN" sz="2000" dirty="0"/>
              <a:t>.</a:t>
            </a:r>
            <a:endParaRPr lang="en-US" sz="2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364" y="1600200"/>
            <a:ext cx="7543271" cy="4525963"/>
          </a:xfrm>
        </p:spPr>
      </p:pic>
    </p:spTree>
    <p:extLst>
      <p:ext uri="{BB962C8B-B14F-4D97-AF65-F5344CB8AC3E}">
        <p14:creationId xmlns:p14="http://schemas.microsoft.com/office/powerpoint/2010/main" val="7723355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 err="1"/>
              <a:t>Nhập</a:t>
            </a:r>
            <a:r>
              <a:rPr lang="en-US" sz="2000" dirty="0"/>
              <a:t> </a:t>
            </a:r>
            <a:r>
              <a:rPr lang="en-US" sz="2000" dirty="0" err="1"/>
              <a:t>thông</a:t>
            </a:r>
            <a:r>
              <a:rPr lang="en-US" sz="2000" dirty="0"/>
              <a:t> tin </a:t>
            </a:r>
            <a:r>
              <a:rPr lang="en-US" sz="2000" dirty="0" err="1"/>
              <a:t>ghi</a:t>
            </a:r>
            <a:r>
              <a:rPr lang="en-US" sz="2000" dirty="0"/>
              <a:t> </a:t>
            </a:r>
            <a:r>
              <a:rPr lang="en-US" sz="2000" dirty="0" err="1"/>
              <a:t>chú</a:t>
            </a:r>
            <a:r>
              <a:rPr lang="en-US" sz="2000" dirty="0"/>
              <a:t> (Comment)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/>
              <a:t>nhấn</a:t>
            </a:r>
            <a:r>
              <a:rPr lang="en-US" sz="2000" dirty="0"/>
              <a:t> Commit </a:t>
            </a:r>
            <a:r>
              <a:rPr lang="en-US" sz="2000" dirty="0" err="1"/>
              <a:t>dữ</a:t>
            </a:r>
            <a:r>
              <a:rPr lang="en-US" sz="2000" dirty="0"/>
              <a:t> </a:t>
            </a:r>
            <a:r>
              <a:rPr lang="en-US" sz="2000" dirty="0" err="1"/>
              <a:t>liệu</a:t>
            </a:r>
            <a:r>
              <a:rPr lang="en-US" sz="2000" dirty="0"/>
              <a:t>.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364" y="1600200"/>
            <a:ext cx="7543271" cy="4525963"/>
          </a:xfrm>
        </p:spPr>
      </p:pic>
    </p:spTree>
    <p:extLst>
      <p:ext uri="{BB962C8B-B14F-4D97-AF65-F5344CB8AC3E}">
        <p14:creationId xmlns:p14="http://schemas.microsoft.com/office/powerpoint/2010/main" val="3301853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364" y="1600200"/>
            <a:ext cx="7543271" cy="4525963"/>
          </a:xfrm>
        </p:spPr>
      </p:pic>
    </p:spTree>
    <p:extLst>
      <p:ext uri="{BB962C8B-B14F-4D97-AF65-F5344CB8AC3E}">
        <p14:creationId xmlns:p14="http://schemas.microsoft.com/office/powerpoint/2010/main" val="17005407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sz="2000" dirty="0"/>
              <a:t>Cuối cùng là công khai cho mọi người có thể xem:</a:t>
            </a:r>
            <a:endParaRPr lang="en-US" sz="20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364" y="1600200"/>
            <a:ext cx="7543271" cy="4525963"/>
          </a:xfrm>
        </p:spPr>
      </p:pic>
    </p:spTree>
    <p:extLst>
      <p:ext uri="{BB962C8B-B14F-4D97-AF65-F5344CB8AC3E}">
        <p14:creationId xmlns:p14="http://schemas.microsoft.com/office/powerpoint/2010/main" val="37193611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 err="1"/>
              <a:t>Các</a:t>
            </a:r>
            <a:r>
              <a:rPr lang="en-US" sz="2000" dirty="0"/>
              <a:t> file </a:t>
            </a:r>
            <a:r>
              <a:rPr lang="en-US" sz="2000" dirty="0" err="1"/>
              <a:t>dữ</a:t>
            </a:r>
            <a:r>
              <a:rPr lang="en-US" sz="2000" dirty="0"/>
              <a:t> </a:t>
            </a:r>
            <a:r>
              <a:rPr lang="en-US" sz="2000" dirty="0" err="1"/>
              <a:t>liệu</a:t>
            </a:r>
            <a:r>
              <a:rPr lang="en-US" sz="2000" dirty="0"/>
              <a:t> </a:t>
            </a:r>
            <a:r>
              <a:rPr lang="en-US" sz="2000" dirty="0" err="1"/>
              <a:t>bạn</a:t>
            </a:r>
            <a:r>
              <a:rPr lang="en-US" sz="2000" dirty="0"/>
              <a:t>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thể</a:t>
            </a:r>
            <a:r>
              <a:rPr lang="en-US" sz="2000" dirty="0"/>
              <a:t> </a:t>
            </a:r>
            <a:r>
              <a:rPr lang="en-US" sz="2000" dirty="0" err="1"/>
              <a:t>nhìn</a:t>
            </a:r>
            <a:r>
              <a:rPr lang="en-US" sz="2000" dirty="0"/>
              <a:t> </a:t>
            </a:r>
            <a:r>
              <a:rPr lang="en-US" sz="2000" dirty="0" err="1"/>
              <a:t>thấy</a:t>
            </a:r>
            <a:r>
              <a:rPr lang="en-US" sz="2000" dirty="0"/>
              <a:t> </a:t>
            </a:r>
            <a:r>
              <a:rPr lang="en-US" sz="2000" dirty="0" err="1"/>
              <a:t>trên</a:t>
            </a:r>
            <a:r>
              <a:rPr lang="en-US" sz="2000" dirty="0"/>
              <a:t> Server.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709" y="1600200"/>
            <a:ext cx="7586582" cy="4525963"/>
          </a:xfrm>
        </p:spPr>
      </p:pic>
    </p:spTree>
    <p:extLst>
      <p:ext uri="{BB962C8B-B14F-4D97-AF65-F5344CB8AC3E}">
        <p14:creationId xmlns:p14="http://schemas.microsoft.com/office/powerpoint/2010/main" val="22066001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:v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119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>
                <a:solidFill>
                  <a:schemeClr val="tx2"/>
                </a:solidFill>
              </a:rPr>
              <a:t>2- Đăng ký tài khoản GitHub</a:t>
            </a: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637" y="1600200"/>
            <a:ext cx="8188726" cy="4525963"/>
          </a:xfrm>
        </p:spPr>
      </p:pic>
    </p:spTree>
    <p:extLst>
      <p:ext uri="{BB962C8B-B14F-4D97-AF65-F5344CB8AC3E}">
        <p14:creationId xmlns:p14="http://schemas.microsoft.com/office/powerpoint/2010/main" val="964155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vi-VN" dirty="0">
                <a:solidFill>
                  <a:schemeClr val="tx2"/>
                </a:solidFill>
              </a:rPr>
              <a:t>3- Download &amp; cài đặt GitHub Desktop</a:t>
            </a: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2819400"/>
            <a:ext cx="6553200" cy="3782856"/>
          </a:xfrm>
        </p:spPr>
      </p:pic>
      <p:sp>
        <p:nvSpPr>
          <p:cNvPr id="5" name="TextBox 4"/>
          <p:cNvSpPr txBox="1"/>
          <p:nvPr/>
        </p:nvSpPr>
        <p:spPr>
          <a:xfrm>
            <a:off x="533400" y="1523999"/>
            <a:ext cx="823935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400" b="1" dirty="0"/>
              <a:t>GitHub Desktop</a:t>
            </a:r>
            <a:r>
              <a:rPr lang="vi-VN" sz="1400" dirty="0"/>
              <a:t> về bản chất là một công cụ trực quan cho phép bạn quản lý </a:t>
            </a:r>
            <a:r>
              <a:rPr lang="vi-VN" sz="1400" b="1" dirty="0"/>
              <a:t>Local Repository</a:t>
            </a:r>
            <a:r>
              <a:rPr lang="vi-VN" sz="1400" dirty="0"/>
              <a:t> (Kho chứa địa phương) trên máy tính của bạn.</a:t>
            </a:r>
          </a:p>
          <a:p>
            <a:r>
              <a:rPr lang="vi-VN" sz="1400" dirty="0"/>
              <a:t>Để download GitHub Desktop bạn vào địa chỉ:</a:t>
            </a:r>
          </a:p>
          <a:p>
            <a:r>
              <a:rPr lang="vi-VN" sz="1400" dirty="0">
                <a:hlinkClick r:id="rId3"/>
              </a:rPr>
              <a:t>https://windows.github.com/</a:t>
            </a:r>
            <a:endParaRPr lang="vi-VN" sz="1400" dirty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727940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sz="2000" dirty="0"/>
              <a:t>Sau khi download xong, bạn cần cài đặt </a:t>
            </a:r>
            <a:r>
              <a:rPr lang="vi-VN" sz="2000" b="1" dirty="0"/>
              <a:t>GitHub Desktop</a:t>
            </a:r>
            <a:r>
              <a:rPr lang="vi-VN" sz="2000" dirty="0"/>
              <a:t> vào máy tính:</a:t>
            </a:r>
            <a:br>
              <a:rPr lang="vi-VN" sz="2000" dirty="0"/>
            </a:br>
            <a:r>
              <a:rPr lang="vi-VN" sz="2000" dirty="0" smtClean="0"/>
              <a:t/>
            </a:r>
            <a:br>
              <a:rPr lang="vi-VN" sz="2000" dirty="0" smtClean="0"/>
            </a:br>
            <a:endParaRPr lang="en-US" sz="2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7137" y="1600200"/>
            <a:ext cx="4089725" cy="4525963"/>
          </a:xfrm>
        </p:spPr>
      </p:pic>
    </p:spTree>
    <p:extLst>
      <p:ext uri="{BB962C8B-B14F-4D97-AF65-F5344CB8AC3E}">
        <p14:creationId xmlns:p14="http://schemas.microsoft.com/office/powerpoint/2010/main" val="17717085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sz="2000" dirty="0"/>
              <a:t>Bộ cài đặt sẽ download và cài đặt thư viện bắt buộc Microsoft .Net.</a:t>
            </a:r>
            <a:endParaRPr lang="en-US" sz="2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1371600"/>
            <a:ext cx="5105400" cy="1933575"/>
          </a:xfrm>
        </p:spPr>
      </p:pic>
      <p:sp>
        <p:nvSpPr>
          <p:cNvPr id="5" name="TextBox 4"/>
          <p:cNvSpPr txBox="1"/>
          <p:nvPr/>
        </p:nvSpPr>
        <p:spPr>
          <a:xfrm>
            <a:off x="304801" y="3569025"/>
            <a:ext cx="8534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 dirty="0"/>
              <a:t>Chờ cho tới khi tiến trình download hoàn thành. Gói thư viện .Net sẽ được cài đặt vào máy tính của bạn.</a:t>
            </a:r>
            <a:endParaRPr lang="en-US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2332" y="4495800"/>
            <a:ext cx="5105400" cy="193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1395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sz="2000" dirty="0"/>
              <a:t>Bộ cài đặt tiếp tục cài đặt GitHub Desktop:</a:t>
            </a:r>
            <a:endParaRPr lang="en-US" sz="2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9737" y="1143000"/>
            <a:ext cx="5486400" cy="288238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4109505"/>
            <a:ext cx="4657725" cy="2609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593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sz="2000" dirty="0"/>
              <a:t>GitHub đã được cài đặt thành công.</a:t>
            </a:r>
            <a:endParaRPr lang="en-US" sz="2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8039" y="1600200"/>
            <a:ext cx="3907921" cy="4525963"/>
          </a:xfrm>
        </p:spPr>
      </p:pic>
    </p:spTree>
    <p:extLst>
      <p:ext uri="{BB962C8B-B14F-4D97-AF65-F5344CB8AC3E}">
        <p14:creationId xmlns:p14="http://schemas.microsoft.com/office/powerpoint/2010/main" val="14564282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4- </a:t>
            </a:r>
            <a:r>
              <a:rPr lang="en-US" dirty="0" err="1">
                <a:solidFill>
                  <a:schemeClr val="tx2"/>
                </a:solidFill>
              </a:rPr>
              <a:t>Chạy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GitHub</a:t>
            </a:r>
            <a:r>
              <a:rPr lang="en-US" dirty="0">
                <a:solidFill>
                  <a:schemeClr val="tx2"/>
                </a:solidFill>
              </a:rPr>
              <a:t> Desktop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8039" y="1600200"/>
            <a:ext cx="3907921" cy="4525963"/>
          </a:xfrm>
        </p:spPr>
      </p:pic>
    </p:spTree>
    <p:extLst>
      <p:ext uri="{BB962C8B-B14F-4D97-AF65-F5344CB8AC3E}">
        <p14:creationId xmlns:p14="http://schemas.microsoft.com/office/powerpoint/2010/main" val="16735846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259</Words>
  <Application>Microsoft Office PowerPoint</Application>
  <PresentationFormat>On-screen Show (4:3)</PresentationFormat>
  <Paragraphs>33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Hướng Dẫn Sử Dụng GitHub ducnxse02221</vt:lpstr>
      <vt:lpstr>1.Nguyên Tắc Hoạt Động</vt:lpstr>
      <vt:lpstr>2- Đăng ký tài khoản GitHub</vt:lpstr>
      <vt:lpstr>3- Download &amp; cài đặt GitHub Desktop</vt:lpstr>
      <vt:lpstr>Sau khi download xong, bạn cần cài đặt GitHub Desktop vào máy tính:  </vt:lpstr>
      <vt:lpstr>Bộ cài đặt sẽ download và cài đặt thư viện bắt buộc Microsoft .Net.</vt:lpstr>
      <vt:lpstr>Bộ cài đặt tiếp tục cài đặt GitHub Desktop:</vt:lpstr>
      <vt:lpstr>GitHub đã được cài đặt thành công.</vt:lpstr>
      <vt:lpstr>4- Chạy GitHub Desktop</vt:lpstr>
      <vt:lpstr>Đăng nhập trên GitHub Desktop để kết nối vào tài khoản GitHub của bạn.</vt:lpstr>
      <vt:lpstr>PowerPoint Presentation</vt:lpstr>
      <vt:lpstr>Cho tới lúc này trên máy tính của bạn chưa có một Local Repository nào</vt:lpstr>
      <vt:lpstr>5- Tạo GitHub Repository</vt:lpstr>
      <vt:lpstr>PowerPoint Presentation</vt:lpstr>
      <vt:lpstr>Repository đã được tạo ra.</vt:lpstr>
      <vt:lpstr>6- Kết nối GitHub và GitHub Desktop</vt:lpstr>
      <vt:lpstr>Trên GitHub Desktop, lựa chọn một Repository bạn đã tạo trên GitHub để Clone thành một bản ở máy tính địa phương của bạn.</vt:lpstr>
      <vt:lpstr>PowerPoint Presentation</vt:lpstr>
      <vt:lpstr>Lúc này trên GitHub Desktop bạn sẽ thấy một Local Repository đã được tạo ra.</vt:lpstr>
      <vt:lpstr>Và trên thư mục tại ổ cứng, một thư mục con đã được tạo ra:</vt:lpstr>
      <vt:lpstr>Copy một vài file dữ liệu của bạn vào Local Repository:</vt:lpstr>
      <vt:lpstr>GitHub Desktop ngay lập tức nhận biết được các thay đổi tại Local Repository.</vt:lpstr>
      <vt:lpstr>Nhập thông tin ghi chú (Comment) và nhấn Commit dữ liệu.</vt:lpstr>
      <vt:lpstr>PowerPoint Presentation</vt:lpstr>
      <vt:lpstr>Cuối cùng là công khai cho mọi người có thể xem:</vt:lpstr>
      <vt:lpstr>Các file dữ liệu bạn có thể nhìn thấy trên Server.</vt:lpstr>
      <vt:lpstr>Thank :v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Hướng Dẫn Sử Dụng GitHub ducnxse02221</dc:title>
  <dc:creator>Camap</dc:creator>
  <cp:lastModifiedBy>Camap</cp:lastModifiedBy>
  <cp:revision>3</cp:revision>
  <dcterms:created xsi:type="dcterms:W3CDTF">2015-09-23T01:29:53Z</dcterms:created>
  <dcterms:modified xsi:type="dcterms:W3CDTF">2015-09-23T01:50:37Z</dcterms:modified>
</cp:coreProperties>
</file>