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  <p:sldId id="265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Tran" initials="NT" lastIdx="1" clrIdx="0">
    <p:extLst>
      <p:ext uri="{19B8F6BF-5375-455C-9EA6-DF929625EA0E}">
        <p15:presenceInfo xmlns:p15="http://schemas.microsoft.com/office/powerpoint/2012/main" userId="Nhan T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114F2A-61BE-4718-893F-CCFA6812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C09591E-60AD-4BB7-AA93-C859F882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4B3F6C-4AE3-4DD2-8658-1797361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8F9FED-AB22-419B-8FC4-B3FFC9D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6A7D81-EEF7-4AA1-923F-EE11F785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8A9E13-5C27-452D-80D3-84D4E965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EE2B82-2DBF-4CD6-9C96-FFE500393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34ED8E-A6C9-43FE-9358-87B7833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B50FF4-FAA1-4F88-8A50-10FB1B72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6F7F20-6408-48C3-9B5B-8C8D47E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FF72706-8CAA-49FB-BD26-D51818A6B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AD9E07E-EE24-42EE-8050-98D6F599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7D2DC0-171F-47CC-B8FF-0237C227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463A43A-F893-4410-B1A4-64DF9766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5E0DA3-AB9A-4AA7-94B2-865E496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56902C-F539-4E8E-B8FE-78EA5A88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936F6A-ADE7-405A-8B2A-B5531D85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7D36686-ECE2-491C-8718-48AC15CF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9D39A5-2DF3-4030-A78A-95238E52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CE8D28-5343-43A0-8E27-F43696A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A7F6E4-28DE-41B1-8BA4-149C7D3D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894654-3815-4896-BEEE-F4DD821B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CCF812-CC12-46B8-85BA-B2019F8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686B5A-FEF6-4544-931D-F78A5060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DCD703-1197-4C51-AC37-6C18BF4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1D094D-0942-4BFF-BDC8-7E4F9508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C96599-4F0C-468C-B864-53D7380C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2C37C09-6BF6-4CB5-8E2C-8515515E6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7869340-31EA-49B8-8598-E5202312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39F4FB-6AF6-4DBC-BE8E-7978901C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A05139-3FF7-42D3-BD99-179EA69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376A1A-54F8-4EAB-AC60-CD83FC2B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8BD8D56-77C3-4FE5-AB90-EBDE272F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F073DE5-5DFA-4AF1-A894-F33E7859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358175-20C5-431F-B25B-355F6050B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8B03042-929E-42D7-A786-6B935ECF2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423E06B-F118-4DDD-8296-AD696060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5E4EA4B-AE1B-459F-895A-29654A35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744C6D7-70F4-4902-8861-D161606D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1870-97E8-4394-A842-B3527DBD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A3BC6B1-49B7-44C6-A15F-2399AB12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0763A55-68ED-45C3-AF5A-45372BD5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5E39F78-BE63-4148-8CC7-E8F1E5A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6C8D278-CD90-4FA9-9CE2-E7AF06F5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C41ED81-9C6B-4EC4-9D08-3A71FF0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A4E9C88-6AC2-48D4-A879-B8677784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C1BC3E-0504-42C6-A6AA-9413C5B2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AAAF34-C014-4BF1-A8F6-D63AFE8B0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16EDEC-8F55-4BDA-B345-AB2CE145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ED536EB-FD36-41D0-BF84-C55EDAF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E845561-58E2-41ED-8F0E-8FA5E3E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CCF926-9FA4-42FD-BFEC-319C72C5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30D31F-B18B-433E-A63F-855622D2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F267DCD-44FE-4042-9BF5-8A4EDAA33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6A7E3E6-658E-4C36-99B0-8BA738B4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8505CE-DF00-4D3C-8F22-198FF526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80D9FE4-D85C-4357-80AB-459E2930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D9A7A3-C91E-4B41-B556-BAA0E948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543DA26-FEA4-4225-9965-F229782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3FAFBF8-35A8-4DE5-89DD-22098631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A8DC5A-E9AE-4BF2-9957-08BFBB0B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C314-4556-48A2-B858-6FB2A94618C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32298F-D9D4-4B66-B173-9E4226C7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A154F7-2692-4496-A108-B1ECC518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7BBC-E66F-48A3-8FD4-A812332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48E2986-0B2B-4349-BC90-466589082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r="32433"/>
          <a:stretch/>
        </p:blipFill>
        <p:spPr>
          <a:xfrm>
            <a:off x="1035199" y="196080"/>
            <a:ext cx="800085" cy="971894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907045B-EAD8-4556-8E85-711B8402E0C6}"/>
              </a:ext>
            </a:extLst>
          </p:cNvPr>
          <p:cNvSpPr txBox="1"/>
          <p:nvPr/>
        </p:nvSpPr>
        <p:spPr>
          <a:xfrm flipH="1">
            <a:off x="1744979" y="269276"/>
            <a:ext cx="91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</a:t>
            </a:r>
          </a:p>
          <a:p>
            <a:pPr algn="ctr"/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E29147B-03E6-4BAA-A5F4-E079B7387348}"/>
              </a:ext>
            </a:extLst>
          </p:cNvPr>
          <p:cNvSpPr txBox="1"/>
          <p:nvPr/>
        </p:nvSpPr>
        <p:spPr>
          <a:xfrm>
            <a:off x="1120118" y="2221335"/>
            <a:ext cx="9951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CHO PHÂN TÍCH</a:t>
            </a:r>
            <a:endParaRPr lang="en-US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5CB065D-6B00-4D95-B425-9A4AF5A5C5BF}"/>
              </a:ext>
            </a:extLst>
          </p:cNvPr>
          <p:cNvSpPr txBox="1"/>
          <p:nvPr/>
        </p:nvSpPr>
        <p:spPr>
          <a:xfrm>
            <a:off x="6427653" y="4351020"/>
            <a:ext cx="6155652" cy="2448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1600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ThS. Từ Tuyết Hồng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–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M)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18133066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18133001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TRỊNH CÔNG VIỄN	18133061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2050" name="Picture 2" descr="0xpan's Blog">
            <a:extLst>
              <a:ext uri="{FF2B5EF4-FFF2-40B4-BE49-F238E27FC236}">
                <a16:creationId xmlns:a16="http://schemas.microsoft.com/office/drawing/2014/main" id="{585FA25D-67E1-481E-B7F2-E3D36777E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r="22800"/>
          <a:stretch/>
        </p:blipFill>
        <p:spPr bwMode="auto">
          <a:xfrm>
            <a:off x="1263337" y="4511275"/>
            <a:ext cx="1943671" cy="17859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9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0BA7AB0-0463-4FFF-9218-ED8D03DFA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90" y1="79335" x2="18690" y2="79335"/>
                        <a14:foregroundMark x1="50639" y1="21853" x2="50639" y2="218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88" t="14477" r="34913" b="13770"/>
          <a:stretch/>
        </p:blipFill>
        <p:spPr>
          <a:xfrm>
            <a:off x="518890" y="5149588"/>
            <a:ext cx="1140048" cy="926166"/>
          </a:xfrm>
          <a:prstGeom prst="rect">
            <a:avLst/>
          </a:prstGeom>
        </p:spPr>
      </p:pic>
      <p:pic>
        <p:nvPicPr>
          <p:cNvPr id="53" name="Hình ảnh 52" descr="Bàn tay phấn khích">
            <a:extLst>
              <a:ext uri="{FF2B5EF4-FFF2-40B4-BE49-F238E27FC236}">
                <a16:creationId xmlns:a16="http://schemas.microsoft.com/office/drawing/2014/main" id="{A5C5257A-B8FD-486D-B6CE-6B87698E0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7" y="3806453"/>
            <a:ext cx="469901" cy="469901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A889CA4-EF1D-42E9-AF5D-ADF323B49FA3}"/>
              </a:ext>
            </a:extLst>
          </p:cNvPr>
          <p:cNvSpPr/>
          <p:nvPr/>
        </p:nvSpPr>
        <p:spPr>
          <a:xfrm>
            <a:off x="5882640" y="-9036"/>
            <a:ext cx="630936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E399297-9FE6-4215-9EB3-57A8AD5411C3}"/>
              </a:ext>
            </a:extLst>
          </p:cNvPr>
          <p:cNvSpPr/>
          <p:nvPr/>
        </p:nvSpPr>
        <p:spPr>
          <a:xfrm>
            <a:off x="5725160" y="0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87B124D0-4BC8-4731-81BD-A525B5C5F716}"/>
              </a:ext>
            </a:extLst>
          </p:cNvPr>
          <p:cNvSpPr/>
          <p:nvPr/>
        </p:nvSpPr>
        <p:spPr>
          <a:xfrm>
            <a:off x="5725160" y="572253"/>
            <a:ext cx="314960" cy="337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DCD51D49-C849-4AEF-AF22-7DF43881ABEC}"/>
              </a:ext>
            </a:extLst>
          </p:cNvPr>
          <p:cNvSpPr/>
          <p:nvPr/>
        </p:nvSpPr>
        <p:spPr>
          <a:xfrm>
            <a:off x="5725160" y="1144506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ABA2E750-D4FF-4CC9-83FD-A4EDB7622DBB}"/>
              </a:ext>
            </a:extLst>
          </p:cNvPr>
          <p:cNvSpPr/>
          <p:nvPr/>
        </p:nvSpPr>
        <p:spPr>
          <a:xfrm>
            <a:off x="5725160" y="1716759"/>
            <a:ext cx="314960" cy="337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20352AF0-31B0-49C5-B932-B92D605AC097}"/>
              </a:ext>
            </a:extLst>
          </p:cNvPr>
          <p:cNvSpPr/>
          <p:nvPr/>
        </p:nvSpPr>
        <p:spPr>
          <a:xfrm>
            <a:off x="5725160" y="2284494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6F6D237-BE47-4BB5-B7B1-02C1E4DA8563}"/>
              </a:ext>
            </a:extLst>
          </p:cNvPr>
          <p:cNvSpPr/>
          <p:nvPr/>
        </p:nvSpPr>
        <p:spPr>
          <a:xfrm>
            <a:off x="5725160" y="2852229"/>
            <a:ext cx="314960" cy="337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815AADD2-D182-40D0-905D-E95CD89A5FAD}"/>
              </a:ext>
            </a:extLst>
          </p:cNvPr>
          <p:cNvSpPr/>
          <p:nvPr/>
        </p:nvSpPr>
        <p:spPr>
          <a:xfrm>
            <a:off x="5725160" y="3419964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6846EC65-27DB-402E-A86F-F18469075CF5}"/>
              </a:ext>
            </a:extLst>
          </p:cNvPr>
          <p:cNvSpPr/>
          <p:nvPr/>
        </p:nvSpPr>
        <p:spPr>
          <a:xfrm>
            <a:off x="5725160" y="3987699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EFEE9F1E-D775-44F6-AB19-5A188C043131}"/>
              </a:ext>
            </a:extLst>
          </p:cNvPr>
          <p:cNvSpPr/>
          <p:nvPr/>
        </p:nvSpPr>
        <p:spPr>
          <a:xfrm>
            <a:off x="5725160" y="4555434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B798258C-70E8-43A3-B505-D2E4E703AF24}"/>
              </a:ext>
            </a:extLst>
          </p:cNvPr>
          <p:cNvSpPr/>
          <p:nvPr/>
        </p:nvSpPr>
        <p:spPr>
          <a:xfrm>
            <a:off x="5725160" y="5123169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30B97869-9D23-4D24-A2D0-5388B8E6402E}"/>
              </a:ext>
            </a:extLst>
          </p:cNvPr>
          <p:cNvSpPr/>
          <p:nvPr/>
        </p:nvSpPr>
        <p:spPr>
          <a:xfrm>
            <a:off x="5725160" y="5690904"/>
            <a:ext cx="314960" cy="33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F40A5127-5E32-461B-826F-935ACFAD29CF}"/>
              </a:ext>
            </a:extLst>
          </p:cNvPr>
          <p:cNvSpPr/>
          <p:nvPr/>
        </p:nvSpPr>
        <p:spPr>
          <a:xfrm>
            <a:off x="5725160" y="6258639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DBF23A7C-597A-4466-B385-916B7C09B403}"/>
              </a:ext>
            </a:extLst>
          </p:cNvPr>
          <p:cNvSpPr txBox="1"/>
          <p:nvPr/>
        </p:nvSpPr>
        <p:spPr>
          <a:xfrm>
            <a:off x="1568824" y="939495"/>
            <a:ext cx="3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 viện Sklearn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730DFA4-6A2A-4131-99C9-EBC7BCE94E22}"/>
              </a:ext>
            </a:extLst>
          </p:cNvPr>
          <p:cNvSpPr txBox="1"/>
          <p:nvPr/>
        </p:nvSpPr>
        <p:spPr>
          <a:xfrm>
            <a:off x="1574539" y="1606589"/>
            <a:ext cx="340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0FCEDC52-A8EA-462D-8AB4-E6211F728B03}"/>
              </a:ext>
            </a:extLst>
          </p:cNvPr>
          <p:cNvSpPr txBox="1"/>
          <p:nvPr/>
        </p:nvSpPr>
        <p:spPr>
          <a:xfrm>
            <a:off x="1574529" y="2329009"/>
            <a:ext cx="306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CF41067E-32C5-4E85-A955-799404A930AE}"/>
              </a:ext>
            </a:extLst>
          </p:cNvPr>
          <p:cNvSpPr txBox="1"/>
          <p:nvPr/>
        </p:nvSpPr>
        <p:spPr>
          <a:xfrm>
            <a:off x="1574539" y="3048184"/>
            <a:ext cx="340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8BD9289-3001-49C2-B75B-68F6F8065BFF}"/>
              </a:ext>
            </a:extLst>
          </p:cNvPr>
          <p:cNvSpPr txBox="1"/>
          <p:nvPr/>
        </p:nvSpPr>
        <p:spPr>
          <a:xfrm>
            <a:off x="1563861" y="3790351"/>
            <a:ext cx="4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Hình ảnh 41" descr="Mèo Taffy vui lòng">
            <a:extLst>
              <a:ext uri="{FF2B5EF4-FFF2-40B4-BE49-F238E27FC236}">
                <a16:creationId xmlns:a16="http://schemas.microsoft.com/office/drawing/2014/main" id="{1EFB58B0-0F8F-4F5A-8EC1-57D776863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870" y="3690610"/>
            <a:ext cx="3540758" cy="3540758"/>
          </a:xfrm>
          <a:prstGeom prst="rect">
            <a:avLst/>
          </a:prstGeom>
        </p:spPr>
      </p:pic>
      <p:pic>
        <p:nvPicPr>
          <p:cNvPr id="44" name="Hình ảnh 43" descr="Bàn tay phấn khích">
            <a:extLst>
              <a:ext uri="{FF2B5EF4-FFF2-40B4-BE49-F238E27FC236}">
                <a16:creationId xmlns:a16="http://schemas.microsoft.com/office/drawing/2014/main" id="{13B0D67C-B01C-4A2E-84CD-F1CDEE803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923263"/>
            <a:ext cx="469901" cy="469901"/>
          </a:xfrm>
          <a:prstGeom prst="rect">
            <a:avLst/>
          </a:prstGeom>
        </p:spPr>
      </p:pic>
      <p:pic>
        <p:nvPicPr>
          <p:cNvPr id="46" name="Hình ảnh 45" descr="Bàn tay phấn khích">
            <a:extLst>
              <a:ext uri="{FF2B5EF4-FFF2-40B4-BE49-F238E27FC236}">
                <a16:creationId xmlns:a16="http://schemas.microsoft.com/office/drawing/2014/main" id="{1705E9AB-C6A8-4308-8C54-01B876CE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657316"/>
            <a:ext cx="469901" cy="469901"/>
          </a:xfrm>
          <a:prstGeom prst="rect">
            <a:avLst/>
          </a:prstGeom>
        </p:spPr>
      </p:pic>
      <p:pic>
        <p:nvPicPr>
          <p:cNvPr id="48" name="Hình ảnh 47" descr="Bàn tay phấn khích">
            <a:extLst>
              <a:ext uri="{FF2B5EF4-FFF2-40B4-BE49-F238E27FC236}">
                <a16:creationId xmlns:a16="http://schemas.microsoft.com/office/drawing/2014/main" id="{C9A92F2A-DE7E-4D1F-8CD9-F487F079C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2404076"/>
            <a:ext cx="469901" cy="469901"/>
          </a:xfrm>
          <a:prstGeom prst="rect">
            <a:avLst/>
          </a:prstGeom>
        </p:spPr>
      </p:pic>
      <p:pic>
        <p:nvPicPr>
          <p:cNvPr id="50" name="Hình ảnh 49" descr="Bàn tay phấn khích">
            <a:extLst>
              <a:ext uri="{FF2B5EF4-FFF2-40B4-BE49-F238E27FC236}">
                <a16:creationId xmlns:a16="http://schemas.microsoft.com/office/drawing/2014/main" id="{0951FFE8-42EA-420A-81E2-7A23A51D9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8" y="3132775"/>
            <a:ext cx="469901" cy="469901"/>
          </a:xfrm>
          <a:prstGeom prst="rect">
            <a:avLst/>
          </a:prstGeom>
        </p:spPr>
      </p:pic>
      <p:pic>
        <p:nvPicPr>
          <p:cNvPr id="3" name="Hình ảnh 2" descr="Mèo Taffy thiên thần">
            <a:extLst>
              <a:ext uri="{FF2B5EF4-FFF2-40B4-BE49-F238E27FC236}">
                <a16:creationId xmlns:a16="http://schemas.microsoft.com/office/drawing/2014/main" id="{BF9078B0-7C37-48BC-9369-83741F46F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0" y="4325519"/>
            <a:ext cx="2667000" cy="2667000"/>
          </a:xfrm>
          <a:prstGeom prst="rect">
            <a:avLst/>
          </a:prstGeom>
        </p:spPr>
      </p:pic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BB737419-8AA0-45D1-BC00-BADF35705341}"/>
              </a:ext>
            </a:extLst>
          </p:cNvPr>
          <p:cNvSpPr/>
          <p:nvPr/>
        </p:nvSpPr>
        <p:spPr>
          <a:xfrm>
            <a:off x="5725160" y="549104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E4961591-A795-40E4-8649-A524899B5682}"/>
              </a:ext>
            </a:extLst>
          </p:cNvPr>
          <p:cNvSpPr/>
          <p:nvPr/>
        </p:nvSpPr>
        <p:spPr>
          <a:xfrm>
            <a:off x="5725160" y="1693610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FF613F4-94BA-43B7-962C-12E8D291A2AE}"/>
              </a:ext>
            </a:extLst>
          </p:cNvPr>
          <p:cNvSpPr/>
          <p:nvPr/>
        </p:nvSpPr>
        <p:spPr>
          <a:xfrm>
            <a:off x="5725160" y="2829080"/>
            <a:ext cx="314960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6077879-F988-4AA2-8E73-766CED0D8CF6}"/>
              </a:ext>
            </a:extLst>
          </p:cNvPr>
          <p:cNvSpPr txBox="1"/>
          <p:nvPr/>
        </p:nvSpPr>
        <p:spPr>
          <a:xfrm>
            <a:off x="5806440" y="2113171"/>
            <a:ext cx="6627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HIỂU SKLEARN.CLUSTER.KMEANS VÀ ÁP DỤNG PHÂN NHÓM DỮ LIỆU IRIS </a:t>
            </a:r>
            <a:endParaRPr lang="en-US" sz="160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580269C-52BC-49DA-90DF-1691A5642B41}"/>
              </a:ext>
            </a:extLst>
          </p:cNvPr>
          <p:cNvSpPr/>
          <p:nvPr/>
        </p:nvSpPr>
        <p:spPr>
          <a:xfrm>
            <a:off x="5725160" y="3987699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08EE446-0B77-47E6-B1D4-ACB7D915DB2F}"/>
              </a:ext>
            </a:extLst>
          </p:cNvPr>
          <p:cNvSpPr/>
          <p:nvPr/>
        </p:nvSpPr>
        <p:spPr>
          <a:xfrm>
            <a:off x="5725160" y="5123169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04576F89-B0AD-456F-8683-7CF902BA5F69}"/>
              </a:ext>
            </a:extLst>
          </p:cNvPr>
          <p:cNvSpPr/>
          <p:nvPr/>
        </p:nvSpPr>
        <p:spPr>
          <a:xfrm>
            <a:off x="5725160" y="6258639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756AC344-687E-43E0-A7CE-57F36C48D647}"/>
              </a:ext>
            </a:extLst>
          </p:cNvPr>
          <p:cNvSpPr/>
          <p:nvPr/>
        </p:nvSpPr>
        <p:spPr>
          <a:xfrm>
            <a:off x="5725160" y="549104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7F6AD20A-D977-40EA-8418-2E68E558F8D7}"/>
              </a:ext>
            </a:extLst>
          </p:cNvPr>
          <p:cNvSpPr/>
          <p:nvPr/>
        </p:nvSpPr>
        <p:spPr>
          <a:xfrm>
            <a:off x="5725160" y="1693610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A80D8791-76DE-4B60-B1EC-E52479F66CE8}"/>
              </a:ext>
            </a:extLst>
          </p:cNvPr>
          <p:cNvSpPr/>
          <p:nvPr/>
        </p:nvSpPr>
        <p:spPr>
          <a:xfrm>
            <a:off x="5725160" y="2829080"/>
            <a:ext cx="314960" cy="3378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40">
            <a:extLst>
              <a:ext uri="{FF2B5EF4-FFF2-40B4-BE49-F238E27FC236}">
                <a16:creationId xmlns:a16="http://schemas.microsoft.com/office/drawing/2014/main" id="{8B7E334C-BFFF-4DF8-A4CD-72D97FFE9EFC}"/>
              </a:ext>
            </a:extLst>
          </p:cNvPr>
          <p:cNvSpPr/>
          <p:nvPr/>
        </p:nvSpPr>
        <p:spPr>
          <a:xfrm flipH="1" flipV="1">
            <a:off x="659876" y="4531901"/>
            <a:ext cx="5181434" cy="762240"/>
          </a:xfrm>
          <a:custGeom>
            <a:avLst/>
            <a:gdLst>
              <a:gd name="connsiteX0" fmla="*/ 0 w 2838450"/>
              <a:gd name="connsiteY0" fmla="*/ 638175 h 638175"/>
              <a:gd name="connsiteX1" fmla="*/ 638175 w 2838450"/>
              <a:gd name="connsiteY1" fmla="*/ 0 h 638175"/>
              <a:gd name="connsiteX2" fmla="*/ 2838450 w 28384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450" h="638175">
                <a:moveTo>
                  <a:pt x="0" y="638175"/>
                </a:moveTo>
                <a:lnTo>
                  <a:pt x="638175" y="0"/>
                </a:lnTo>
                <a:lnTo>
                  <a:pt x="2838450" y="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40">
            <a:extLst>
              <a:ext uri="{FF2B5EF4-FFF2-40B4-BE49-F238E27FC236}">
                <a16:creationId xmlns:a16="http://schemas.microsoft.com/office/drawing/2014/main" id="{956BEDF6-7AFB-40DB-AFE1-FB42706095F6}"/>
              </a:ext>
            </a:extLst>
          </p:cNvPr>
          <p:cNvSpPr/>
          <p:nvPr/>
        </p:nvSpPr>
        <p:spPr>
          <a:xfrm flipH="1">
            <a:off x="857839" y="1977131"/>
            <a:ext cx="5263506" cy="484675"/>
          </a:xfrm>
          <a:custGeom>
            <a:avLst/>
            <a:gdLst>
              <a:gd name="connsiteX0" fmla="*/ 0 w 2838450"/>
              <a:gd name="connsiteY0" fmla="*/ 638175 h 638175"/>
              <a:gd name="connsiteX1" fmla="*/ 638175 w 2838450"/>
              <a:gd name="connsiteY1" fmla="*/ 0 h 638175"/>
              <a:gd name="connsiteX2" fmla="*/ 2838450 w 28384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450" h="638175">
                <a:moveTo>
                  <a:pt x="0" y="638175"/>
                </a:moveTo>
                <a:lnTo>
                  <a:pt x="638175" y="0"/>
                </a:lnTo>
                <a:lnTo>
                  <a:pt x="2838450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3337A81-A6CB-43BE-A252-E550685848F3}"/>
              </a:ext>
            </a:extLst>
          </p:cNvPr>
          <p:cNvSpPr/>
          <p:nvPr/>
        </p:nvSpPr>
        <p:spPr>
          <a:xfrm>
            <a:off x="0" y="4675695"/>
            <a:ext cx="12192000" cy="2182305"/>
          </a:xfrm>
          <a:prstGeom prst="rect">
            <a:avLst/>
          </a:prstGeom>
          <a:solidFill>
            <a:srgbClr val="00B0F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560B35D-FB85-469A-84F4-C7059B269064}"/>
              </a:ext>
            </a:extLst>
          </p:cNvPr>
          <p:cNvSpPr txBox="1"/>
          <p:nvPr/>
        </p:nvSpPr>
        <p:spPr>
          <a:xfrm>
            <a:off x="958526" y="180284"/>
            <a:ext cx="366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 viện Sklearn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Bàn tay phấn khích">
            <a:extLst>
              <a:ext uri="{FF2B5EF4-FFF2-40B4-BE49-F238E27FC236}">
                <a16:creationId xmlns:a16="http://schemas.microsoft.com/office/drawing/2014/main" id="{8E1EBB99-F71F-4CE3-BBEE-D17A91C8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1" y="97060"/>
            <a:ext cx="763735" cy="763735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A50622E-E642-4F87-9BBC-D047422CC1CC}"/>
              </a:ext>
            </a:extLst>
          </p:cNvPr>
          <p:cNvSpPr/>
          <p:nvPr/>
        </p:nvSpPr>
        <p:spPr>
          <a:xfrm>
            <a:off x="1134755" y="777936"/>
            <a:ext cx="3413033" cy="1657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任意多边形 20">
            <a:extLst>
              <a:ext uri="{FF2B5EF4-FFF2-40B4-BE49-F238E27FC236}">
                <a16:creationId xmlns:a16="http://schemas.microsoft.com/office/drawing/2014/main" id="{A4B5869A-E9A9-44B4-956C-EAA186232DEA}"/>
              </a:ext>
            </a:extLst>
          </p:cNvPr>
          <p:cNvSpPr/>
          <p:nvPr/>
        </p:nvSpPr>
        <p:spPr>
          <a:xfrm>
            <a:off x="9230127" y="1651349"/>
            <a:ext cx="2032693" cy="638175"/>
          </a:xfrm>
          <a:custGeom>
            <a:avLst/>
            <a:gdLst>
              <a:gd name="connsiteX0" fmla="*/ 0 w 2838450"/>
              <a:gd name="connsiteY0" fmla="*/ 638175 h 638175"/>
              <a:gd name="connsiteX1" fmla="*/ 638175 w 2838450"/>
              <a:gd name="connsiteY1" fmla="*/ 0 h 638175"/>
              <a:gd name="connsiteX2" fmla="*/ 2838450 w 28384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450" h="638175">
                <a:moveTo>
                  <a:pt x="0" y="638175"/>
                </a:moveTo>
                <a:lnTo>
                  <a:pt x="638175" y="0"/>
                </a:lnTo>
                <a:lnTo>
                  <a:pt x="2838450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2F2C445-F8AD-4526-8E5F-558A666AF706}"/>
              </a:ext>
            </a:extLst>
          </p:cNvPr>
          <p:cNvSpPr txBox="1"/>
          <p:nvPr/>
        </p:nvSpPr>
        <p:spPr>
          <a:xfrm>
            <a:off x="9873663" y="1096151"/>
            <a:ext cx="1389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/>
              <a:t>Python</a:t>
            </a:r>
            <a:endParaRPr lang="en-US" sz="2800" b="1" dirty="0"/>
          </a:p>
        </p:txBody>
      </p:sp>
      <p:grpSp>
        <p:nvGrpSpPr>
          <p:cNvPr id="8" name="组合 5">
            <a:extLst>
              <a:ext uri="{FF2B5EF4-FFF2-40B4-BE49-F238E27FC236}">
                <a16:creationId xmlns:a16="http://schemas.microsoft.com/office/drawing/2014/main" id="{FAD589AD-6711-4D33-B97D-58651FAA3ACE}"/>
              </a:ext>
            </a:extLst>
          </p:cNvPr>
          <p:cNvGrpSpPr/>
          <p:nvPr/>
        </p:nvGrpSpPr>
        <p:grpSpPr>
          <a:xfrm>
            <a:off x="5315039" y="1357681"/>
            <a:ext cx="4121755" cy="3474666"/>
            <a:chOff x="7759065" y="1559433"/>
            <a:chExt cx="2743200" cy="2312536"/>
          </a:xfrm>
          <a:effectLst>
            <a:reflection blurRad="25400" stA="38000" endPos="35000" dir="5400000" sy="-100000" algn="bl" rotWithShape="0"/>
          </a:effectLst>
        </p:grpSpPr>
        <p:sp>
          <p:nvSpPr>
            <p:cNvPr id="9" name="椭圆形标注 22">
              <a:extLst>
                <a:ext uri="{FF2B5EF4-FFF2-40B4-BE49-F238E27FC236}">
                  <a16:creationId xmlns:a16="http://schemas.microsoft.com/office/drawing/2014/main" id="{6FFA09F1-CEA2-4006-ABF6-AEF72DB6D592}"/>
                </a:ext>
              </a:extLst>
            </p:cNvPr>
            <p:cNvSpPr/>
            <p:nvPr/>
          </p:nvSpPr>
          <p:spPr>
            <a:xfrm>
              <a:off x="7830694" y="1609184"/>
              <a:ext cx="2386639" cy="2262785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2026 w 2387242"/>
                <a:gd name="connsiteY0" fmla="*/ 2262737 h 2262745"/>
                <a:gd name="connsiteX1" fmla="*/ 1586378 w 2387242"/>
                <a:gd name="connsiteY1" fmla="*/ 1835860 h 2262745"/>
                <a:gd name="connsiteX2" fmla="*/ 202999 w 2387242"/>
                <a:gd name="connsiteY2" fmla="*/ 1445870 h 2262745"/>
                <a:gd name="connsiteX3" fmla="*/ 669470 w 2387242"/>
                <a:gd name="connsiteY3" fmla="*/ 111352 h 2262745"/>
                <a:gd name="connsiteX4" fmla="*/ 2077101 w 2387242"/>
                <a:gd name="connsiteY4" fmla="*/ 216756 h 2262745"/>
                <a:gd name="connsiteX5" fmla="*/ 2058792 w 2387242"/>
                <a:gd name="connsiteY5" fmla="*/ 1684848 h 2262745"/>
                <a:gd name="connsiteX6" fmla="*/ 2272791 w 2387242"/>
                <a:gd name="connsiteY6" fmla="*/ 2244632 h 2262745"/>
                <a:gd name="connsiteX7" fmla="*/ 2142026 w 2387242"/>
                <a:gd name="connsiteY7" fmla="*/ 2262737 h 2262745"/>
                <a:gd name="connsiteX0" fmla="*/ 2142026 w 2386639"/>
                <a:gd name="connsiteY0" fmla="*/ 2262737 h 2262785"/>
                <a:gd name="connsiteX1" fmla="*/ 1586378 w 2386639"/>
                <a:gd name="connsiteY1" fmla="*/ 1835860 h 2262785"/>
                <a:gd name="connsiteX2" fmla="*/ 202999 w 2386639"/>
                <a:gd name="connsiteY2" fmla="*/ 1445870 h 2262785"/>
                <a:gd name="connsiteX3" fmla="*/ 669470 w 2386639"/>
                <a:gd name="connsiteY3" fmla="*/ 111352 h 2262785"/>
                <a:gd name="connsiteX4" fmla="*/ 2077101 w 2386639"/>
                <a:gd name="connsiteY4" fmla="*/ 216756 h 2262785"/>
                <a:gd name="connsiteX5" fmla="*/ 2058792 w 2386639"/>
                <a:gd name="connsiteY5" fmla="*/ 1684848 h 2262785"/>
                <a:gd name="connsiteX6" fmla="*/ 2290080 w 2386639"/>
                <a:gd name="connsiteY6" fmla="*/ 2261921 h 2262785"/>
                <a:gd name="connsiteX7" fmla="*/ 2142026 w 2386639"/>
                <a:gd name="connsiteY7" fmla="*/ 2262737 h 2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9" h="2262785">
                  <a:moveTo>
                    <a:pt x="2142026" y="2262737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96" y="1343987"/>
                    <a:pt x="2058792" y="1684848"/>
                  </a:cubicBezTo>
                  <a:cubicBezTo>
                    <a:pt x="2094289" y="2025709"/>
                    <a:pt x="2241950" y="2172143"/>
                    <a:pt x="2290080" y="2261921"/>
                  </a:cubicBezTo>
                  <a:cubicBezTo>
                    <a:pt x="2214385" y="2259624"/>
                    <a:pt x="2212719" y="2263238"/>
                    <a:pt x="2142026" y="22627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形标注 7">
              <a:extLst>
                <a:ext uri="{FF2B5EF4-FFF2-40B4-BE49-F238E27FC236}">
                  <a16:creationId xmlns:a16="http://schemas.microsoft.com/office/drawing/2014/main" id="{F30E71EB-BC69-4BDD-AA9B-89594C38DE52}"/>
                </a:ext>
              </a:extLst>
            </p:cNvPr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8">
            <a:extLst>
              <a:ext uri="{FF2B5EF4-FFF2-40B4-BE49-F238E27FC236}">
                <a16:creationId xmlns:a16="http://schemas.microsoft.com/office/drawing/2014/main" id="{EEBD64D2-827F-4F7B-B5A2-18A3461AFB0B}"/>
              </a:ext>
            </a:extLst>
          </p:cNvPr>
          <p:cNvGrpSpPr/>
          <p:nvPr/>
        </p:nvGrpSpPr>
        <p:grpSpPr>
          <a:xfrm>
            <a:off x="4590539" y="1991980"/>
            <a:ext cx="3664657" cy="3050442"/>
            <a:chOff x="7759065" y="1559433"/>
            <a:chExt cx="2743200" cy="2322300"/>
          </a:xfrm>
          <a:effectLst>
            <a:outerShdw blurRad="165100" dist="38100" algn="l" rotWithShape="0">
              <a:prstClr val="black">
                <a:alpha val="40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2" name="椭圆形标注 22">
              <a:extLst>
                <a:ext uri="{FF2B5EF4-FFF2-40B4-BE49-F238E27FC236}">
                  <a16:creationId xmlns:a16="http://schemas.microsoft.com/office/drawing/2014/main" id="{8DBC788C-0948-4312-BD18-BF427807E780}"/>
                </a:ext>
              </a:extLst>
            </p:cNvPr>
            <p:cNvSpPr/>
            <p:nvPr/>
          </p:nvSpPr>
          <p:spPr>
            <a:xfrm>
              <a:off x="7830694" y="1609184"/>
              <a:ext cx="2386633" cy="2272549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3402 w 2387242"/>
                <a:gd name="connsiteY0" fmla="*/ 2266995 h 2267002"/>
                <a:gd name="connsiteX1" fmla="*/ 1586378 w 2387242"/>
                <a:gd name="connsiteY1" fmla="*/ 1835860 h 2267002"/>
                <a:gd name="connsiteX2" fmla="*/ 202999 w 2387242"/>
                <a:gd name="connsiteY2" fmla="*/ 1445870 h 2267002"/>
                <a:gd name="connsiteX3" fmla="*/ 669470 w 2387242"/>
                <a:gd name="connsiteY3" fmla="*/ 111352 h 2267002"/>
                <a:gd name="connsiteX4" fmla="*/ 2077101 w 2387242"/>
                <a:gd name="connsiteY4" fmla="*/ 216756 h 2267002"/>
                <a:gd name="connsiteX5" fmla="*/ 2058792 w 2387242"/>
                <a:gd name="connsiteY5" fmla="*/ 1684848 h 2267002"/>
                <a:gd name="connsiteX6" fmla="*/ 2272791 w 2387242"/>
                <a:gd name="connsiteY6" fmla="*/ 2244632 h 2267002"/>
                <a:gd name="connsiteX7" fmla="*/ 2143402 w 2387242"/>
                <a:gd name="connsiteY7" fmla="*/ 2266995 h 2267002"/>
                <a:gd name="connsiteX0" fmla="*/ 2143402 w 2386633"/>
                <a:gd name="connsiteY0" fmla="*/ 2266995 h 2272549"/>
                <a:gd name="connsiteX1" fmla="*/ 1586378 w 2386633"/>
                <a:gd name="connsiteY1" fmla="*/ 1835860 h 2272549"/>
                <a:gd name="connsiteX2" fmla="*/ 202999 w 2386633"/>
                <a:gd name="connsiteY2" fmla="*/ 1445870 h 2272549"/>
                <a:gd name="connsiteX3" fmla="*/ 669470 w 2386633"/>
                <a:gd name="connsiteY3" fmla="*/ 111352 h 2272549"/>
                <a:gd name="connsiteX4" fmla="*/ 2077101 w 2386633"/>
                <a:gd name="connsiteY4" fmla="*/ 216756 h 2272549"/>
                <a:gd name="connsiteX5" fmla="*/ 2058792 w 2386633"/>
                <a:gd name="connsiteY5" fmla="*/ 1684848 h 2272549"/>
                <a:gd name="connsiteX6" fmla="*/ 2290239 w 2386633"/>
                <a:gd name="connsiteY6" fmla="*/ 2272549 h 2272549"/>
                <a:gd name="connsiteX7" fmla="*/ 2143402 w 2386633"/>
                <a:gd name="connsiteY7" fmla="*/ 2266995 h 227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3" h="2272549">
                  <a:moveTo>
                    <a:pt x="2143402" y="2266995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69" y="1342216"/>
                    <a:pt x="2058792" y="1684848"/>
                  </a:cubicBezTo>
                  <a:cubicBezTo>
                    <a:pt x="2094315" y="2027480"/>
                    <a:pt x="2242109" y="2182771"/>
                    <a:pt x="2290239" y="2272549"/>
                  </a:cubicBezTo>
                  <a:cubicBezTo>
                    <a:pt x="2214544" y="2270252"/>
                    <a:pt x="2214095" y="2267496"/>
                    <a:pt x="2143402" y="22669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形标注 10">
              <a:extLst>
                <a:ext uri="{FF2B5EF4-FFF2-40B4-BE49-F238E27FC236}">
                  <a16:creationId xmlns:a16="http://schemas.microsoft.com/office/drawing/2014/main" id="{55B69754-D740-4A00-A2ED-F2B649032678}"/>
                </a:ext>
              </a:extLst>
            </p:cNvPr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0053E06-47F6-4E1F-B18F-09A165FAB3B4}"/>
              </a:ext>
            </a:extLst>
          </p:cNvPr>
          <p:cNvSpPr txBox="1"/>
          <p:nvPr/>
        </p:nvSpPr>
        <p:spPr>
          <a:xfrm>
            <a:off x="539549" y="1422343"/>
            <a:ext cx="607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loại - Hồi quy - Phân cụm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组合 11">
            <a:extLst>
              <a:ext uri="{FF2B5EF4-FFF2-40B4-BE49-F238E27FC236}">
                <a16:creationId xmlns:a16="http://schemas.microsoft.com/office/drawing/2014/main" id="{67372CD7-9464-44A2-AD16-F3B336B1CAAE}"/>
              </a:ext>
            </a:extLst>
          </p:cNvPr>
          <p:cNvGrpSpPr/>
          <p:nvPr/>
        </p:nvGrpSpPr>
        <p:grpSpPr>
          <a:xfrm>
            <a:off x="4130040" y="2691495"/>
            <a:ext cx="3054040" cy="2584675"/>
            <a:chOff x="7759065" y="1559433"/>
            <a:chExt cx="2743200" cy="2321607"/>
          </a:xfrm>
          <a:solidFill>
            <a:srgbClr val="00B0F0"/>
          </a:solidFill>
          <a:effectLst>
            <a:outerShdw blurRad="292100" dist="165100" dir="16200000" sx="102000" sy="102000" rotWithShape="0">
              <a:prstClr val="black">
                <a:alpha val="35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9" name="椭圆形标注 22">
              <a:extLst>
                <a:ext uri="{FF2B5EF4-FFF2-40B4-BE49-F238E27FC236}">
                  <a16:creationId xmlns:a16="http://schemas.microsoft.com/office/drawing/2014/main" id="{2D55CEDD-BD6F-4A1C-B87F-EB83ED3572DA}"/>
                </a:ext>
              </a:extLst>
            </p:cNvPr>
            <p:cNvSpPr/>
            <p:nvPr/>
          </p:nvSpPr>
          <p:spPr>
            <a:xfrm>
              <a:off x="7830694" y="1609184"/>
              <a:ext cx="2386564" cy="2271856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2307 w 2387242"/>
                <a:gd name="connsiteY0" fmla="*/ 2269790 h 2269796"/>
                <a:gd name="connsiteX1" fmla="*/ 1586378 w 2387242"/>
                <a:gd name="connsiteY1" fmla="*/ 1835860 h 2269796"/>
                <a:gd name="connsiteX2" fmla="*/ 202999 w 2387242"/>
                <a:gd name="connsiteY2" fmla="*/ 1445870 h 2269796"/>
                <a:gd name="connsiteX3" fmla="*/ 669470 w 2387242"/>
                <a:gd name="connsiteY3" fmla="*/ 111352 h 2269796"/>
                <a:gd name="connsiteX4" fmla="*/ 2077101 w 2387242"/>
                <a:gd name="connsiteY4" fmla="*/ 216756 h 2269796"/>
                <a:gd name="connsiteX5" fmla="*/ 2058792 w 2387242"/>
                <a:gd name="connsiteY5" fmla="*/ 1684848 h 2269796"/>
                <a:gd name="connsiteX6" fmla="*/ 2272791 w 2387242"/>
                <a:gd name="connsiteY6" fmla="*/ 2244632 h 2269796"/>
                <a:gd name="connsiteX7" fmla="*/ 2142307 w 2387242"/>
                <a:gd name="connsiteY7" fmla="*/ 2269790 h 2269796"/>
                <a:gd name="connsiteX0" fmla="*/ 2142307 w 2386564"/>
                <a:gd name="connsiteY0" fmla="*/ 2269790 h 2271855"/>
                <a:gd name="connsiteX1" fmla="*/ 1586378 w 2386564"/>
                <a:gd name="connsiteY1" fmla="*/ 1835860 h 2271855"/>
                <a:gd name="connsiteX2" fmla="*/ 202999 w 2386564"/>
                <a:gd name="connsiteY2" fmla="*/ 1445870 h 2271855"/>
                <a:gd name="connsiteX3" fmla="*/ 669470 w 2386564"/>
                <a:gd name="connsiteY3" fmla="*/ 111352 h 2271855"/>
                <a:gd name="connsiteX4" fmla="*/ 2077101 w 2386564"/>
                <a:gd name="connsiteY4" fmla="*/ 216756 h 2271855"/>
                <a:gd name="connsiteX5" fmla="*/ 2058792 w 2386564"/>
                <a:gd name="connsiteY5" fmla="*/ 1684848 h 2271855"/>
                <a:gd name="connsiteX6" fmla="*/ 2292235 w 2386564"/>
                <a:gd name="connsiteY6" fmla="*/ 2271855 h 2271855"/>
                <a:gd name="connsiteX7" fmla="*/ 2142307 w 2386564"/>
                <a:gd name="connsiteY7" fmla="*/ 2269790 h 227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564" h="2271855">
                  <a:moveTo>
                    <a:pt x="2142307" y="2269790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2936" y="1342332"/>
                    <a:pt x="2058792" y="1684848"/>
                  </a:cubicBezTo>
                  <a:cubicBezTo>
                    <a:pt x="2094648" y="2027364"/>
                    <a:pt x="2244105" y="2182077"/>
                    <a:pt x="2292235" y="2271855"/>
                  </a:cubicBezTo>
                  <a:cubicBezTo>
                    <a:pt x="2216540" y="2269558"/>
                    <a:pt x="2213000" y="2270291"/>
                    <a:pt x="2142307" y="2269790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形标注 13">
              <a:extLst>
                <a:ext uri="{FF2B5EF4-FFF2-40B4-BE49-F238E27FC236}">
                  <a16:creationId xmlns:a16="http://schemas.microsoft.com/office/drawing/2014/main" id="{F076BE58-F7DE-40CE-BDEC-5E807C763E60}"/>
                </a:ext>
              </a:extLst>
            </p:cNvPr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E9F4D90-973E-4B58-9A39-4DB5681D1C1E}"/>
              </a:ext>
            </a:extLst>
          </p:cNvPr>
          <p:cNvSpPr txBox="1"/>
          <p:nvPr/>
        </p:nvSpPr>
        <p:spPr>
          <a:xfrm>
            <a:off x="203267" y="4666240"/>
            <a:ext cx="607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 &amp; Numpy &amp; Pandas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4" grpId="0" animBg="1"/>
      <p:bldP spid="15" grpId="0"/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7D43045-DEE3-4FF0-A2B0-6A2AB94BED47}"/>
              </a:ext>
            </a:extLst>
          </p:cNvPr>
          <p:cNvSpPr/>
          <p:nvPr/>
        </p:nvSpPr>
        <p:spPr>
          <a:xfrm>
            <a:off x="0" y="0"/>
            <a:ext cx="180934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417BFC-F334-4CB6-B240-A31F757F8E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35" y="1287598"/>
            <a:ext cx="4216522" cy="410152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09DCDD2-4244-450A-BDF9-19E66ADC41D1}"/>
              </a:ext>
            </a:extLst>
          </p:cNvPr>
          <p:cNvSpPr txBox="1"/>
          <p:nvPr/>
        </p:nvSpPr>
        <p:spPr>
          <a:xfrm>
            <a:off x="1809345" y="5569564"/>
            <a:ext cx="22910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 hội tụ của </a:t>
            </a:r>
            <a:r>
              <a:rPr lang="en-US" b="0" i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-means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66A14C2F-96C5-4368-BD7E-3EB622F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962" y="2444099"/>
            <a:ext cx="4952303" cy="1788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0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KMEAN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0xpan's Blog">
            <a:extLst>
              <a:ext uri="{FF2B5EF4-FFF2-40B4-BE49-F238E27FC236}">
                <a16:creationId xmlns:a16="http://schemas.microsoft.com/office/drawing/2014/main" id="{447AC927-9E40-4016-8C00-3C9B397CB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r="22800"/>
          <a:stretch/>
        </p:blipFill>
        <p:spPr bwMode="auto">
          <a:xfrm>
            <a:off x="7292503" y="2106081"/>
            <a:ext cx="2682152" cy="24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960312D-99DD-4AB6-92D5-893A5442F9C3}"/>
              </a:ext>
            </a:extLst>
          </p:cNvPr>
          <p:cNvSpPr/>
          <p:nvPr/>
        </p:nvSpPr>
        <p:spPr>
          <a:xfrm>
            <a:off x="7370087" y="6425454"/>
            <a:ext cx="2928053" cy="432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412A8DD-8369-49DC-8F45-5E81B49CB5CF}"/>
              </a:ext>
            </a:extLst>
          </p:cNvPr>
          <p:cNvSpPr/>
          <p:nvPr/>
        </p:nvSpPr>
        <p:spPr>
          <a:xfrm rot="16200000">
            <a:off x="11654901" y="3122613"/>
            <a:ext cx="851976" cy="2439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9273188C-AADA-4B2D-A50C-526254F8F5A8}"/>
              </a:ext>
            </a:extLst>
          </p:cNvPr>
          <p:cNvSpPr/>
          <p:nvPr/>
        </p:nvSpPr>
        <p:spPr>
          <a:xfrm rot="16200000">
            <a:off x="11331222" y="3159224"/>
            <a:ext cx="851976" cy="170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450D731-89A4-4565-B51D-6F2B25D93CC0}"/>
              </a:ext>
            </a:extLst>
          </p:cNvPr>
          <p:cNvSpPr/>
          <p:nvPr/>
        </p:nvSpPr>
        <p:spPr>
          <a:xfrm rot="16200000">
            <a:off x="11044154" y="3159224"/>
            <a:ext cx="851976" cy="1707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4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CF9392-6F49-451C-9262-464AA168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73" y="1884199"/>
            <a:ext cx="5389380" cy="23154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br>
              <a:rPr lang="en-US" sz="8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  <a:endParaRPr lang="en-US" sz="8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004244D-BEAE-4F2D-AEBC-75EF547276CC}"/>
              </a:ext>
            </a:extLst>
          </p:cNvPr>
          <p:cNvSpPr/>
          <p:nvPr/>
        </p:nvSpPr>
        <p:spPr>
          <a:xfrm>
            <a:off x="10661749" y="0"/>
            <a:ext cx="150724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57A0455-0A20-4305-97B5-C44940654D0D}"/>
              </a:ext>
            </a:extLst>
          </p:cNvPr>
          <p:cNvSpPr/>
          <p:nvPr/>
        </p:nvSpPr>
        <p:spPr>
          <a:xfrm>
            <a:off x="5655997" y="420143"/>
            <a:ext cx="6009366" cy="60170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04B86A7-924D-4644-BC57-4CA75A3BC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" b="3704"/>
          <a:stretch/>
        </p:blipFill>
        <p:spPr>
          <a:xfrm>
            <a:off x="5708647" y="455296"/>
            <a:ext cx="5904065" cy="3094066"/>
          </a:xfrm>
          <a:prstGeom prst="rect">
            <a:avLst/>
          </a:prstGeom>
        </p:spPr>
      </p:pic>
      <p:grpSp>
        <p:nvGrpSpPr>
          <p:cNvPr id="18" name="Nhóm 17">
            <a:extLst>
              <a:ext uri="{FF2B5EF4-FFF2-40B4-BE49-F238E27FC236}">
                <a16:creationId xmlns:a16="http://schemas.microsoft.com/office/drawing/2014/main" id="{46EE037A-366F-4619-B1DB-6CFD15D1F624}"/>
              </a:ext>
            </a:extLst>
          </p:cNvPr>
          <p:cNvGrpSpPr/>
          <p:nvPr/>
        </p:nvGrpSpPr>
        <p:grpSpPr>
          <a:xfrm>
            <a:off x="6376951" y="1959209"/>
            <a:ext cx="4784407" cy="3850927"/>
            <a:chOff x="2803525" y="1819275"/>
            <a:chExt cx="6581775" cy="5037138"/>
          </a:xfrm>
        </p:grpSpPr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1FF13ECB-4983-4D1C-AEB8-9D0FC039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88" y="6108700"/>
              <a:ext cx="5810250" cy="747713"/>
            </a:xfrm>
            <a:prstGeom prst="rect">
              <a:avLst/>
            </a:prstGeom>
            <a:solidFill>
              <a:srgbClr val="F94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421A2D-B6DD-4155-A026-E513A4D3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5238750"/>
              <a:ext cx="6581775" cy="615950"/>
            </a:xfrm>
            <a:custGeom>
              <a:avLst/>
              <a:gdLst>
                <a:gd name="T0" fmla="*/ 4146 w 4146"/>
                <a:gd name="T1" fmla="*/ 388 h 388"/>
                <a:gd name="T2" fmla="*/ 0 w 4146"/>
                <a:gd name="T3" fmla="*/ 388 h 388"/>
                <a:gd name="T4" fmla="*/ 394 w 4146"/>
                <a:gd name="T5" fmla="*/ 0 h 388"/>
                <a:gd name="T6" fmla="*/ 3752 w 4146"/>
                <a:gd name="T7" fmla="*/ 0 h 388"/>
                <a:gd name="T8" fmla="*/ 4146 w 414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6" h="388">
                  <a:moveTo>
                    <a:pt x="4146" y="388"/>
                  </a:moveTo>
                  <a:lnTo>
                    <a:pt x="0" y="388"/>
                  </a:lnTo>
                  <a:lnTo>
                    <a:pt x="394" y="0"/>
                  </a:lnTo>
                  <a:lnTo>
                    <a:pt x="3752" y="0"/>
                  </a:lnTo>
                  <a:lnTo>
                    <a:pt x="4146" y="388"/>
                  </a:lnTo>
                  <a:close/>
                </a:path>
              </a:pathLst>
            </a:custGeom>
            <a:solidFill>
              <a:srgbClr val="F94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DFF8123-AC52-4CF5-BF1B-F295A699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5238750"/>
              <a:ext cx="6581775" cy="615950"/>
            </a:xfrm>
            <a:custGeom>
              <a:avLst/>
              <a:gdLst>
                <a:gd name="T0" fmla="*/ 4146 w 4146"/>
                <a:gd name="T1" fmla="*/ 388 h 388"/>
                <a:gd name="T2" fmla="*/ 0 w 4146"/>
                <a:gd name="T3" fmla="*/ 388 h 388"/>
                <a:gd name="T4" fmla="*/ 394 w 4146"/>
                <a:gd name="T5" fmla="*/ 0 h 388"/>
                <a:gd name="T6" fmla="*/ 3752 w 4146"/>
                <a:gd name="T7" fmla="*/ 0 h 388"/>
                <a:gd name="T8" fmla="*/ 4146 w 414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6" h="388">
                  <a:moveTo>
                    <a:pt x="4146" y="388"/>
                  </a:moveTo>
                  <a:lnTo>
                    <a:pt x="0" y="388"/>
                  </a:lnTo>
                  <a:lnTo>
                    <a:pt x="394" y="0"/>
                  </a:lnTo>
                  <a:lnTo>
                    <a:pt x="3752" y="0"/>
                  </a:lnTo>
                  <a:lnTo>
                    <a:pt x="4146" y="3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A511AAB-83CC-44BF-970E-543A7C86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5854700"/>
              <a:ext cx="6581775" cy="254000"/>
            </a:xfrm>
            <a:prstGeom prst="rect">
              <a:avLst/>
            </a:prstGeom>
            <a:solidFill>
              <a:srgbClr val="CC3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A69EAE40-7B38-47D0-89BA-0CE0A0418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2570163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9 h 108"/>
                <a:gd name="T4" fmla="*/ 151 w 156"/>
                <a:gd name="T5" fmla="*/ 0 h 108"/>
                <a:gd name="T6" fmla="*/ 0 w 156"/>
                <a:gd name="T7" fmla="*/ 100 h 108"/>
                <a:gd name="T8" fmla="*/ 5 w 15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9"/>
                  </a:lnTo>
                  <a:lnTo>
                    <a:pt x="151" y="0"/>
                  </a:lnTo>
                  <a:lnTo>
                    <a:pt x="0" y="100"/>
                  </a:lnTo>
                  <a:lnTo>
                    <a:pt x="5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33D5CA4-120A-4617-A7CD-C51F8C2C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2570163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9 h 108"/>
                <a:gd name="T4" fmla="*/ 151 w 156"/>
                <a:gd name="T5" fmla="*/ 0 h 108"/>
                <a:gd name="T6" fmla="*/ 0 w 156"/>
                <a:gd name="T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9"/>
                  </a:lnTo>
                  <a:lnTo>
                    <a:pt x="151" y="0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F165C6F-4A8A-4DBF-A1D9-BEF58A93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628900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8 h 108"/>
                <a:gd name="T4" fmla="*/ 151 w 156"/>
                <a:gd name="T5" fmla="*/ 0 h 108"/>
                <a:gd name="T6" fmla="*/ 0 w 156"/>
                <a:gd name="T7" fmla="*/ 100 h 108"/>
                <a:gd name="T8" fmla="*/ 5 w 15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8"/>
                  </a:lnTo>
                  <a:lnTo>
                    <a:pt x="151" y="0"/>
                  </a:lnTo>
                  <a:lnTo>
                    <a:pt x="0" y="100"/>
                  </a:lnTo>
                  <a:lnTo>
                    <a:pt x="5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98C9B5E-47C7-4839-9684-8B2FCAAA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628900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8 h 108"/>
                <a:gd name="T4" fmla="*/ 151 w 156"/>
                <a:gd name="T5" fmla="*/ 0 h 108"/>
                <a:gd name="T6" fmla="*/ 0 w 156"/>
                <a:gd name="T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8"/>
                  </a:lnTo>
                  <a:lnTo>
                    <a:pt x="151" y="0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33B8FF91-E14D-4330-AAC6-0051B92E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063" y="2641600"/>
              <a:ext cx="401638" cy="274638"/>
            </a:xfrm>
            <a:custGeom>
              <a:avLst/>
              <a:gdLst>
                <a:gd name="T0" fmla="*/ 6 w 253"/>
                <a:gd name="T1" fmla="*/ 173 h 173"/>
                <a:gd name="T2" fmla="*/ 253 w 253"/>
                <a:gd name="T3" fmla="*/ 8 h 173"/>
                <a:gd name="T4" fmla="*/ 247 w 253"/>
                <a:gd name="T5" fmla="*/ 0 h 173"/>
                <a:gd name="T6" fmla="*/ 0 w 253"/>
                <a:gd name="T7" fmla="*/ 165 h 173"/>
                <a:gd name="T8" fmla="*/ 6 w 253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73">
                  <a:moveTo>
                    <a:pt x="6" y="173"/>
                  </a:moveTo>
                  <a:lnTo>
                    <a:pt x="253" y="8"/>
                  </a:lnTo>
                  <a:lnTo>
                    <a:pt x="247" y="0"/>
                  </a:lnTo>
                  <a:lnTo>
                    <a:pt x="0" y="165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8DA0EEF-6C2B-442F-A18A-32458D68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2698750"/>
              <a:ext cx="398463" cy="274638"/>
            </a:xfrm>
            <a:custGeom>
              <a:avLst/>
              <a:gdLst>
                <a:gd name="T0" fmla="*/ 5 w 251"/>
                <a:gd name="T1" fmla="*/ 173 h 173"/>
                <a:gd name="T2" fmla="*/ 251 w 251"/>
                <a:gd name="T3" fmla="*/ 9 h 173"/>
                <a:gd name="T4" fmla="*/ 246 w 251"/>
                <a:gd name="T5" fmla="*/ 0 h 173"/>
                <a:gd name="T6" fmla="*/ 0 w 251"/>
                <a:gd name="T7" fmla="*/ 165 h 173"/>
                <a:gd name="T8" fmla="*/ 5 w 251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73">
                  <a:moveTo>
                    <a:pt x="5" y="173"/>
                  </a:moveTo>
                  <a:lnTo>
                    <a:pt x="251" y="9"/>
                  </a:lnTo>
                  <a:lnTo>
                    <a:pt x="246" y="0"/>
                  </a:lnTo>
                  <a:lnTo>
                    <a:pt x="0" y="165"/>
                  </a:lnTo>
                  <a:lnTo>
                    <a:pt x="5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C495105-84D6-4C86-9249-1DEC1283C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0" y="5033963"/>
              <a:ext cx="804863" cy="584200"/>
            </a:xfrm>
            <a:custGeom>
              <a:avLst/>
              <a:gdLst>
                <a:gd name="T0" fmla="*/ 322 w 376"/>
                <a:gd name="T1" fmla="*/ 15 h 272"/>
                <a:gd name="T2" fmla="*/ 252 w 376"/>
                <a:gd name="T3" fmla="*/ 33 h 272"/>
                <a:gd name="T4" fmla="*/ 252 w 376"/>
                <a:gd name="T5" fmla="*/ 0 h 272"/>
                <a:gd name="T6" fmla="*/ 0 w 376"/>
                <a:gd name="T7" fmla="*/ 0 h 272"/>
                <a:gd name="T8" fmla="*/ 0 w 376"/>
                <a:gd name="T9" fmla="*/ 100 h 272"/>
                <a:gd name="T10" fmla="*/ 0 w 376"/>
                <a:gd name="T11" fmla="*/ 178 h 272"/>
                <a:gd name="T12" fmla="*/ 0 w 376"/>
                <a:gd name="T13" fmla="*/ 212 h 272"/>
                <a:gd name="T14" fmla="*/ 60 w 376"/>
                <a:gd name="T15" fmla="*/ 272 h 272"/>
                <a:gd name="T16" fmla="*/ 192 w 376"/>
                <a:gd name="T17" fmla="*/ 272 h 272"/>
                <a:gd name="T18" fmla="*/ 252 w 376"/>
                <a:gd name="T19" fmla="*/ 212 h 272"/>
                <a:gd name="T20" fmla="*/ 252 w 376"/>
                <a:gd name="T21" fmla="*/ 205 h 272"/>
                <a:gd name="T22" fmla="*/ 322 w 376"/>
                <a:gd name="T23" fmla="*/ 15 h 272"/>
                <a:gd name="T24" fmla="*/ 252 w 376"/>
                <a:gd name="T25" fmla="*/ 172 h 272"/>
                <a:gd name="T26" fmla="*/ 252 w 376"/>
                <a:gd name="T27" fmla="*/ 100 h 272"/>
                <a:gd name="T28" fmla="*/ 252 w 376"/>
                <a:gd name="T29" fmla="*/ 68 h 272"/>
                <a:gd name="T30" fmla="*/ 305 w 376"/>
                <a:gd name="T31" fmla="*/ 45 h 272"/>
                <a:gd name="T32" fmla="*/ 252 w 376"/>
                <a:gd name="T33" fmla="*/ 1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272">
                  <a:moveTo>
                    <a:pt x="322" y="15"/>
                  </a:moveTo>
                  <a:cubicBezTo>
                    <a:pt x="287" y="8"/>
                    <a:pt x="265" y="20"/>
                    <a:pt x="252" y="33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45"/>
                    <a:pt x="27" y="272"/>
                    <a:pt x="60" y="272"/>
                  </a:cubicBezTo>
                  <a:cubicBezTo>
                    <a:pt x="192" y="272"/>
                    <a:pt x="192" y="272"/>
                    <a:pt x="192" y="272"/>
                  </a:cubicBezTo>
                  <a:cubicBezTo>
                    <a:pt x="225" y="272"/>
                    <a:pt x="252" y="245"/>
                    <a:pt x="252" y="212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334" y="196"/>
                    <a:pt x="376" y="25"/>
                    <a:pt x="322" y="15"/>
                  </a:cubicBezTo>
                  <a:close/>
                  <a:moveTo>
                    <a:pt x="252" y="172"/>
                  </a:moveTo>
                  <a:cubicBezTo>
                    <a:pt x="252" y="100"/>
                    <a:pt x="252" y="100"/>
                    <a:pt x="252" y="100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67" y="55"/>
                    <a:pt x="288" y="39"/>
                    <a:pt x="305" y="45"/>
                  </a:cubicBezTo>
                  <a:cubicBezTo>
                    <a:pt x="333" y="53"/>
                    <a:pt x="299" y="157"/>
                    <a:pt x="252" y="172"/>
                  </a:cubicBez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0A05C329-5A84-46E0-8918-F7B22523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B5CC2DB-6D7D-43F9-8BF7-C7E00A2DC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FFE76F31-9744-4395-8D10-8CC82619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5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7AB7FBEB-CC27-4295-911D-536D722D4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763838"/>
              <a:ext cx="252413" cy="430213"/>
            </a:xfrm>
            <a:custGeom>
              <a:avLst/>
              <a:gdLst>
                <a:gd name="T0" fmla="*/ 100 w 118"/>
                <a:gd name="T1" fmla="*/ 63 h 201"/>
                <a:gd name="T2" fmla="*/ 51 w 118"/>
                <a:gd name="T3" fmla="*/ 7 h 201"/>
                <a:gd name="T4" fmla="*/ 118 w 118"/>
                <a:gd name="T5" fmla="*/ 19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1">
                  <a:moveTo>
                    <a:pt x="100" y="63"/>
                  </a:moveTo>
                  <a:cubicBezTo>
                    <a:pt x="100" y="63"/>
                    <a:pt x="101" y="0"/>
                    <a:pt x="51" y="7"/>
                  </a:cubicBezTo>
                  <a:cubicBezTo>
                    <a:pt x="2" y="15"/>
                    <a:pt x="0" y="201"/>
                    <a:pt x="118" y="198"/>
                  </a:cubicBezTo>
                </a:path>
              </a:pathLst>
            </a:cu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25398FD6-E94C-4817-A6AE-44D3FADCB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63838"/>
              <a:ext cx="252413" cy="430213"/>
            </a:xfrm>
            <a:custGeom>
              <a:avLst/>
              <a:gdLst>
                <a:gd name="T0" fmla="*/ 18 w 118"/>
                <a:gd name="T1" fmla="*/ 63 h 201"/>
                <a:gd name="T2" fmla="*/ 67 w 118"/>
                <a:gd name="T3" fmla="*/ 7 h 201"/>
                <a:gd name="T4" fmla="*/ 0 w 118"/>
                <a:gd name="T5" fmla="*/ 19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1">
                  <a:moveTo>
                    <a:pt x="18" y="63"/>
                  </a:moveTo>
                  <a:cubicBezTo>
                    <a:pt x="18" y="63"/>
                    <a:pt x="17" y="0"/>
                    <a:pt x="67" y="7"/>
                  </a:cubicBezTo>
                  <a:cubicBezTo>
                    <a:pt x="117" y="15"/>
                    <a:pt x="118" y="201"/>
                    <a:pt x="0" y="198"/>
                  </a:cubicBezTo>
                </a:path>
              </a:pathLst>
            </a:cu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547415D6-F0CB-4CA7-862F-69EC11EC7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5" y="3632200"/>
              <a:ext cx="3781425" cy="1897063"/>
            </a:xfrm>
            <a:custGeom>
              <a:avLst/>
              <a:gdLst>
                <a:gd name="T0" fmla="*/ 1595 w 1765"/>
                <a:gd name="T1" fmla="*/ 857 h 886"/>
                <a:gd name="T2" fmla="*/ 1488 w 1765"/>
                <a:gd name="T3" fmla="*/ 858 h 886"/>
                <a:gd name="T4" fmla="*/ 984 w 1765"/>
                <a:gd name="T5" fmla="*/ 858 h 886"/>
                <a:gd name="T6" fmla="*/ 820 w 1765"/>
                <a:gd name="T7" fmla="*/ 858 h 886"/>
                <a:gd name="T8" fmla="*/ 316 w 1765"/>
                <a:gd name="T9" fmla="*/ 858 h 886"/>
                <a:gd name="T10" fmla="*/ 111 w 1765"/>
                <a:gd name="T11" fmla="*/ 656 h 886"/>
                <a:gd name="T12" fmla="*/ 540 w 1765"/>
                <a:gd name="T13" fmla="*/ 38 h 886"/>
                <a:gd name="T14" fmla="*/ 677 w 1765"/>
                <a:gd name="T15" fmla="*/ 14 h 886"/>
                <a:gd name="T16" fmla="*/ 820 w 1765"/>
                <a:gd name="T17" fmla="*/ 0 h 886"/>
                <a:gd name="T18" fmla="*/ 984 w 1765"/>
                <a:gd name="T19" fmla="*/ 0 h 886"/>
                <a:gd name="T20" fmla="*/ 1127 w 1765"/>
                <a:gd name="T21" fmla="*/ 14 h 886"/>
                <a:gd name="T22" fmla="*/ 1264 w 1765"/>
                <a:gd name="T23" fmla="*/ 38 h 886"/>
                <a:gd name="T24" fmla="*/ 1693 w 1765"/>
                <a:gd name="T25" fmla="*/ 656 h 886"/>
                <a:gd name="T26" fmla="*/ 1694 w 1765"/>
                <a:gd name="T27" fmla="*/ 659 h 886"/>
                <a:gd name="T28" fmla="*/ 1595 w 1765"/>
                <a:gd name="T29" fmla="*/ 85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5" h="886">
                  <a:moveTo>
                    <a:pt x="1595" y="857"/>
                  </a:moveTo>
                  <a:cubicBezTo>
                    <a:pt x="1553" y="861"/>
                    <a:pt x="1510" y="858"/>
                    <a:pt x="1488" y="858"/>
                  </a:cubicBezTo>
                  <a:cubicBezTo>
                    <a:pt x="1404" y="858"/>
                    <a:pt x="984" y="858"/>
                    <a:pt x="984" y="858"/>
                  </a:cubicBezTo>
                  <a:cubicBezTo>
                    <a:pt x="820" y="858"/>
                    <a:pt x="820" y="858"/>
                    <a:pt x="820" y="858"/>
                  </a:cubicBezTo>
                  <a:cubicBezTo>
                    <a:pt x="820" y="858"/>
                    <a:pt x="400" y="858"/>
                    <a:pt x="316" y="858"/>
                  </a:cubicBezTo>
                  <a:cubicBezTo>
                    <a:pt x="251" y="858"/>
                    <a:pt x="0" y="886"/>
                    <a:pt x="111" y="656"/>
                  </a:cubicBezTo>
                  <a:cubicBezTo>
                    <a:pt x="226" y="417"/>
                    <a:pt x="540" y="38"/>
                    <a:pt x="540" y="38"/>
                  </a:cubicBezTo>
                  <a:cubicBezTo>
                    <a:pt x="568" y="28"/>
                    <a:pt x="623" y="20"/>
                    <a:pt x="677" y="14"/>
                  </a:cubicBezTo>
                  <a:cubicBezTo>
                    <a:pt x="750" y="5"/>
                    <a:pt x="820" y="0"/>
                    <a:pt x="820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984" y="0"/>
                    <a:pt x="1054" y="5"/>
                    <a:pt x="1127" y="14"/>
                  </a:cubicBezTo>
                  <a:cubicBezTo>
                    <a:pt x="1181" y="20"/>
                    <a:pt x="1236" y="28"/>
                    <a:pt x="1264" y="38"/>
                  </a:cubicBezTo>
                  <a:cubicBezTo>
                    <a:pt x="1264" y="38"/>
                    <a:pt x="1578" y="417"/>
                    <a:pt x="1693" y="656"/>
                  </a:cubicBezTo>
                  <a:cubicBezTo>
                    <a:pt x="1693" y="657"/>
                    <a:pt x="1694" y="658"/>
                    <a:pt x="1694" y="659"/>
                  </a:cubicBezTo>
                  <a:cubicBezTo>
                    <a:pt x="1765" y="810"/>
                    <a:pt x="1680" y="848"/>
                    <a:pt x="1595" y="857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FF386BAE-9F7C-489E-81E3-FC54C175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5043488"/>
              <a:ext cx="430213" cy="423863"/>
            </a:xfrm>
            <a:custGeom>
              <a:avLst/>
              <a:gdLst>
                <a:gd name="T0" fmla="*/ 31 w 201"/>
                <a:gd name="T1" fmla="*/ 198 h 198"/>
                <a:gd name="T2" fmla="*/ 130 w 201"/>
                <a:gd name="T3" fmla="*/ 0 h 198"/>
                <a:gd name="T4" fmla="*/ 31 w 201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198">
                  <a:moveTo>
                    <a:pt x="31" y="198"/>
                  </a:moveTo>
                  <a:cubicBezTo>
                    <a:pt x="12" y="146"/>
                    <a:pt x="0" y="53"/>
                    <a:pt x="130" y="0"/>
                  </a:cubicBezTo>
                  <a:cubicBezTo>
                    <a:pt x="201" y="151"/>
                    <a:pt x="116" y="189"/>
                    <a:pt x="31" y="19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0E01AD5-08AC-4721-BEF1-0F3BDBFE5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563" y="5043488"/>
              <a:ext cx="430213" cy="423863"/>
            </a:xfrm>
            <a:custGeom>
              <a:avLst/>
              <a:gdLst>
                <a:gd name="T0" fmla="*/ 170 w 201"/>
                <a:gd name="T1" fmla="*/ 198 h 198"/>
                <a:gd name="T2" fmla="*/ 71 w 201"/>
                <a:gd name="T3" fmla="*/ 0 h 198"/>
                <a:gd name="T4" fmla="*/ 170 w 201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198">
                  <a:moveTo>
                    <a:pt x="170" y="198"/>
                  </a:moveTo>
                  <a:cubicBezTo>
                    <a:pt x="189" y="146"/>
                    <a:pt x="201" y="53"/>
                    <a:pt x="71" y="0"/>
                  </a:cubicBezTo>
                  <a:cubicBezTo>
                    <a:pt x="0" y="151"/>
                    <a:pt x="85" y="189"/>
                    <a:pt x="170" y="19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CF15B88-CB4D-4C0D-B903-A4DB1AB3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4457700"/>
              <a:ext cx="663575" cy="584200"/>
            </a:xfrm>
            <a:custGeom>
              <a:avLst/>
              <a:gdLst>
                <a:gd name="T0" fmla="*/ 182 w 418"/>
                <a:gd name="T1" fmla="*/ 347 h 368"/>
                <a:gd name="T2" fmla="*/ 313 w 418"/>
                <a:gd name="T3" fmla="*/ 0 h 368"/>
                <a:gd name="T4" fmla="*/ 137 w 418"/>
                <a:gd name="T5" fmla="*/ 353 h 368"/>
                <a:gd name="T6" fmla="*/ 137 w 418"/>
                <a:gd name="T7" fmla="*/ 353 h 368"/>
                <a:gd name="T8" fmla="*/ 0 w 418"/>
                <a:gd name="T9" fmla="*/ 368 h 368"/>
                <a:gd name="T10" fmla="*/ 418 w 418"/>
                <a:gd name="T11" fmla="*/ 368 h 368"/>
                <a:gd name="T12" fmla="*/ 418 w 418"/>
                <a:gd name="T13" fmla="*/ 320 h 368"/>
                <a:gd name="T14" fmla="*/ 182 w 418"/>
                <a:gd name="T15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368">
                  <a:moveTo>
                    <a:pt x="182" y="347"/>
                  </a:moveTo>
                  <a:lnTo>
                    <a:pt x="313" y="0"/>
                  </a:lnTo>
                  <a:lnTo>
                    <a:pt x="137" y="353"/>
                  </a:lnTo>
                  <a:lnTo>
                    <a:pt x="137" y="353"/>
                  </a:lnTo>
                  <a:lnTo>
                    <a:pt x="0" y="368"/>
                  </a:lnTo>
                  <a:lnTo>
                    <a:pt x="418" y="368"/>
                  </a:lnTo>
                  <a:lnTo>
                    <a:pt x="418" y="320"/>
                  </a:lnTo>
                  <a:lnTo>
                    <a:pt x="182" y="347"/>
                  </a:ln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C46CF866-9B19-4B28-A443-261ECEF2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4457700"/>
              <a:ext cx="663575" cy="584200"/>
            </a:xfrm>
            <a:custGeom>
              <a:avLst/>
              <a:gdLst>
                <a:gd name="T0" fmla="*/ 182 w 418"/>
                <a:gd name="T1" fmla="*/ 347 h 368"/>
                <a:gd name="T2" fmla="*/ 313 w 418"/>
                <a:gd name="T3" fmla="*/ 0 h 368"/>
                <a:gd name="T4" fmla="*/ 137 w 418"/>
                <a:gd name="T5" fmla="*/ 353 h 368"/>
                <a:gd name="T6" fmla="*/ 137 w 418"/>
                <a:gd name="T7" fmla="*/ 353 h 368"/>
                <a:gd name="T8" fmla="*/ 0 w 418"/>
                <a:gd name="T9" fmla="*/ 368 h 368"/>
                <a:gd name="T10" fmla="*/ 418 w 418"/>
                <a:gd name="T11" fmla="*/ 368 h 368"/>
                <a:gd name="T12" fmla="*/ 418 w 418"/>
                <a:gd name="T13" fmla="*/ 320 h 368"/>
                <a:gd name="T14" fmla="*/ 182 w 418"/>
                <a:gd name="T15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368">
                  <a:moveTo>
                    <a:pt x="182" y="347"/>
                  </a:moveTo>
                  <a:lnTo>
                    <a:pt x="313" y="0"/>
                  </a:lnTo>
                  <a:lnTo>
                    <a:pt x="137" y="353"/>
                  </a:lnTo>
                  <a:lnTo>
                    <a:pt x="137" y="353"/>
                  </a:lnTo>
                  <a:lnTo>
                    <a:pt x="0" y="368"/>
                  </a:lnTo>
                  <a:lnTo>
                    <a:pt x="418" y="368"/>
                  </a:lnTo>
                  <a:lnTo>
                    <a:pt x="418" y="320"/>
                  </a:lnTo>
                  <a:lnTo>
                    <a:pt x="182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48ABFD53-AAAB-4240-8AAB-A52E9B53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8" y="4457700"/>
              <a:ext cx="663575" cy="584200"/>
            </a:xfrm>
            <a:custGeom>
              <a:avLst/>
              <a:gdLst>
                <a:gd name="T0" fmla="*/ 236 w 418"/>
                <a:gd name="T1" fmla="*/ 347 h 368"/>
                <a:gd name="T2" fmla="*/ 105 w 418"/>
                <a:gd name="T3" fmla="*/ 0 h 368"/>
                <a:gd name="T4" fmla="*/ 280 w 418"/>
                <a:gd name="T5" fmla="*/ 353 h 368"/>
                <a:gd name="T6" fmla="*/ 418 w 418"/>
                <a:gd name="T7" fmla="*/ 368 h 368"/>
                <a:gd name="T8" fmla="*/ 0 w 418"/>
                <a:gd name="T9" fmla="*/ 368 h 368"/>
                <a:gd name="T10" fmla="*/ 0 w 418"/>
                <a:gd name="T11" fmla="*/ 320 h 368"/>
                <a:gd name="T12" fmla="*/ 236 w 418"/>
                <a:gd name="T13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68">
                  <a:moveTo>
                    <a:pt x="236" y="347"/>
                  </a:moveTo>
                  <a:lnTo>
                    <a:pt x="105" y="0"/>
                  </a:lnTo>
                  <a:lnTo>
                    <a:pt x="280" y="353"/>
                  </a:lnTo>
                  <a:lnTo>
                    <a:pt x="418" y="368"/>
                  </a:lnTo>
                  <a:lnTo>
                    <a:pt x="0" y="368"/>
                  </a:lnTo>
                  <a:lnTo>
                    <a:pt x="0" y="320"/>
                  </a:lnTo>
                  <a:lnTo>
                    <a:pt x="236" y="347"/>
                  </a:ln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18F99F40-2DC5-480F-9D22-F93B2A396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8" y="4457700"/>
              <a:ext cx="663575" cy="584200"/>
            </a:xfrm>
            <a:custGeom>
              <a:avLst/>
              <a:gdLst>
                <a:gd name="T0" fmla="*/ 236 w 418"/>
                <a:gd name="T1" fmla="*/ 347 h 368"/>
                <a:gd name="T2" fmla="*/ 105 w 418"/>
                <a:gd name="T3" fmla="*/ 0 h 368"/>
                <a:gd name="T4" fmla="*/ 280 w 418"/>
                <a:gd name="T5" fmla="*/ 353 h 368"/>
                <a:gd name="T6" fmla="*/ 418 w 418"/>
                <a:gd name="T7" fmla="*/ 368 h 368"/>
                <a:gd name="T8" fmla="*/ 0 w 418"/>
                <a:gd name="T9" fmla="*/ 368 h 368"/>
                <a:gd name="T10" fmla="*/ 0 w 418"/>
                <a:gd name="T11" fmla="*/ 320 h 368"/>
                <a:gd name="T12" fmla="*/ 236 w 418"/>
                <a:gd name="T13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68">
                  <a:moveTo>
                    <a:pt x="236" y="347"/>
                  </a:moveTo>
                  <a:lnTo>
                    <a:pt x="105" y="0"/>
                  </a:lnTo>
                  <a:lnTo>
                    <a:pt x="280" y="353"/>
                  </a:lnTo>
                  <a:lnTo>
                    <a:pt x="418" y="368"/>
                  </a:lnTo>
                  <a:lnTo>
                    <a:pt x="0" y="368"/>
                  </a:lnTo>
                  <a:lnTo>
                    <a:pt x="0" y="320"/>
                  </a:lnTo>
                  <a:lnTo>
                    <a:pt x="236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74C7BCC6-A8C6-444E-9AEA-70D87B3D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0" y="3632200"/>
              <a:ext cx="796925" cy="390525"/>
            </a:xfrm>
            <a:custGeom>
              <a:avLst/>
              <a:gdLst>
                <a:gd name="T0" fmla="*/ 186 w 372"/>
                <a:gd name="T1" fmla="*/ 0 h 183"/>
                <a:gd name="T2" fmla="*/ 0 w 372"/>
                <a:gd name="T3" fmla="*/ 16 h 183"/>
                <a:gd name="T4" fmla="*/ 186 w 372"/>
                <a:gd name="T5" fmla="*/ 183 h 183"/>
                <a:gd name="T6" fmla="*/ 372 w 372"/>
                <a:gd name="T7" fmla="*/ 16 h 183"/>
                <a:gd name="T8" fmla="*/ 186 w 37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183">
                  <a:moveTo>
                    <a:pt x="186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57" y="183"/>
                    <a:pt x="186" y="183"/>
                  </a:cubicBezTo>
                  <a:cubicBezTo>
                    <a:pt x="315" y="183"/>
                    <a:pt x="372" y="16"/>
                    <a:pt x="372" y="16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9E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97EBEAE9-D47D-4B8C-AB55-56DE104BD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3632200"/>
              <a:ext cx="736600" cy="315913"/>
            </a:xfrm>
            <a:custGeom>
              <a:avLst/>
              <a:gdLst>
                <a:gd name="T0" fmla="*/ 344 w 344"/>
                <a:gd name="T1" fmla="*/ 14 h 148"/>
                <a:gd name="T2" fmla="*/ 172 w 344"/>
                <a:gd name="T3" fmla="*/ 148 h 148"/>
                <a:gd name="T4" fmla="*/ 0 w 344"/>
                <a:gd name="T5" fmla="*/ 14 h 148"/>
                <a:gd name="T6" fmla="*/ 109 w 344"/>
                <a:gd name="T7" fmla="*/ 0 h 148"/>
                <a:gd name="T8" fmla="*/ 235 w 344"/>
                <a:gd name="T9" fmla="*/ 0 h 148"/>
                <a:gd name="T10" fmla="*/ 344 w 344"/>
                <a:gd name="T11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148">
                  <a:moveTo>
                    <a:pt x="344" y="14"/>
                  </a:moveTo>
                  <a:cubicBezTo>
                    <a:pt x="320" y="62"/>
                    <a:pt x="264" y="148"/>
                    <a:pt x="172" y="148"/>
                  </a:cubicBezTo>
                  <a:cubicBezTo>
                    <a:pt x="80" y="148"/>
                    <a:pt x="24" y="62"/>
                    <a:pt x="0" y="14"/>
                  </a:cubicBezTo>
                  <a:cubicBezTo>
                    <a:pt x="55" y="5"/>
                    <a:pt x="109" y="0"/>
                    <a:pt x="10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0"/>
                    <a:pt x="289" y="5"/>
                    <a:pt x="344" y="14"/>
                  </a:cubicBezTo>
                  <a:close/>
                </a:path>
              </a:pathLst>
            </a:custGeom>
            <a:solidFill>
              <a:srgbClr val="F7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70257E38-0C6F-449E-940F-A6D8026BF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584575"/>
              <a:ext cx="436563" cy="492125"/>
            </a:xfrm>
            <a:custGeom>
              <a:avLst/>
              <a:gdLst>
                <a:gd name="T0" fmla="*/ 275 w 275"/>
                <a:gd name="T1" fmla="*/ 221 h 310"/>
                <a:gd name="T2" fmla="*/ 181 w 275"/>
                <a:gd name="T3" fmla="*/ 310 h 310"/>
                <a:gd name="T4" fmla="*/ 0 w 275"/>
                <a:gd name="T5" fmla="*/ 55 h 310"/>
                <a:gd name="T6" fmla="*/ 26 w 275"/>
                <a:gd name="T7" fmla="*/ 0 h 310"/>
                <a:gd name="T8" fmla="*/ 275 w 275"/>
                <a:gd name="T9" fmla="*/ 2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10">
                  <a:moveTo>
                    <a:pt x="275" y="221"/>
                  </a:moveTo>
                  <a:lnTo>
                    <a:pt x="181" y="310"/>
                  </a:lnTo>
                  <a:lnTo>
                    <a:pt x="0" y="55"/>
                  </a:lnTo>
                  <a:lnTo>
                    <a:pt x="26" y="0"/>
                  </a:lnTo>
                  <a:lnTo>
                    <a:pt x="275" y="221"/>
                  </a:lnTo>
                  <a:close/>
                </a:path>
              </a:pathLst>
            </a:custGeom>
            <a:solidFill>
              <a:srgbClr val="F5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43B98F11-2866-49D0-89F1-75DFD6F9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584575"/>
              <a:ext cx="438150" cy="492125"/>
            </a:xfrm>
            <a:custGeom>
              <a:avLst/>
              <a:gdLst>
                <a:gd name="T0" fmla="*/ 0 w 276"/>
                <a:gd name="T1" fmla="*/ 221 h 310"/>
                <a:gd name="T2" fmla="*/ 95 w 276"/>
                <a:gd name="T3" fmla="*/ 310 h 310"/>
                <a:gd name="T4" fmla="*/ 276 w 276"/>
                <a:gd name="T5" fmla="*/ 55 h 310"/>
                <a:gd name="T6" fmla="*/ 250 w 276"/>
                <a:gd name="T7" fmla="*/ 0 h 310"/>
                <a:gd name="T8" fmla="*/ 0 w 276"/>
                <a:gd name="T9" fmla="*/ 2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310">
                  <a:moveTo>
                    <a:pt x="0" y="221"/>
                  </a:moveTo>
                  <a:lnTo>
                    <a:pt x="95" y="310"/>
                  </a:lnTo>
                  <a:lnTo>
                    <a:pt x="276" y="55"/>
                  </a:lnTo>
                  <a:lnTo>
                    <a:pt x="250" y="0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F5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59">
              <a:extLst>
                <a:ext uri="{FF2B5EF4-FFF2-40B4-BE49-F238E27FC236}">
                  <a16:creationId xmlns:a16="http://schemas.microsoft.com/office/drawing/2014/main" id="{A3D3A116-96E5-432F-AC0C-1734D1F1C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838" y="2112963"/>
              <a:ext cx="1328738" cy="1608138"/>
            </a:xfrm>
            <a:prstGeom prst="ellipse">
              <a:avLst/>
            </a:pr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1353540E-630E-45E5-95E5-BC29304BC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650" y="3240088"/>
              <a:ext cx="519113" cy="163513"/>
            </a:xfrm>
            <a:custGeom>
              <a:avLst/>
              <a:gdLst>
                <a:gd name="T0" fmla="*/ 242 w 242"/>
                <a:gd name="T1" fmla="*/ 0 h 77"/>
                <a:gd name="T2" fmla="*/ 196 w 242"/>
                <a:gd name="T3" fmla="*/ 38 h 77"/>
                <a:gd name="T4" fmla="*/ 43 w 242"/>
                <a:gd name="T5" fmla="*/ 38 h 77"/>
                <a:gd name="T6" fmla="*/ 0 w 242"/>
                <a:gd name="T7" fmla="*/ 0 h 77"/>
                <a:gd name="T8" fmla="*/ 242 w 24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77">
                  <a:moveTo>
                    <a:pt x="242" y="0"/>
                  </a:moveTo>
                  <a:cubicBezTo>
                    <a:pt x="242" y="0"/>
                    <a:pt x="225" y="21"/>
                    <a:pt x="196" y="38"/>
                  </a:cubicBezTo>
                  <a:cubicBezTo>
                    <a:pt x="159" y="60"/>
                    <a:pt x="103" y="77"/>
                    <a:pt x="43" y="38"/>
                  </a:cubicBezTo>
                  <a:cubicBezTo>
                    <a:pt x="29" y="29"/>
                    <a:pt x="14" y="16"/>
                    <a:pt x="0" y="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A85EDF10-7D79-4E5B-BD48-5EEE6FBB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36913"/>
              <a:ext cx="328613" cy="166688"/>
            </a:xfrm>
            <a:custGeom>
              <a:avLst/>
              <a:gdLst>
                <a:gd name="T0" fmla="*/ 153 w 153"/>
                <a:gd name="T1" fmla="*/ 39 h 78"/>
                <a:gd name="T2" fmla="*/ 0 w 153"/>
                <a:gd name="T3" fmla="*/ 39 h 78"/>
                <a:gd name="T4" fmla="*/ 153 w 153"/>
                <a:gd name="T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78">
                  <a:moveTo>
                    <a:pt x="153" y="39"/>
                  </a:moveTo>
                  <a:cubicBezTo>
                    <a:pt x="116" y="61"/>
                    <a:pt x="60" y="78"/>
                    <a:pt x="0" y="39"/>
                  </a:cubicBezTo>
                  <a:cubicBezTo>
                    <a:pt x="60" y="0"/>
                    <a:pt x="116" y="17"/>
                    <a:pt x="153" y="39"/>
                  </a:cubicBezTo>
                  <a:close/>
                </a:path>
              </a:pathLst>
            </a:custGeom>
            <a:solidFill>
              <a:srgbClr val="F47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29B1EC8F-9A8C-4F06-A051-E25A22EB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063" y="2241550"/>
              <a:ext cx="1538288" cy="1558925"/>
            </a:xfrm>
            <a:custGeom>
              <a:avLst/>
              <a:gdLst>
                <a:gd name="T0" fmla="*/ 675 w 718"/>
                <a:gd name="T1" fmla="*/ 321 h 728"/>
                <a:gd name="T2" fmla="*/ 585 w 718"/>
                <a:gd name="T3" fmla="*/ 0 h 728"/>
                <a:gd name="T4" fmla="*/ 535 w 718"/>
                <a:gd name="T5" fmla="*/ 20 h 728"/>
                <a:gd name="T6" fmla="*/ 619 w 718"/>
                <a:gd name="T7" fmla="*/ 170 h 728"/>
                <a:gd name="T8" fmla="*/ 577 w 718"/>
                <a:gd name="T9" fmla="*/ 575 h 728"/>
                <a:gd name="T10" fmla="*/ 409 w 718"/>
                <a:gd name="T11" fmla="*/ 639 h 728"/>
                <a:gd name="T12" fmla="*/ 376 w 718"/>
                <a:gd name="T13" fmla="*/ 585 h 728"/>
                <a:gd name="T14" fmla="*/ 361 w 718"/>
                <a:gd name="T15" fmla="*/ 585 h 728"/>
                <a:gd name="T16" fmla="*/ 357 w 718"/>
                <a:gd name="T17" fmla="*/ 585 h 728"/>
                <a:gd name="T18" fmla="*/ 342 w 718"/>
                <a:gd name="T19" fmla="*/ 585 h 728"/>
                <a:gd name="T20" fmla="*/ 309 w 718"/>
                <a:gd name="T21" fmla="*/ 639 h 728"/>
                <a:gd name="T22" fmla="*/ 141 w 718"/>
                <a:gd name="T23" fmla="*/ 575 h 728"/>
                <a:gd name="T24" fmla="*/ 99 w 718"/>
                <a:gd name="T25" fmla="*/ 170 h 728"/>
                <a:gd name="T26" fmla="*/ 183 w 718"/>
                <a:gd name="T27" fmla="*/ 20 h 728"/>
                <a:gd name="T28" fmla="*/ 133 w 718"/>
                <a:gd name="T29" fmla="*/ 0 h 728"/>
                <a:gd name="T30" fmla="*/ 43 w 718"/>
                <a:gd name="T31" fmla="*/ 321 h 728"/>
                <a:gd name="T32" fmla="*/ 42 w 718"/>
                <a:gd name="T33" fmla="*/ 333 h 728"/>
                <a:gd name="T34" fmla="*/ 299 w 718"/>
                <a:gd name="T35" fmla="*/ 713 h 728"/>
                <a:gd name="T36" fmla="*/ 298 w 718"/>
                <a:gd name="T37" fmla="*/ 706 h 728"/>
                <a:gd name="T38" fmla="*/ 357 w 718"/>
                <a:gd name="T39" fmla="*/ 726 h 728"/>
                <a:gd name="T40" fmla="*/ 357 w 718"/>
                <a:gd name="T41" fmla="*/ 728 h 728"/>
                <a:gd name="T42" fmla="*/ 359 w 718"/>
                <a:gd name="T43" fmla="*/ 727 h 728"/>
                <a:gd name="T44" fmla="*/ 361 w 718"/>
                <a:gd name="T45" fmla="*/ 728 h 728"/>
                <a:gd name="T46" fmla="*/ 361 w 718"/>
                <a:gd name="T47" fmla="*/ 726 h 728"/>
                <a:gd name="T48" fmla="*/ 420 w 718"/>
                <a:gd name="T49" fmla="*/ 706 h 728"/>
                <a:gd name="T50" fmla="*/ 419 w 718"/>
                <a:gd name="T51" fmla="*/ 713 h 728"/>
                <a:gd name="T52" fmla="*/ 676 w 718"/>
                <a:gd name="T53" fmla="*/ 333 h 728"/>
                <a:gd name="T54" fmla="*/ 675 w 718"/>
                <a:gd name="T55" fmla="*/ 32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8" h="728">
                  <a:moveTo>
                    <a:pt x="675" y="321"/>
                  </a:moveTo>
                  <a:cubicBezTo>
                    <a:pt x="683" y="137"/>
                    <a:pt x="585" y="0"/>
                    <a:pt x="585" y="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5" y="20"/>
                    <a:pt x="535" y="113"/>
                    <a:pt x="619" y="170"/>
                  </a:cubicBezTo>
                  <a:cubicBezTo>
                    <a:pt x="619" y="170"/>
                    <a:pt x="718" y="331"/>
                    <a:pt x="577" y="575"/>
                  </a:cubicBezTo>
                  <a:cubicBezTo>
                    <a:pt x="577" y="575"/>
                    <a:pt x="503" y="639"/>
                    <a:pt x="409" y="639"/>
                  </a:cubicBezTo>
                  <a:cubicBezTo>
                    <a:pt x="409" y="639"/>
                    <a:pt x="376" y="634"/>
                    <a:pt x="376" y="585"/>
                  </a:cubicBezTo>
                  <a:cubicBezTo>
                    <a:pt x="361" y="585"/>
                    <a:pt x="361" y="585"/>
                    <a:pt x="361" y="585"/>
                  </a:cubicBezTo>
                  <a:cubicBezTo>
                    <a:pt x="357" y="585"/>
                    <a:pt x="357" y="585"/>
                    <a:pt x="357" y="585"/>
                  </a:cubicBezTo>
                  <a:cubicBezTo>
                    <a:pt x="342" y="585"/>
                    <a:pt x="342" y="585"/>
                    <a:pt x="342" y="585"/>
                  </a:cubicBezTo>
                  <a:cubicBezTo>
                    <a:pt x="342" y="634"/>
                    <a:pt x="309" y="639"/>
                    <a:pt x="309" y="639"/>
                  </a:cubicBezTo>
                  <a:cubicBezTo>
                    <a:pt x="215" y="639"/>
                    <a:pt x="141" y="575"/>
                    <a:pt x="141" y="575"/>
                  </a:cubicBezTo>
                  <a:cubicBezTo>
                    <a:pt x="0" y="331"/>
                    <a:pt x="99" y="170"/>
                    <a:pt x="99" y="170"/>
                  </a:cubicBezTo>
                  <a:cubicBezTo>
                    <a:pt x="183" y="113"/>
                    <a:pt x="183" y="20"/>
                    <a:pt x="183" y="2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35" y="137"/>
                    <a:pt x="43" y="321"/>
                  </a:cubicBezTo>
                  <a:cubicBezTo>
                    <a:pt x="43" y="326"/>
                    <a:pt x="42" y="333"/>
                    <a:pt x="42" y="333"/>
                  </a:cubicBezTo>
                  <a:cubicBezTo>
                    <a:pt x="42" y="616"/>
                    <a:pt x="299" y="713"/>
                    <a:pt x="299" y="713"/>
                  </a:cubicBezTo>
                  <a:cubicBezTo>
                    <a:pt x="298" y="706"/>
                    <a:pt x="298" y="706"/>
                    <a:pt x="298" y="706"/>
                  </a:cubicBezTo>
                  <a:cubicBezTo>
                    <a:pt x="325" y="712"/>
                    <a:pt x="349" y="722"/>
                    <a:pt x="357" y="726"/>
                  </a:cubicBezTo>
                  <a:cubicBezTo>
                    <a:pt x="357" y="728"/>
                    <a:pt x="357" y="728"/>
                    <a:pt x="357" y="728"/>
                  </a:cubicBezTo>
                  <a:cubicBezTo>
                    <a:pt x="357" y="728"/>
                    <a:pt x="358" y="728"/>
                    <a:pt x="359" y="727"/>
                  </a:cubicBezTo>
                  <a:cubicBezTo>
                    <a:pt x="360" y="728"/>
                    <a:pt x="361" y="728"/>
                    <a:pt x="361" y="728"/>
                  </a:cubicBezTo>
                  <a:cubicBezTo>
                    <a:pt x="361" y="726"/>
                    <a:pt x="361" y="726"/>
                    <a:pt x="361" y="726"/>
                  </a:cubicBezTo>
                  <a:cubicBezTo>
                    <a:pt x="369" y="722"/>
                    <a:pt x="393" y="712"/>
                    <a:pt x="420" y="706"/>
                  </a:cubicBezTo>
                  <a:cubicBezTo>
                    <a:pt x="419" y="713"/>
                    <a:pt x="419" y="713"/>
                    <a:pt x="419" y="713"/>
                  </a:cubicBezTo>
                  <a:cubicBezTo>
                    <a:pt x="419" y="713"/>
                    <a:pt x="676" y="616"/>
                    <a:pt x="676" y="333"/>
                  </a:cubicBezTo>
                  <a:cubicBezTo>
                    <a:pt x="676" y="333"/>
                    <a:pt x="675" y="326"/>
                    <a:pt x="675" y="321"/>
                  </a:cubicBezTo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8062B283-0E0E-4765-B8CC-98260D5B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775" y="4171950"/>
              <a:ext cx="2074863" cy="1344613"/>
            </a:xfrm>
            <a:custGeom>
              <a:avLst/>
              <a:gdLst>
                <a:gd name="T0" fmla="*/ 966 w 968"/>
                <a:gd name="T1" fmla="*/ 47 h 628"/>
                <a:gd name="T2" fmla="*/ 960 w 968"/>
                <a:gd name="T3" fmla="*/ 130 h 628"/>
                <a:gd name="T4" fmla="*/ 954 w 968"/>
                <a:gd name="T5" fmla="*/ 208 h 628"/>
                <a:gd name="T6" fmla="*/ 947 w 968"/>
                <a:gd name="T7" fmla="*/ 300 h 628"/>
                <a:gd name="T8" fmla="*/ 926 w 968"/>
                <a:gd name="T9" fmla="*/ 588 h 628"/>
                <a:gd name="T10" fmla="*/ 883 w 968"/>
                <a:gd name="T11" fmla="*/ 628 h 628"/>
                <a:gd name="T12" fmla="*/ 85 w 968"/>
                <a:gd name="T13" fmla="*/ 628 h 628"/>
                <a:gd name="T14" fmla="*/ 42 w 968"/>
                <a:gd name="T15" fmla="*/ 588 h 628"/>
                <a:gd name="T16" fmla="*/ 32 w 968"/>
                <a:gd name="T17" fmla="*/ 457 h 628"/>
                <a:gd name="T18" fmla="*/ 2 w 968"/>
                <a:gd name="T19" fmla="*/ 47 h 628"/>
                <a:gd name="T20" fmla="*/ 45 w 968"/>
                <a:gd name="T21" fmla="*/ 0 h 628"/>
                <a:gd name="T22" fmla="*/ 923 w 968"/>
                <a:gd name="T23" fmla="*/ 0 h 628"/>
                <a:gd name="T24" fmla="*/ 966 w 968"/>
                <a:gd name="T25" fmla="*/ 47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628">
                  <a:moveTo>
                    <a:pt x="966" y="47"/>
                  </a:moveTo>
                  <a:cubicBezTo>
                    <a:pt x="960" y="130"/>
                    <a:pt x="960" y="130"/>
                    <a:pt x="960" y="130"/>
                  </a:cubicBezTo>
                  <a:cubicBezTo>
                    <a:pt x="954" y="208"/>
                    <a:pt x="954" y="208"/>
                    <a:pt x="954" y="208"/>
                  </a:cubicBezTo>
                  <a:cubicBezTo>
                    <a:pt x="947" y="300"/>
                    <a:pt x="947" y="300"/>
                    <a:pt x="947" y="300"/>
                  </a:cubicBezTo>
                  <a:cubicBezTo>
                    <a:pt x="926" y="588"/>
                    <a:pt x="926" y="588"/>
                    <a:pt x="926" y="588"/>
                  </a:cubicBezTo>
                  <a:cubicBezTo>
                    <a:pt x="924" y="611"/>
                    <a:pt x="905" y="628"/>
                    <a:pt x="883" y="628"/>
                  </a:cubicBezTo>
                  <a:cubicBezTo>
                    <a:pt x="85" y="628"/>
                    <a:pt x="85" y="628"/>
                    <a:pt x="85" y="628"/>
                  </a:cubicBezTo>
                  <a:cubicBezTo>
                    <a:pt x="63" y="628"/>
                    <a:pt x="44" y="611"/>
                    <a:pt x="42" y="588"/>
                  </a:cubicBezTo>
                  <a:cubicBezTo>
                    <a:pt x="32" y="457"/>
                    <a:pt x="32" y="457"/>
                    <a:pt x="32" y="45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22"/>
                    <a:pt x="20" y="0"/>
                    <a:pt x="45" y="0"/>
                  </a:cubicBezTo>
                  <a:cubicBezTo>
                    <a:pt x="923" y="0"/>
                    <a:pt x="923" y="0"/>
                    <a:pt x="923" y="0"/>
                  </a:cubicBezTo>
                  <a:cubicBezTo>
                    <a:pt x="948" y="0"/>
                    <a:pt x="968" y="22"/>
                    <a:pt x="966" y="47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5DF6F127-AD00-4E4D-A090-294A022E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4171950"/>
              <a:ext cx="2001838" cy="1344613"/>
            </a:xfrm>
            <a:custGeom>
              <a:avLst/>
              <a:gdLst>
                <a:gd name="T0" fmla="*/ 891 w 934"/>
                <a:gd name="T1" fmla="*/ 0 h 628"/>
                <a:gd name="T2" fmla="*/ 721 w 934"/>
                <a:gd name="T3" fmla="*/ 0 h 628"/>
                <a:gd name="T4" fmla="*/ 0 w 934"/>
                <a:gd name="T5" fmla="*/ 457 h 628"/>
                <a:gd name="T6" fmla="*/ 10 w 934"/>
                <a:gd name="T7" fmla="*/ 588 h 628"/>
                <a:gd name="T8" fmla="*/ 53 w 934"/>
                <a:gd name="T9" fmla="*/ 628 h 628"/>
                <a:gd name="T10" fmla="*/ 176 w 934"/>
                <a:gd name="T11" fmla="*/ 628 h 628"/>
                <a:gd name="T12" fmla="*/ 928 w 934"/>
                <a:gd name="T13" fmla="*/ 130 h 628"/>
                <a:gd name="T14" fmla="*/ 934 w 934"/>
                <a:gd name="T15" fmla="*/ 47 h 628"/>
                <a:gd name="T16" fmla="*/ 934 w 934"/>
                <a:gd name="T17" fmla="*/ 43 h 628"/>
                <a:gd name="T18" fmla="*/ 891 w 934"/>
                <a:gd name="T1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4" h="628">
                  <a:moveTo>
                    <a:pt x="891" y="0"/>
                  </a:moveTo>
                  <a:cubicBezTo>
                    <a:pt x="721" y="0"/>
                    <a:pt x="721" y="0"/>
                    <a:pt x="721" y="0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10" y="588"/>
                    <a:pt x="10" y="588"/>
                    <a:pt x="10" y="588"/>
                  </a:cubicBezTo>
                  <a:cubicBezTo>
                    <a:pt x="12" y="611"/>
                    <a:pt x="31" y="628"/>
                    <a:pt x="53" y="628"/>
                  </a:cubicBezTo>
                  <a:cubicBezTo>
                    <a:pt x="176" y="628"/>
                    <a:pt x="176" y="628"/>
                    <a:pt x="176" y="628"/>
                  </a:cubicBezTo>
                  <a:cubicBezTo>
                    <a:pt x="928" y="130"/>
                    <a:pt x="928" y="130"/>
                    <a:pt x="928" y="130"/>
                  </a:cubicBezTo>
                  <a:cubicBezTo>
                    <a:pt x="934" y="47"/>
                    <a:pt x="934" y="47"/>
                    <a:pt x="934" y="47"/>
                  </a:cubicBezTo>
                  <a:cubicBezTo>
                    <a:pt x="934" y="46"/>
                    <a:pt x="934" y="45"/>
                    <a:pt x="934" y="43"/>
                  </a:cubicBezTo>
                  <a:cubicBezTo>
                    <a:pt x="934" y="20"/>
                    <a:pt x="915" y="0"/>
                    <a:pt x="891" y="0"/>
                  </a:cubicBezTo>
                </a:path>
              </a:pathLst>
            </a:custGeom>
            <a:solidFill>
              <a:srgbClr val="C9C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A5095BC8-4631-4102-9300-8E210D91B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4616450"/>
              <a:ext cx="1371600" cy="900113"/>
            </a:xfrm>
            <a:custGeom>
              <a:avLst/>
              <a:gdLst>
                <a:gd name="T0" fmla="*/ 864 w 864"/>
                <a:gd name="T1" fmla="*/ 0 h 567"/>
                <a:gd name="T2" fmla="*/ 0 w 864"/>
                <a:gd name="T3" fmla="*/ 567 h 567"/>
                <a:gd name="T4" fmla="*/ 228 w 864"/>
                <a:gd name="T5" fmla="*/ 567 h 567"/>
                <a:gd name="T6" fmla="*/ 854 w 864"/>
                <a:gd name="T7" fmla="*/ 124 h 567"/>
                <a:gd name="T8" fmla="*/ 864 w 864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567">
                  <a:moveTo>
                    <a:pt x="864" y="0"/>
                  </a:moveTo>
                  <a:lnTo>
                    <a:pt x="0" y="567"/>
                  </a:lnTo>
                  <a:lnTo>
                    <a:pt x="228" y="567"/>
                  </a:lnTo>
                  <a:lnTo>
                    <a:pt x="854" y="12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C9C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E2D8C182-E683-4F1C-94F1-F0688D34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4616450"/>
              <a:ext cx="1371600" cy="900113"/>
            </a:xfrm>
            <a:custGeom>
              <a:avLst/>
              <a:gdLst>
                <a:gd name="T0" fmla="*/ 864 w 864"/>
                <a:gd name="T1" fmla="*/ 0 h 567"/>
                <a:gd name="T2" fmla="*/ 0 w 864"/>
                <a:gd name="T3" fmla="*/ 567 h 567"/>
                <a:gd name="T4" fmla="*/ 228 w 864"/>
                <a:gd name="T5" fmla="*/ 567 h 567"/>
                <a:gd name="T6" fmla="*/ 854 w 864"/>
                <a:gd name="T7" fmla="*/ 124 h 567"/>
                <a:gd name="T8" fmla="*/ 864 w 864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567">
                  <a:moveTo>
                    <a:pt x="864" y="0"/>
                  </a:moveTo>
                  <a:lnTo>
                    <a:pt x="0" y="567"/>
                  </a:lnTo>
                  <a:lnTo>
                    <a:pt x="228" y="567"/>
                  </a:lnTo>
                  <a:lnTo>
                    <a:pt x="854" y="124"/>
                  </a:lnTo>
                  <a:lnTo>
                    <a:pt x="8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67">
              <a:extLst>
                <a:ext uri="{FF2B5EF4-FFF2-40B4-BE49-F238E27FC236}">
                  <a16:creationId xmlns:a16="http://schemas.microsoft.com/office/drawing/2014/main" id="{4F90C008-081D-4BE5-8B50-B19F8F41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975" y="4645025"/>
              <a:ext cx="398463" cy="398463"/>
            </a:xfrm>
            <a:prstGeom prst="ellipse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0FE595DF-A518-4FA7-A2D8-66874215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0" y="5516563"/>
              <a:ext cx="1889125" cy="60325"/>
            </a:xfrm>
            <a:custGeom>
              <a:avLst/>
              <a:gdLst>
                <a:gd name="T0" fmla="*/ 868 w 882"/>
                <a:gd name="T1" fmla="*/ 28 h 28"/>
                <a:gd name="T2" fmla="*/ 14 w 882"/>
                <a:gd name="T3" fmla="*/ 28 h 28"/>
                <a:gd name="T4" fmla="*/ 0 w 882"/>
                <a:gd name="T5" fmla="*/ 14 h 28"/>
                <a:gd name="T6" fmla="*/ 14 w 882"/>
                <a:gd name="T7" fmla="*/ 0 h 28"/>
                <a:gd name="T8" fmla="*/ 868 w 882"/>
                <a:gd name="T9" fmla="*/ 0 h 28"/>
                <a:gd name="T10" fmla="*/ 882 w 882"/>
                <a:gd name="T11" fmla="*/ 14 h 28"/>
                <a:gd name="T12" fmla="*/ 868 w 88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2" h="28">
                  <a:moveTo>
                    <a:pt x="86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76" y="0"/>
                    <a:pt x="882" y="6"/>
                    <a:pt x="882" y="14"/>
                  </a:cubicBezTo>
                  <a:cubicBezTo>
                    <a:pt x="882" y="22"/>
                    <a:pt x="876" y="28"/>
                    <a:pt x="868" y="2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CECBDBAC-3C16-42D5-A1D6-009E0E9D8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2906713"/>
              <a:ext cx="57150" cy="141288"/>
            </a:xfrm>
            <a:custGeom>
              <a:avLst/>
              <a:gdLst>
                <a:gd name="T0" fmla="*/ 14 w 27"/>
                <a:gd name="T1" fmla="*/ 66 h 66"/>
                <a:gd name="T2" fmla="*/ 0 w 27"/>
                <a:gd name="T3" fmla="*/ 53 h 66"/>
                <a:gd name="T4" fmla="*/ 0 w 27"/>
                <a:gd name="T5" fmla="*/ 14 h 66"/>
                <a:gd name="T6" fmla="*/ 14 w 27"/>
                <a:gd name="T7" fmla="*/ 0 h 66"/>
                <a:gd name="T8" fmla="*/ 27 w 27"/>
                <a:gd name="T9" fmla="*/ 14 h 66"/>
                <a:gd name="T10" fmla="*/ 27 w 27"/>
                <a:gd name="T11" fmla="*/ 53 h 66"/>
                <a:gd name="T12" fmla="*/ 14 w 2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66"/>
                  </a:moveTo>
                  <a:cubicBezTo>
                    <a:pt x="6" y="66"/>
                    <a:pt x="0" y="60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0"/>
                    <a:pt x="21" y="66"/>
                    <a:pt x="14" y="66"/>
                  </a:cubicBezTo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C599776F-E54F-433D-97E4-F3A90FCA6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906713"/>
              <a:ext cx="58738" cy="141288"/>
            </a:xfrm>
            <a:custGeom>
              <a:avLst/>
              <a:gdLst>
                <a:gd name="T0" fmla="*/ 14 w 27"/>
                <a:gd name="T1" fmla="*/ 66 h 66"/>
                <a:gd name="T2" fmla="*/ 0 w 27"/>
                <a:gd name="T3" fmla="*/ 53 h 66"/>
                <a:gd name="T4" fmla="*/ 0 w 27"/>
                <a:gd name="T5" fmla="*/ 14 h 66"/>
                <a:gd name="T6" fmla="*/ 14 w 27"/>
                <a:gd name="T7" fmla="*/ 0 h 66"/>
                <a:gd name="T8" fmla="*/ 27 w 27"/>
                <a:gd name="T9" fmla="*/ 14 h 66"/>
                <a:gd name="T10" fmla="*/ 27 w 27"/>
                <a:gd name="T11" fmla="*/ 53 h 66"/>
                <a:gd name="T12" fmla="*/ 14 w 2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66"/>
                  </a:moveTo>
                  <a:cubicBezTo>
                    <a:pt x="6" y="66"/>
                    <a:pt x="0" y="60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0"/>
                    <a:pt x="21" y="66"/>
                    <a:pt x="14" y="66"/>
                  </a:cubicBezTo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A0B3C6A9-6945-46E8-AF66-35CC96B21E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2913" y="2782888"/>
              <a:ext cx="503238" cy="400050"/>
            </a:xfrm>
            <a:custGeom>
              <a:avLst/>
              <a:gdLst>
                <a:gd name="T0" fmla="*/ 122 w 235"/>
                <a:gd name="T1" fmla="*/ 124 h 187"/>
                <a:gd name="T2" fmla="*/ 108 w 235"/>
                <a:gd name="T3" fmla="*/ 111 h 187"/>
                <a:gd name="T4" fmla="*/ 108 w 235"/>
                <a:gd name="T5" fmla="*/ 72 h 187"/>
                <a:gd name="T6" fmla="*/ 122 w 235"/>
                <a:gd name="T7" fmla="*/ 58 h 187"/>
                <a:gd name="T8" fmla="*/ 135 w 235"/>
                <a:gd name="T9" fmla="*/ 72 h 187"/>
                <a:gd name="T10" fmla="*/ 135 w 235"/>
                <a:gd name="T11" fmla="*/ 111 h 187"/>
                <a:gd name="T12" fmla="*/ 122 w 235"/>
                <a:gd name="T13" fmla="*/ 124 h 187"/>
                <a:gd name="T14" fmla="*/ 119 w 235"/>
                <a:gd name="T15" fmla="*/ 0 h 187"/>
                <a:gd name="T16" fmla="*/ 79 w 235"/>
                <a:gd name="T17" fmla="*/ 3 h 187"/>
                <a:gd name="T18" fmla="*/ 29 w 235"/>
                <a:gd name="T19" fmla="*/ 13 h 187"/>
                <a:gd name="T20" fmla="*/ 1 w 235"/>
                <a:gd name="T21" fmla="*/ 53 h 187"/>
                <a:gd name="T22" fmla="*/ 17 w 235"/>
                <a:gd name="T23" fmla="*/ 137 h 187"/>
                <a:gd name="T24" fmla="*/ 70 w 235"/>
                <a:gd name="T25" fmla="*/ 182 h 187"/>
                <a:gd name="T26" fmla="*/ 107 w 235"/>
                <a:gd name="T27" fmla="*/ 187 h 187"/>
                <a:gd name="T28" fmla="*/ 125 w 235"/>
                <a:gd name="T29" fmla="*/ 186 h 187"/>
                <a:gd name="T30" fmla="*/ 196 w 235"/>
                <a:gd name="T31" fmla="*/ 147 h 187"/>
                <a:gd name="T32" fmla="*/ 230 w 235"/>
                <a:gd name="T33" fmla="*/ 71 h 187"/>
                <a:gd name="T34" fmla="*/ 203 w 235"/>
                <a:gd name="T35" fmla="*/ 18 h 187"/>
                <a:gd name="T36" fmla="*/ 119 w 235"/>
                <a:gd name="T3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" h="187">
                  <a:moveTo>
                    <a:pt x="122" y="124"/>
                  </a:moveTo>
                  <a:cubicBezTo>
                    <a:pt x="114" y="124"/>
                    <a:pt x="108" y="118"/>
                    <a:pt x="108" y="111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8" y="64"/>
                    <a:pt x="114" y="58"/>
                    <a:pt x="122" y="58"/>
                  </a:cubicBezTo>
                  <a:cubicBezTo>
                    <a:pt x="129" y="58"/>
                    <a:pt x="135" y="64"/>
                    <a:pt x="135" y="72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118"/>
                    <a:pt x="129" y="124"/>
                    <a:pt x="122" y="124"/>
                  </a:cubicBezTo>
                  <a:moveTo>
                    <a:pt x="119" y="0"/>
                  </a:moveTo>
                  <a:cubicBezTo>
                    <a:pt x="106" y="1"/>
                    <a:pt x="92" y="2"/>
                    <a:pt x="79" y="3"/>
                  </a:cubicBezTo>
                  <a:cubicBezTo>
                    <a:pt x="62" y="5"/>
                    <a:pt x="45" y="7"/>
                    <a:pt x="29" y="13"/>
                  </a:cubicBezTo>
                  <a:cubicBezTo>
                    <a:pt x="11" y="20"/>
                    <a:pt x="1" y="33"/>
                    <a:pt x="1" y="53"/>
                  </a:cubicBezTo>
                  <a:cubicBezTo>
                    <a:pt x="0" y="82"/>
                    <a:pt x="7" y="110"/>
                    <a:pt x="17" y="137"/>
                  </a:cubicBezTo>
                  <a:cubicBezTo>
                    <a:pt x="27" y="161"/>
                    <a:pt x="44" y="177"/>
                    <a:pt x="70" y="182"/>
                  </a:cubicBezTo>
                  <a:cubicBezTo>
                    <a:pt x="82" y="185"/>
                    <a:pt x="95" y="187"/>
                    <a:pt x="107" y="187"/>
                  </a:cubicBezTo>
                  <a:cubicBezTo>
                    <a:pt x="113" y="187"/>
                    <a:pt x="119" y="187"/>
                    <a:pt x="125" y="186"/>
                  </a:cubicBezTo>
                  <a:cubicBezTo>
                    <a:pt x="153" y="182"/>
                    <a:pt x="178" y="170"/>
                    <a:pt x="196" y="147"/>
                  </a:cubicBezTo>
                  <a:cubicBezTo>
                    <a:pt x="213" y="125"/>
                    <a:pt x="224" y="99"/>
                    <a:pt x="230" y="71"/>
                  </a:cubicBezTo>
                  <a:cubicBezTo>
                    <a:pt x="235" y="46"/>
                    <a:pt x="226" y="30"/>
                    <a:pt x="203" y="18"/>
                  </a:cubicBezTo>
                  <a:cubicBezTo>
                    <a:pt x="177" y="5"/>
                    <a:pt x="148" y="0"/>
                    <a:pt x="119" y="0"/>
                  </a:cubicBezTo>
                </a:path>
              </a:pathLst>
            </a:custGeom>
            <a:solidFill>
              <a:srgbClr val="FCF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64654711-89D7-45D9-AA35-1A2F4F24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2906713"/>
              <a:ext cx="57150" cy="141288"/>
            </a:xfrm>
            <a:custGeom>
              <a:avLst/>
              <a:gdLst>
                <a:gd name="T0" fmla="*/ 14 w 27"/>
                <a:gd name="T1" fmla="*/ 0 h 66"/>
                <a:gd name="T2" fmla="*/ 0 w 27"/>
                <a:gd name="T3" fmla="*/ 14 h 66"/>
                <a:gd name="T4" fmla="*/ 0 w 27"/>
                <a:gd name="T5" fmla="*/ 53 h 66"/>
                <a:gd name="T6" fmla="*/ 14 w 27"/>
                <a:gd name="T7" fmla="*/ 66 h 66"/>
                <a:gd name="T8" fmla="*/ 27 w 27"/>
                <a:gd name="T9" fmla="*/ 53 h 66"/>
                <a:gd name="T10" fmla="*/ 27 w 27"/>
                <a:gd name="T11" fmla="*/ 14 h 66"/>
                <a:gd name="T12" fmla="*/ 14 w 27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6" y="66"/>
                    <a:pt x="14" y="66"/>
                  </a:cubicBezTo>
                  <a:cubicBezTo>
                    <a:pt x="21" y="66"/>
                    <a:pt x="27" y="60"/>
                    <a:pt x="27" y="5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</a:path>
              </a:pathLst>
            </a:custGeom>
            <a:solidFill>
              <a:srgbClr val="A6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3">
              <a:extLst>
                <a:ext uri="{FF2B5EF4-FFF2-40B4-BE49-F238E27FC236}">
                  <a16:creationId xmlns:a16="http://schemas.microsoft.com/office/drawing/2014/main" id="{2806EDB0-CDCA-4E77-A166-4958FE7D1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2782888"/>
              <a:ext cx="501650" cy="400050"/>
            </a:xfrm>
            <a:custGeom>
              <a:avLst/>
              <a:gdLst>
                <a:gd name="T0" fmla="*/ 109 w 234"/>
                <a:gd name="T1" fmla="*/ 124 h 187"/>
                <a:gd name="T2" fmla="*/ 95 w 234"/>
                <a:gd name="T3" fmla="*/ 111 h 187"/>
                <a:gd name="T4" fmla="*/ 95 w 234"/>
                <a:gd name="T5" fmla="*/ 72 h 187"/>
                <a:gd name="T6" fmla="*/ 109 w 234"/>
                <a:gd name="T7" fmla="*/ 58 h 187"/>
                <a:gd name="T8" fmla="*/ 122 w 234"/>
                <a:gd name="T9" fmla="*/ 72 h 187"/>
                <a:gd name="T10" fmla="*/ 122 w 234"/>
                <a:gd name="T11" fmla="*/ 111 h 187"/>
                <a:gd name="T12" fmla="*/ 109 w 234"/>
                <a:gd name="T13" fmla="*/ 124 h 187"/>
                <a:gd name="T14" fmla="*/ 113 w 234"/>
                <a:gd name="T15" fmla="*/ 0 h 187"/>
                <a:gd name="T16" fmla="*/ 89 w 234"/>
                <a:gd name="T17" fmla="*/ 2 h 187"/>
                <a:gd name="T18" fmla="*/ 28 w 234"/>
                <a:gd name="T19" fmla="*/ 20 h 187"/>
                <a:gd name="T20" fmla="*/ 5 w 234"/>
                <a:gd name="T21" fmla="*/ 71 h 187"/>
                <a:gd name="T22" fmla="*/ 30 w 234"/>
                <a:gd name="T23" fmla="*/ 135 h 187"/>
                <a:gd name="T24" fmla="*/ 89 w 234"/>
                <a:gd name="T25" fmla="*/ 181 h 187"/>
                <a:gd name="T26" fmla="*/ 127 w 234"/>
                <a:gd name="T27" fmla="*/ 187 h 187"/>
                <a:gd name="T28" fmla="*/ 161 w 234"/>
                <a:gd name="T29" fmla="*/ 183 h 187"/>
                <a:gd name="T30" fmla="*/ 218 w 234"/>
                <a:gd name="T31" fmla="*/ 135 h 187"/>
                <a:gd name="T32" fmla="*/ 234 w 234"/>
                <a:gd name="T33" fmla="*/ 59 h 187"/>
                <a:gd name="T34" fmla="*/ 212 w 234"/>
                <a:gd name="T35" fmla="*/ 16 h 187"/>
                <a:gd name="T36" fmla="*/ 193 w 234"/>
                <a:gd name="T37" fmla="*/ 9 h 187"/>
                <a:gd name="T38" fmla="*/ 113 w 234"/>
                <a:gd name="T3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87">
                  <a:moveTo>
                    <a:pt x="109" y="124"/>
                  </a:moveTo>
                  <a:cubicBezTo>
                    <a:pt x="101" y="124"/>
                    <a:pt x="95" y="118"/>
                    <a:pt x="95" y="111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64"/>
                    <a:pt x="101" y="58"/>
                    <a:pt x="109" y="58"/>
                  </a:cubicBezTo>
                  <a:cubicBezTo>
                    <a:pt x="116" y="58"/>
                    <a:pt x="122" y="64"/>
                    <a:pt x="122" y="7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2" y="118"/>
                    <a:pt x="116" y="124"/>
                    <a:pt x="109" y="124"/>
                  </a:cubicBezTo>
                  <a:moveTo>
                    <a:pt x="113" y="0"/>
                  </a:moveTo>
                  <a:cubicBezTo>
                    <a:pt x="107" y="1"/>
                    <a:pt x="98" y="1"/>
                    <a:pt x="89" y="2"/>
                  </a:cubicBezTo>
                  <a:cubicBezTo>
                    <a:pt x="68" y="5"/>
                    <a:pt x="47" y="9"/>
                    <a:pt x="28" y="20"/>
                  </a:cubicBezTo>
                  <a:cubicBezTo>
                    <a:pt x="9" y="31"/>
                    <a:pt x="0" y="49"/>
                    <a:pt x="5" y="71"/>
                  </a:cubicBezTo>
                  <a:cubicBezTo>
                    <a:pt x="9" y="94"/>
                    <a:pt x="19" y="115"/>
                    <a:pt x="30" y="135"/>
                  </a:cubicBezTo>
                  <a:cubicBezTo>
                    <a:pt x="43" y="158"/>
                    <a:pt x="63" y="174"/>
                    <a:pt x="89" y="181"/>
                  </a:cubicBezTo>
                  <a:cubicBezTo>
                    <a:pt x="102" y="185"/>
                    <a:pt x="114" y="187"/>
                    <a:pt x="127" y="187"/>
                  </a:cubicBezTo>
                  <a:cubicBezTo>
                    <a:pt x="138" y="187"/>
                    <a:pt x="150" y="186"/>
                    <a:pt x="161" y="183"/>
                  </a:cubicBezTo>
                  <a:cubicBezTo>
                    <a:pt x="189" y="178"/>
                    <a:pt x="208" y="162"/>
                    <a:pt x="218" y="135"/>
                  </a:cubicBezTo>
                  <a:cubicBezTo>
                    <a:pt x="227" y="110"/>
                    <a:pt x="233" y="86"/>
                    <a:pt x="234" y="59"/>
                  </a:cubicBezTo>
                  <a:cubicBezTo>
                    <a:pt x="234" y="41"/>
                    <a:pt x="230" y="25"/>
                    <a:pt x="212" y="16"/>
                  </a:cubicBezTo>
                  <a:cubicBezTo>
                    <a:pt x="206" y="13"/>
                    <a:pt x="200" y="11"/>
                    <a:pt x="193" y="9"/>
                  </a:cubicBezTo>
                  <a:cubicBezTo>
                    <a:pt x="168" y="3"/>
                    <a:pt x="142" y="1"/>
                    <a:pt x="113" y="0"/>
                  </a:cubicBezTo>
                </a:path>
              </a:pathLst>
            </a:custGeom>
            <a:solidFill>
              <a:srgbClr val="FCF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4">
              <a:extLst>
                <a:ext uri="{FF2B5EF4-FFF2-40B4-BE49-F238E27FC236}">
                  <a16:creationId xmlns:a16="http://schemas.microsoft.com/office/drawing/2014/main" id="{C893E1E0-EFA8-4B88-A9AE-A8E33255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906713"/>
              <a:ext cx="58738" cy="141288"/>
            </a:xfrm>
            <a:custGeom>
              <a:avLst/>
              <a:gdLst>
                <a:gd name="T0" fmla="*/ 14 w 27"/>
                <a:gd name="T1" fmla="*/ 0 h 66"/>
                <a:gd name="T2" fmla="*/ 0 w 27"/>
                <a:gd name="T3" fmla="*/ 14 h 66"/>
                <a:gd name="T4" fmla="*/ 0 w 27"/>
                <a:gd name="T5" fmla="*/ 53 h 66"/>
                <a:gd name="T6" fmla="*/ 14 w 27"/>
                <a:gd name="T7" fmla="*/ 66 h 66"/>
                <a:gd name="T8" fmla="*/ 27 w 27"/>
                <a:gd name="T9" fmla="*/ 53 h 66"/>
                <a:gd name="T10" fmla="*/ 27 w 27"/>
                <a:gd name="T11" fmla="*/ 14 h 66"/>
                <a:gd name="T12" fmla="*/ 14 w 27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6" y="66"/>
                    <a:pt x="14" y="66"/>
                  </a:cubicBezTo>
                  <a:cubicBezTo>
                    <a:pt x="21" y="66"/>
                    <a:pt x="27" y="60"/>
                    <a:pt x="27" y="5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</a:path>
              </a:pathLst>
            </a:custGeom>
            <a:solidFill>
              <a:srgbClr val="A6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5">
              <a:extLst>
                <a:ext uri="{FF2B5EF4-FFF2-40B4-BE49-F238E27FC236}">
                  <a16:creationId xmlns:a16="http://schemas.microsoft.com/office/drawing/2014/main" id="{9588BE51-FFED-49E2-B833-53A3CF867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0838" y="2741613"/>
              <a:ext cx="1328738" cy="477838"/>
            </a:xfrm>
            <a:custGeom>
              <a:avLst/>
              <a:gdLst>
                <a:gd name="T0" fmla="*/ 415 w 620"/>
                <a:gd name="T1" fmla="*/ 14 h 223"/>
                <a:gd name="T2" fmla="*/ 548 w 620"/>
                <a:gd name="T3" fmla="*/ 10 h 223"/>
                <a:gd name="T4" fmla="*/ 611 w 620"/>
                <a:gd name="T5" fmla="*/ 25 h 223"/>
                <a:gd name="T6" fmla="*/ 620 w 620"/>
                <a:gd name="T7" fmla="*/ 31 h 223"/>
                <a:gd name="T8" fmla="*/ 620 w 620"/>
                <a:gd name="T9" fmla="*/ 60 h 223"/>
                <a:gd name="T10" fmla="*/ 617 w 620"/>
                <a:gd name="T11" fmla="*/ 65 h 223"/>
                <a:gd name="T12" fmla="*/ 598 w 620"/>
                <a:gd name="T13" fmla="*/ 96 h 223"/>
                <a:gd name="T14" fmla="*/ 584 w 620"/>
                <a:gd name="T15" fmla="*/ 145 h 223"/>
                <a:gd name="T16" fmla="*/ 529 w 620"/>
                <a:gd name="T17" fmla="*/ 209 h 223"/>
                <a:gd name="T18" fmla="*/ 439 w 620"/>
                <a:gd name="T19" fmla="*/ 216 h 223"/>
                <a:gd name="T20" fmla="*/ 367 w 620"/>
                <a:gd name="T21" fmla="*/ 166 h 223"/>
                <a:gd name="T22" fmla="*/ 342 w 620"/>
                <a:gd name="T23" fmla="*/ 108 h 223"/>
                <a:gd name="T24" fmla="*/ 336 w 620"/>
                <a:gd name="T25" fmla="*/ 90 h 223"/>
                <a:gd name="T26" fmla="*/ 323 w 620"/>
                <a:gd name="T27" fmla="*/ 80 h 223"/>
                <a:gd name="T28" fmla="*/ 306 w 620"/>
                <a:gd name="T29" fmla="*/ 79 h 223"/>
                <a:gd name="T30" fmla="*/ 292 w 620"/>
                <a:gd name="T31" fmla="*/ 87 h 223"/>
                <a:gd name="T32" fmla="*/ 286 w 620"/>
                <a:gd name="T33" fmla="*/ 102 h 223"/>
                <a:gd name="T34" fmla="*/ 253 w 620"/>
                <a:gd name="T35" fmla="*/ 174 h 223"/>
                <a:gd name="T36" fmla="*/ 185 w 620"/>
                <a:gd name="T37" fmla="*/ 218 h 223"/>
                <a:gd name="T38" fmla="*/ 165 w 620"/>
                <a:gd name="T39" fmla="*/ 220 h 223"/>
                <a:gd name="T40" fmla="*/ 140 w 620"/>
                <a:gd name="T41" fmla="*/ 220 h 223"/>
                <a:gd name="T42" fmla="*/ 136 w 620"/>
                <a:gd name="T43" fmla="*/ 220 h 223"/>
                <a:gd name="T44" fmla="*/ 86 w 620"/>
                <a:gd name="T45" fmla="*/ 207 h 223"/>
                <a:gd name="T46" fmla="*/ 50 w 620"/>
                <a:gd name="T47" fmla="*/ 171 h 223"/>
                <a:gd name="T48" fmla="*/ 26 w 620"/>
                <a:gd name="T49" fmla="*/ 98 h 223"/>
                <a:gd name="T50" fmla="*/ 13 w 620"/>
                <a:gd name="T51" fmla="*/ 74 h 223"/>
                <a:gd name="T52" fmla="*/ 0 w 620"/>
                <a:gd name="T53" fmla="*/ 51 h 223"/>
                <a:gd name="T54" fmla="*/ 0 w 620"/>
                <a:gd name="T55" fmla="*/ 26 h 223"/>
                <a:gd name="T56" fmla="*/ 5 w 620"/>
                <a:gd name="T57" fmla="*/ 24 h 223"/>
                <a:gd name="T58" fmla="*/ 63 w 620"/>
                <a:gd name="T59" fmla="*/ 12 h 223"/>
                <a:gd name="T60" fmla="*/ 136 w 620"/>
                <a:gd name="T61" fmla="*/ 5 h 223"/>
                <a:gd name="T62" fmla="*/ 250 w 620"/>
                <a:gd name="T63" fmla="*/ 21 h 223"/>
                <a:gd name="T64" fmla="*/ 336 w 620"/>
                <a:gd name="T65" fmla="*/ 27 h 223"/>
                <a:gd name="T66" fmla="*/ 415 w 620"/>
                <a:gd name="T67" fmla="*/ 14 h 223"/>
                <a:gd name="T68" fmla="*/ 460 w 620"/>
                <a:gd name="T69" fmla="*/ 19 h 223"/>
                <a:gd name="T70" fmla="*/ 436 w 620"/>
                <a:gd name="T71" fmla="*/ 21 h 223"/>
                <a:gd name="T72" fmla="*/ 375 w 620"/>
                <a:gd name="T73" fmla="*/ 39 h 223"/>
                <a:gd name="T74" fmla="*/ 352 w 620"/>
                <a:gd name="T75" fmla="*/ 90 h 223"/>
                <a:gd name="T76" fmla="*/ 377 w 620"/>
                <a:gd name="T77" fmla="*/ 154 h 223"/>
                <a:gd name="T78" fmla="*/ 436 w 620"/>
                <a:gd name="T79" fmla="*/ 200 h 223"/>
                <a:gd name="T80" fmla="*/ 508 w 620"/>
                <a:gd name="T81" fmla="*/ 202 h 223"/>
                <a:gd name="T82" fmla="*/ 565 w 620"/>
                <a:gd name="T83" fmla="*/ 154 h 223"/>
                <a:gd name="T84" fmla="*/ 581 w 620"/>
                <a:gd name="T85" fmla="*/ 78 h 223"/>
                <a:gd name="T86" fmla="*/ 559 w 620"/>
                <a:gd name="T87" fmla="*/ 35 h 223"/>
                <a:gd name="T88" fmla="*/ 540 w 620"/>
                <a:gd name="T89" fmla="*/ 28 h 223"/>
                <a:gd name="T90" fmla="*/ 460 w 620"/>
                <a:gd name="T91" fmla="*/ 19 h 223"/>
                <a:gd name="T92" fmla="*/ 246 w 620"/>
                <a:gd name="T93" fmla="*/ 37 h 223"/>
                <a:gd name="T94" fmla="*/ 162 w 620"/>
                <a:gd name="T95" fmla="*/ 19 h 223"/>
                <a:gd name="T96" fmla="*/ 122 w 620"/>
                <a:gd name="T97" fmla="*/ 22 h 223"/>
                <a:gd name="T98" fmla="*/ 72 w 620"/>
                <a:gd name="T99" fmla="*/ 32 h 223"/>
                <a:gd name="T100" fmla="*/ 44 w 620"/>
                <a:gd name="T101" fmla="*/ 72 h 223"/>
                <a:gd name="T102" fmla="*/ 60 w 620"/>
                <a:gd name="T103" fmla="*/ 156 h 223"/>
                <a:gd name="T104" fmla="*/ 113 w 620"/>
                <a:gd name="T105" fmla="*/ 201 h 223"/>
                <a:gd name="T106" fmla="*/ 168 w 620"/>
                <a:gd name="T107" fmla="*/ 205 h 223"/>
                <a:gd name="T108" fmla="*/ 239 w 620"/>
                <a:gd name="T109" fmla="*/ 166 h 223"/>
                <a:gd name="T110" fmla="*/ 273 w 620"/>
                <a:gd name="T111" fmla="*/ 90 h 223"/>
                <a:gd name="T112" fmla="*/ 246 w 620"/>
                <a:gd name="T113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0" h="223">
                  <a:moveTo>
                    <a:pt x="415" y="14"/>
                  </a:moveTo>
                  <a:cubicBezTo>
                    <a:pt x="459" y="5"/>
                    <a:pt x="504" y="0"/>
                    <a:pt x="548" y="10"/>
                  </a:cubicBezTo>
                  <a:cubicBezTo>
                    <a:pt x="569" y="15"/>
                    <a:pt x="590" y="20"/>
                    <a:pt x="611" y="25"/>
                  </a:cubicBezTo>
                  <a:cubicBezTo>
                    <a:pt x="615" y="25"/>
                    <a:pt x="618" y="27"/>
                    <a:pt x="620" y="31"/>
                  </a:cubicBezTo>
                  <a:cubicBezTo>
                    <a:pt x="620" y="41"/>
                    <a:pt x="620" y="50"/>
                    <a:pt x="620" y="60"/>
                  </a:cubicBezTo>
                  <a:cubicBezTo>
                    <a:pt x="619" y="62"/>
                    <a:pt x="618" y="64"/>
                    <a:pt x="617" y="65"/>
                  </a:cubicBezTo>
                  <a:cubicBezTo>
                    <a:pt x="605" y="72"/>
                    <a:pt x="601" y="84"/>
                    <a:pt x="598" y="96"/>
                  </a:cubicBezTo>
                  <a:cubicBezTo>
                    <a:pt x="593" y="112"/>
                    <a:pt x="589" y="129"/>
                    <a:pt x="584" y="145"/>
                  </a:cubicBezTo>
                  <a:cubicBezTo>
                    <a:pt x="575" y="175"/>
                    <a:pt x="557" y="197"/>
                    <a:pt x="529" y="209"/>
                  </a:cubicBezTo>
                  <a:cubicBezTo>
                    <a:pt x="500" y="221"/>
                    <a:pt x="470" y="223"/>
                    <a:pt x="439" y="216"/>
                  </a:cubicBezTo>
                  <a:cubicBezTo>
                    <a:pt x="409" y="209"/>
                    <a:pt x="384" y="193"/>
                    <a:pt x="367" y="166"/>
                  </a:cubicBezTo>
                  <a:cubicBezTo>
                    <a:pt x="356" y="148"/>
                    <a:pt x="348" y="128"/>
                    <a:pt x="342" y="108"/>
                  </a:cubicBezTo>
                  <a:cubicBezTo>
                    <a:pt x="340" y="102"/>
                    <a:pt x="338" y="96"/>
                    <a:pt x="336" y="90"/>
                  </a:cubicBezTo>
                  <a:cubicBezTo>
                    <a:pt x="334" y="84"/>
                    <a:pt x="329" y="80"/>
                    <a:pt x="323" y="80"/>
                  </a:cubicBezTo>
                  <a:cubicBezTo>
                    <a:pt x="318" y="79"/>
                    <a:pt x="312" y="79"/>
                    <a:pt x="306" y="79"/>
                  </a:cubicBezTo>
                  <a:cubicBezTo>
                    <a:pt x="300" y="79"/>
                    <a:pt x="295" y="81"/>
                    <a:pt x="292" y="87"/>
                  </a:cubicBezTo>
                  <a:cubicBezTo>
                    <a:pt x="290" y="92"/>
                    <a:pt x="287" y="97"/>
                    <a:pt x="286" y="102"/>
                  </a:cubicBezTo>
                  <a:cubicBezTo>
                    <a:pt x="280" y="129"/>
                    <a:pt x="269" y="153"/>
                    <a:pt x="253" y="174"/>
                  </a:cubicBezTo>
                  <a:cubicBezTo>
                    <a:pt x="236" y="197"/>
                    <a:pt x="214" y="213"/>
                    <a:pt x="185" y="218"/>
                  </a:cubicBezTo>
                  <a:cubicBezTo>
                    <a:pt x="178" y="219"/>
                    <a:pt x="172" y="220"/>
                    <a:pt x="165" y="220"/>
                  </a:cubicBezTo>
                  <a:cubicBezTo>
                    <a:pt x="157" y="220"/>
                    <a:pt x="149" y="220"/>
                    <a:pt x="140" y="220"/>
                  </a:cubicBezTo>
                  <a:cubicBezTo>
                    <a:pt x="139" y="220"/>
                    <a:pt x="138" y="220"/>
                    <a:pt x="136" y="220"/>
                  </a:cubicBezTo>
                  <a:cubicBezTo>
                    <a:pt x="119" y="218"/>
                    <a:pt x="102" y="214"/>
                    <a:pt x="86" y="207"/>
                  </a:cubicBezTo>
                  <a:cubicBezTo>
                    <a:pt x="69" y="199"/>
                    <a:pt x="57" y="188"/>
                    <a:pt x="50" y="171"/>
                  </a:cubicBezTo>
                  <a:cubicBezTo>
                    <a:pt x="40" y="147"/>
                    <a:pt x="32" y="123"/>
                    <a:pt x="26" y="98"/>
                  </a:cubicBezTo>
                  <a:cubicBezTo>
                    <a:pt x="23" y="88"/>
                    <a:pt x="19" y="81"/>
                    <a:pt x="13" y="74"/>
                  </a:cubicBezTo>
                  <a:cubicBezTo>
                    <a:pt x="7" y="67"/>
                    <a:pt x="1" y="60"/>
                    <a:pt x="0" y="51"/>
                  </a:cubicBezTo>
                  <a:cubicBezTo>
                    <a:pt x="0" y="42"/>
                    <a:pt x="0" y="34"/>
                    <a:pt x="0" y="26"/>
                  </a:cubicBezTo>
                  <a:cubicBezTo>
                    <a:pt x="1" y="25"/>
                    <a:pt x="3" y="24"/>
                    <a:pt x="5" y="24"/>
                  </a:cubicBezTo>
                  <a:cubicBezTo>
                    <a:pt x="25" y="20"/>
                    <a:pt x="44" y="16"/>
                    <a:pt x="63" y="12"/>
                  </a:cubicBezTo>
                  <a:cubicBezTo>
                    <a:pt x="87" y="7"/>
                    <a:pt x="111" y="4"/>
                    <a:pt x="136" y="5"/>
                  </a:cubicBezTo>
                  <a:cubicBezTo>
                    <a:pt x="174" y="7"/>
                    <a:pt x="212" y="13"/>
                    <a:pt x="250" y="21"/>
                  </a:cubicBezTo>
                  <a:cubicBezTo>
                    <a:pt x="278" y="28"/>
                    <a:pt x="307" y="31"/>
                    <a:pt x="336" y="27"/>
                  </a:cubicBezTo>
                  <a:cubicBezTo>
                    <a:pt x="362" y="24"/>
                    <a:pt x="389" y="19"/>
                    <a:pt x="415" y="14"/>
                  </a:cubicBezTo>
                  <a:close/>
                  <a:moveTo>
                    <a:pt x="460" y="19"/>
                  </a:moveTo>
                  <a:cubicBezTo>
                    <a:pt x="454" y="20"/>
                    <a:pt x="445" y="20"/>
                    <a:pt x="436" y="21"/>
                  </a:cubicBezTo>
                  <a:cubicBezTo>
                    <a:pt x="415" y="24"/>
                    <a:pt x="394" y="28"/>
                    <a:pt x="375" y="39"/>
                  </a:cubicBezTo>
                  <a:cubicBezTo>
                    <a:pt x="356" y="50"/>
                    <a:pt x="347" y="68"/>
                    <a:pt x="352" y="90"/>
                  </a:cubicBezTo>
                  <a:cubicBezTo>
                    <a:pt x="356" y="113"/>
                    <a:pt x="366" y="134"/>
                    <a:pt x="377" y="154"/>
                  </a:cubicBezTo>
                  <a:cubicBezTo>
                    <a:pt x="390" y="177"/>
                    <a:pt x="410" y="193"/>
                    <a:pt x="436" y="200"/>
                  </a:cubicBezTo>
                  <a:cubicBezTo>
                    <a:pt x="460" y="208"/>
                    <a:pt x="484" y="207"/>
                    <a:pt x="508" y="202"/>
                  </a:cubicBezTo>
                  <a:cubicBezTo>
                    <a:pt x="536" y="197"/>
                    <a:pt x="555" y="181"/>
                    <a:pt x="565" y="154"/>
                  </a:cubicBezTo>
                  <a:cubicBezTo>
                    <a:pt x="574" y="129"/>
                    <a:pt x="580" y="105"/>
                    <a:pt x="581" y="78"/>
                  </a:cubicBezTo>
                  <a:cubicBezTo>
                    <a:pt x="581" y="60"/>
                    <a:pt x="577" y="44"/>
                    <a:pt x="559" y="35"/>
                  </a:cubicBezTo>
                  <a:cubicBezTo>
                    <a:pt x="553" y="32"/>
                    <a:pt x="547" y="30"/>
                    <a:pt x="540" y="28"/>
                  </a:cubicBezTo>
                  <a:cubicBezTo>
                    <a:pt x="515" y="22"/>
                    <a:pt x="489" y="20"/>
                    <a:pt x="460" y="19"/>
                  </a:cubicBezTo>
                  <a:close/>
                  <a:moveTo>
                    <a:pt x="246" y="37"/>
                  </a:moveTo>
                  <a:cubicBezTo>
                    <a:pt x="220" y="24"/>
                    <a:pt x="191" y="19"/>
                    <a:pt x="162" y="19"/>
                  </a:cubicBezTo>
                  <a:cubicBezTo>
                    <a:pt x="149" y="20"/>
                    <a:pt x="135" y="21"/>
                    <a:pt x="122" y="22"/>
                  </a:cubicBezTo>
                  <a:cubicBezTo>
                    <a:pt x="105" y="24"/>
                    <a:pt x="88" y="26"/>
                    <a:pt x="72" y="32"/>
                  </a:cubicBezTo>
                  <a:cubicBezTo>
                    <a:pt x="54" y="39"/>
                    <a:pt x="44" y="52"/>
                    <a:pt x="44" y="72"/>
                  </a:cubicBezTo>
                  <a:cubicBezTo>
                    <a:pt x="43" y="101"/>
                    <a:pt x="50" y="129"/>
                    <a:pt x="60" y="156"/>
                  </a:cubicBezTo>
                  <a:cubicBezTo>
                    <a:pt x="70" y="180"/>
                    <a:pt x="87" y="196"/>
                    <a:pt x="113" y="201"/>
                  </a:cubicBezTo>
                  <a:cubicBezTo>
                    <a:pt x="131" y="206"/>
                    <a:pt x="149" y="207"/>
                    <a:pt x="168" y="205"/>
                  </a:cubicBezTo>
                  <a:cubicBezTo>
                    <a:pt x="196" y="201"/>
                    <a:pt x="221" y="189"/>
                    <a:pt x="239" y="166"/>
                  </a:cubicBezTo>
                  <a:cubicBezTo>
                    <a:pt x="256" y="144"/>
                    <a:pt x="267" y="118"/>
                    <a:pt x="273" y="90"/>
                  </a:cubicBezTo>
                  <a:cubicBezTo>
                    <a:pt x="278" y="65"/>
                    <a:pt x="269" y="49"/>
                    <a:pt x="246" y="37"/>
                  </a:cubicBezTo>
                  <a:close/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6">
              <a:extLst>
                <a:ext uri="{FF2B5EF4-FFF2-40B4-BE49-F238E27FC236}">
                  <a16:creationId xmlns:a16="http://schemas.microsoft.com/office/drawing/2014/main" id="{59AE3113-6692-49A9-9D50-9F8BB2F50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2527300"/>
              <a:ext cx="381000" cy="163513"/>
            </a:xfrm>
            <a:custGeom>
              <a:avLst/>
              <a:gdLst>
                <a:gd name="T0" fmla="*/ 0 w 178"/>
                <a:gd name="T1" fmla="*/ 76 h 76"/>
                <a:gd name="T2" fmla="*/ 178 w 178"/>
                <a:gd name="T3" fmla="*/ 56 h 76"/>
                <a:gd name="T4" fmla="*/ 178 w 178"/>
                <a:gd name="T5" fmla="*/ 11 h 76"/>
                <a:gd name="T6" fmla="*/ 0 w 17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76">
                  <a:moveTo>
                    <a:pt x="0" y="76"/>
                  </a:moveTo>
                  <a:cubicBezTo>
                    <a:pt x="0" y="76"/>
                    <a:pt x="58" y="41"/>
                    <a:pt x="178" y="56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1"/>
                    <a:pt x="67" y="0"/>
                    <a:pt x="0" y="76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6825A318-019B-4887-97A2-4F25619A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2527300"/>
              <a:ext cx="381000" cy="163513"/>
            </a:xfrm>
            <a:custGeom>
              <a:avLst/>
              <a:gdLst>
                <a:gd name="T0" fmla="*/ 178 w 178"/>
                <a:gd name="T1" fmla="*/ 76 h 76"/>
                <a:gd name="T2" fmla="*/ 0 w 178"/>
                <a:gd name="T3" fmla="*/ 56 h 76"/>
                <a:gd name="T4" fmla="*/ 0 w 178"/>
                <a:gd name="T5" fmla="*/ 11 h 76"/>
                <a:gd name="T6" fmla="*/ 178 w 17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76">
                  <a:moveTo>
                    <a:pt x="178" y="76"/>
                  </a:moveTo>
                  <a:cubicBezTo>
                    <a:pt x="178" y="76"/>
                    <a:pt x="120" y="41"/>
                    <a:pt x="0" y="5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11" y="0"/>
                    <a:pt x="178" y="76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8">
              <a:extLst>
                <a:ext uri="{FF2B5EF4-FFF2-40B4-BE49-F238E27FC236}">
                  <a16:creationId xmlns:a16="http://schemas.microsoft.com/office/drawing/2014/main" id="{54D72668-B8A0-4D42-AF71-2CC7E8A0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1819275"/>
              <a:ext cx="1176338" cy="669925"/>
            </a:xfrm>
            <a:custGeom>
              <a:avLst/>
              <a:gdLst>
                <a:gd name="T0" fmla="*/ 246 w 549"/>
                <a:gd name="T1" fmla="*/ 52 h 313"/>
                <a:gd name="T2" fmla="*/ 189 w 549"/>
                <a:gd name="T3" fmla="*/ 0 h 313"/>
                <a:gd name="T4" fmla="*/ 150 w 549"/>
                <a:gd name="T5" fmla="*/ 94 h 313"/>
                <a:gd name="T6" fmla="*/ 93 w 549"/>
                <a:gd name="T7" fmla="*/ 22 h 313"/>
                <a:gd name="T8" fmla="*/ 48 w 549"/>
                <a:gd name="T9" fmla="*/ 146 h 313"/>
                <a:gd name="T10" fmla="*/ 28 w 549"/>
                <a:gd name="T11" fmla="*/ 115 h 313"/>
                <a:gd name="T12" fmla="*/ 58 w 549"/>
                <a:gd name="T13" fmla="*/ 219 h 313"/>
                <a:gd name="T14" fmla="*/ 159 w 549"/>
                <a:gd name="T15" fmla="*/ 254 h 313"/>
                <a:gd name="T16" fmla="*/ 127 w 549"/>
                <a:gd name="T17" fmla="*/ 291 h 313"/>
                <a:gd name="T18" fmla="*/ 353 w 549"/>
                <a:gd name="T19" fmla="*/ 255 h 313"/>
                <a:gd name="T20" fmla="*/ 339 w 549"/>
                <a:gd name="T21" fmla="*/ 283 h 313"/>
                <a:gd name="T22" fmla="*/ 502 w 549"/>
                <a:gd name="T23" fmla="*/ 219 h 313"/>
                <a:gd name="T24" fmla="*/ 538 w 549"/>
                <a:gd name="T25" fmla="*/ 219 h 313"/>
                <a:gd name="T26" fmla="*/ 246 w 549"/>
                <a:gd name="T27" fmla="*/ 5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313">
                  <a:moveTo>
                    <a:pt x="246" y="52"/>
                  </a:moveTo>
                  <a:cubicBezTo>
                    <a:pt x="195" y="48"/>
                    <a:pt x="189" y="0"/>
                    <a:pt x="189" y="0"/>
                  </a:cubicBezTo>
                  <a:cubicBezTo>
                    <a:pt x="150" y="35"/>
                    <a:pt x="150" y="94"/>
                    <a:pt x="150" y="94"/>
                  </a:cubicBezTo>
                  <a:cubicBezTo>
                    <a:pt x="113" y="70"/>
                    <a:pt x="93" y="22"/>
                    <a:pt x="93" y="22"/>
                  </a:cubicBezTo>
                  <a:cubicBezTo>
                    <a:pt x="28" y="96"/>
                    <a:pt x="48" y="146"/>
                    <a:pt x="48" y="146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0" y="190"/>
                    <a:pt x="58" y="219"/>
                    <a:pt x="58" y="219"/>
                  </a:cubicBezTo>
                  <a:cubicBezTo>
                    <a:pt x="58" y="219"/>
                    <a:pt x="82" y="256"/>
                    <a:pt x="159" y="254"/>
                  </a:cubicBezTo>
                  <a:cubicBezTo>
                    <a:pt x="127" y="291"/>
                    <a:pt x="127" y="291"/>
                    <a:pt x="127" y="291"/>
                  </a:cubicBezTo>
                  <a:cubicBezTo>
                    <a:pt x="127" y="291"/>
                    <a:pt x="274" y="313"/>
                    <a:pt x="353" y="255"/>
                  </a:cubicBezTo>
                  <a:cubicBezTo>
                    <a:pt x="339" y="283"/>
                    <a:pt x="339" y="283"/>
                    <a:pt x="339" y="283"/>
                  </a:cubicBezTo>
                  <a:cubicBezTo>
                    <a:pt x="339" y="283"/>
                    <a:pt x="477" y="284"/>
                    <a:pt x="502" y="219"/>
                  </a:cubicBezTo>
                  <a:cubicBezTo>
                    <a:pt x="538" y="219"/>
                    <a:pt x="538" y="219"/>
                    <a:pt x="538" y="219"/>
                  </a:cubicBezTo>
                  <a:cubicBezTo>
                    <a:pt x="549" y="47"/>
                    <a:pt x="298" y="55"/>
                    <a:pt x="246" y="52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17450023-B5C1-46DD-B805-BDAC11F7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3114675"/>
              <a:ext cx="163513" cy="39688"/>
            </a:xfrm>
            <a:custGeom>
              <a:avLst/>
              <a:gdLst>
                <a:gd name="T0" fmla="*/ 38 w 76"/>
                <a:gd name="T1" fmla="*/ 18 h 18"/>
                <a:gd name="T2" fmla="*/ 0 w 76"/>
                <a:gd name="T3" fmla="*/ 0 h 18"/>
                <a:gd name="T4" fmla="*/ 76 w 76"/>
                <a:gd name="T5" fmla="*/ 0 h 18"/>
                <a:gd name="T6" fmla="*/ 38 w 7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">
                  <a:moveTo>
                    <a:pt x="38" y="18"/>
                  </a:moveTo>
                  <a:cubicBezTo>
                    <a:pt x="27" y="18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49" y="18"/>
                    <a:pt x="38" y="18"/>
                  </a:cubicBezTo>
                  <a:close/>
                </a:path>
              </a:pathLst>
            </a:custGeom>
            <a:solidFill>
              <a:srgbClr val="EF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2" descr="0xpan's Blog">
            <a:extLst>
              <a:ext uri="{FF2B5EF4-FFF2-40B4-BE49-F238E27FC236}">
                <a16:creationId xmlns:a16="http://schemas.microsoft.com/office/drawing/2014/main" id="{19BD4750-BBA4-41BC-A85F-663719B45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r="22800"/>
          <a:stretch/>
        </p:blipFill>
        <p:spPr bwMode="auto">
          <a:xfrm>
            <a:off x="1436596" y="2183775"/>
            <a:ext cx="3267587" cy="300250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7111DE-7E55-40C8-AD3E-77E0A861B3D3}"/>
              </a:ext>
            </a:extLst>
          </p:cNvPr>
          <p:cNvSpPr/>
          <p:nvPr/>
        </p:nvSpPr>
        <p:spPr>
          <a:xfrm rot="16200000">
            <a:off x="115405" y="3464938"/>
            <a:ext cx="851976" cy="1707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33BCBA3-9CBE-4D61-A7CF-35657B0F83A1}"/>
              </a:ext>
            </a:extLst>
          </p:cNvPr>
          <p:cNvSpPr/>
          <p:nvPr/>
        </p:nvSpPr>
        <p:spPr>
          <a:xfrm rot="16200000">
            <a:off x="-132226" y="3464939"/>
            <a:ext cx="851976" cy="170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562072A-CA10-4243-89E6-2F481298640C}"/>
              </a:ext>
            </a:extLst>
          </p:cNvPr>
          <p:cNvSpPr/>
          <p:nvPr/>
        </p:nvSpPr>
        <p:spPr>
          <a:xfrm rot="16200000">
            <a:off x="-371572" y="3464938"/>
            <a:ext cx="851976" cy="1707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14E4A4E-30CA-4CD2-947B-D78B691856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444" y="743255"/>
            <a:ext cx="1507247" cy="1466141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2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>
            <a:extLst>
              <a:ext uri="{FF2B5EF4-FFF2-40B4-BE49-F238E27FC236}">
                <a16:creationId xmlns:a16="http://schemas.microsoft.com/office/drawing/2014/main" id="{C801A262-389B-4B51-BFFB-0AA51A14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" b="3704"/>
          <a:stretch/>
        </p:blipFill>
        <p:spPr>
          <a:xfrm>
            <a:off x="41355" y="4559240"/>
            <a:ext cx="2137873" cy="1189846"/>
          </a:xfrm>
          <a:prstGeom prst="rect">
            <a:avLst/>
          </a:prstGeom>
        </p:spPr>
      </p:pic>
      <p:grpSp>
        <p:nvGrpSpPr>
          <p:cNvPr id="4" name="Nhóm 3">
            <a:extLst>
              <a:ext uri="{FF2B5EF4-FFF2-40B4-BE49-F238E27FC236}">
                <a16:creationId xmlns:a16="http://schemas.microsoft.com/office/drawing/2014/main" id="{628D1512-0E90-4DEF-902F-736BEE94E422}"/>
              </a:ext>
            </a:extLst>
          </p:cNvPr>
          <p:cNvGrpSpPr/>
          <p:nvPr/>
        </p:nvGrpSpPr>
        <p:grpSpPr>
          <a:xfrm>
            <a:off x="214952" y="5003077"/>
            <a:ext cx="1835845" cy="1720266"/>
            <a:chOff x="2803525" y="1819275"/>
            <a:chExt cx="6581775" cy="5037138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8658E29-B590-47A1-9515-1C0A3E74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88" y="6108700"/>
              <a:ext cx="5810250" cy="747713"/>
            </a:xfrm>
            <a:prstGeom prst="rect">
              <a:avLst/>
            </a:prstGeom>
            <a:solidFill>
              <a:srgbClr val="F94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0E9E9B8-5FE1-42E5-A09D-9EC559D3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5238750"/>
              <a:ext cx="6581775" cy="615950"/>
            </a:xfrm>
            <a:custGeom>
              <a:avLst/>
              <a:gdLst>
                <a:gd name="T0" fmla="*/ 4146 w 4146"/>
                <a:gd name="T1" fmla="*/ 388 h 388"/>
                <a:gd name="T2" fmla="*/ 0 w 4146"/>
                <a:gd name="T3" fmla="*/ 388 h 388"/>
                <a:gd name="T4" fmla="*/ 394 w 4146"/>
                <a:gd name="T5" fmla="*/ 0 h 388"/>
                <a:gd name="T6" fmla="*/ 3752 w 4146"/>
                <a:gd name="T7" fmla="*/ 0 h 388"/>
                <a:gd name="T8" fmla="*/ 4146 w 414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6" h="388">
                  <a:moveTo>
                    <a:pt x="4146" y="388"/>
                  </a:moveTo>
                  <a:lnTo>
                    <a:pt x="0" y="388"/>
                  </a:lnTo>
                  <a:lnTo>
                    <a:pt x="394" y="0"/>
                  </a:lnTo>
                  <a:lnTo>
                    <a:pt x="3752" y="0"/>
                  </a:lnTo>
                  <a:lnTo>
                    <a:pt x="4146" y="388"/>
                  </a:lnTo>
                  <a:close/>
                </a:path>
              </a:pathLst>
            </a:custGeom>
            <a:solidFill>
              <a:srgbClr val="F94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F24A4BBD-FCDA-4E3B-9F95-315E7453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5238750"/>
              <a:ext cx="6581775" cy="615950"/>
            </a:xfrm>
            <a:custGeom>
              <a:avLst/>
              <a:gdLst>
                <a:gd name="T0" fmla="*/ 4146 w 4146"/>
                <a:gd name="T1" fmla="*/ 388 h 388"/>
                <a:gd name="T2" fmla="*/ 0 w 4146"/>
                <a:gd name="T3" fmla="*/ 388 h 388"/>
                <a:gd name="T4" fmla="*/ 394 w 4146"/>
                <a:gd name="T5" fmla="*/ 0 h 388"/>
                <a:gd name="T6" fmla="*/ 3752 w 4146"/>
                <a:gd name="T7" fmla="*/ 0 h 388"/>
                <a:gd name="T8" fmla="*/ 4146 w 414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6" h="388">
                  <a:moveTo>
                    <a:pt x="4146" y="388"/>
                  </a:moveTo>
                  <a:lnTo>
                    <a:pt x="0" y="388"/>
                  </a:lnTo>
                  <a:lnTo>
                    <a:pt x="394" y="0"/>
                  </a:lnTo>
                  <a:lnTo>
                    <a:pt x="3752" y="0"/>
                  </a:lnTo>
                  <a:lnTo>
                    <a:pt x="4146" y="3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1243DF5-61D1-4893-98D0-7B4BBE37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5854700"/>
              <a:ext cx="6581775" cy="254000"/>
            </a:xfrm>
            <a:prstGeom prst="rect">
              <a:avLst/>
            </a:prstGeom>
            <a:solidFill>
              <a:srgbClr val="CC3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7800EE25-8C45-4B97-83CA-9BD0E2600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2570163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9 h 108"/>
                <a:gd name="T4" fmla="*/ 151 w 156"/>
                <a:gd name="T5" fmla="*/ 0 h 108"/>
                <a:gd name="T6" fmla="*/ 0 w 156"/>
                <a:gd name="T7" fmla="*/ 100 h 108"/>
                <a:gd name="T8" fmla="*/ 5 w 15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9"/>
                  </a:lnTo>
                  <a:lnTo>
                    <a:pt x="151" y="0"/>
                  </a:lnTo>
                  <a:lnTo>
                    <a:pt x="0" y="100"/>
                  </a:lnTo>
                  <a:lnTo>
                    <a:pt x="5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59B725B2-D88B-40D5-B806-8C63E74F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2570163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9 h 108"/>
                <a:gd name="T4" fmla="*/ 151 w 156"/>
                <a:gd name="T5" fmla="*/ 0 h 108"/>
                <a:gd name="T6" fmla="*/ 0 w 156"/>
                <a:gd name="T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9"/>
                  </a:lnTo>
                  <a:lnTo>
                    <a:pt x="151" y="0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D93368C1-C3C6-41FB-BDD9-7CFC91DD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628900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8 h 108"/>
                <a:gd name="T4" fmla="*/ 151 w 156"/>
                <a:gd name="T5" fmla="*/ 0 h 108"/>
                <a:gd name="T6" fmla="*/ 0 w 156"/>
                <a:gd name="T7" fmla="*/ 100 h 108"/>
                <a:gd name="T8" fmla="*/ 5 w 15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8"/>
                  </a:lnTo>
                  <a:lnTo>
                    <a:pt x="151" y="0"/>
                  </a:lnTo>
                  <a:lnTo>
                    <a:pt x="0" y="100"/>
                  </a:lnTo>
                  <a:lnTo>
                    <a:pt x="5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AEACBC5E-9A1F-4215-B628-CEC0FD87D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628900"/>
              <a:ext cx="247650" cy="171450"/>
            </a:xfrm>
            <a:custGeom>
              <a:avLst/>
              <a:gdLst>
                <a:gd name="T0" fmla="*/ 5 w 156"/>
                <a:gd name="T1" fmla="*/ 108 h 108"/>
                <a:gd name="T2" fmla="*/ 156 w 156"/>
                <a:gd name="T3" fmla="*/ 8 h 108"/>
                <a:gd name="T4" fmla="*/ 151 w 156"/>
                <a:gd name="T5" fmla="*/ 0 h 108"/>
                <a:gd name="T6" fmla="*/ 0 w 156"/>
                <a:gd name="T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8">
                  <a:moveTo>
                    <a:pt x="5" y="108"/>
                  </a:moveTo>
                  <a:lnTo>
                    <a:pt x="156" y="8"/>
                  </a:lnTo>
                  <a:lnTo>
                    <a:pt x="151" y="0"/>
                  </a:lnTo>
                  <a:lnTo>
                    <a:pt x="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F5D94086-E2B4-4C1D-83A7-48454D0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063" y="2641600"/>
              <a:ext cx="401638" cy="274638"/>
            </a:xfrm>
            <a:custGeom>
              <a:avLst/>
              <a:gdLst>
                <a:gd name="T0" fmla="*/ 6 w 253"/>
                <a:gd name="T1" fmla="*/ 173 h 173"/>
                <a:gd name="T2" fmla="*/ 253 w 253"/>
                <a:gd name="T3" fmla="*/ 8 h 173"/>
                <a:gd name="T4" fmla="*/ 247 w 253"/>
                <a:gd name="T5" fmla="*/ 0 h 173"/>
                <a:gd name="T6" fmla="*/ 0 w 253"/>
                <a:gd name="T7" fmla="*/ 165 h 173"/>
                <a:gd name="T8" fmla="*/ 6 w 253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73">
                  <a:moveTo>
                    <a:pt x="6" y="173"/>
                  </a:moveTo>
                  <a:lnTo>
                    <a:pt x="253" y="8"/>
                  </a:lnTo>
                  <a:lnTo>
                    <a:pt x="247" y="0"/>
                  </a:lnTo>
                  <a:lnTo>
                    <a:pt x="0" y="165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5D8BEF-0B87-41D7-8ADD-3DAA7D7AF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2698750"/>
              <a:ext cx="398463" cy="274638"/>
            </a:xfrm>
            <a:custGeom>
              <a:avLst/>
              <a:gdLst>
                <a:gd name="T0" fmla="*/ 5 w 251"/>
                <a:gd name="T1" fmla="*/ 173 h 173"/>
                <a:gd name="T2" fmla="*/ 251 w 251"/>
                <a:gd name="T3" fmla="*/ 9 h 173"/>
                <a:gd name="T4" fmla="*/ 246 w 251"/>
                <a:gd name="T5" fmla="*/ 0 h 173"/>
                <a:gd name="T6" fmla="*/ 0 w 251"/>
                <a:gd name="T7" fmla="*/ 165 h 173"/>
                <a:gd name="T8" fmla="*/ 5 w 251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73">
                  <a:moveTo>
                    <a:pt x="5" y="173"/>
                  </a:moveTo>
                  <a:lnTo>
                    <a:pt x="251" y="9"/>
                  </a:lnTo>
                  <a:lnTo>
                    <a:pt x="246" y="0"/>
                  </a:lnTo>
                  <a:lnTo>
                    <a:pt x="0" y="165"/>
                  </a:lnTo>
                  <a:lnTo>
                    <a:pt x="5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7F6ECFDF-77B9-4D26-BB81-A6A86B981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0" y="5033963"/>
              <a:ext cx="804863" cy="584200"/>
            </a:xfrm>
            <a:custGeom>
              <a:avLst/>
              <a:gdLst>
                <a:gd name="T0" fmla="*/ 322 w 376"/>
                <a:gd name="T1" fmla="*/ 15 h 272"/>
                <a:gd name="T2" fmla="*/ 252 w 376"/>
                <a:gd name="T3" fmla="*/ 33 h 272"/>
                <a:gd name="T4" fmla="*/ 252 w 376"/>
                <a:gd name="T5" fmla="*/ 0 h 272"/>
                <a:gd name="T6" fmla="*/ 0 w 376"/>
                <a:gd name="T7" fmla="*/ 0 h 272"/>
                <a:gd name="T8" fmla="*/ 0 w 376"/>
                <a:gd name="T9" fmla="*/ 100 h 272"/>
                <a:gd name="T10" fmla="*/ 0 w 376"/>
                <a:gd name="T11" fmla="*/ 178 h 272"/>
                <a:gd name="T12" fmla="*/ 0 w 376"/>
                <a:gd name="T13" fmla="*/ 212 h 272"/>
                <a:gd name="T14" fmla="*/ 60 w 376"/>
                <a:gd name="T15" fmla="*/ 272 h 272"/>
                <a:gd name="T16" fmla="*/ 192 w 376"/>
                <a:gd name="T17" fmla="*/ 272 h 272"/>
                <a:gd name="T18" fmla="*/ 252 w 376"/>
                <a:gd name="T19" fmla="*/ 212 h 272"/>
                <a:gd name="T20" fmla="*/ 252 w 376"/>
                <a:gd name="T21" fmla="*/ 205 h 272"/>
                <a:gd name="T22" fmla="*/ 322 w 376"/>
                <a:gd name="T23" fmla="*/ 15 h 272"/>
                <a:gd name="T24" fmla="*/ 252 w 376"/>
                <a:gd name="T25" fmla="*/ 172 h 272"/>
                <a:gd name="T26" fmla="*/ 252 w 376"/>
                <a:gd name="T27" fmla="*/ 100 h 272"/>
                <a:gd name="T28" fmla="*/ 252 w 376"/>
                <a:gd name="T29" fmla="*/ 68 h 272"/>
                <a:gd name="T30" fmla="*/ 305 w 376"/>
                <a:gd name="T31" fmla="*/ 45 h 272"/>
                <a:gd name="T32" fmla="*/ 252 w 376"/>
                <a:gd name="T33" fmla="*/ 1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272">
                  <a:moveTo>
                    <a:pt x="322" y="15"/>
                  </a:moveTo>
                  <a:cubicBezTo>
                    <a:pt x="287" y="8"/>
                    <a:pt x="265" y="20"/>
                    <a:pt x="252" y="33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45"/>
                    <a:pt x="27" y="272"/>
                    <a:pt x="60" y="272"/>
                  </a:cubicBezTo>
                  <a:cubicBezTo>
                    <a:pt x="192" y="272"/>
                    <a:pt x="192" y="272"/>
                    <a:pt x="192" y="272"/>
                  </a:cubicBezTo>
                  <a:cubicBezTo>
                    <a:pt x="225" y="272"/>
                    <a:pt x="252" y="245"/>
                    <a:pt x="252" y="212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334" y="196"/>
                    <a:pt x="376" y="25"/>
                    <a:pt x="322" y="15"/>
                  </a:cubicBezTo>
                  <a:close/>
                  <a:moveTo>
                    <a:pt x="252" y="172"/>
                  </a:moveTo>
                  <a:cubicBezTo>
                    <a:pt x="252" y="100"/>
                    <a:pt x="252" y="100"/>
                    <a:pt x="252" y="100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67" y="55"/>
                    <a:pt x="288" y="39"/>
                    <a:pt x="305" y="45"/>
                  </a:cubicBezTo>
                  <a:cubicBezTo>
                    <a:pt x="333" y="53"/>
                    <a:pt x="299" y="157"/>
                    <a:pt x="252" y="172"/>
                  </a:cubicBez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63948D15-F1E6-414E-BDDC-9E2DE37C1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40EAF897-DC43-45E2-A733-61F8758B8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5A704BF3-C6AE-42A3-A83D-DF0FE1A15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5" y="4518025"/>
              <a:ext cx="122238" cy="463550"/>
            </a:xfrm>
            <a:custGeom>
              <a:avLst/>
              <a:gdLst>
                <a:gd name="T0" fmla="*/ 46 w 57"/>
                <a:gd name="T1" fmla="*/ 216 h 216"/>
                <a:gd name="T2" fmla="*/ 20 w 57"/>
                <a:gd name="T3" fmla="*/ 146 h 216"/>
                <a:gd name="T4" fmla="*/ 10 w 57"/>
                <a:gd name="T5" fmla="*/ 0 h 216"/>
                <a:gd name="T6" fmla="*/ 55 w 57"/>
                <a:gd name="T7" fmla="*/ 82 h 216"/>
                <a:gd name="T8" fmla="*/ 46 w 5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6">
                  <a:moveTo>
                    <a:pt x="46" y="216"/>
                  </a:moveTo>
                  <a:cubicBezTo>
                    <a:pt x="46" y="216"/>
                    <a:pt x="0" y="194"/>
                    <a:pt x="20" y="146"/>
                  </a:cubicBezTo>
                  <a:cubicBezTo>
                    <a:pt x="40" y="98"/>
                    <a:pt x="49" y="33"/>
                    <a:pt x="10" y="0"/>
                  </a:cubicBezTo>
                  <a:cubicBezTo>
                    <a:pt x="10" y="0"/>
                    <a:pt x="57" y="14"/>
                    <a:pt x="55" y="82"/>
                  </a:cubicBezTo>
                  <a:cubicBezTo>
                    <a:pt x="53" y="150"/>
                    <a:pt x="18" y="173"/>
                    <a:pt x="46" y="216"/>
                  </a:cubicBezTo>
                  <a:close/>
                </a:path>
              </a:pathLst>
            </a:custGeom>
            <a:solidFill>
              <a:srgbClr val="F0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7F02E739-BD4E-4CB4-9D8D-20F33E8EB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763838"/>
              <a:ext cx="252413" cy="430213"/>
            </a:xfrm>
            <a:custGeom>
              <a:avLst/>
              <a:gdLst>
                <a:gd name="T0" fmla="*/ 100 w 118"/>
                <a:gd name="T1" fmla="*/ 63 h 201"/>
                <a:gd name="T2" fmla="*/ 51 w 118"/>
                <a:gd name="T3" fmla="*/ 7 h 201"/>
                <a:gd name="T4" fmla="*/ 118 w 118"/>
                <a:gd name="T5" fmla="*/ 19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1">
                  <a:moveTo>
                    <a:pt x="100" y="63"/>
                  </a:moveTo>
                  <a:cubicBezTo>
                    <a:pt x="100" y="63"/>
                    <a:pt x="101" y="0"/>
                    <a:pt x="51" y="7"/>
                  </a:cubicBezTo>
                  <a:cubicBezTo>
                    <a:pt x="2" y="15"/>
                    <a:pt x="0" y="201"/>
                    <a:pt x="118" y="198"/>
                  </a:cubicBezTo>
                </a:path>
              </a:pathLst>
            </a:cu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56FEBF7-26CC-4ADE-83EA-F865BC6C6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63838"/>
              <a:ext cx="252413" cy="430213"/>
            </a:xfrm>
            <a:custGeom>
              <a:avLst/>
              <a:gdLst>
                <a:gd name="T0" fmla="*/ 18 w 118"/>
                <a:gd name="T1" fmla="*/ 63 h 201"/>
                <a:gd name="T2" fmla="*/ 67 w 118"/>
                <a:gd name="T3" fmla="*/ 7 h 201"/>
                <a:gd name="T4" fmla="*/ 0 w 118"/>
                <a:gd name="T5" fmla="*/ 19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1">
                  <a:moveTo>
                    <a:pt x="18" y="63"/>
                  </a:moveTo>
                  <a:cubicBezTo>
                    <a:pt x="18" y="63"/>
                    <a:pt x="17" y="0"/>
                    <a:pt x="67" y="7"/>
                  </a:cubicBezTo>
                  <a:cubicBezTo>
                    <a:pt x="117" y="15"/>
                    <a:pt x="118" y="201"/>
                    <a:pt x="0" y="198"/>
                  </a:cubicBezTo>
                </a:path>
              </a:pathLst>
            </a:cu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925A3B65-5F63-4164-B0C1-ADB265BF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5" y="3632200"/>
              <a:ext cx="3781425" cy="1897063"/>
            </a:xfrm>
            <a:custGeom>
              <a:avLst/>
              <a:gdLst>
                <a:gd name="T0" fmla="*/ 1595 w 1765"/>
                <a:gd name="T1" fmla="*/ 857 h 886"/>
                <a:gd name="T2" fmla="*/ 1488 w 1765"/>
                <a:gd name="T3" fmla="*/ 858 h 886"/>
                <a:gd name="T4" fmla="*/ 984 w 1765"/>
                <a:gd name="T5" fmla="*/ 858 h 886"/>
                <a:gd name="T6" fmla="*/ 820 w 1765"/>
                <a:gd name="T7" fmla="*/ 858 h 886"/>
                <a:gd name="T8" fmla="*/ 316 w 1765"/>
                <a:gd name="T9" fmla="*/ 858 h 886"/>
                <a:gd name="T10" fmla="*/ 111 w 1765"/>
                <a:gd name="T11" fmla="*/ 656 h 886"/>
                <a:gd name="T12" fmla="*/ 540 w 1765"/>
                <a:gd name="T13" fmla="*/ 38 h 886"/>
                <a:gd name="T14" fmla="*/ 677 w 1765"/>
                <a:gd name="T15" fmla="*/ 14 h 886"/>
                <a:gd name="T16" fmla="*/ 820 w 1765"/>
                <a:gd name="T17" fmla="*/ 0 h 886"/>
                <a:gd name="T18" fmla="*/ 984 w 1765"/>
                <a:gd name="T19" fmla="*/ 0 h 886"/>
                <a:gd name="T20" fmla="*/ 1127 w 1765"/>
                <a:gd name="T21" fmla="*/ 14 h 886"/>
                <a:gd name="T22" fmla="*/ 1264 w 1765"/>
                <a:gd name="T23" fmla="*/ 38 h 886"/>
                <a:gd name="T24" fmla="*/ 1693 w 1765"/>
                <a:gd name="T25" fmla="*/ 656 h 886"/>
                <a:gd name="T26" fmla="*/ 1694 w 1765"/>
                <a:gd name="T27" fmla="*/ 659 h 886"/>
                <a:gd name="T28" fmla="*/ 1595 w 1765"/>
                <a:gd name="T29" fmla="*/ 85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5" h="886">
                  <a:moveTo>
                    <a:pt x="1595" y="857"/>
                  </a:moveTo>
                  <a:cubicBezTo>
                    <a:pt x="1553" y="861"/>
                    <a:pt x="1510" y="858"/>
                    <a:pt x="1488" y="858"/>
                  </a:cubicBezTo>
                  <a:cubicBezTo>
                    <a:pt x="1404" y="858"/>
                    <a:pt x="984" y="858"/>
                    <a:pt x="984" y="858"/>
                  </a:cubicBezTo>
                  <a:cubicBezTo>
                    <a:pt x="820" y="858"/>
                    <a:pt x="820" y="858"/>
                    <a:pt x="820" y="858"/>
                  </a:cubicBezTo>
                  <a:cubicBezTo>
                    <a:pt x="820" y="858"/>
                    <a:pt x="400" y="858"/>
                    <a:pt x="316" y="858"/>
                  </a:cubicBezTo>
                  <a:cubicBezTo>
                    <a:pt x="251" y="858"/>
                    <a:pt x="0" y="886"/>
                    <a:pt x="111" y="656"/>
                  </a:cubicBezTo>
                  <a:cubicBezTo>
                    <a:pt x="226" y="417"/>
                    <a:pt x="540" y="38"/>
                    <a:pt x="540" y="38"/>
                  </a:cubicBezTo>
                  <a:cubicBezTo>
                    <a:pt x="568" y="28"/>
                    <a:pt x="623" y="20"/>
                    <a:pt x="677" y="14"/>
                  </a:cubicBezTo>
                  <a:cubicBezTo>
                    <a:pt x="750" y="5"/>
                    <a:pt x="820" y="0"/>
                    <a:pt x="820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984" y="0"/>
                    <a:pt x="1054" y="5"/>
                    <a:pt x="1127" y="14"/>
                  </a:cubicBezTo>
                  <a:cubicBezTo>
                    <a:pt x="1181" y="20"/>
                    <a:pt x="1236" y="28"/>
                    <a:pt x="1264" y="38"/>
                  </a:cubicBezTo>
                  <a:cubicBezTo>
                    <a:pt x="1264" y="38"/>
                    <a:pt x="1578" y="417"/>
                    <a:pt x="1693" y="656"/>
                  </a:cubicBezTo>
                  <a:cubicBezTo>
                    <a:pt x="1693" y="657"/>
                    <a:pt x="1694" y="658"/>
                    <a:pt x="1694" y="659"/>
                  </a:cubicBezTo>
                  <a:cubicBezTo>
                    <a:pt x="1765" y="810"/>
                    <a:pt x="1680" y="848"/>
                    <a:pt x="1595" y="857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B346828F-E950-4D55-88E2-93F351F7C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5043488"/>
              <a:ext cx="430213" cy="423863"/>
            </a:xfrm>
            <a:custGeom>
              <a:avLst/>
              <a:gdLst>
                <a:gd name="T0" fmla="*/ 31 w 201"/>
                <a:gd name="T1" fmla="*/ 198 h 198"/>
                <a:gd name="T2" fmla="*/ 130 w 201"/>
                <a:gd name="T3" fmla="*/ 0 h 198"/>
                <a:gd name="T4" fmla="*/ 31 w 201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198">
                  <a:moveTo>
                    <a:pt x="31" y="198"/>
                  </a:moveTo>
                  <a:cubicBezTo>
                    <a:pt x="12" y="146"/>
                    <a:pt x="0" y="53"/>
                    <a:pt x="130" y="0"/>
                  </a:cubicBezTo>
                  <a:cubicBezTo>
                    <a:pt x="201" y="151"/>
                    <a:pt x="116" y="189"/>
                    <a:pt x="31" y="19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61B652FC-ECEF-438A-8BB1-D33E20F14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563" y="5043488"/>
              <a:ext cx="430213" cy="423863"/>
            </a:xfrm>
            <a:custGeom>
              <a:avLst/>
              <a:gdLst>
                <a:gd name="T0" fmla="*/ 170 w 201"/>
                <a:gd name="T1" fmla="*/ 198 h 198"/>
                <a:gd name="T2" fmla="*/ 71 w 201"/>
                <a:gd name="T3" fmla="*/ 0 h 198"/>
                <a:gd name="T4" fmla="*/ 170 w 201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198">
                  <a:moveTo>
                    <a:pt x="170" y="198"/>
                  </a:moveTo>
                  <a:cubicBezTo>
                    <a:pt x="189" y="146"/>
                    <a:pt x="201" y="53"/>
                    <a:pt x="71" y="0"/>
                  </a:cubicBezTo>
                  <a:cubicBezTo>
                    <a:pt x="0" y="151"/>
                    <a:pt x="85" y="189"/>
                    <a:pt x="170" y="19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F24BE300-7F4A-442B-9292-1D684FA30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4457700"/>
              <a:ext cx="663575" cy="584200"/>
            </a:xfrm>
            <a:custGeom>
              <a:avLst/>
              <a:gdLst>
                <a:gd name="T0" fmla="*/ 182 w 418"/>
                <a:gd name="T1" fmla="*/ 347 h 368"/>
                <a:gd name="T2" fmla="*/ 313 w 418"/>
                <a:gd name="T3" fmla="*/ 0 h 368"/>
                <a:gd name="T4" fmla="*/ 137 w 418"/>
                <a:gd name="T5" fmla="*/ 353 h 368"/>
                <a:gd name="T6" fmla="*/ 137 w 418"/>
                <a:gd name="T7" fmla="*/ 353 h 368"/>
                <a:gd name="T8" fmla="*/ 0 w 418"/>
                <a:gd name="T9" fmla="*/ 368 h 368"/>
                <a:gd name="T10" fmla="*/ 418 w 418"/>
                <a:gd name="T11" fmla="*/ 368 h 368"/>
                <a:gd name="T12" fmla="*/ 418 w 418"/>
                <a:gd name="T13" fmla="*/ 320 h 368"/>
                <a:gd name="T14" fmla="*/ 182 w 418"/>
                <a:gd name="T15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368">
                  <a:moveTo>
                    <a:pt x="182" y="347"/>
                  </a:moveTo>
                  <a:lnTo>
                    <a:pt x="313" y="0"/>
                  </a:lnTo>
                  <a:lnTo>
                    <a:pt x="137" y="353"/>
                  </a:lnTo>
                  <a:lnTo>
                    <a:pt x="137" y="353"/>
                  </a:lnTo>
                  <a:lnTo>
                    <a:pt x="0" y="368"/>
                  </a:lnTo>
                  <a:lnTo>
                    <a:pt x="418" y="368"/>
                  </a:lnTo>
                  <a:lnTo>
                    <a:pt x="418" y="320"/>
                  </a:lnTo>
                  <a:lnTo>
                    <a:pt x="182" y="347"/>
                  </a:ln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FC11FCE8-BE18-4644-9833-B8F7812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4457700"/>
              <a:ext cx="663575" cy="584200"/>
            </a:xfrm>
            <a:custGeom>
              <a:avLst/>
              <a:gdLst>
                <a:gd name="T0" fmla="*/ 182 w 418"/>
                <a:gd name="T1" fmla="*/ 347 h 368"/>
                <a:gd name="T2" fmla="*/ 313 w 418"/>
                <a:gd name="T3" fmla="*/ 0 h 368"/>
                <a:gd name="T4" fmla="*/ 137 w 418"/>
                <a:gd name="T5" fmla="*/ 353 h 368"/>
                <a:gd name="T6" fmla="*/ 137 w 418"/>
                <a:gd name="T7" fmla="*/ 353 h 368"/>
                <a:gd name="T8" fmla="*/ 0 w 418"/>
                <a:gd name="T9" fmla="*/ 368 h 368"/>
                <a:gd name="T10" fmla="*/ 418 w 418"/>
                <a:gd name="T11" fmla="*/ 368 h 368"/>
                <a:gd name="T12" fmla="*/ 418 w 418"/>
                <a:gd name="T13" fmla="*/ 320 h 368"/>
                <a:gd name="T14" fmla="*/ 182 w 418"/>
                <a:gd name="T15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368">
                  <a:moveTo>
                    <a:pt x="182" y="347"/>
                  </a:moveTo>
                  <a:lnTo>
                    <a:pt x="313" y="0"/>
                  </a:lnTo>
                  <a:lnTo>
                    <a:pt x="137" y="353"/>
                  </a:lnTo>
                  <a:lnTo>
                    <a:pt x="137" y="353"/>
                  </a:lnTo>
                  <a:lnTo>
                    <a:pt x="0" y="368"/>
                  </a:lnTo>
                  <a:lnTo>
                    <a:pt x="418" y="368"/>
                  </a:lnTo>
                  <a:lnTo>
                    <a:pt x="418" y="320"/>
                  </a:lnTo>
                  <a:lnTo>
                    <a:pt x="182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09505CE-BCD4-4553-8D73-403B50B49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8" y="4457700"/>
              <a:ext cx="663575" cy="584200"/>
            </a:xfrm>
            <a:custGeom>
              <a:avLst/>
              <a:gdLst>
                <a:gd name="T0" fmla="*/ 236 w 418"/>
                <a:gd name="T1" fmla="*/ 347 h 368"/>
                <a:gd name="T2" fmla="*/ 105 w 418"/>
                <a:gd name="T3" fmla="*/ 0 h 368"/>
                <a:gd name="T4" fmla="*/ 280 w 418"/>
                <a:gd name="T5" fmla="*/ 353 h 368"/>
                <a:gd name="T6" fmla="*/ 418 w 418"/>
                <a:gd name="T7" fmla="*/ 368 h 368"/>
                <a:gd name="T8" fmla="*/ 0 w 418"/>
                <a:gd name="T9" fmla="*/ 368 h 368"/>
                <a:gd name="T10" fmla="*/ 0 w 418"/>
                <a:gd name="T11" fmla="*/ 320 h 368"/>
                <a:gd name="T12" fmla="*/ 236 w 418"/>
                <a:gd name="T13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68">
                  <a:moveTo>
                    <a:pt x="236" y="347"/>
                  </a:moveTo>
                  <a:lnTo>
                    <a:pt x="105" y="0"/>
                  </a:lnTo>
                  <a:lnTo>
                    <a:pt x="280" y="353"/>
                  </a:lnTo>
                  <a:lnTo>
                    <a:pt x="418" y="368"/>
                  </a:lnTo>
                  <a:lnTo>
                    <a:pt x="0" y="368"/>
                  </a:lnTo>
                  <a:lnTo>
                    <a:pt x="0" y="320"/>
                  </a:lnTo>
                  <a:lnTo>
                    <a:pt x="236" y="347"/>
                  </a:lnTo>
                  <a:close/>
                </a:path>
              </a:pathLst>
            </a:custGeom>
            <a:solidFill>
              <a:srgbClr val="042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24AE6FCE-EFF3-4564-AA80-075CCADBC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8" y="4457700"/>
              <a:ext cx="663575" cy="584200"/>
            </a:xfrm>
            <a:custGeom>
              <a:avLst/>
              <a:gdLst>
                <a:gd name="T0" fmla="*/ 236 w 418"/>
                <a:gd name="T1" fmla="*/ 347 h 368"/>
                <a:gd name="T2" fmla="*/ 105 w 418"/>
                <a:gd name="T3" fmla="*/ 0 h 368"/>
                <a:gd name="T4" fmla="*/ 280 w 418"/>
                <a:gd name="T5" fmla="*/ 353 h 368"/>
                <a:gd name="T6" fmla="*/ 418 w 418"/>
                <a:gd name="T7" fmla="*/ 368 h 368"/>
                <a:gd name="T8" fmla="*/ 0 w 418"/>
                <a:gd name="T9" fmla="*/ 368 h 368"/>
                <a:gd name="T10" fmla="*/ 0 w 418"/>
                <a:gd name="T11" fmla="*/ 320 h 368"/>
                <a:gd name="T12" fmla="*/ 236 w 418"/>
                <a:gd name="T13" fmla="*/ 3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68">
                  <a:moveTo>
                    <a:pt x="236" y="347"/>
                  </a:moveTo>
                  <a:lnTo>
                    <a:pt x="105" y="0"/>
                  </a:lnTo>
                  <a:lnTo>
                    <a:pt x="280" y="353"/>
                  </a:lnTo>
                  <a:lnTo>
                    <a:pt x="418" y="368"/>
                  </a:lnTo>
                  <a:lnTo>
                    <a:pt x="0" y="368"/>
                  </a:lnTo>
                  <a:lnTo>
                    <a:pt x="0" y="320"/>
                  </a:lnTo>
                  <a:lnTo>
                    <a:pt x="236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3ED67472-217E-41AB-B623-C5879A2A4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0" y="3632200"/>
              <a:ext cx="796925" cy="390525"/>
            </a:xfrm>
            <a:custGeom>
              <a:avLst/>
              <a:gdLst>
                <a:gd name="T0" fmla="*/ 186 w 372"/>
                <a:gd name="T1" fmla="*/ 0 h 183"/>
                <a:gd name="T2" fmla="*/ 0 w 372"/>
                <a:gd name="T3" fmla="*/ 16 h 183"/>
                <a:gd name="T4" fmla="*/ 186 w 372"/>
                <a:gd name="T5" fmla="*/ 183 h 183"/>
                <a:gd name="T6" fmla="*/ 372 w 372"/>
                <a:gd name="T7" fmla="*/ 16 h 183"/>
                <a:gd name="T8" fmla="*/ 186 w 37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183">
                  <a:moveTo>
                    <a:pt x="186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57" y="183"/>
                    <a:pt x="186" y="183"/>
                  </a:cubicBezTo>
                  <a:cubicBezTo>
                    <a:pt x="315" y="183"/>
                    <a:pt x="372" y="16"/>
                    <a:pt x="372" y="16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9E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D089BDD6-CBE2-442E-8A48-7D5834C9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3632200"/>
              <a:ext cx="736600" cy="315913"/>
            </a:xfrm>
            <a:custGeom>
              <a:avLst/>
              <a:gdLst>
                <a:gd name="T0" fmla="*/ 344 w 344"/>
                <a:gd name="T1" fmla="*/ 14 h 148"/>
                <a:gd name="T2" fmla="*/ 172 w 344"/>
                <a:gd name="T3" fmla="*/ 148 h 148"/>
                <a:gd name="T4" fmla="*/ 0 w 344"/>
                <a:gd name="T5" fmla="*/ 14 h 148"/>
                <a:gd name="T6" fmla="*/ 109 w 344"/>
                <a:gd name="T7" fmla="*/ 0 h 148"/>
                <a:gd name="T8" fmla="*/ 235 w 344"/>
                <a:gd name="T9" fmla="*/ 0 h 148"/>
                <a:gd name="T10" fmla="*/ 344 w 344"/>
                <a:gd name="T11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148">
                  <a:moveTo>
                    <a:pt x="344" y="14"/>
                  </a:moveTo>
                  <a:cubicBezTo>
                    <a:pt x="320" y="62"/>
                    <a:pt x="264" y="148"/>
                    <a:pt x="172" y="148"/>
                  </a:cubicBezTo>
                  <a:cubicBezTo>
                    <a:pt x="80" y="148"/>
                    <a:pt x="24" y="62"/>
                    <a:pt x="0" y="14"/>
                  </a:cubicBezTo>
                  <a:cubicBezTo>
                    <a:pt x="55" y="5"/>
                    <a:pt x="109" y="0"/>
                    <a:pt x="10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0"/>
                    <a:pt x="289" y="5"/>
                    <a:pt x="344" y="14"/>
                  </a:cubicBezTo>
                  <a:close/>
                </a:path>
              </a:pathLst>
            </a:custGeom>
            <a:solidFill>
              <a:srgbClr val="F7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D590E878-D3E8-4C4C-BC9E-0347CC46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584575"/>
              <a:ext cx="436563" cy="492125"/>
            </a:xfrm>
            <a:custGeom>
              <a:avLst/>
              <a:gdLst>
                <a:gd name="T0" fmla="*/ 275 w 275"/>
                <a:gd name="T1" fmla="*/ 221 h 310"/>
                <a:gd name="T2" fmla="*/ 181 w 275"/>
                <a:gd name="T3" fmla="*/ 310 h 310"/>
                <a:gd name="T4" fmla="*/ 0 w 275"/>
                <a:gd name="T5" fmla="*/ 55 h 310"/>
                <a:gd name="T6" fmla="*/ 26 w 275"/>
                <a:gd name="T7" fmla="*/ 0 h 310"/>
                <a:gd name="T8" fmla="*/ 275 w 275"/>
                <a:gd name="T9" fmla="*/ 2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10">
                  <a:moveTo>
                    <a:pt x="275" y="221"/>
                  </a:moveTo>
                  <a:lnTo>
                    <a:pt x="181" y="310"/>
                  </a:lnTo>
                  <a:lnTo>
                    <a:pt x="0" y="55"/>
                  </a:lnTo>
                  <a:lnTo>
                    <a:pt x="26" y="0"/>
                  </a:lnTo>
                  <a:lnTo>
                    <a:pt x="275" y="221"/>
                  </a:lnTo>
                  <a:close/>
                </a:path>
              </a:pathLst>
            </a:custGeom>
            <a:solidFill>
              <a:srgbClr val="F5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46B08989-EEA6-4C8C-B41E-B3181DFC9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584575"/>
              <a:ext cx="438150" cy="492125"/>
            </a:xfrm>
            <a:custGeom>
              <a:avLst/>
              <a:gdLst>
                <a:gd name="T0" fmla="*/ 0 w 276"/>
                <a:gd name="T1" fmla="*/ 221 h 310"/>
                <a:gd name="T2" fmla="*/ 95 w 276"/>
                <a:gd name="T3" fmla="*/ 310 h 310"/>
                <a:gd name="T4" fmla="*/ 276 w 276"/>
                <a:gd name="T5" fmla="*/ 55 h 310"/>
                <a:gd name="T6" fmla="*/ 250 w 276"/>
                <a:gd name="T7" fmla="*/ 0 h 310"/>
                <a:gd name="T8" fmla="*/ 0 w 276"/>
                <a:gd name="T9" fmla="*/ 2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310">
                  <a:moveTo>
                    <a:pt x="0" y="221"/>
                  </a:moveTo>
                  <a:lnTo>
                    <a:pt x="95" y="310"/>
                  </a:lnTo>
                  <a:lnTo>
                    <a:pt x="276" y="55"/>
                  </a:lnTo>
                  <a:lnTo>
                    <a:pt x="250" y="0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F5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9">
              <a:extLst>
                <a:ext uri="{FF2B5EF4-FFF2-40B4-BE49-F238E27FC236}">
                  <a16:creationId xmlns:a16="http://schemas.microsoft.com/office/drawing/2014/main" id="{42C0C48D-4567-412E-9215-131D5D9D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838" y="2112963"/>
              <a:ext cx="1328738" cy="1608138"/>
            </a:xfrm>
            <a:prstGeom prst="ellipse">
              <a:avLst/>
            </a:prstGeom>
            <a:solidFill>
              <a:srgbClr val="F7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4413B2-C8B0-4404-B05D-B1EAD7B18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650" y="3240088"/>
              <a:ext cx="519113" cy="163513"/>
            </a:xfrm>
            <a:custGeom>
              <a:avLst/>
              <a:gdLst>
                <a:gd name="T0" fmla="*/ 242 w 242"/>
                <a:gd name="T1" fmla="*/ 0 h 77"/>
                <a:gd name="T2" fmla="*/ 196 w 242"/>
                <a:gd name="T3" fmla="*/ 38 h 77"/>
                <a:gd name="T4" fmla="*/ 43 w 242"/>
                <a:gd name="T5" fmla="*/ 38 h 77"/>
                <a:gd name="T6" fmla="*/ 0 w 242"/>
                <a:gd name="T7" fmla="*/ 0 h 77"/>
                <a:gd name="T8" fmla="*/ 242 w 24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77">
                  <a:moveTo>
                    <a:pt x="242" y="0"/>
                  </a:moveTo>
                  <a:cubicBezTo>
                    <a:pt x="242" y="0"/>
                    <a:pt x="225" y="21"/>
                    <a:pt x="196" y="38"/>
                  </a:cubicBezTo>
                  <a:cubicBezTo>
                    <a:pt x="159" y="60"/>
                    <a:pt x="103" y="77"/>
                    <a:pt x="43" y="38"/>
                  </a:cubicBezTo>
                  <a:cubicBezTo>
                    <a:pt x="29" y="29"/>
                    <a:pt x="14" y="16"/>
                    <a:pt x="0" y="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27EA54BD-D1E6-461E-BAA8-415B6116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36913"/>
              <a:ext cx="328613" cy="166688"/>
            </a:xfrm>
            <a:custGeom>
              <a:avLst/>
              <a:gdLst>
                <a:gd name="T0" fmla="*/ 153 w 153"/>
                <a:gd name="T1" fmla="*/ 39 h 78"/>
                <a:gd name="T2" fmla="*/ 0 w 153"/>
                <a:gd name="T3" fmla="*/ 39 h 78"/>
                <a:gd name="T4" fmla="*/ 153 w 153"/>
                <a:gd name="T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78">
                  <a:moveTo>
                    <a:pt x="153" y="39"/>
                  </a:moveTo>
                  <a:cubicBezTo>
                    <a:pt x="116" y="61"/>
                    <a:pt x="60" y="78"/>
                    <a:pt x="0" y="39"/>
                  </a:cubicBezTo>
                  <a:cubicBezTo>
                    <a:pt x="60" y="0"/>
                    <a:pt x="116" y="17"/>
                    <a:pt x="153" y="39"/>
                  </a:cubicBezTo>
                  <a:close/>
                </a:path>
              </a:pathLst>
            </a:custGeom>
            <a:solidFill>
              <a:srgbClr val="F47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FBABB280-914C-4E30-A7A8-43006DBD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063" y="2241550"/>
              <a:ext cx="1538288" cy="1558925"/>
            </a:xfrm>
            <a:custGeom>
              <a:avLst/>
              <a:gdLst>
                <a:gd name="T0" fmla="*/ 675 w 718"/>
                <a:gd name="T1" fmla="*/ 321 h 728"/>
                <a:gd name="T2" fmla="*/ 585 w 718"/>
                <a:gd name="T3" fmla="*/ 0 h 728"/>
                <a:gd name="T4" fmla="*/ 535 w 718"/>
                <a:gd name="T5" fmla="*/ 20 h 728"/>
                <a:gd name="T6" fmla="*/ 619 w 718"/>
                <a:gd name="T7" fmla="*/ 170 h 728"/>
                <a:gd name="T8" fmla="*/ 577 w 718"/>
                <a:gd name="T9" fmla="*/ 575 h 728"/>
                <a:gd name="T10" fmla="*/ 409 w 718"/>
                <a:gd name="T11" fmla="*/ 639 h 728"/>
                <a:gd name="T12" fmla="*/ 376 w 718"/>
                <a:gd name="T13" fmla="*/ 585 h 728"/>
                <a:gd name="T14" fmla="*/ 361 w 718"/>
                <a:gd name="T15" fmla="*/ 585 h 728"/>
                <a:gd name="T16" fmla="*/ 357 w 718"/>
                <a:gd name="T17" fmla="*/ 585 h 728"/>
                <a:gd name="T18" fmla="*/ 342 w 718"/>
                <a:gd name="T19" fmla="*/ 585 h 728"/>
                <a:gd name="T20" fmla="*/ 309 w 718"/>
                <a:gd name="T21" fmla="*/ 639 h 728"/>
                <a:gd name="T22" fmla="*/ 141 w 718"/>
                <a:gd name="T23" fmla="*/ 575 h 728"/>
                <a:gd name="T24" fmla="*/ 99 w 718"/>
                <a:gd name="T25" fmla="*/ 170 h 728"/>
                <a:gd name="T26" fmla="*/ 183 w 718"/>
                <a:gd name="T27" fmla="*/ 20 h 728"/>
                <a:gd name="T28" fmla="*/ 133 w 718"/>
                <a:gd name="T29" fmla="*/ 0 h 728"/>
                <a:gd name="T30" fmla="*/ 43 w 718"/>
                <a:gd name="T31" fmla="*/ 321 h 728"/>
                <a:gd name="T32" fmla="*/ 42 w 718"/>
                <a:gd name="T33" fmla="*/ 333 h 728"/>
                <a:gd name="T34" fmla="*/ 299 w 718"/>
                <a:gd name="T35" fmla="*/ 713 h 728"/>
                <a:gd name="T36" fmla="*/ 298 w 718"/>
                <a:gd name="T37" fmla="*/ 706 h 728"/>
                <a:gd name="T38" fmla="*/ 357 w 718"/>
                <a:gd name="T39" fmla="*/ 726 h 728"/>
                <a:gd name="T40" fmla="*/ 357 w 718"/>
                <a:gd name="T41" fmla="*/ 728 h 728"/>
                <a:gd name="T42" fmla="*/ 359 w 718"/>
                <a:gd name="T43" fmla="*/ 727 h 728"/>
                <a:gd name="T44" fmla="*/ 361 w 718"/>
                <a:gd name="T45" fmla="*/ 728 h 728"/>
                <a:gd name="T46" fmla="*/ 361 w 718"/>
                <a:gd name="T47" fmla="*/ 726 h 728"/>
                <a:gd name="T48" fmla="*/ 420 w 718"/>
                <a:gd name="T49" fmla="*/ 706 h 728"/>
                <a:gd name="T50" fmla="*/ 419 w 718"/>
                <a:gd name="T51" fmla="*/ 713 h 728"/>
                <a:gd name="T52" fmla="*/ 676 w 718"/>
                <a:gd name="T53" fmla="*/ 333 h 728"/>
                <a:gd name="T54" fmla="*/ 675 w 718"/>
                <a:gd name="T55" fmla="*/ 32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8" h="728">
                  <a:moveTo>
                    <a:pt x="675" y="321"/>
                  </a:moveTo>
                  <a:cubicBezTo>
                    <a:pt x="683" y="137"/>
                    <a:pt x="585" y="0"/>
                    <a:pt x="585" y="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5" y="20"/>
                    <a:pt x="535" y="113"/>
                    <a:pt x="619" y="170"/>
                  </a:cubicBezTo>
                  <a:cubicBezTo>
                    <a:pt x="619" y="170"/>
                    <a:pt x="718" y="331"/>
                    <a:pt x="577" y="575"/>
                  </a:cubicBezTo>
                  <a:cubicBezTo>
                    <a:pt x="577" y="575"/>
                    <a:pt x="503" y="639"/>
                    <a:pt x="409" y="639"/>
                  </a:cubicBezTo>
                  <a:cubicBezTo>
                    <a:pt x="409" y="639"/>
                    <a:pt x="376" y="634"/>
                    <a:pt x="376" y="585"/>
                  </a:cubicBezTo>
                  <a:cubicBezTo>
                    <a:pt x="361" y="585"/>
                    <a:pt x="361" y="585"/>
                    <a:pt x="361" y="585"/>
                  </a:cubicBezTo>
                  <a:cubicBezTo>
                    <a:pt x="357" y="585"/>
                    <a:pt x="357" y="585"/>
                    <a:pt x="357" y="585"/>
                  </a:cubicBezTo>
                  <a:cubicBezTo>
                    <a:pt x="342" y="585"/>
                    <a:pt x="342" y="585"/>
                    <a:pt x="342" y="585"/>
                  </a:cubicBezTo>
                  <a:cubicBezTo>
                    <a:pt x="342" y="634"/>
                    <a:pt x="309" y="639"/>
                    <a:pt x="309" y="639"/>
                  </a:cubicBezTo>
                  <a:cubicBezTo>
                    <a:pt x="215" y="639"/>
                    <a:pt x="141" y="575"/>
                    <a:pt x="141" y="575"/>
                  </a:cubicBezTo>
                  <a:cubicBezTo>
                    <a:pt x="0" y="331"/>
                    <a:pt x="99" y="170"/>
                    <a:pt x="99" y="170"/>
                  </a:cubicBezTo>
                  <a:cubicBezTo>
                    <a:pt x="183" y="113"/>
                    <a:pt x="183" y="20"/>
                    <a:pt x="183" y="2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35" y="137"/>
                    <a:pt x="43" y="321"/>
                  </a:cubicBezTo>
                  <a:cubicBezTo>
                    <a:pt x="43" y="326"/>
                    <a:pt x="42" y="333"/>
                    <a:pt x="42" y="333"/>
                  </a:cubicBezTo>
                  <a:cubicBezTo>
                    <a:pt x="42" y="616"/>
                    <a:pt x="299" y="713"/>
                    <a:pt x="299" y="713"/>
                  </a:cubicBezTo>
                  <a:cubicBezTo>
                    <a:pt x="298" y="706"/>
                    <a:pt x="298" y="706"/>
                    <a:pt x="298" y="706"/>
                  </a:cubicBezTo>
                  <a:cubicBezTo>
                    <a:pt x="325" y="712"/>
                    <a:pt x="349" y="722"/>
                    <a:pt x="357" y="726"/>
                  </a:cubicBezTo>
                  <a:cubicBezTo>
                    <a:pt x="357" y="728"/>
                    <a:pt x="357" y="728"/>
                    <a:pt x="357" y="728"/>
                  </a:cubicBezTo>
                  <a:cubicBezTo>
                    <a:pt x="357" y="728"/>
                    <a:pt x="358" y="728"/>
                    <a:pt x="359" y="727"/>
                  </a:cubicBezTo>
                  <a:cubicBezTo>
                    <a:pt x="360" y="728"/>
                    <a:pt x="361" y="728"/>
                    <a:pt x="361" y="728"/>
                  </a:cubicBezTo>
                  <a:cubicBezTo>
                    <a:pt x="361" y="726"/>
                    <a:pt x="361" y="726"/>
                    <a:pt x="361" y="726"/>
                  </a:cubicBezTo>
                  <a:cubicBezTo>
                    <a:pt x="369" y="722"/>
                    <a:pt x="393" y="712"/>
                    <a:pt x="420" y="706"/>
                  </a:cubicBezTo>
                  <a:cubicBezTo>
                    <a:pt x="419" y="713"/>
                    <a:pt x="419" y="713"/>
                    <a:pt x="419" y="713"/>
                  </a:cubicBezTo>
                  <a:cubicBezTo>
                    <a:pt x="419" y="713"/>
                    <a:pt x="676" y="616"/>
                    <a:pt x="676" y="333"/>
                  </a:cubicBezTo>
                  <a:cubicBezTo>
                    <a:pt x="676" y="333"/>
                    <a:pt x="675" y="326"/>
                    <a:pt x="675" y="321"/>
                  </a:cubicBezTo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3">
              <a:extLst>
                <a:ext uri="{FF2B5EF4-FFF2-40B4-BE49-F238E27FC236}">
                  <a16:creationId xmlns:a16="http://schemas.microsoft.com/office/drawing/2014/main" id="{44F4E81C-2EE5-4496-A6DD-D5F795D6C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775" y="4171950"/>
              <a:ext cx="2074863" cy="1344613"/>
            </a:xfrm>
            <a:custGeom>
              <a:avLst/>
              <a:gdLst>
                <a:gd name="T0" fmla="*/ 966 w 968"/>
                <a:gd name="T1" fmla="*/ 47 h 628"/>
                <a:gd name="T2" fmla="*/ 960 w 968"/>
                <a:gd name="T3" fmla="*/ 130 h 628"/>
                <a:gd name="T4" fmla="*/ 954 w 968"/>
                <a:gd name="T5" fmla="*/ 208 h 628"/>
                <a:gd name="T6" fmla="*/ 947 w 968"/>
                <a:gd name="T7" fmla="*/ 300 h 628"/>
                <a:gd name="T8" fmla="*/ 926 w 968"/>
                <a:gd name="T9" fmla="*/ 588 h 628"/>
                <a:gd name="T10" fmla="*/ 883 w 968"/>
                <a:gd name="T11" fmla="*/ 628 h 628"/>
                <a:gd name="T12" fmla="*/ 85 w 968"/>
                <a:gd name="T13" fmla="*/ 628 h 628"/>
                <a:gd name="T14" fmla="*/ 42 w 968"/>
                <a:gd name="T15" fmla="*/ 588 h 628"/>
                <a:gd name="T16" fmla="*/ 32 w 968"/>
                <a:gd name="T17" fmla="*/ 457 h 628"/>
                <a:gd name="T18" fmla="*/ 2 w 968"/>
                <a:gd name="T19" fmla="*/ 47 h 628"/>
                <a:gd name="T20" fmla="*/ 45 w 968"/>
                <a:gd name="T21" fmla="*/ 0 h 628"/>
                <a:gd name="T22" fmla="*/ 923 w 968"/>
                <a:gd name="T23" fmla="*/ 0 h 628"/>
                <a:gd name="T24" fmla="*/ 966 w 968"/>
                <a:gd name="T25" fmla="*/ 47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628">
                  <a:moveTo>
                    <a:pt x="966" y="47"/>
                  </a:moveTo>
                  <a:cubicBezTo>
                    <a:pt x="960" y="130"/>
                    <a:pt x="960" y="130"/>
                    <a:pt x="960" y="130"/>
                  </a:cubicBezTo>
                  <a:cubicBezTo>
                    <a:pt x="954" y="208"/>
                    <a:pt x="954" y="208"/>
                    <a:pt x="954" y="208"/>
                  </a:cubicBezTo>
                  <a:cubicBezTo>
                    <a:pt x="947" y="300"/>
                    <a:pt x="947" y="300"/>
                    <a:pt x="947" y="300"/>
                  </a:cubicBezTo>
                  <a:cubicBezTo>
                    <a:pt x="926" y="588"/>
                    <a:pt x="926" y="588"/>
                    <a:pt x="926" y="588"/>
                  </a:cubicBezTo>
                  <a:cubicBezTo>
                    <a:pt x="924" y="611"/>
                    <a:pt x="905" y="628"/>
                    <a:pt x="883" y="628"/>
                  </a:cubicBezTo>
                  <a:cubicBezTo>
                    <a:pt x="85" y="628"/>
                    <a:pt x="85" y="628"/>
                    <a:pt x="85" y="628"/>
                  </a:cubicBezTo>
                  <a:cubicBezTo>
                    <a:pt x="63" y="628"/>
                    <a:pt x="44" y="611"/>
                    <a:pt x="42" y="588"/>
                  </a:cubicBezTo>
                  <a:cubicBezTo>
                    <a:pt x="32" y="457"/>
                    <a:pt x="32" y="457"/>
                    <a:pt x="32" y="45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22"/>
                    <a:pt x="20" y="0"/>
                    <a:pt x="45" y="0"/>
                  </a:cubicBezTo>
                  <a:cubicBezTo>
                    <a:pt x="923" y="0"/>
                    <a:pt x="923" y="0"/>
                    <a:pt x="923" y="0"/>
                  </a:cubicBezTo>
                  <a:cubicBezTo>
                    <a:pt x="948" y="0"/>
                    <a:pt x="968" y="22"/>
                    <a:pt x="966" y="47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4">
              <a:extLst>
                <a:ext uri="{FF2B5EF4-FFF2-40B4-BE49-F238E27FC236}">
                  <a16:creationId xmlns:a16="http://schemas.microsoft.com/office/drawing/2014/main" id="{0FB791B4-7FBD-494E-A5E0-CBFCCD52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4171950"/>
              <a:ext cx="2001838" cy="1344613"/>
            </a:xfrm>
            <a:custGeom>
              <a:avLst/>
              <a:gdLst>
                <a:gd name="T0" fmla="*/ 891 w 934"/>
                <a:gd name="T1" fmla="*/ 0 h 628"/>
                <a:gd name="T2" fmla="*/ 721 w 934"/>
                <a:gd name="T3" fmla="*/ 0 h 628"/>
                <a:gd name="T4" fmla="*/ 0 w 934"/>
                <a:gd name="T5" fmla="*/ 457 h 628"/>
                <a:gd name="T6" fmla="*/ 10 w 934"/>
                <a:gd name="T7" fmla="*/ 588 h 628"/>
                <a:gd name="T8" fmla="*/ 53 w 934"/>
                <a:gd name="T9" fmla="*/ 628 h 628"/>
                <a:gd name="T10" fmla="*/ 176 w 934"/>
                <a:gd name="T11" fmla="*/ 628 h 628"/>
                <a:gd name="T12" fmla="*/ 928 w 934"/>
                <a:gd name="T13" fmla="*/ 130 h 628"/>
                <a:gd name="T14" fmla="*/ 934 w 934"/>
                <a:gd name="T15" fmla="*/ 47 h 628"/>
                <a:gd name="T16" fmla="*/ 934 w 934"/>
                <a:gd name="T17" fmla="*/ 43 h 628"/>
                <a:gd name="T18" fmla="*/ 891 w 934"/>
                <a:gd name="T1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4" h="628">
                  <a:moveTo>
                    <a:pt x="891" y="0"/>
                  </a:moveTo>
                  <a:cubicBezTo>
                    <a:pt x="721" y="0"/>
                    <a:pt x="721" y="0"/>
                    <a:pt x="721" y="0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10" y="588"/>
                    <a:pt x="10" y="588"/>
                    <a:pt x="10" y="588"/>
                  </a:cubicBezTo>
                  <a:cubicBezTo>
                    <a:pt x="12" y="611"/>
                    <a:pt x="31" y="628"/>
                    <a:pt x="53" y="628"/>
                  </a:cubicBezTo>
                  <a:cubicBezTo>
                    <a:pt x="176" y="628"/>
                    <a:pt x="176" y="628"/>
                    <a:pt x="176" y="628"/>
                  </a:cubicBezTo>
                  <a:cubicBezTo>
                    <a:pt x="928" y="130"/>
                    <a:pt x="928" y="130"/>
                    <a:pt x="928" y="130"/>
                  </a:cubicBezTo>
                  <a:cubicBezTo>
                    <a:pt x="934" y="47"/>
                    <a:pt x="934" y="47"/>
                    <a:pt x="934" y="47"/>
                  </a:cubicBezTo>
                  <a:cubicBezTo>
                    <a:pt x="934" y="46"/>
                    <a:pt x="934" y="45"/>
                    <a:pt x="934" y="43"/>
                  </a:cubicBezTo>
                  <a:cubicBezTo>
                    <a:pt x="934" y="20"/>
                    <a:pt x="915" y="0"/>
                    <a:pt x="891" y="0"/>
                  </a:cubicBezTo>
                </a:path>
              </a:pathLst>
            </a:custGeom>
            <a:solidFill>
              <a:srgbClr val="C9C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03F5B323-FF90-439E-A5A0-A6B3B8298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4616450"/>
              <a:ext cx="1371600" cy="900113"/>
            </a:xfrm>
            <a:custGeom>
              <a:avLst/>
              <a:gdLst>
                <a:gd name="T0" fmla="*/ 864 w 864"/>
                <a:gd name="T1" fmla="*/ 0 h 567"/>
                <a:gd name="T2" fmla="*/ 0 w 864"/>
                <a:gd name="T3" fmla="*/ 567 h 567"/>
                <a:gd name="T4" fmla="*/ 228 w 864"/>
                <a:gd name="T5" fmla="*/ 567 h 567"/>
                <a:gd name="T6" fmla="*/ 854 w 864"/>
                <a:gd name="T7" fmla="*/ 124 h 567"/>
                <a:gd name="T8" fmla="*/ 864 w 864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567">
                  <a:moveTo>
                    <a:pt x="864" y="0"/>
                  </a:moveTo>
                  <a:lnTo>
                    <a:pt x="0" y="567"/>
                  </a:lnTo>
                  <a:lnTo>
                    <a:pt x="228" y="567"/>
                  </a:lnTo>
                  <a:lnTo>
                    <a:pt x="854" y="12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C9C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A0BF3987-68FA-43D7-B385-C50B3E45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4616450"/>
              <a:ext cx="1371600" cy="900113"/>
            </a:xfrm>
            <a:custGeom>
              <a:avLst/>
              <a:gdLst>
                <a:gd name="T0" fmla="*/ 864 w 864"/>
                <a:gd name="T1" fmla="*/ 0 h 567"/>
                <a:gd name="T2" fmla="*/ 0 w 864"/>
                <a:gd name="T3" fmla="*/ 567 h 567"/>
                <a:gd name="T4" fmla="*/ 228 w 864"/>
                <a:gd name="T5" fmla="*/ 567 h 567"/>
                <a:gd name="T6" fmla="*/ 854 w 864"/>
                <a:gd name="T7" fmla="*/ 124 h 567"/>
                <a:gd name="T8" fmla="*/ 864 w 864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567">
                  <a:moveTo>
                    <a:pt x="864" y="0"/>
                  </a:moveTo>
                  <a:lnTo>
                    <a:pt x="0" y="567"/>
                  </a:lnTo>
                  <a:lnTo>
                    <a:pt x="228" y="567"/>
                  </a:lnTo>
                  <a:lnTo>
                    <a:pt x="854" y="124"/>
                  </a:lnTo>
                  <a:lnTo>
                    <a:pt x="8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7">
              <a:extLst>
                <a:ext uri="{FF2B5EF4-FFF2-40B4-BE49-F238E27FC236}">
                  <a16:creationId xmlns:a16="http://schemas.microsoft.com/office/drawing/2014/main" id="{2ECF9E14-7709-4CEA-8A6F-15586760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975" y="4645025"/>
              <a:ext cx="398463" cy="398463"/>
            </a:xfrm>
            <a:prstGeom prst="ellipse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0BA859FB-7D9E-4386-B2D3-1B2E0953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0" y="5516563"/>
              <a:ext cx="1889125" cy="60325"/>
            </a:xfrm>
            <a:custGeom>
              <a:avLst/>
              <a:gdLst>
                <a:gd name="T0" fmla="*/ 868 w 882"/>
                <a:gd name="T1" fmla="*/ 28 h 28"/>
                <a:gd name="T2" fmla="*/ 14 w 882"/>
                <a:gd name="T3" fmla="*/ 28 h 28"/>
                <a:gd name="T4" fmla="*/ 0 w 882"/>
                <a:gd name="T5" fmla="*/ 14 h 28"/>
                <a:gd name="T6" fmla="*/ 14 w 882"/>
                <a:gd name="T7" fmla="*/ 0 h 28"/>
                <a:gd name="T8" fmla="*/ 868 w 882"/>
                <a:gd name="T9" fmla="*/ 0 h 28"/>
                <a:gd name="T10" fmla="*/ 882 w 882"/>
                <a:gd name="T11" fmla="*/ 14 h 28"/>
                <a:gd name="T12" fmla="*/ 868 w 88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2" h="28">
                  <a:moveTo>
                    <a:pt x="86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76" y="0"/>
                    <a:pt x="882" y="6"/>
                    <a:pt x="882" y="14"/>
                  </a:cubicBezTo>
                  <a:cubicBezTo>
                    <a:pt x="882" y="22"/>
                    <a:pt x="876" y="28"/>
                    <a:pt x="868" y="2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9">
              <a:extLst>
                <a:ext uri="{FF2B5EF4-FFF2-40B4-BE49-F238E27FC236}">
                  <a16:creationId xmlns:a16="http://schemas.microsoft.com/office/drawing/2014/main" id="{6AD6A9F9-D52D-4704-A466-7DEF5B45C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2906713"/>
              <a:ext cx="57150" cy="141288"/>
            </a:xfrm>
            <a:custGeom>
              <a:avLst/>
              <a:gdLst>
                <a:gd name="T0" fmla="*/ 14 w 27"/>
                <a:gd name="T1" fmla="*/ 66 h 66"/>
                <a:gd name="T2" fmla="*/ 0 w 27"/>
                <a:gd name="T3" fmla="*/ 53 h 66"/>
                <a:gd name="T4" fmla="*/ 0 w 27"/>
                <a:gd name="T5" fmla="*/ 14 h 66"/>
                <a:gd name="T6" fmla="*/ 14 w 27"/>
                <a:gd name="T7" fmla="*/ 0 h 66"/>
                <a:gd name="T8" fmla="*/ 27 w 27"/>
                <a:gd name="T9" fmla="*/ 14 h 66"/>
                <a:gd name="T10" fmla="*/ 27 w 27"/>
                <a:gd name="T11" fmla="*/ 53 h 66"/>
                <a:gd name="T12" fmla="*/ 14 w 2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66"/>
                  </a:moveTo>
                  <a:cubicBezTo>
                    <a:pt x="6" y="66"/>
                    <a:pt x="0" y="60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0"/>
                    <a:pt x="21" y="66"/>
                    <a:pt x="14" y="66"/>
                  </a:cubicBezTo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CC0C4043-4D8E-4ACF-88C1-E6B960A68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906713"/>
              <a:ext cx="58738" cy="141288"/>
            </a:xfrm>
            <a:custGeom>
              <a:avLst/>
              <a:gdLst>
                <a:gd name="T0" fmla="*/ 14 w 27"/>
                <a:gd name="T1" fmla="*/ 66 h 66"/>
                <a:gd name="T2" fmla="*/ 0 w 27"/>
                <a:gd name="T3" fmla="*/ 53 h 66"/>
                <a:gd name="T4" fmla="*/ 0 w 27"/>
                <a:gd name="T5" fmla="*/ 14 h 66"/>
                <a:gd name="T6" fmla="*/ 14 w 27"/>
                <a:gd name="T7" fmla="*/ 0 h 66"/>
                <a:gd name="T8" fmla="*/ 27 w 27"/>
                <a:gd name="T9" fmla="*/ 14 h 66"/>
                <a:gd name="T10" fmla="*/ 27 w 27"/>
                <a:gd name="T11" fmla="*/ 53 h 66"/>
                <a:gd name="T12" fmla="*/ 14 w 2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66"/>
                  </a:moveTo>
                  <a:cubicBezTo>
                    <a:pt x="6" y="66"/>
                    <a:pt x="0" y="60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0"/>
                    <a:pt x="21" y="66"/>
                    <a:pt x="14" y="66"/>
                  </a:cubicBezTo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">
              <a:extLst>
                <a:ext uri="{FF2B5EF4-FFF2-40B4-BE49-F238E27FC236}">
                  <a16:creationId xmlns:a16="http://schemas.microsoft.com/office/drawing/2014/main" id="{919D1936-B362-4E20-A7A9-80280E6CC8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2913" y="2782888"/>
              <a:ext cx="503238" cy="400050"/>
            </a:xfrm>
            <a:custGeom>
              <a:avLst/>
              <a:gdLst>
                <a:gd name="T0" fmla="*/ 122 w 235"/>
                <a:gd name="T1" fmla="*/ 124 h 187"/>
                <a:gd name="T2" fmla="*/ 108 w 235"/>
                <a:gd name="T3" fmla="*/ 111 h 187"/>
                <a:gd name="T4" fmla="*/ 108 w 235"/>
                <a:gd name="T5" fmla="*/ 72 h 187"/>
                <a:gd name="T6" fmla="*/ 122 w 235"/>
                <a:gd name="T7" fmla="*/ 58 h 187"/>
                <a:gd name="T8" fmla="*/ 135 w 235"/>
                <a:gd name="T9" fmla="*/ 72 h 187"/>
                <a:gd name="T10" fmla="*/ 135 w 235"/>
                <a:gd name="T11" fmla="*/ 111 h 187"/>
                <a:gd name="T12" fmla="*/ 122 w 235"/>
                <a:gd name="T13" fmla="*/ 124 h 187"/>
                <a:gd name="T14" fmla="*/ 119 w 235"/>
                <a:gd name="T15" fmla="*/ 0 h 187"/>
                <a:gd name="T16" fmla="*/ 79 w 235"/>
                <a:gd name="T17" fmla="*/ 3 h 187"/>
                <a:gd name="T18" fmla="*/ 29 w 235"/>
                <a:gd name="T19" fmla="*/ 13 h 187"/>
                <a:gd name="T20" fmla="*/ 1 w 235"/>
                <a:gd name="T21" fmla="*/ 53 h 187"/>
                <a:gd name="T22" fmla="*/ 17 w 235"/>
                <a:gd name="T23" fmla="*/ 137 h 187"/>
                <a:gd name="T24" fmla="*/ 70 w 235"/>
                <a:gd name="T25" fmla="*/ 182 h 187"/>
                <a:gd name="T26" fmla="*/ 107 w 235"/>
                <a:gd name="T27" fmla="*/ 187 h 187"/>
                <a:gd name="T28" fmla="*/ 125 w 235"/>
                <a:gd name="T29" fmla="*/ 186 h 187"/>
                <a:gd name="T30" fmla="*/ 196 w 235"/>
                <a:gd name="T31" fmla="*/ 147 h 187"/>
                <a:gd name="T32" fmla="*/ 230 w 235"/>
                <a:gd name="T33" fmla="*/ 71 h 187"/>
                <a:gd name="T34" fmla="*/ 203 w 235"/>
                <a:gd name="T35" fmla="*/ 18 h 187"/>
                <a:gd name="T36" fmla="*/ 119 w 235"/>
                <a:gd name="T3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" h="187">
                  <a:moveTo>
                    <a:pt x="122" y="124"/>
                  </a:moveTo>
                  <a:cubicBezTo>
                    <a:pt x="114" y="124"/>
                    <a:pt x="108" y="118"/>
                    <a:pt x="108" y="111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8" y="64"/>
                    <a:pt x="114" y="58"/>
                    <a:pt x="122" y="58"/>
                  </a:cubicBezTo>
                  <a:cubicBezTo>
                    <a:pt x="129" y="58"/>
                    <a:pt x="135" y="64"/>
                    <a:pt x="135" y="72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118"/>
                    <a:pt x="129" y="124"/>
                    <a:pt x="122" y="124"/>
                  </a:cubicBezTo>
                  <a:moveTo>
                    <a:pt x="119" y="0"/>
                  </a:moveTo>
                  <a:cubicBezTo>
                    <a:pt x="106" y="1"/>
                    <a:pt x="92" y="2"/>
                    <a:pt x="79" y="3"/>
                  </a:cubicBezTo>
                  <a:cubicBezTo>
                    <a:pt x="62" y="5"/>
                    <a:pt x="45" y="7"/>
                    <a:pt x="29" y="13"/>
                  </a:cubicBezTo>
                  <a:cubicBezTo>
                    <a:pt x="11" y="20"/>
                    <a:pt x="1" y="33"/>
                    <a:pt x="1" y="53"/>
                  </a:cubicBezTo>
                  <a:cubicBezTo>
                    <a:pt x="0" y="82"/>
                    <a:pt x="7" y="110"/>
                    <a:pt x="17" y="137"/>
                  </a:cubicBezTo>
                  <a:cubicBezTo>
                    <a:pt x="27" y="161"/>
                    <a:pt x="44" y="177"/>
                    <a:pt x="70" y="182"/>
                  </a:cubicBezTo>
                  <a:cubicBezTo>
                    <a:pt x="82" y="185"/>
                    <a:pt x="95" y="187"/>
                    <a:pt x="107" y="187"/>
                  </a:cubicBezTo>
                  <a:cubicBezTo>
                    <a:pt x="113" y="187"/>
                    <a:pt x="119" y="187"/>
                    <a:pt x="125" y="186"/>
                  </a:cubicBezTo>
                  <a:cubicBezTo>
                    <a:pt x="153" y="182"/>
                    <a:pt x="178" y="170"/>
                    <a:pt x="196" y="147"/>
                  </a:cubicBezTo>
                  <a:cubicBezTo>
                    <a:pt x="213" y="125"/>
                    <a:pt x="224" y="99"/>
                    <a:pt x="230" y="71"/>
                  </a:cubicBezTo>
                  <a:cubicBezTo>
                    <a:pt x="235" y="46"/>
                    <a:pt x="226" y="30"/>
                    <a:pt x="203" y="18"/>
                  </a:cubicBezTo>
                  <a:cubicBezTo>
                    <a:pt x="177" y="5"/>
                    <a:pt x="148" y="0"/>
                    <a:pt x="119" y="0"/>
                  </a:cubicBezTo>
                </a:path>
              </a:pathLst>
            </a:custGeom>
            <a:solidFill>
              <a:srgbClr val="FCF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2">
              <a:extLst>
                <a:ext uri="{FF2B5EF4-FFF2-40B4-BE49-F238E27FC236}">
                  <a16:creationId xmlns:a16="http://schemas.microsoft.com/office/drawing/2014/main" id="{58487263-6744-4C24-9A3D-E70C5B08B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2906713"/>
              <a:ext cx="57150" cy="141288"/>
            </a:xfrm>
            <a:custGeom>
              <a:avLst/>
              <a:gdLst>
                <a:gd name="T0" fmla="*/ 14 w 27"/>
                <a:gd name="T1" fmla="*/ 0 h 66"/>
                <a:gd name="T2" fmla="*/ 0 w 27"/>
                <a:gd name="T3" fmla="*/ 14 h 66"/>
                <a:gd name="T4" fmla="*/ 0 w 27"/>
                <a:gd name="T5" fmla="*/ 53 h 66"/>
                <a:gd name="T6" fmla="*/ 14 w 27"/>
                <a:gd name="T7" fmla="*/ 66 h 66"/>
                <a:gd name="T8" fmla="*/ 27 w 27"/>
                <a:gd name="T9" fmla="*/ 53 h 66"/>
                <a:gd name="T10" fmla="*/ 27 w 27"/>
                <a:gd name="T11" fmla="*/ 14 h 66"/>
                <a:gd name="T12" fmla="*/ 14 w 27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6" y="66"/>
                    <a:pt x="14" y="66"/>
                  </a:cubicBezTo>
                  <a:cubicBezTo>
                    <a:pt x="21" y="66"/>
                    <a:pt x="27" y="60"/>
                    <a:pt x="27" y="5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</a:path>
              </a:pathLst>
            </a:custGeom>
            <a:solidFill>
              <a:srgbClr val="A6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3">
              <a:extLst>
                <a:ext uri="{FF2B5EF4-FFF2-40B4-BE49-F238E27FC236}">
                  <a16:creationId xmlns:a16="http://schemas.microsoft.com/office/drawing/2014/main" id="{AE40B411-4637-4EA8-B808-F0BC9A24D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2782888"/>
              <a:ext cx="501650" cy="400050"/>
            </a:xfrm>
            <a:custGeom>
              <a:avLst/>
              <a:gdLst>
                <a:gd name="T0" fmla="*/ 109 w 234"/>
                <a:gd name="T1" fmla="*/ 124 h 187"/>
                <a:gd name="T2" fmla="*/ 95 w 234"/>
                <a:gd name="T3" fmla="*/ 111 h 187"/>
                <a:gd name="T4" fmla="*/ 95 w 234"/>
                <a:gd name="T5" fmla="*/ 72 h 187"/>
                <a:gd name="T6" fmla="*/ 109 w 234"/>
                <a:gd name="T7" fmla="*/ 58 h 187"/>
                <a:gd name="T8" fmla="*/ 122 w 234"/>
                <a:gd name="T9" fmla="*/ 72 h 187"/>
                <a:gd name="T10" fmla="*/ 122 w 234"/>
                <a:gd name="T11" fmla="*/ 111 h 187"/>
                <a:gd name="T12" fmla="*/ 109 w 234"/>
                <a:gd name="T13" fmla="*/ 124 h 187"/>
                <a:gd name="T14" fmla="*/ 113 w 234"/>
                <a:gd name="T15" fmla="*/ 0 h 187"/>
                <a:gd name="T16" fmla="*/ 89 w 234"/>
                <a:gd name="T17" fmla="*/ 2 h 187"/>
                <a:gd name="T18" fmla="*/ 28 w 234"/>
                <a:gd name="T19" fmla="*/ 20 h 187"/>
                <a:gd name="T20" fmla="*/ 5 w 234"/>
                <a:gd name="T21" fmla="*/ 71 h 187"/>
                <a:gd name="T22" fmla="*/ 30 w 234"/>
                <a:gd name="T23" fmla="*/ 135 h 187"/>
                <a:gd name="T24" fmla="*/ 89 w 234"/>
                <a:gd name="T25" fmla="*/ 181 h 187"/>
                <a:gd name="T26" fmla="*/ 127 w 234"/>
                <a:gd name="T27" fmla="*/ 187 h 187"/>
                <a:gd name="T28" fmla="*/ 161 w 234"/>
                <a:gd name="T29" fmla="*/ 183 h 187"/>
                <a:gd name="T30" fmla="*/ 218 w 234"/>
                <a:gd name="T31" fmla="*/ 135 h 187"/>
                <a:gd name="T32" fmla="*/ 234 w 234"/>
                <a:gd name="T33" fmla="*/ 59 h 187"/>
                <a:gd name="T34" fmla="*/ 212 w 234"/>
                <a:gd name="T35" fmla="*/ 16 h 187"/>
                <a:gd name="T36" fmla="*/ 193 w 234"/>
                <a:gd name="T37" fmla="*/ 9 h 187"/>
                <a:gd name="T38" fmla="*/ 113 w 234"/>
                <a:gd name="T3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87">
                  <a:moveTo>
                    <a:pt x="109" y="124"/>
                  </a:moveTo>
                  <a:cubicBezTo>
                    <a:pt x="101" y="124"/>
                    <a:pt x="95" y="118"/>
                    <a:pt x="95" y="111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64"/>
                    <a:pt x="101" y="58"/>
                    <a:pt x="109" y="58"/>
                  </a:cubicBezTo>
                  <a:cubicBezTo>
                    <a:pt x="116" y="58"/>
                    <a:pt x="122" y="64"/>
                    <a:pt x="122" y="7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2" y="118"/>
                    <a:pt x="116" y="124"/>
                    <a:pt x="109" y="124"/>
                  </a:cubicBezTo>
                  <a:moveTo>
                    <a:pt x="113" y="0"/>
                  </a:moveTo>
                  <a:cubicBezTo>
                    <a:pt x="107" y="1"/>
                    <a:pt x="98" y="1"/>
                    <a:pt x="89" y="2"/>
                  </a:cubicBezTo>
                  <a:cubicBezTo>
                    <a:pt x="68" y="5"/>
                    <a:pt x="47" y="9"/>
                    <a:pt x="28" y="20"/>
                  </a:cubicBezTo>
                  <a:cubicBezTo>
                    <a:pt x="9" y="31"/>
                    <a:pt x="0" y="49"/>
                    <a:pt x="5" y="71"/>
                  </a:cubicBezTo>
                  <a:cubicBezTo>
                    <a:pt x="9" y="94"/>
                    <a:pt x="19" y="115"/>
                    <a:pt x="30" y="135"/>
                  </a:cubicBezTo>
                  <a:cubicBezTo>
                    <a:pt x="43" y="158"/>
                    <a:pt x="63" y="174"/>
                    <a:pt x="89" y="181"/>
                  </a:cubicBezTo>
                  <a:cubicBezTo>
                    <a:pt x="102" y="185"/>
                    <a:pt x="114" y="187"/>
                    <a:pt x="127" y="187"/>
                  </a:cubicBezTo>
                  <a:cubicBezTo>
                    <a:pt x="138" y="187"/>
                    <a:pt x="150" y="186"/>
                    <a:pt x="161" y="183"/>
                  </a:cubicBezTo>
                  <a:cubicBezTo>
                    <a:pt x="189" y="178"/>
                    <a:pt x="208" y="162"/>
                    <a:pt x="218" y="135"/>
                  </a:cubicBezTo>
                  <a:cubicBezTo>
                    <a:pt x="227" y="110"/>
                    <a:pt x="233" y="86"/>
                    <a:pt x="234" y="59"/>
                  </a:cubicBezTo>
                  <a:cubicBezTo>
                    <a:pt x="234" y="41"/>
                    <a:pt x="230" y="25"/>
                    <a:pt x="212" y="16"/>
                  </a:cubicBezTo>
                  <a:cubicBezTo>
                    <a:pt x="206" y="13"/>
                    <a:pt x="200" y="11"/>
                    <a:pt x="193" y="9"/>
                  </a:cubicBezTo>
                  <a:cubicBezTo>
                    <a:pt x="168" y="3"/>
                    <a:pt x="142" y="1"/>
                    <a:pt x="113" y="0"/>
                  </a:cubicBezTo>
                </a:path>
              </a:pathLst>
            </a:custGeom>
            <a:solidFill>
              <a:srgbClr val="FCF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4">
              <a:extLst>
                <a:ext uri="{FF2B5EF4-FFF2-40B4-BE49-F238E27FC236}">
                  <a16:creationId xmlns:a16="http://schemas.microsoft.com/office/drawing/2014/main" id="{19250342-3223-4953-8525-079D6A1B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906713"/>
              <a:ext cx="58738" cy="141288"/>
            </a:xfrm>
            <a:custGeom>
              <a:avLst/>
              <a:gdLst>
                <a:gd name="T0" fmla="*/ 14 w 27"/>
                <a:gd name="T1" fmla="*/ 0 h 66"/>
                <a:gd name="T2" fmla="*/ 0 w 27"/>
                <a:gd name="T3" fmla="*/ 14 h 66"/>
                <a:gd name="T4" fmla="*/ 0 w 27"/>
                <a:gd name="T5" fmla="*/ 53 h 66"/>
                <a:gd name="T6" fmla="*/ 14 w 27"/>
                <a:gd name="T7" fmla="*/ 66 h 66"/>
                <a:gd name="T8" fmla="*/ 27 w 27"/>
                <a:gd name="T9" fmla="*/ 53 h 66"/>
                <a:gd name="T10" fmla="*/ 27 w 27"/>
                <a:gd name="T11" fmla="*/ 14 h 66"/>
                <a:gd name="T12" fmla="*/ 14 w 27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6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6" y="66"/>
                    <a:pt x="14" y="66"/>
                  </a:cubicBezTo>
                  <a:cubicBezTo>
                    <a:pt x="21" y="66"/>
                    <a:pt x="27" y="60"/>
                    <a:pt x="27" y="5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</a:path>
              </a:pathLst>
            </a:custGeom>
            <a:solidFill>
              <a:srgbClr val="A6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5">
              <a:extLst>
                <a:ext uri="{FF2B5EF4-FFF2-40B4-BE49-F238E27FC236}">
                  <a16:creationId xmlns:a16="http://schemas.microsoft.com/office/drawing/2014/main" id="{6E0F5536-DD34-4297-B63E-62308A14B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0838" y="2741613"/>
              <a:ext cx="1328738" cy="477838"/>
            </a:xfrm>
            <a:custGeom>
              <a:avLst/>
              <a:gdLst>
                <a:gd name="T0" fmla="*/ 415 w 620"/>
                <a:gd name="T1" fmla="*/ 14 h 223"/>
                <a:gd name="T2" fmla="*/ 548 w 620"/>
                <a:gd name="T3" fmla="*/ 10 h 223"/>
                <a:gd name="T4" fmla="*/ 611 w 620"/>
                <a:gd name="T5" fmla="*/ 25 h 223"/>
                <a:gd name="T6" fmla="*/ 620 w 620"/>
                <a:gd name="T7" fmla="*/ 31 h 223"/>
                <a:gd name="T8" fmla="*/ 620 w 620"/>
                <a:gd name="T9" fmla="*/ 60 h 223"/>
                <a:gd name="T10" fmla="*/ 617 w 620"/>
                <a:gd name="T11" fmla="*/ 65 h 223"/>
                <a:gd name="T12" fmla="*/ 598 w 620"/>
                <a:gd name="T13" fmla="*/ 96 h 223"/>
                <a:gd name="T14" fmla="*/ 584 w 620"/>
                <a:gd name="T15" fmla="*/ 145 h 223"/>
                <a:gd name="T16" fmla="*/ 529 w 620"/>
                <a:gd name="T17" fmla="*/ 209 h 223"/>
                <a:gd name="T18" fmla="*/ 439 w 620"/>
                <a:gd name="T19" fmla="*/ 216 h 223"/>
                <a:gd name="T20" fmla="*/ 367 w 620"/>
                <a:gd name="T21" fmla="*/ 166 h 223"/>
                <a:gd name="T22" fmla="*/ 342 w 620"/>
                <a:gd name="T23" fmla="*/ 108 h 223"/>
                <a:gd name="T24" fmla="*/ 336 w 620"/>
                <a:gd name="T25" fmla="*/ 90 h 223"/>
                <a:gd name="T26" fmla="*/ 323 w 620"/>
                <a:gd name="T27" fmla="*/ 80 h 223"/>
                <a:gd name="T28" fmla="*/ 306 w 620"/>
                <a:gd name="T29" fmla="*/ 79 h 223"/>
                <a:gd name="T30" fmla="*/ 292 w 620"/>
                <a:gd name="T31" fmla="*/ 87 h 223"/>
                <a:gd name="T32" fmla="*/ 286 w 620"/>
                <a:gd name="T33" fmla="*/ 102 h 223"/>
                <a:gd name="T34" fmla="*/ 253 w 620"/>
                <a:gd name="T35" fmla="*/ 174 h 223"/>
                <a:gd name="T36" fmla="*/ 185 w 620"/>
                <a:gd name="T37" fmla="*/ 218 h 223"/>
                <a:gd name="T38" fmla="*/ 165 w 620"/>
                <a:gd name="T39" fmla="*/ 220 h 223"/>
                <a:gd name="T40" fmla="*/ 140 w 620"/>
                <a:gd name="T41" fmla="*/ 220 h 223"/>
                <a:gd name="T42" fmla="*/ 136 w 620"/>
                <a:gd name="T43" fmla="*/ 220 h 223"/>
                <a:gd name="T44" fmla="*/ 86 w 620"/>
                <a:gd name="T45" fmla="*/ 207 h 223"/>
                <a:gd name="T46" fmla="*/ 50 w 620"/>
                <a:gd name="T47" fmla="*/ 171 h 223"/>
                <a:gd name="T48" fmla="*/ 26 w 620"/>
                <a:gd name="T49" fmla="*/ 98 h 223"/>
                <a:gd name="T50" fmla="*/ 13 w 620"/>
                <a:gd name="T51" fmla="*/ 74 h 223"/>
                <a:gd name="T52" fmla="*/ 0 w 620"/>
                <a:gd name="T53" fmla="*/ 51 h 223"/>
                <a:gd name="T54" fmla="*/ 0 w 620"/>
                <a:gd name="T55" fmla="*/ 26 h 223"/>
                <a:gd name="T56" fmla="*/ 5 w 620"/>
                <a:gd name="T57" fmla="*/ 24 h 223"/>
                <a:gd name="T58" fmla="*/ 63 w 620"/>
                <a:gd name="T59" fmla="*/ 12 h 223"/>
                <a:gd name="T60" fmla="*/ 136 w 620"/>
                <a:gd name="T61" fmla="*/ 5 h 223"/>
                <a:gd name="T62" fmla="*/ 250 w 620"/>
                <a:gd name="T63" fmla="*/ 21 h 223"/>
                <a:gd name="T64" fmla="*/ 336 w 620"/>
                <a:gd name="T65" fmla="*/ 27 h 223"/>
                <a:gd name="T66" fmla="*/ 415 w 620"/>
                <a:gd name="T67" fmla="*/ 14 h 223"/>
                <a:gd name="T68" fmla="*/ 460 w 620"/>
                <a:gd name="T69" fmla="*/ 19 h 223"/>
                <a:gd name="T70" fmla="*/ 436 w 620"/>
                <a:gd name="T71" fmla="*/ 21 h 223"/>
                <a:gd name="T72" fmla="*/ 375 w 620"/>
                <a:gd name="T73" fmla="*/ 39 h 223"/>
                <a:gd name="T74" fmla="*/ 352 w 620"/>
                <a:gd name="T75" fmla="*/ 90 h 223"/>
                <a:gd name="T76" fmla="*/ 377 w 620"/>
                <a:gd name="T77" fmla="*/ 154 h 223"/>
                <a:gd name="T78" fmla="*/ 436 w 620"/>
                <a:gd name="T79" fmla="*/ 200 h 223"/>
                <a:gd name="T80" fmla="*/ 508 w 620"/>
                <a:gd name="T81" fmla="*/ 202 h 223"/>
                <a:gd name="T82" fmla="*/ 565 w 620"/>
                <a:gd name="T83" fmla="*/ 154 h 223"/>
                <a:gd name="T84" fmla="*/ 581 w 620"/>
                <a:gd name="T85" fmla="*/ 78 h 223"/>
                <a:gd name="T86" fmla="*/ 559 w 620"/>
                <a:gd name="T87" fmla="*/ 35 h 223"/>
                <a:gd name="T88" fmla="*/ 540 w 620"/>
                <a:gd name="T89" fmla="*/ 28 h 223"/>
                <a:gd name="T90" fmla="*/ 460 w 620"/>
                <a:gd name="T91" fmla="*/ 19 h 223"/>
                <a:gd name="T92" fmla="*/ 246 w 620"/>
                <a:gd name="T93" fmla="*/ 37 h 223"/>
                <a:gd name="T94" fmla="*/ 162 w 620"/>
                <a:gd name="T95" fmla="*/ 19 h 223"/>
                <a:gd name="T96" fmla="*/ 122 w 620"/>
                <a:gd name="T97" fmla="*/ 22 h 223"/>
                <a:gd name="T98" fmla="*/ 72 w 620"/>
                <a:gd name="T99" fmla="*/ 32 h 223"/>
                <a:gd name="T100" fmla="*/ 44 w 620"/>
                <a:gd name="T101" fmla="*/ 72 h 223"/>
                <a:gd name="T102" fmla="*/ 60 w 620"/>
                <a:gd name="T103" fmla="*/ 156 h 223"/>
                <a:gd name="T104" fmla="*/ 113 w 620"/>
                <a:gd name="T105" fmla="*/ 201 h 223"/>
                <a:gd name="T106" fmla="*/ 168 w 620"/>
                <a:gd name="T107" fmla="*/ 205 h 223"/>
                <a:gd name="T108" fmla="*/ 239 w 620"/>
                <a:gd name="T109" fmla="*/ 166 h 223"/>
                <a:gd name="T110" fmla="*/ 273 w 620"/>
                <a:gd name="T111" fmla="*/ 90 h 223"/>
                <a:gd name="T112" fmla="*/ 246 w 620"/>
                <a:gd name="T113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0" h="223">
                  <a:moveTo>
                    <a:pt x="415" y="14"/>
                  </a:moveTo>
                  <a:cubicBezTo>
                    <a:pt x="459" y="5"/>
                    <a:pt x="504" y="0"/>
                    <a:pt x="548" y="10"/>
                  </a:cubicBezTo>
                  <a:cubicBezTo>
                    <a:pt x="569" y="15"/>
                    <a:pt x="590" y="20"/>
                    <a:pt x="611" y="25"/>
                  </a:cubicBezTo>
                  <a:cubicBezTo>
                    <a:pt x="615" y="25"/>
                    <a:pt x="618" y="27"/>
                    <a:pt x="620" y="31"/>
                  </a:cubicBezTo>
                  <a:cubicBezTo>
                    <a:pt x="620" y="41"/>
                    <a:pt x="620" y="50"/>
                    <a:pt x="620" y="60"/>
                  </a:cubicBezTo>
                  <a:cubicBezTo>
                    <a:pt x="619" y="62"/>
                    <a:pt x="618" y="64"/>
                    <a:pt x="617" y="65"/>
                  </a:cubicBezTo>
                  <a:cubicBezTo>
                    <a:pt x="605" y="72"/>
                    <a:pt x="601" y="84"/>
                    <a:pt x="598" y="96"/>
                  </a:cubicBezTo>
                  <a:cubicBezTo>
                    <a:pt x="593" y="112"/>
                    <a:pt x="589" y="129"/>
                    <a:pt x="584" y="145"/>
                  </a:cubicBezTo>
                  <a:cubicBezTo>
                    <a:pt x="575" y="175"/>
                    <a:pt x="557" y="197"/>
                    <a:pt x="529" y="209"/>
                  </a:cubicBezTo>
                  <a:cubicBezTo>
                    <a:pt x="500" y="221"/>
                    <a:pt x="470" y="223"/>
                    <a:pt x="439" y="216"/>
                  </a:cubicBezTo>
                  <a:cubicBezTo>
                    <a:pt x="409" y="209"/>
                    <a:pt x="384" y="193"/>
                    <a:pt x="367" y="166"/>
                  </a:cubicBezTo>
                  <a:cubicBezTo>
                    <a:pt x="356" y="148"/>
                    <a:pt x="348" y="128"/>
                    <a:pt x="342" y="108"/>
                  </a:cubicBezTo>
                  <a:cubicBezTo>
                    <a:pt x="340" y="102"/>
                    <a:pt x="338" y="96"/>
                    <a:pt x="336" y="90"/>
                  </a:cubicBezTo>
                  <a:cubicBezTo>
                    <a:pt x="334" y="84"/>
                    <a:pt x="329" y="80"/>
                    <a:pt x="323" y="80"/>
                  </a:cubicBezTo>
                  <a:cubicBezTo>
                    <a:pt x="318" y="79"/>
                    <a:pt x="312" y="79"/>
                    <a:pt x="306" y="79"/>
                  </a:cubicBezTo>
                  <a:cubicBezTo>
                    <a:pt x="300" y="79"/>
                    <a:pt x="295" y="81"/>
                    <a:pt x="292" y="87"/>
                  </a:cubicBezTo>
                  <a:cubicBezTo>
                    <a:pt x="290" y="92"/>
                    <a:pt x="287" y="97"/>
                    <a:pt x="286" y="102"/>
                  </a:cubicBezTo>
                  <a:cubicBezTo>
                    <a:pt x="280" y="129"/>
                    <a:pt x="269" y="153"/>
                    <a:pt x="253" y="174"/>
                  </a:cubicBezTo>
                  <a:cubicBezTo>
                    <a:pt x="236" y="197"/>
                    <a:pt x="214" y="213"/>
                    <a:pt x="185" y="218"/>
                  </a:cubicBezTo>
                  <a:cubicBezTo>
                    <a:pt x="178" y="219"/>
                    <a:pt x="172" y="220"/>
                    <a:pt x="165" y="220"/>
                  </a:cubicBezTo>
                  <a:cubicBezTo>
                    <a:pt x="157" y="220"/>
                    <a:pt x="149" y="220"/>
                    <a:pt x="140" y="220"/>
                  </a:cubicBezTo>
                  <a:cubicBezTo>
                    <a:pt x="139" y="220"/>
                    <a:pt x="138" y="220"/>
                    <a:pt x="136" y="220"/>
                  </a:cubicBezTo>
                  <a:cubicBezTo>
                    <a:pt x="119" y="218"/>
                    <a:pt x="102" y="214"/>
                    <a:pt x="86" y="207"/>
                  </a:cubicBezTo>
                  <a:cubicBezTo>
                    <a:pt x="69" y="199"/>
                    <a:pt x="57" y="188"/>
                    <a:pt x="50" y="171"/>
                  </a:cubicBezTo>
                  <a:cubicBezTo>
                    <a:pt x="40" y="147"/>
                    <a:pt x="32" y="123"/>
                    <a:pt x="26" y="98"/>
                  </a:cubicBezTo>
                  <a:cubicBezTo>
                    <a:pt x="23" y="88"/>
                    <a:pt x="19" y="81"/>
                    <a:pt x="13" y="74"/>
                  </a:cubicBezTo>
                  <a:cubicBezTo>
                    <a:pt x="7" y="67"/>
                    <a:pt x="1" y="60"/>
                    <a:pt x="0" y="51"/>
                  </a:cubicBezTo>
                  <a:cubicBezTo>
                    <a:pt x="0" y="42"/>
                    <a:pt x="0" y="34"/>
                    <a:pt x="0" y="26"/>
                  </a:cubicBezTo>
                  <a:cubicBezTo>
                    <a:pt x="1" y="25"/>
                    <a:pt x="3" y="24"/>
                    <a:pt x="5" y="24"/>
                  </a:cubicBezTo>
                  <a:cubicBezTo>
                    <a:pt x="25" y="20"/>
                    <a:pt x="44" y="16"/>
                    <a:pt x="63" y="12"/>
                  </a:cubicBezTo>
                  <a:cubicBezTo>
                    <a:pt x="87" y="7"/>
                    <a:pt x="111" y="4"/>
                    <a:pt x="136" y="5"/>
                  </a:cubicBezTo>
                  <a:cubicBezTo>
                    <a:pt x="174" y="7"/>
                    <a:pt x="212" y="13"/>
                    <a:pt x="250" y="21"/>
                  </a:cubicBezTo>
                  <a:cubicBezTo>
                    <a:pt x="278" y="28"/>
                    <a:pt x="307" y="31"/>
                    <a:pt x="336" y="27"/>
                  </a:cubicBezTo>
                  <a:cubicBezTo>
                    <a:pt x="362" y="24"/>
                    <a:pt x="389" y="19"/>
                    <a:pt x="415" y="14"/>
                  </a:cubicBezTo>
                  <a:close/>
                  <a:moveTo>
                    <a:pt x="460" y="19"/>
                  </a:moveTo>
                  <a:cubicBezTo>
                    <a:pt x="454" y="20"/>
                    <a:pt x="445" y="20"/>
                    <a:pt x="436" y="21"/>
                  </a:cubicBezTo>
                  <a:cubicBezTo>
                    <a:pt x="415" y="24"/>
                    <a:pt x="394" y="28"/>
                    <a:pt x="375" y="39"/>
                  </a:cubicBezTo>
                  <a:cubicBezTo>
                    <a:pt x="356" y="50"/>
                    <a:pt x="347" y="68"/>
                    <a:pt x="352" y="90"/>
                  </a:cubicBezTo>
                  <a:cubicBezTo>
                    <a:pt x="356" y="113"/>
                    <a:pt x="366" y="134"/>
                    <a:pt x="377" y="154"/>
                  </a:cubicBezTo>
                  <a:cubicBezTo>
                    <a:pt x="390" y="177"/>
                    <a:pt x="410" y="193"/>
                    <a:pt x="436" y="200"/>
                  </a:cubicBezTo>
                  <a:cubicBezTo>
                    <a:pt x="460" y="208"/>
                    <a:pt x="484" y="207"/>
                    <a:pt x="508" y="202"/>
                  </a:cubicBezTo>
                  <a:cubicBezTo>
                    <a:pt x="536" y="197"/>
                    <a:pt x="555" y="181"/>
                    <a:pt x="565" y="154"/>
                  </a:cubicBezTo>
                  <a:cubicBezTo>
                    <a:pt x="574" y="129"/>
                    <a:pt x="580" y="105"/>
                    <a:pt x="581" y="78"/>
                  </a:cubicBezTo>
                  <a:cubicBezTo>
                    <a:pt x="581" y="60"/>
                    <a:pt x="577" y="44"/>
                    <a:pt x="559" y="35"/>
                  </a:cubicBezTo>
                  <a:cubicBezTo>
                    <a:pt x="553" y="32"/>
                    <a:pt x="547" y="30"/>
                    <a:pt x="540" y="28"/>
                  </a:cubicBezTo>
                  <a:cubicBezTo>
                    <a:pt x="515" y="22"/>
                    <a:pt x="489" y="20"/>
                    <a:pt x="460" y="19"/>
                  </a:cubicBezTo>
                  <a:close/>
                  <a:moveTo>
                    <a:pt x="246" y="37"/>
                  </a:moveTo>
                  <a:cubicBezTo>
                    <a:pt x="220" y="24"/>
                    <a:pt x="191" y="19"/>
                    <a:pt x="162" y="19"/>
                  </a:cubicBezTo>
                  <a:cubicBezTo>
                    <a:pt x="149" y="20"/>
                    <a:pt x="135" y="21"/>
                    <a:pt x="122" y="22"/>
                  </a:cubicBezTo>
                  <a:cubicBezTo>
                    <a:pt x="105" y="24"/>
                    <a:pt x="88" y="26"/>
                    <a:pt x="72" y="32"/>
                  </a:cubicBezTo>
                  <a:cubicBezTo>
                    <a:pt x="54" y="39"/>
                    <a:pt x="44" y="52"/>
                    <a:pt x="44" y="72"/>
                  </a:cubicBezTo>
                  <a:cubicBezTo>
                    <a:pt x="43" y="101"/>
                    <a:pt x="50" y="129"/>
                    <a:pt x="60" y="156"/>
                  </a:cubicBezTo>
                  <a:cubicBezTo>
                    <a:pt x="70" y="180"/>
                    <a:pt x="87" y="196"/>
                    <a:pt x="113" y="201"/>
                  </a:cubicBezTo>
                  <a:cubicBezTo>
                    <a:pt x="131" y="206"/>
                    <a:pt x="149" y="207"/>
                    <a:pt x="168" y="205"/>
                  </a:cubicBezTo>
                  <a:cubicBezTo>
                    <a:pt x="196" y="201"/>
                    <a:pt x="221" y="189"/>
                    <a:pt x="239" y="166"/>
                  </a:cubicBezTo>
                  <a:cubicBezTo>
                    <a:pt x="256" y="144"/>
                    <a:pt x="267" y="118"/>
                    <a:pt x="273" y="90"/>
                  </a:cubicBezTo>
                  <a:cubicBezTo>
                    <a:pt x="278" y="65"/>
                    <a:pt x="269" y="49"/>
                    <a:pt x="246" y="37"/>
                  </a:cubicBezTo>
                  <a:close/>
                </a:path>
              </a:pathLst>
            </a:custGeom>
            <a:solidFill>
              <a:srgbClr val="15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6">
              <a:extLst>
                <a:ext uri="{FF2B5EF4-FFF2-40B4-BE49-F238E27FC236}">
                  <a16:creationId xmlns:a16="http://schemas.microsoft.com/office/drawing/2014/main" id="{D198A2DC-4758-40C9-8EA9-18F0D5C0D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2527300"/>
              <a:ext cx="381000" cy="163513"/>
            </a:xfrm>
            <a:custGeom>
              <a:avLst/>
              <a:gdLst>
                <a:gd name="T0" fmla="*/ 0 w 178"/>
                <a:gd name="T1" fmla="*/ 76 h 76"/>
                <a:gd name="T2" fmla="*/ 178 w 178"/>
                <a:gd name="T3" fmla="*/ 56 h 76"/>
                <a:gd name="T4" fmla="*/ 178 w 178"/>
                <a:gd name="T5" fmla="*/ 11 h 76"/>
                <a:gd name="T6" fmla="*/ 0 w 17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76">
                  <a:moveTo>
                    <a:pt x="0" y="76"/>
                  </a:moveTo>
                  <a:cubicBezTo>
                    <a:pt x="0" y="76"/>
                    <a:pt x="58" y="41"/>
                    <a:pt x="178" y="56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1"/>
                    <a:pt x="67" y="0"/>
                    <a:pt x="0" y="76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7">
              <a:extLst>
                <a:ext uri="{FF2B5EF4-FFF2-40B4-BE49-F238E27FC236}">
                  <a16:creationId xmlns:a16="http://schemas.microsoft.com/office/drawing/2014/main" id="{9AE71DD3-FDF2-4AC9-899C-6561CD45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2527300"/>
              <a:ext cx="381000" cy="163513"/>
            </a:xfrm>
            <a:custGeom>
              <a:avLst/>
              <a:gdLst>
                <a:gd name="T0" fmla="*/ 178 w 178"/>
                <a:gd name="T1" fmla="*/ 76 h 76"/>
                <a:gd name="T2" fmla="*/ 0 w 178"/>
                <a:gd name="T3" fmla="*/ 56 h 76"/>
                <a:gd name="T4" fmla="*/ 0 w 178"/>
                <a:gd name="T5" fmla="*/ 11 h 76"/>
                <a:gd name="T6" fmla="*/ 178 w 17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76">
                  <a:moveTo>
                    <a:pt x="178" y="76"/>
                  </a:moveTo>
                  <a:cubicBezTo>
                    <a:pt x="178" y="76"/>
                    <a:pt x="120" y="41"/>
                    <a:pt x="0" y="5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11" y="0"/>
                    <a:pt x="178" y="76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8">
              <a:extLst>
                <a:ext uri="{FF2B5EF4-FFF2-40B4-BE49-F238E27FC236}">
                  <a16:creationId xmlns:a16="http://schemas.microsoft.com/office/drawing/2014/main" id="{09FBE120-B326-4276-AC4A-7E889F803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1819275"/>
              <a:ext cx="1176338" cy="669925"/>
            </a:xfrm>
            <a:custGeom>
              <a:avLst/>
              <a:gdLst>
                <a:gd name="T0" fmla="*/ 246 w 549"/>
                <a:gd name="T1" fmla="*/ 52 h 313"/>
                <a:gd name="T2" fmla="*/ 189 w 549"/>
                <a:gd name="T3" fmla="*/ 0 h 313"/>
                <a:gd name="T4" fmla="*/ 150 w 549"/>
                <a:gd name="T5" fmla="*/ 94 h 313"/>
                <a:gd name="T6" fmla="*/ 93 w 549"/>
                <a:gd name="T7" fmla="*/ 22 h 313"/>
                <a:gd name="T8" fmla="*/ 48 w 549"/>
                <a:gd name="T9" fmla="*/ 146 h 313"/>
                <a:gd name="T10" fmla="*/ 28 w 549"/>
                <a:gd name="T11" fmla="*/ 115 h 313"/>
                <a:gd name="T12" fmla="*/ 58 w 549"/>
                <a:gd name="T13" fmla="*/ 219 h 313"/>
                <a:gd name="T14" fmla="*/ 159 w 549"/>
                <a:gd name="T15" fmla="*/ 254 h 313"/>
                <a:gd name="T16" fmla="*/ 127 w 549"/>
                <a:gd name="T17" fmla="*/ 291 h 313"/>
                <a:gd name="T18" fmla="*/ 353 w 549"/>
                <a:gd name="T19" fmla="*/ 255 h 313"/>
                <a:gd name="T20" fmla="*/ 339 w 549"/>
                <a:gd name="T21" fmla="*/ 283 h 313"/>
                <a:gd name="T22" fmla="*/ 502 w 549"/>
                <a:gd name="T23" fmla="*/ 219 h 313"/>
                <a:gd name="T24" fmla="*/ 538 w 549"/>
                <a:gd name="T25" fmla="*/ 219 h 313"/>
                <a:gd name="T26" fmla="*/ 246 w 549"/>
                <a:gd name="T27" fmla="*/ 5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313">
                  <a:moveTo>
                    <a:pt x="246" y="52"/>
                  </a:moveTo>
                  <a:cubicBezTo>
                    <a:pt x="195" y="48"/>
                    <a:pt x="189" y="0"/>
                    <a:pt x="189" y="0"/>
                  </a:cubicBezTo>
                  <a:cubicBezTo>
                    <a:pt x="150" y="35"/>
                    <a:pt x="150" y="94"/>
                    <a:pt x="150" y="94"/>
                  </a:cubicBezTo>
                  <a:cubicBezTo>
                    <a:pt x="113" y="70"/>
                    <a:pt x="93" y="22"/>
                    <a:pt x="93" y="22"/>
                  </a:cubicBezTo>
                  <a:cubicBezTo>
                    <a:pt x="28" y="96"/>
                    <a:pt x="48" y="146"/>
                    <a:pt x="48" y="146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0" y="190"/>
                    <a:pt x="58" y="219"/>
                    <a:pt x="58" y="219"/>
                  </a:cubicBezTo>
                  <a:cubicBezTo>
                    <a:pt x="58" y="219"/>
                    <a:pt x="82" y="256"/>
                    <a:pt x="159" y="254"/>
                  </a:cubicBezTo>
                  <a:cubicBezTo>
                    <a:pt x="127" y="291"/>
                    <a:pt x="127" y="291"/>
                    <a:pt x="127" y="291"/>
                  </a:cubicBezTo>
                  <a:cubicBezTo>
                    <a:pt x="127" y="291"/>
                    <a:pt x="274" y="313"/>
                    <a:pt x="353" y="255"/>
                  </a:cubicBezTo>
                  <a:cubicBezTo>
                    <a:pt x="339" y="283"/>
                    <a:pt x="339" y="283"/>
                    <a:pt x="339" y="283"/>
                  </a:cubicBezTo>
                  <a:cubicBezTo>
                    <a:pt x="339" y="283"/>
                    <a:pt x="477" y="284"/>
                    <a:pt x="502" y="219"/>
                  </a:cubicBezTo>
                  <a:cubicBezTo>
                    <a:pt x="538" y="219"/>
                    <a:pt x="538" y="219"/>
                    <a:pt x="538" y="219"/>
                  </a:cubicBezTo>
                  <a:cubicBezTo>
                    <a:pt x="549" y="47"/>
                    <a:pt x="298" y="55"/>
                    <a:pt x="246" y="52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9">
              <a:extLst>
                <a:ext uri="{FF2B5EF4-FFF2-40B4-BE49-F238E27FC236}">
                  <a16:creationId xmlns:a16="http://schemas.microsoft.com/office/drawing/2014/main" id="{DEBA9973-B4F4-487F-80D1-7C9CBBCBC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3114675"/>
              <a:ext cx="163513" cy="39688"/>
            </a:xfrm>
            <a:custGeom>
              <a:avLst/>
              <a:gdLst>
                <a:gd name="T0" fmla="*/ 38 w 76"/>
                <a:gd name="T1" fmla="*/ 18 h 18"/>
                <a:gd name="T2" fmla="*/ 0 w 76"/>
                <a:gd name="T3" fmla="*/ 0 h 18"/>
                <a:gd name="T4" fmla="*/ 76 w 76"/>
                <a:gd name="T5" fmla="*/ 0 h 18"/>
                <a:gd name="T6" fmla="*/ 38 w 7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">
                  <a:moveTo>
                    <a:pt x="38" y="18"/>
                  </a:moveTo>
                  <a:cubicBezTo>
                    <a:pt x="27" y="18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49" y="18"/>
                    <a:pt x="38" y="18"/>
                  </a:cubicBezTo>
                  <a:close/>
                </a:path>
              </a:pathLst>
            </a:custGeom>
            <a:solidFill>
              <a:srgbClr val="EF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AE55683A-F6CE-4AD0-9891-60DC3305DCAD}"/>
              </a:ext>
            </a:extLst>
          </p:cNvPr>
          <p:cNvSpPr txBox="1"/>
          <p:nvPr/>
        </p:nvSpPr>
        <p:spPr>
          <a:xfrm>
            <a:off x="593988" y="2253172"/>
            <a:ext cx="2658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K điểm dữ liệu trong bộ dữ liệu và tạm thời coi nó là tâm của các cụm dữ liệu của chúng ta.</a:t>
            </a:r>
          </a:p>
        </p:txBody>
      </p:sp>
      <p:sp>
        <p:nvSpPr>
          <p:cNvPr id="59" name="Pentagon 5">
            <a:extLst>
              <a:ext uri="{FF2B5EF4-FFF2-40B4-BE49-F238E27FC236}">
                <a16:creationId xmlns:a16="http://schemas.microsoft.com/office/drawing/2014/main" id="{529292A0-D991-43D2-B668-8EC80DF45521}"/>
              </a:ext>
            </a:extLst>
          </p:cNvPr>
          <p:cNvSpPr/>
          <p:nvPr/>
        </p:nvSpPr>
        <p:spPr>
          <a:xfrm>
            <a:off x="624971" y="1066260"/>
            <a:ext cx="2756262" cy="87521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Bước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0" name="Pentagon 5">
            <a:extLst>
              <a:ext uri="{FF2B5EF4-FFF2-40B4-BE49-F238E27FC236}">
                <a16:creationId xmlns:a16="http://schemas.microsoft.com/office/drawing/2014/main" id="{0665E44C-9811-47D7-B660-522C7507551F}"/>
              </a:ext>
            </a:extLst>
          </p:cNvPr>
          <p:cNvSpPr/>
          <p:nvPr/>
        </p:nvSpPr>
        <p:spPr>
          <a:xfrm>
            <a:off x="3404703" y="1066260"/>
            <a:ext cx="2756262" cy="875212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Bước 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Pentagon 5">
            <a:extLst>
              <a:ext uri="{FF2B5EF4-FFF2-40B4-BE49-F238E27FC236}">
                <a16:creationId xmlns:a16="http://schemas.microsoft.com/office/drawing/2014/main" id="{BB2E98F2-1A70-46BA-9072-CED2FB1B22FB}"/>
              </a:ext>
            </a:extLst>
          </p:cNvPr>
          <p:cNvSpPr/>
          <p:nvPr/>
        </p:nvSpPr>
        <p:spPr>
          <a:xfrm>
            <a:off x="6184435" y="1064493"/>
            <a:ext cx="2756262" cy="87521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Bước 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2" name="Pentagon 5">
            <a:extLst>
              <a:ext uri="{FF2B5EF4-FFF2-40B4-BE49-F238E27FC236}">
                <a16:creationId xmlns:a16="http://schemas.microsoft.com/office/drawing/2014/main" id="{E28F3854-E1AF-4E41-AF86-EC5247471171}"/>
              </a:ext>
            </a:extLst>
          </p:cNvPr>
          <p:cNvSpPr/>
          <p:nvPr/>
        </p:nvSpPr>
        <p:spPr>
          <a:xfrm>
            <a:off x="8964167" y="1060714"/>
            <a:ext cx="2756262" cy="8752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Bước 4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65" name="Hình ảnh 64">
            <a:extLst>
              <a:ext uri="{FF2B5EF4-FFF2-40B4-BE49-F238E27FC236}">
                <a16:creationId xmlns:a16="http://schemas.microsoft.com/office/drawing/2014/main" id="{544D1F7F-802B-4AA6-8596-1D2FB8D1BF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3" y="3762973"/>
            <a:ext cx="118554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397104D-CB82-48E8-A6B4-01B7986183A3}"/>
              </a:ext>
            </a:extLst>
          </p:cNvPr>
          <p:cNvSpPr txBox="1"/>
          <p:nvPr/>
        </p:nvSpPr>
        <p:spPr>
          <a:xfrm>
            <a:off x="3381233" y="2156528"/>
            <a:ext cx="26912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điểm dữ liệu trong bộ dữ liệu, tâm cụm của nó sẽ được xác định là 1 trong k tâm cụm gần nó nhất.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Hình ảnh 68">
            <a:extLst>
              <a:ext uri="{FF2B5EF4-FFF2-40B4-BE49-F238E27FC236}">
                <a16:creationId xmlns:a16="http://schemas.microsoft.com/office/drawing/2014/main" id="{8D318EFB-9C36-4F9B-8C16-EF670D22E3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73" y="4004291"/>
            <a:ext cx="1320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iêu đề 1">
            <a:extLst>
              <a:ext uri="{FF2B5EF4-FFF2-40B4-BE49-F238E27FC236}">
                <a16:creationId xmlns:a16="http://schemas.microsoft.com/office/drawing/2014/main" id="{CC2390EA-71F5-4095-B90E-D73D753B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63" y="99245"/>
            <a:ext cx="3458249" cy="810072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243AB5F7-DB43-4E51-A4B5-DABD33A68FEA}"/>
              </a:ext>
            </a:extLst>
          </p:cNvPr>
          <p:cNvSpPr txBox="1"/>
          <p:nvPr/>
        </p:nvSpPr>
        <p:spPr>
          <a:xfrm>
            <a:off x="6185052" y="2198838"/>
            <a:ext cx="2658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Sau khi tất cả các điểm dữ liệu đã có tâm, tính toán lại vị trí của tâm cụm để đảm bảo tâm của cụm nằm ở chính giữa cụm.</a:t>
            </a:r>
          </a:p>
        </p:txBody>
      </p:sp>
      <p:pic>
        <p:nvPicPr>
          <p:cNvPr id="74" name="Hình ảnh 73">
            <a:extLst>
              <a:ext uri="{FF2B5EF4-FFF2-40B4-BE49-F238E27FC236}">
                <a16:creationId xmlns:a16="http://schemas.microsoft.com/office/drawing/2014/main" id="{6ED93F8E-5466-4495-BA6F-AA4CEDA3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12" y="4231455"/>
            <a:ext cx="1320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9F29ECB4-F4A4-4AC9-A461-38507D702F96}"/>
              </a:ext>
            </a:extLst>
          </p:cNvPr>
          <p:cNvSpPr txBox="1"/>
          <p:nvPr/>
        </p:nvSpPr>
        <p:spPr>
          <a:xfrm>
            <a:off x="8964167" y="2099284"/>
            <a:ext cx="2756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Bước 2 và bước 3 sẽ được lặp đi lặp lại cho tới khi vị trí của tâm cụm không thay đổi hoặc tâm của tất cả các điểm dữ liệu không thay đổi.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Hình ảnh 77">
            <a:extLst>
              <a:ext uri="{FF2B5EF4-FFF2-40B4-BE49-F238E27FC236}">
                <a16:creationId xmlns:a16="http://schemas.microsoft.com/office/drawing/2014/main" id="{99CF794E-9E62-4973-A7AB-F51D7382485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20" y="4279707"/>
            <a:ext cx="13208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154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 animBg="1"/>
      <p:bldP spid="66" grpId="0"/>
      <p:bldP spid="71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8">
            <a:extLst>
              <a:ext uri="{FF2B5EF4-FFF2-40B4-BE49-F238E27FC236}">
                <a16:creationId xmlns:a16="http://schemas.microsoft.com/office/drawing/2014/main" id="{B75D9640-2630-4DF0-AE1E-7A6F866F8835}"/>
              </a:ext>
            </a:extLst>
          </p:cNvPr>
          <p:cNvSpPr/>
          <p:nvPr/>
        </p:nvSpPr>
        <p:spPr>
          <a:xfrm>
            <a:off x="10288119" y="5118188"/>
            <a:ext cx="1108158" cy="1196537"/>
          </a:xfrm>
          <a:prstGeom prst="parallelogram">
            <a:avLst>
              <a:gd name="adj" fmla="val 5448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79">
            <a:extLst>
              <a:ext uri="{FF2B5EF4-FFF2-40B4-BE49-F238E27FC236}">
                <a16:creationId xmlns:a16="http://schemas.microsoft.com/office/drawing/2014/main" id="{301EC042-3296-4E21-B57D-A6C320D61AE0}"/>
              </a:ext>
            </a:extLst>
          </p:cNvPr>
          <p:cNvSpPr/>
          <p:nvPr/>
        </p:nvSpPr>
        <p:spPr>
          <a:xfrm>
            <a:off x="2059655" y="3013726"/>
            <a:ext cx="2509483" cy="1011024"/>
          </a:xfrm>
          <a:prstGeom prst="roundRect">
            <a:avLst/>
          </a:prstGeom>
          <a:solidFill>
            <a:schemeClr val="bg1">
              <a:alpha val="37000"/>
            </a:schemeClr>
          </a:solidFill>
          <a:ln w="317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平行四边形 7">
            <a:extLst>
              <a:ext uri="{FF2B5EF4-FFF2-40B4-BE49-F238E27FC236}">
                <a16:creationId xmlns:a16="http://schemas.microsoft.com/office/drawing/2014/main" id="{0480867D-CF38-49AA-9DBA-10EBCB4BCB8E}"/>
              </a:ext>
            </a:extLst>
          </p:cNvPr>
          <p:cNvSpPr/>
          <p:nvPr/>
        </p:nvSpPr>
        <p:spPr>
          <a:xfrm>
            <a:off x="7813655" y="5134979"/>
            <a:ext cx="2266214" cy="1196537"/>
          </a:xfrm>
          <a:prstGeom prst="parallelogram">
            <a:avLst>
              <a:gd name="adj" fmla="val 544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8">
            <a:extLst>
              <a:ext uri="{FF2B5EF4-FFF2-40B4-BE49-F238E27FC236}">
                <a16:creationId xmlns:a16="http://schemas.microsoft.com/office/drawing/2014/main" id="{B2AB3553-331F-4468-BD27-5F6AAB81FF6F}"/>
              </a:ext>
            </a:extLst>
          </p:cNvPr>
          <p:cNvSpPr/>
          <p:nvPr/>
        </p:nvSpPr>
        <p:spPr>
          <a:xfrm>
            <a:off x="7354755" y="5134979"/>
            <a:ext cx="1108158" cy="1196537"/>
          </a:xfrm>
          <a:prstGeom prst="parallelogram">
            <a:avLst>
              <a:gd name="adj" fmla="val 544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581EB805-E448-494A-845F-04E17F471E44}"/>
              </a:ext>
            </a:extLst>
          </p:cNvPr>
          <p:cNvSpPr>
            <a:spLocks noChangeAspect="1"/>
          </p:cNvSpPr>
          <p:nvPr/>
        </p:nvSpPr>
        <p:spPr>
          <a:xfrm>
            <a:off x="9593869" y="4639508"/>
            <a:ext cx="972000" cy="972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18373457" lon="17035655" rev="4800000"/>
            </a:camera>
            <a:lightRig rig="threePt" dir="t">
              <a:rot lat="0" lon="0" rev="13800000"/>
            </a:lightRig>
          </a:scene3d>
          <a:sp3d>
            <a:bevelT w="488950" h="12192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6">
            <a:extLst>
              <a:ext uri="{FF2B5EF4-FFF2-40B4-BE49-F238E27FC236}">
                <a16:creationId xmlns:a16="http://schemas.microsoft.com/office/drawing/2014/main" id="{93C40B37-3F44-48FA-9C5B-A9D4716F6CF8}"/>
              </a:ext>
            </a:extLst>
          </p:cNvPr>
          <p:cNvSpPr/>
          <p:nvPr/>
        </p:nvSpPr>
        <p:spPr>
          <a:xfrm>
            <a:off x="4479933" y="5134979"/>
            <a:ext cx="1108158" cy="1196537"/>
          </a:xfrm>
          <a:prstGeom prst="parallelogram">
            <a:avLst>
              <a:gd name="adj" fmla="val 54485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2F8E8B64-108F-4055-A7CE-463270265FBC}"/>
              </a:ext>
            </a:extLst>
          </p:cNvPr>
          <p:cNvSpPr>
            <a:spLocks noChangeAspect="1"/>
          </p:cNvSpPr>
          <p:nvPr/>
        </p:nvSpPr>
        <p:spPr>
          <a:xfrm>
            <a:off x="6719047" y="4639508"/>
            <a:ext cx="972000" cy="97200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scene3d>
            <a:camera prst="orthographicFront">
              <a:rot lat="18373457" lon="17035655" rev="4800000"/>
            </a:camera>
            <a:lightRig rig="threePt" dir="t">
              <a:rot lat="0" lon="0" rev="13800000"/>
            </a:lightRig>
          </a:scene3d>
          <a:sp3d>
            <a:bevelT w="488950" h="12192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2">
            <a:extLst>
              <a:ext uri="{FF2B5EF4-FFF2-40B4-BE49-F238E27FC236}">
                <a16:creationId xmlns:a16="http://schemas.microsoft.com/office/drawing/2014/main" id="{94599CF9-67EC-4FE9-A744-798D69D0C0AC}"/>
              </a:ext>
            </a:extLst>
          </p:cNvPr>
          <p:cNvSpPr/>
          <p:nvPr/>
        </p:nvSpPr>
        <p:spPr>
          <a:xfrm>
            <a:off x="2152415" y="5159975"/>
            <a:ext cx="2266214" cy="1196537"/>
          </a:xfrm>
          <a:prstGeom prst="parallelogram">
            <a:avLst>
              <a:gd name="adj" fmla="val 544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81973CDF-9725-441C-ABE1-7DC1261F4C42}"/>
              </a:ext>
            </a:extLst>
          </p:cNvPr>
          <p:cNvSpPr>
            <a:spLocks noChangeAspect="1"/>
          </p:cNvSpPr>
          <p:nvPr/>
        </p:nvSpPr>
        <p:spPr>
          <a:xfrm>
            <a:off x="3844225" y="4639508"/>
            <a:ext cx="972000" cy="9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18373457" lon="17035655" rev="4800000"/>
            </a:camera>
            <a:lightRig rig="threePt" dir="t">
              <a:rot lat="0" lon="0" rev="13800000"/>
            </a:lightRig>
          </a:scene3d>
          <a:sp3d>
            <a:bevelT w="488950" h="12192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3">
            <a:extLst>
              <a:ext uri="{FF2B5EF4-FFF2-40B4-BE49-F238E27FC236}">
                <a16:creationId xmlns:a16="http://schemas.microsoft.com/office/drawing/2014/main" id="{54D6A5D7-5DA3-4992-9408-DE54892B8136}"/>
              </a:ext>
            </a:extLst>
          </p:cNvPr>
          <p:cNvSpPr/>
          <p:nvPr/>
        </p:nvSpPr>
        <p:spPr>
          <a:xfrm>
            <a:off x="1605111" y="5134979"/>
            <a:ext cx="1108158" cy="1196537"/>
          </a:xfrm>
          <a:prstGeom prst="parallelogram">
            <a:avLst>
              <a:gd name="adj" fmla="val 54485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0CE0348-ED5D-4692-AB5C-877F088BB3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27332" y="5247715"/>
            <a:ext cx="391249" cy="396000"/>
          </a:xfrm>
          <a:custGeom>
            <a:avLst/>
            <a:gdLst>
              <a:gd name="T0" fmla="*/ 59 w 104"/>
              <a:gd name="T1" fmla="*/ 46 h 105"/>
              <a:gd name="T2" fmla="*/ 59 w 104"/>
              <a:gd name="T3" fmla="*/ 23 h 105"/>
              <a:gd name="T4" fmla="*/ 46 w 104"/>
              <a:gd name="T5" fmla="*/ 23 h 105"/>
              <a:gd name="T6" fmla="*/ 46 w 104"/>
              <a:gd name="T7" fmla="*/ 46 h 105"/>
              <a:gd name="T8" fmla="*/ 24 w 104"/>
              <a:gd name="T9" fmla="*/ 46 h 105"/>
              <a:gd name="T10" fmla="*/ 24 w 104"/>
              <a:gd name="T11" fmla="*/ 59 h 105"/>
              <a:gd name="T12" fmla="*/ 46 w 104"/>
              <a:gd name="T13" fmla="*/ 59 h 105"/>
              <a:gd name="T14" fmla="*/ 46 w 104"/>
              <a:gd name="T15" fmla="*/ 82 h 105"/>
              <a:gd name="T16" fmla="*/ 59 w 104"/>
              <a:gd name="T17" fmla="*/ 82 h 105"/>
              <a:gd name="T18" fmla="*/ 59 w 104"/>
              <a:gd name="T19" fmla="*/ 59 h 105"/>
              <a:gd name="T20" fmla="*/ 81 w 104"/>
              <a:gd name="T21" fmla="*/ 59 h 105"/>
              <a:gd name="T22" fmla="*/ 81 w 104"/>
              <a:gd name="T23" fmla="*/ 46 h 105"/>
              <a:gd name="T24" fmla="*/ 59 w 104"/>
              <a:gd name="T25" fmla="*/ 46 h 105"/>
              <a:gd name="T26" fmla="*/ 52 w 104"/>
              <a:gd name="T27" fmla="*/ 0 h 105"/>
              <a:gd name="T28" fmla="*/ 0 w 104"/>
              <a:gd name="T29" fmla="*/ 53 h 105"/>
              <a:gd name="T30" fmla="*/ 52 w 104"/>
              <a:gd name="T31" fmla="*/ 105 h 105"/>
              <a:gd name="T32" fmla="*/ 104 w 104"/>
              <a:gd name="T33" fmla="*/ 53 h 105"/>
              <a:gd name="T34" fmla="*/ 52 w 104"/>
              <a:gd name="T35" fmla="*/ 0 h 105"/>
              <a:gd name="T36" fmla="*/ 52 w 104"/>
              <a:gd name="T37" fmla="*/ 93 h 105"/>
              <a:gd name="T38" fmla="*/ 12 w 104"/>
              <a:gd name="T39" fmla="*/ 53 h 105"/>
              <a:gd name="T40" fmla="*/ 52 w 104"/>
              <a:gd name="T41" fmla="*/ 12 h 105"/>
              <a:gd name="T42" fmla="*/ 93 w 104"/>
              <a:gd name="T43" fmla="*/ 53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chemeClr val="accent6">
              <a:alpha val="8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AF8CC37-2EF2-466F-A9DD-8DAEB7AE9D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75010" y="5257504"/>
            <a:ext cx="682750" cy="396000"/>
          </a:xfrm>
          <a:custGeom>
            <a:avLst/>
            <a:gdLst>
              <a:gd name="T0" fmla="*/ 114 w 132"/>
              <a:gd name="T1" fmla="*/ 26 h 67"/>
              <a:gd name="T2" fmla="*/ 108 w 132"/>
              <a:gd name="T3" fmla="*/ 32 h 67"/>
              <a:gd name="T4" fmla="*/ 110 w 132"/>
              <a:gd name="T5" fmla="*/ 37 h 67"/>
              <a:gd name="T6" fmla="*/ 99 w 132"/>
              <a:gd name="T7" fmla="*/ 55 h 67"/>
              <a:gd name="T8" fmla="*/ 100 w 132"/>
              <a:gd name="T9" fmla="*/ 55 h 67"/>
              <a:gd name="T10" fmla="*/ 107 w 132"/>
              <a:gd name="T11" fmla="*/ 49 h 67"/>
              <a:gd name="T12" fmla="*/ 104 w 132"/>
              <a:gd name="T13" fmla="*/ 67 h 67"/>
              <a:gd name="T14" fmla="*/ 110 w 132"/>
              <a:gd name="T15" fmla="*/ 67 h 67"/>
              <a:gd name="T16" fmla="*/ 114 w 132"/>
              <a:gd name="T17" fmla="*/ 60 h 67"/>
              <a:gd name="T18" fmla="*/ 119 w 132"/>
              <a:gd name="T19" fmla="*/ 67 h 67"/>
              <a:gd name="T20" fmla="*/ 124 w 132"/>
              <a:gd name="T21" fmla="*/ 67 h 67"/>
              <a:gd name="T22" fmla="*/ 121 w 132"/>
              <a:gd name="T23" fmla="*/ 49 h 67"/>
              <a:gd name="T24" fmla="*/ 128 w 132"/>
              <a:gd name="T25" fmla="*/ 55 h 67"/>
              <a:gd name="T26" fmla="*/ 130 w 132"/>
              <a:gd name="T27" fmla="*/ 55 h 67"/>
              <a:gd name="T28" fmla="*/ 118 w 132"/>
              <a:gd name="T29" fmla="*/ 37 h 67"/>
              <a:gd name="T30" fmla="*/ 121 w 132"/>
              <a:gd name="T31" fmla="*/ 32 h 67"/>
              <a:gd name="T32" fmla="*/ 114 w 132"/>
              <a:gd name="T33" fmla="*/ 26 h 67"/>
              <a:gd name="T34" fmla="*/ 18 w 132"/>
              <a:gd name="T35" fmla="*/ 26 h 67"/>
              <a:gd name="T36" fmla="*/ 11 w 132"/>
              <a:gd name="T37" fmla="*/ 32 h 67"/>
              <a:gd name="T38" fmla="*/ 13 w 132"/>
              <a:gd name="T39" fmla="*/ 37 h 67"/>
              <a:gd name="T40" fmla="*/ 2 w 132"/>
              <a:gd name="T41" fmla="*/ 55 h 67"/>
              <a:gd name="T42" fmla="*/ 3 w 132"/>
              <a:gd name="T43" fmla="*/ 55 h 67"/>
              <a:gd name="T44" fmla="*/ 11 w 132"/>
              <a:gd name="T45" fmla="*/ 49 h 67"/>
              <a:gd name="T46" fmla="*/ 7 w 132"/>
              <a:gd name="T47" fmla="*/ 67 h 67"/>
              <a:gd name="T48" fmla="*/ 13 w 132"/>
              <a:gd name="T49" fmla="*/ 67 h 67"/>
              <a:gd name="T50" fmla="*/ 18 w 132"/>
              <a:gd name="T51" fmla="*/ 60 h 67"/>
              <a:gd name="T52" fmla="*/ 22 w 132"/>
              <a:gd name="T53" fmla="*/ 67 h 67"/>
              <a:gd name="T54" fmla="*/ 28 w 132"/>
              <a:gd name="T55" fmla="*/ 67 h 67"/>
              <a:gd name="T56" fmla="*/ 24 w 132"/>
              <a:gd name="T57" fmla="*/ 49 h 67"/>
              <a:gd name="T58" fmla="*/ 32 w 132"/>
              <a:gd name="T59" fmla="*/ 55 h 67"/>
              <a:gd name="T60" fmla="*/ 33 w 132"/>
              <a:gd name="T61" fmla="*/ 55 h 67"/>
              <a:gd name="T62" fmla="*/ 22 w 132"/>
              <a:gd name="T63" fmla="*/ 37 h 67"/>
              <a:gd name="T64" fmla="*/ 24 w 132"/>
              <a:gd name="T65" fmla="*/ 32 h 67"/>
              <a:gd name="T66" fmla="*/ 18 w 132"/>
              <a:gd name="T67" fmla="*/ 26 h 67"/>
              <a:gd name="T68" fmla="*/ 67 w 132"/>
              <a:gd name="T69" fmla="*/ 0 h 67"/>
              <a:gd name="T70" fmla="*/ 57 w 132"/>
              <a:gd name="T71" fmla="*/ 10 h 67"/>
              <a:gd name="T72" fmla="*/ 60 w 132"/>
              <a:gd name="T73" fmla="*/ 18 h 67"/>
              <a:gd name="T74" fmla="*/ 42 w 132"/>
              <a:gd name="T75" fmla="*/ 47 h 67"/>
              <a:gd name="T76" fmla="*/ 44 w 132"/>
              <a:gd name="T77" fmla="*/ 48 h 67"/>
              <a:gd name="T78" fmla="*/ 56 w 132"/>
              <a:gd name="T79" fmla="*/ 38 h 67"/>
              <a:gd name="T80" fmla="*/ 50 w 132"/>
              <a:gd name="T81" fmla="*/ 67 h 67"/>
              <a:gd name="T82" fmla="*/ 60 w 132"/>
              <a:gd name="T83" fmla="*/ 67 h 67"/>
              <a:gd name="T84" fmla="*/ 67 w 132"/>
              <a:gd name="T85" fmla="*/ 55 h 67"/>
              <a:gd name="T86" fmla="*/ 74 w 132"/>
              <a:gd name="T87" fmla="*/ 67 h 67"/>
              <a:gd name="T88" fmla="*/ 84 w 132"/>
              <a:gd name="T89" fmla="*/ 67 h 67"/>
              <a:gd name="T90" fmla="*/ 78 w 132"/>
              <a:gd name="T91" fmla="*/ 38 h 67"/>
              <a:gd name="T92" fmla="*/ 90 w 132"/>
              <a:gd name="T93" fmla="*/ 48 h 67"/>
              <a:gd name="T94" fmla="*/ 92 w 132"/>
              <a:gd name="T95" fmla="*/ 47 h 67"/>
              <a:gd name="T96" fmla="*/ 74 w 132"/>
              <a:gd name="T97" fmla="*/ 18 h 67"/>
              <a:gd name="T98" fmla="*/ 77 w 132"/>
              <a:gd name="T99" fmla="*/ 10 h 67"/>
              <a:gd name="T100" fmla="*/ 67 w 132"/>
              <a:gd name="T10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" h="67">
                <a:moveTo>
                  <a:pt x="114" y="26"/>
                </a:moveTo>
                <a:cubicBezTo>
                  <a:pt x="111" y="26"/>
                  <a:pt x="108" y="29"/>
                  <a:pt x="108" y="32"/>
                </a:cubicBezTo>
                <a:cubicBezTo>
                  <a:pt x="108" y="34"/>
                  <a:pt x="109" y="36"/>
                  <a:pt x="110" y="37"/>
                </a:cubicBezTo>
                <a:cubicBezTo>
                  <a:pt x="104" y="40"/>
                  <a:pt x="96" y="53"/>
                  <a:pt x="99" y="55"/>
                </a:cubicBezTo>
                <a:cubicBezTo>
                  <a:pt x="99" y="55"/>
                  <a:pt x="100" y="55"/>
                  <a:pt x="100" y="55"/>
                </a:cubicBezTo>
                <a:cubicBezTo>
                  <a:pt x="102" y="55"/>
                  <a:pt x="105" y="52"/>
                  <a:pt x="107" y="49"/>
                </a:cubicBezTo>
                <a:cubicBezTo>
                  <a:pt x="106" y="55"/>
                  <a:pt x="105" y="62"/>
                  <a:pt x="104" y="67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0" y="64"/>
                  <a:pt x="112" y="60"/>
                  <a:pt x="114" y="60"/>
                </a:cubicBezTo>
                <a:cubicBezTo>
                  <a:pt x="116" y="60"/>
                  <a:pt x="119" y="64"/>
                  <a:pt x="119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2"/>
                  <a:pt x="123" y="55"/>
                  <a:pt x="121" y="49"/>
                </a:cubicBezTo>
                <a:cubicBezTo>
                  <a:pt x="123" y="52"/>
                  <a:pt x="126" y="55"/>
                  <a:pt x="128" y="55"/>
                </a:cubicBezTo>
                <a:cubicBezTo>
                  <a:pt x="129" y="55"/>
                  <a:pt x="129" y="55"/>
                  <a:pt x="130" y="55"/>
                </a:cubicBezTo>
                <a:cubicBezTo>
                  <a:pt x="132" y="53"/>
                  <a:pt x="125" y="40"/>
                  <a:pt x="118" y="37"/>
                </a:cubicBezTo>
                <a:cubicBezTo>
                  <a:pt x="120" y="36"/>
                  <a:pt x="121" y="34"/>
                  <a:pt x="121" y="32"/>
                </a:cubicBezTo>
                <a:cubicBezTo>
                  <a:pt x="121" y="29"/>
                  <a:pt x="118" y="26"/>
                  <a:pt x="114" y="26"/>
                </a:cubicBezTo>
                <a:moveTo>
                  <a:pt x="18" y="26"/>
                </a:moveTo>
                <a:cubicBezTo>
                  <a:pt x="14" y="26"/>
                  <a:pt x="11" y="29"/>
                  <a:pt x="11" y="32"/>
                </a:cubicBezTo>
                <a:cubicBezTo>
                  <a:pt x="11" y="34"/>
                  <a:pt x="12" y="36"/>
                  <a:pt x="13" y="37"/>
                </a:cubicBezTo>
                <a:cubicBezTo>
                  <a:pt x="7" y="40"/>
                  <a:pt x="0" y="53"/>
                  <a:pt x="2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6" y="55"/>
                  <a:pt x="8" y="52"/>
                  <a:pt x="11" y="49"/>
                </a:cubicBezTo>
                <a:cubicBezTo>
                  <a:pt x="9" y="55"/>
                  <a:pt x="8" y="62"/>
                  <a:pt x="7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4"/>
                  <a:pt x="15" y="60"/>
                  <a:pt x="18" y="60"/>
                </a:cubicBezTo>
                <a:cubicBezTo>
                  <a:pt x="20" y="60"/>
                  <a:pt x="22" y="64"/>
                  <a:pt x="22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2"/>
                  <a:pt x="26" y="55"/>
                  <a:pt x="24" y="49"/>
                </a:cubicBezTo>
                <a:cubicBezTo>
                  <a:pt x="27" y="52"/>
                  <a:pt x="29" y="55"/>
                  <a:pt x="32" y="55"/>
                </a:cubicBezTo>
                <a:cubicBezTo>
                  <a:pt x="32" y="55"/>
                  <a:pt x="33" y="55"/>
                  <a:pt x="33" y="55"/>
                </a:cubicBezTo>
                <a:cubicBezTo>
                  <a:pt x="35" y="53"/>
                  <a:pt x="28" y="40"/>
                  <a:pt x="22" y="37"/>
                </a:cubicBezTo>
                <a:cubicBezTo>
                  <a:pt x="23" y="36"/>
                  <a:pt x="24" y="34"/>
                  <a:pt x="24" y="32"/>
                </a:cubicBezTo>
                <a:cubicBezTo>
                  <a:pt x="24" y="29"/>
                  <a:pt x="21" y="26"/>
                  <a:pt x="18" y="26"/>
                </a:cubicBezTo>
                <a:moveTo>
                  <a:pt x="67" y="0"/>
                </a:moveTo>
                <a:cubicBezTo>
                  <a:pt x="61" y="0"/>
                  <a:pt x="57" y="5"/>
                  <a:pt x="57" y="10"/>
                </a:cubicBezTo>
                <a:cubicBezTo>
                  <a:pt x="57" y="14"/>
                  <a:pt x="58" y="17"/>
                  <a:pt x="60" y="18"/>
                </a:cubicBezTo>
                <a:cubicBezTo>
                  <a:pt x="50" y="22"/>
                  <a:pt x="38" y="43"/>
                  <a:pt x="42" y="47"/>
                </a:cubicBezTo>
                <a:cubicBezTo>
                  <a:pt x="43" y="48"/>
                  <a:pt x="43" y="48"/>
                  <a:pt x="44" y="48"/>
                </a:cubicBezTo>
                <a:cubicBezTo>
                  <a:pt x="48" y="48"/>
                  <a:pt x="52" y="43"/>
                  <a:pt x="56" y="38"/>
                </a:cubicBezTo>
                <a:cubicBezTo>
                  <a:pt x="53" y="47"/>
                  <a:pt x="51" y="58"/>
                  <a:pt x="5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2"/>
                  <a:pt x="63" y="55"/>
                  <a:pt x="67" y="55"/>
                </a:cubicBezTo>
                <a:cubicBezTo>
                  <a:pt x="71" y="55"/>
                  <a:pt x="74" y="62"/>
                  <a:pt x="7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58"/>
                  <a:pt x="81" y="47"/>
                  <a:pt x="78" y="38"/>
                </a:cubicBezTo>
                <a:cubicBezTo>
                  <a:pt x="82" y="43"/>
                  <a:pt x="87" y="48"/>
                  <a:pt x="90" y="48"/>
                </a:cubicBezTo>
                <a:cubicBezTo>
                  <a:pt x="91" y="48"/>
                  <a:pt x="91" y="48"/>
                  <a:pt x="92" y="47"/>
                </a:cubicBezTo>
                <a:cubicBezTo>
                  <a:pt x="96" y="43"/>
                  <a:pt x="84" y="22"/>
                  <a:pt x="74" y="18"/>
                </a:cubicBezTo>
                <a:cubicBezTo>
                  <a:pt x="76" y="17"/>
                  <a:pt x="77" y="14"/>
                  <a:pt x="77" y="10"/>
                </a:cubicBezTo>
                <a:cubicBezTo>
                  <a:pt x="77" y="5"/>
                  <a:pt x="73" y="0"/>
                  <a:pt x="67" y="0"/>
                </a:cubicBezTo>
              </a:path>
            </a:pathLst>
          </a:custGeom>
          <a:solidFill>
            <a:schemeClr val="accent5">
              <a:alpha val="8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4D26EB9D-9A7F-4EFD-B453-E74258448F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9058" y="5247715"/>
            <a:ext cx="441158" cy="396000"/>
          </a:xfrm>
          <a:custGeom>
            <a:avLst/>
            <a:gdLst>
              <a:gd name="T0" fmla="*/ 124 w 254"/>
              <a:gd name="T1" fmla="*/ 162 h 228"/>
              <a:gd name="T2" fmla="*/ 105 w 254"/>
              <a:gd name="T3" fmla="*/ 162 h 228"/>
              <a:gd name="T4" fmla="*/ 105 w 254"/>
              <a:gd name="T5" fmla="*/ 178 h 228"/>
              <a:gd name="T6" fmla="*/ 124 w 254"/>
              <a:gd name="T7" fmla="*/ 178 h 228"/>
              <a:gd name="T8" fmla="*/ 124 w 254"/>
              <a:gd name="T9" fmla="*/ 162 h 228"/>
              <a:gd name="T10" fmla="*/ 43 w 254"/>
              <a:gd name="T11" fmla="*/ 109 h 228"/>
              <a:gd name="T12" fmla="*/ 129 w 254"/>
              <a:gd name="T13" fmla="*/ 26 h 228"/>
              <a:gd name="T14" fmla="*/ 212 w 254"/>
              <a:gd name="T15" fmla="*/ 109 h 228"/>
              <a:gd name="T16" fmla="*/ 55 w 254"/>
              <a:gd name="T17" fmla="*/ 109 h 228"/>
              <a:gd name="T18" fmla="*/ 43 w 254"/>
              <a:gd name="T19" fmla="*/ 109 h 228"/>
              <a:gd name="T20" fmla="*/ 129 w 254"/>
              <a:gd name="T21" fmla="*/ 0 h 228"/>
              <a:gd name="T22" fmla="*/ 121 w 254"/>
              <a:gd name="T23" fmla="*/ 7 h 228"/>
              <a:gd name="T24" fmla="*/ 15 w 254"/>
              <a:gd name="T25" fmla="*/ 112 h 228"/>
              <a:gd name="T26" fmla="*/ 0 w 254"/>
              <a:gd name="T27" fmla="*/ 128 h 228"/>
              <a:gd name="T28" fmla="*/ 53 w 254"/>
              <a:gd name="T29" fmla="*/ 128 h 228"/>
              <a:gd name="T30" fmla="*/ 53 w 254"/>
              <a:gd name="T31" fmla="*/ 228 h 228"/>
              <a:gd name="T32" fmla="*/ 69 w 254"/>
              <a:gd name="T33" fmla="*/ 228 h 228"/>
              <a:gd name="T34" fmla="*/ 69 w 254"/>
              <a:gd name="T35" fmla="*/ 128 h 228"/>
              <a:gd name="T36" fmla="*/ 181 w 254"/>
              <a:gd name="T37" fmla="*/ 128 h 228"/>
              <a:gd name="T38" fmla="*/ 181 w 254"/>
              <a:gd name="T39" fmla="*/ 228 h 228"/>
              <a:gd name="T40" fmla="*/ 197 w 254"/>
              <a:gd name="T41" fmla="*/ 228 h 228"/>
              <a:gd name="T42" fmla="*/ 197 w 254"/>
              <a:gd name="T43" fmla="*/ 128 h 228"/>
              <a:gd name="T44" fmla="*/ 254 w 254"/>
              <a:gd name="T45" fmla="*/ 128 h 228"/>
              <a:gd name="T46" fmla="*/ 240 w 254"/>
              <a:gd name="T47" fmla="*/ 112 h 228"/>
              <a:gd name="T48" fmla="*/ 242 w 254"/>
              <a:gd name="T49" fmla="*/ 109 h 228"/>
              <a:gd name="T50" fmla="*/ 240 w 254"/>
              <a:gd name="T51" fmla="*/ 112 h 228"/>
              <a:gd name="T52" fmla="*/ 133 w 254"/>
              <a:gd name="T53" fmla="*/ 7 h 228"/>
              <a:gd name="T54" fmla="*/ 129 w 254"/>
              <a:gd name="T5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空心弧 19">
            <a:extLst>
              <a:ext uri="{FF2B5EF4-FFF2-40B4-BE49-F238E27FC236}">
                <a16:creationId xmlns:a16="http://schemas.microsoft.com/office/drawing/2014/main" id="{33B13EA3-224E-4AAC-9829-4C5B852E5FE5}"/>
              </a:ext>
            </a:extLst>
          </p:cNvPr>
          <p:cNvSpPr/>
          <p:nvPr/>
        </p:nvSpPr>
        <p:spPr>
          <a:xfrm>
            <a:off x="4451931" y="4665918"/>
            <a:ext cx="576000" cy="576000"/>
          </a:xfrm>
          <a:prstGeom prst="blockArc">
            <a:avLst>
              <a:gd name="adj1" fmla="val 4"/>
              <a:gd name="adj2" fmla="val 21555189"/>
              <a:gd name="adj3" fmla="val 10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20">
            <a:extLst>
              <a:ext uri="{FF2B5EF4-FFF2-40B4-BE49-F238E27FC236}">
                <a16:creationId xmlns:a16="http://schemas.microsoft.com/office/drawing/2014/main" id="{39673D67-7F31-42CF-AFDE-664385422860}"/>
              </a:ext>
            </a:extLst>
          </p:cNvPr>
          <p:cNvSpPr/>
          <p:nvPr/>
        </p:nvSpPr>
        <p:spPr>
          <a:xfrm>
            <a:off x="4451931" y="4665918"/>
            <a:ext cx="576000" cy="576000"/>
          </a:xfrm>
          <a:prstGeom prst="blockArc">
            <a:avLst>
              <a:gd name="adj1" fmla="val 7160119"/>
              <a:gd name="adj2" fmla="val 21555189"/>
              <a:gd name="adj3" fmla="val 106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3">
            <a:extLst>
              <a:ext uri="{FF2B5EF4-FFF2-40B4-BE49-F238E27FC236}">
                <a16:creationId xmlns:a16="http://schemas.microsoft.com/office/drawing/2014/main" id="{AFA3D932-A2EB-481C-991F-04D2EED346D3}"/>
              </a:ext>
            </a:extLst>
          </p:cNvPr>
          <p:cNvSpPr/>
          <p:nvPr/>
        </p:nvSpPr>
        <p:spPr>
          <a:xfrm>
            <a:off x="7215274" y="4665918"/>
            <a:ext cx="576000" cy="576000"/>
          </a:xfrm>
          <a:prstGeom prst="blockArc">
            <a:avLst>
              <a:gd name="adj1" fmla="val 4"/>
              <a:gd name="adj2" fmla="val 21555189"/>
              <a:gd name="adj3" fmla="val 10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4">
            <a:extLst>
              <a:ext uri="{FF2B5EF4-FFF2-40B4-BE49-F238E27FC236}">
                <a16:creationId xmlns:a16="http://schemas.microsoft.com/office/drawing/2014/main" id="{C2462259-382A-4E0A-B054-BB2887F96DE5}"/>
              </a:ext>
            </a:extLst>
          </p:cNvPr>
          <p:cNvSpPr/>
          <p:nvPr/>
        </p:nvSpPr>
        <p:spPr>
          <a:xfrm>
            <a:off x="7215274" y="4665918"/>
            <a:ext cx="576000" cy="576000"/>
          </a:xfrm>
          <a:prstGeom prst="blockArc">
            <a:avLst>
              <a:gd name="adj1" fmla="val 11845492"/>
              <a:gd name="adj2" fmla="val 21555189"/>
              <a:gd name="adj3" fmla="val 10621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空心弧 26">
            <a:extLst>
              <a:ext uri="{FF2B5EF4-FFF2-40B4-BE49-F238E27FC236}">
                <a16:creationId xmlns:a16="http://schemas.microsoft.com/office/drawing/2014/main" id="{317C1772-F1C5-41E1-B1D4-13E4D6944374}"/>
              </a:ext>
            </a:extLst>
          </p:cNvPr>
          <p:cNvSpPr/>
          <p:nvPr/>
        </p:nvSpPr>
        <p:spPr>
          <a:xfrm>
            <a:off x="10104273" y="4665918"/>
            <a:ext cx="576000" cy="576000"/>
          </a:xfrm>
          <a:prstGeom prst="blockArc">
            <a:avLst>
              <a:gd name="adj1" fmla="val 4"/>
              <a:gd name="adj2" fmla="val 21555189"/>
              <a:gd name="adj3" fmla="val 10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7">
            <a:extLst>
              <a:ext uri="{FF2B5EF4-FFF2-40B4-BE49-F238E27FC236}">
                <a16:creationId xmlns:a16="http://schemas.microsoft.com/office/drawing/2014/main" id="{E9E72BCB-8BBE-4073-BA6A-A44366566778}"/>
              </a:ext>
            </a:extLst>
          </p:cNvPr>
          <p:cNvSpPr/>
          <p:nvPr/>
        </p:nvSpPr>
        <p:spPr>
          <a:xfrm>
            <a:off x="10104273" y="4665918"/>
            <a:ext cx="576000" cy="576000"/>
          </a:xfrm>
          <a:prstGeom prst="blockArc">
            <a:avLst>
              <a:gd name="adj1" fmla="val 2719410"/>
              <a:gd name="adj2" fmla="val 21555189"/>
              <a:gd name="adj3" fmla="val 106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7">
            <a:extLst>
              <a:ext uri="{FF2B5EF4-FFF2-40B4-BE49-F238E27FC236}">
                <a16:creationId xmlns:a16="http://schemas.microsoft.com/office/drawing/2014/main" id="{502977E1-659F-48E4-B061-660F68600BE8}"/>
              </a:ext>
            </a:extLst>
          </p:cNvPr>
          <p:cNvSpPr/>
          <p:nvPr/>
        </p:nvSpPr>
        <p:spPr>
          <a:xfrm>
            <a:off x="4963028" y="2715851"/>
            <a:ext cx="2509483" cy="1011024"/>
          </a:xfrm>
          <a:prstGeom prst="roundRect">
            <a:avLst/>
          </a:prstGeom>
          <a:solidFill>
            <a:schemeClr val="bg1">
              <a:alpha val="37000"/>
            </a:schemeClr>
          </a:solidFill>
          <a:ln w="31750"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39">
            <a:extLst>
              <a:ext uri="{FF2B5EF4-FFF2-40B4-BE49-F238E27FC236}">
                <a16:creationId xmlns:a16="http://schemas.microsoft.com/office/drawing/2014/main" id="{4714DF42-FC1D-4419-B7BE-A7984EA39C23}"/>
              </a:ext>
            </a:extLst>
          </p:cNvPr>
          <p:cNvSpPr/>
          <p:nvPr/>
        </p:nvSpPr>
        <p:spPr>
          <a:xfrm>
            <a:off x="7801741" y="2417976"/>
            <a:ext cx="2509483" cy="1011024"/>
          </a:xfrm>
          <a:prstGeom prst="roundRect">
            <a:avLst/>
          </a:prstGeom>
          <a:solidFill>
            <a:schemeClr val="bg1">
              <a:alpha val="37000"/>
            </a:schemeClr>
          </a:solidFill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40">
            <a:extLst>
              <a:ext uri="{FF2B5EF4-FFF2-40B4-BE49-F238E27FC236}">
                <a16:creationId xmlns:a16="http://schemas.microsoft.com/office/drawing/2014/main" id="{441DC30C-E598-4A7F-B20F-DD77A70E1923}"/>
              </a:ext>
            </a:extLst>
          </p:cNvPr>
          <p:cNvSpPr/>
          <p:nvPr/>
        </p:nvSpPr>
        <p:spPr>
          <a:xfrm rot="5625943">
            <a:off x="3747391" y="5763383"/>
            <a:ext cx="1080000" cy="36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41">
            <a:extLst>
              <a:ext uri="{FF2B5EF4-FFF2-40B4-BE49-F238E27FC236}">
                <a16:creationId xmlns:a16="http://schemas.microsoft.com/office/drawing/2014/main" id="{6FE5CBA1-7438-4065-8E9E-25FCDC709901}"/>
              </a:ext>
            </a:extLst>
          </p:cNvPr>
          <p:cNvSpPr/>
          <p:nvPr/>
        </p:nvSpPr>
        <p:spPr>
          <a:xfrm rot="5625943">
            <a:off x="6616623" y="5763383"/>
            <a:ext cx="1080000" cy="36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42">
            <a:extLst>
              <a:ext uri="{FF2B5EF4-FFF2-40B4-BE49-F238E27FC236}">
                <a16:creationId xmlns:a16="http://schemas.microsoft.com/office/drawing/2014/main" id="{58F5E7DA-C6C4-4738-B85B-38EB4D04A64D}"/>
              </a:ext>
            </a:extLst>
          </p:cNvPr>
          <p:cNvSpPr/>
          <p:nvPr/>
        </p:nvSpPr>
        <p:spPr>
          <a:xfrm rot="5625943">
            <a:off x="9494099" y="5763383"/>
            <a:ext cx="1080000" cy="36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1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43">
            <a:extLst>
              <a:ext uri="{FF2B5EF4-FFF2-40B4-BE49-F238E27FC236}">
                <a16:creationId xmlns:a16="http://schemas.microsoft.com/office/drawing/2014/main" id="{5E832586-8A6F-4585-A56F-653FA3EFEE37}"/>
              </a:ext>
            </a:extLst>
          </p:cNvPr>
          <p:cNvSpPr/>
          <p:nvPr/>
        </p:nvSpPr>
        <p:spPr>
          <a:xfrm rot="3186707" flipH="1">
            <a:off x="6906961" y="5410477"/>
            <a:ext cx="282590" cy="1181254"/>
          </a:xfrm>
          <a:custGeom>
            <a:avLst/>
            <a:gdLst>
              <a:gd name="connsiteX0" fmla="*/ 0 w 268777"/>
              <a:gd name="connsiteY0" fmla="*/ 991981 h 991981"/>
              <a:gd name="connsiteX1" fmla="*/ 67194 w 268777"/>
              <a:gd name="connsiteY1" fmla="*/ 0 h 991981"/>
              <a:gd name="connsiteX2" fmla="*/ 268777 w 268777"/>
              <a:gd name="connsiteY2" fmla="*/ 0 h 991981"/>
              <a:gd name="connsiteX3" fmla="*/ 201583 w 268777"/>
              <a:gd name="connsiteY3" fmla="*/ 991981 h 991981"/>
              <a:gd name="connsiteX4" fmla="*/ 0 w 268777"/>
              <a:gd name="connsiteY4" fmla="*/ 991981 h 991981"/>
              <a:gd name="connsiteX0" fmla="*/ 0 w 276216"/>
              <a:gd name="connsiteY0" fmla="*/ 1004212 h 1004212"/>
              <a:gd name="connsiteX1" fmla="*/ 67194 w 276216"/>
              <a:gd name="connsiteY1" fmla="*/ 12231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76216"/>
              <a:gd name="connsiteY0" fmla="*/ 1004212 h 1004212"/>
              <a:gd name="connsiteX1" fmla="*/ 65603 w 276216"/>
              <a:gd name="connsiteY1" fmla="*/ 23396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82590"/>
              <a:gd name="connsiteY0" fmla="*/ 1022288 h 1022288"/>
              <a:gd name="connsiteX1" fmla="*/ 71977 w 282590"/>
              <a:gd name="connsiteY1" fmla="*/ 23396 h 1022288"/>
              <a:gd name="connsiteX2" fmla="*/ 282590 w 282590"/>
              <a:gd name="connsiteY2" fmla="*/ 0 h 1022288"/>
              <a:gd name="connsiteX3" fmla="*/ 207957 w 282590"/>
              <a:gd name="connsiteY3" fmla="*/ 1004212 h 1022288"/>
              <a:gd name="connsiteX4" fmla="*/ 0 w 282590"/>
              <a:gd name="connsiteY4" fmla="*/ 1022288 h 1022288"/>
              <a:gd name="connsiteX0" fmla="*/ 0 w 282590"/>
              <a:gd name="connsiteY0" fmla="*/ 1022288 h 1199855"/>
              <a:gd name="connsiteX1" fmla="*/ 71977 w 282590"/>
              <a:gd name="connsiteY1" fmla="*/ 23396 h 1199855"/>
              <a:gd name="connsiteX2" fmla="*/ 282590 w 282590"/>
              <a:gd name="connsiteY2" fmla="*/ 0 h 1199855"/>
              <a:gd name="connsiteX3" fmla="*/ 195260 w 282590"/>
              <a:gd name="connsiteY3" fmla="*/ 1199855 h 1199855"/>
              <a:gd name="connsiteX4" fmla="*/ 0 w 282590"/>
              <a:gd name="connsiteY4" fmla="*/ 1022288 h 1199855"/>
              <a:gd name="connsiteX0" fmla="*/ 0 w 282590"/>
              <a:gd name="connsiteY0" fmla="*/ 1022288 h 1187102"/>
              <a:gd name="connsiteX1" fmla="*/ 71977 w 282590"/>
              <a:gd name="connsiteY1" fmla="*/ 23396 h 1187102"/>
              <a:gd name="connsiteX2" fmla="*/ 282590 w 282590"/>
              <a:gd name="connsiteY2" fmla="*/ 0 h 1187102"/>
              <a:gd name="connsiteX3" fmla="*/ 172395 w 282590"/>
              <a:gd name="connsiteY3" fmla="*/ 1187102 h 1187102"/>
              <a:gd name="connsiteX4" fmla="*/ 0 w 282590"/>
              <a:gd name="connsiteY4" fmla="*/ 1022288 h 1187102"/>
              <a:gd name="connsiteX0" fmla="*/ 0 w 282590"/>
              <a:gd name="connsiteY0" fmla="*/ 1022288 h 1181254"/>
              <a:gd name="connsiteX1" fmla="*/ 71977 w 282590"/>
              <a:gd name="connsiteY1" fmla="*/ 23396 h 1181254"/>
              <a:gd name="connsiteX2" fmla="*/ 282590 w 282590"/>
              <a:gd name="connsiteY2" fmla="*/ 0 h 1181254"/>
              <a:gd name="connsiteX3" fmla="*/ 171329 w 282590"/>
              <a:gd name="connsiteY3" fmla="*/ 1181254 h 1181254"/>
              <a:gd name="connsiteX4" fmla="*/ 0 w 282590"/>
              <a:gd name="connsiteY4" fmla="*/ 1022288 h 118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90" h="1181254">
                <a:moveTo>
                  <a:pt x="0" y="1022288"/>
                </a:moveTo>
                <a:lnTo>
                  <a:pt x="71977" y="23396"/>
                </a:lnTo>
                <a:lnTo>
                  <a:pt x="282590" y="0"/>
                </a:lnTo>
                <a:lnTo>
                  <a:pt x="171329" y="1181254"/>
                </a:lnTo>
                <a:lnTo>
                  <a:pt x="0" y="1022288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43">
            <a:extLst>
              <a:ext uri="{FF2B5EF4-FFF2-40B4-BE49-F238E27FC236}">
                <a16:creationId xmlns:a16="http://schemas.microsoft.com/office/drawing/2014/main" id="{65A17085-55B5-4445-BFB1-CCAD221E00B0}"/>
              </a:ext>
            </a:extLst>
          </p:cNvPr>
          <p:cNvSpPr/>
          <p:nvPr/>
        </p:nvSpPr>
        <p:spPr>
          <a:xfrm rot="3186707" flipH="1">
            <a:off x="4038658" y="5410477"/>
            <a:ext cx="282590" cy="1181254"/>
          </a:xfrm>
          <a:custGeom>
            <a:avLst/>
            <a:gdLst>
              <a:gd name="connsiteX0" fmla="*/ 0 w 268777"/>
              <a:gd name="connsiteY0" fmla="*/ 991981 h 991981"/>
              <a:gd name="connsiteX1" fmla="*/ 67194 w 268777"/>
              <a:gd name="connsiteY1" fmla="*/ 0 h 991981"/>
              <a:gd name="connsiteX2" fmla="*/ 268777 w 268777"/>
              <a:gd name="connsiteY2" fmla="*/ 0 h 991981"/>
              <a:gd name="connsiteX3" fmla="*/ 201583 w 268777"/>
              <a:gd name="connsiteY3" fmla="*/ 991981 h 991981"/>
              <a:gd name="connsiteX4" fmla="*/ 0 w 268777"/>
              <a:gd name="connsiteY4" fmla="*/ 991981 h 991981"/>
              <a:gd name="connsiteX0" fmla="*/ 0 w 276216"/>
              <a:gd name="connsiteY0" fmla="*/ 1004212 h 1004212"/>
              <a:gd name="connsiteX1" fmla="*/ 67194 w 276216"/>
              <a:gd name="connsiteY1" fmla="*/ 12231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76216"/>
              <a:gd name="connsiteY0" fmla="*/ 1004212 h 1004212"/>
              <a:gd name="connsiteX1" fmla="*/ 65603 w 276216"/>
              <a:gd name="connsiteY1" fmla="*/ 23396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82590"/>
              <a:gd name="connsiteY0" fmla="*/ 1022288 h 1022288"/>
              <a:gd name="connsiteX1" fmla="*/ 71977 w 282590"/>
              <a:gd name="connsiteY1" fmla="*/ 23396 h 1022288"/>
              <a:gd name="connsiteX2" fmla="*/ 282590 w 282590"/>
              <a:gd name="connsiteY2" fmla="*/ 0 h 1022288"/>
              <a:gd name="connsiteX3" fmla="*/ 207957 w 282590"/>
              <a:gd name="connsiteY3" fmla="*/ 1004212 h 1022288"/>
              <a:gd name="connsiteX4" fmla="*/ 0 w 282590"/>
              <a:gd name="connsiteY4" fmla="*/ 1022288 h 1022288"/>
              <a:gd name="connsiteX0" fmla="*/ 0 w 282590"/>
              <a:gd name="connsiteY0" fmla="*/ 1022288 h 1199855"/>
              <a:gd name="connsiteX1" fmla="*/ 71977 w 282590"/>
              <a:gd name="connsiteY1" fmla="*/ 23396 h 1199855"/>
              <a:gd name="connsiteX2" fmla="*/ 282590 w 282590"/>
              <a:gd name="connsiteY2" fmla="*/ 0 h 1199855"/>
              <a:gd name="connsiteX3" fmla="*/ 195260 w 282590"/>
              <a:gd name="connsiteY3" fmla="*/ 1199855 h 1199855"/>
              <a:gd name="connsiteX4" fmla="*/ 0 w 282590"/>
              <a:gd name="connsiteY4" fmla="*/ 1022288 h 1199855"/>
              <a:gd name="connsiteX0" fmla="*/ 0 w 282590"/>
              <a:gd name="connsiteY0" fmla="*/ 1022288 h 1187102"/>
              <a:gd name="connsiteX1" fmla="*/ 71977 w 282590"/>
              <a:gd name="connsiteY1" fmla="*/ 23396 h 1187102"/>
              <a:gd name="connsiteX2" fmla="*/ 282590 w 282590"/>
              <a:gd name="connsiteY2" fmla="*/ 0 h 1187102"/>
              <a:gd name="connsiteX3" fmla="*/ 172395 w 282590"/>
              <a:gd name="connsiteY3" fmla="*/ 1187102 h 1187102"/>
              <a:gd name="connsiteX4" fmla="*/ 0 w 282590"/>
              <a:gd name="connsiteY4" fmla="*/ 1022288 h 1187102"/>
              <a:gd name="connsiteX0" fmla="*/ 0 w 282590"/>
              <a:gd name="connsiteY0" fmla="*/ 1022288 h 1181254"/>
              <a:gd name="connsiteX1" fmla="*/ 71977 w 282590"/>
              <a:gd name="connsiteY1" fmla="*/ 23396 h 1181254"/>
              <a:gd name="connsiteX2" fmla="*/ 282590 w 282590"/>
              <a:gd name="connsiteY2" fmla="*/ 0 h 1181254"/>
              <a:gd name="connsiteX3" fmla="*/ 171329 w 282590"/>
              <a:gd name="connsiteY3" fmla="*/ 1181254 h 1181254"/>
              <a:gd name="connsiteX4" fmla="*/ 0 w 282590"/>
              <a:gd name="connsiteY4" fmla="*/ 1022288 h 118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90" h="1181254">
                <a:moveTo>
                  <a:pt x="0" y="1022288"/>
                </a:moveTo>
                <a:lnTo>
                  <a:pt x="71977" y="23396"/>
                </a:lnTo>
                <a:lnTo>
                  <a:pt x="282590" y="0"/>
                </a:lnTo>
                <a:lnTo>
                  <a:pt x="171329" y="1181254"/>
                </a:lnTo>
                <a:lnTo>
                  <a:pt x="0" y="1022288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43">
            <a:extLst>
              <a:ext uri="{FF2B5EF4-FFF2-40B4-BE49-F238E27FC236}">
                <a16:creationId xmlns:a16="http://schemas.microsoft.com/office/drawing/2014/main" id="{33C8E4BB-7794-466A-BEFA-9115A0515499}"/>
              </a:ext>
            </a:extLst>
          </p:cNvPr>
          <p:cNvSpPr/>
          <p:nvPr/>
        </p:nvSpPr>
        <p:spPr>
          <a:xfrm rot="3186707" flipH="1">
            <a:off x="9781360" y="5410478"/>
            <a:ext cx="282590" cy="1181254"/>
          </a:xfrm>
          <a:custGeom>
            <a:avLst/>
            <a:gdLst>
              <a:gd name="connsiteX0" fmla="*/ 0 w 268777"/>
              <a:gd name="connsiteY0" fmla="*/ 991981 h 991981"/>
              <a:gd name="connsiteX1" fmla="*/ 67194 w 268777"/>
              <a:gd name="connsiteY1" fmla="*/ 0 h 991981"/>
              <a:gd name="connsiteX2" fmla="*/ 268777 w 268777"/>
              <a:gd name="connsiteY2" fmla="*/ 0 h 991981"/>
              <a:gd name="connsiteX3" fmla="*/ 201583 w 268777"/>
              <a:gd name="connsiteY3" fmla="*/ 991981 h 991981"/>
              <a:gd name="connsiteX4" fmla="*/ 0 w 268777"/>
              <a:gd name="connsiteY4" fmla="*/ 991981 h 991981"/>
              <a:gd name="connsiteX0" fmla="*/ 0 w 276216"/>
              <a:gd name="connsiteY0" fmla="*/ 1004212 h 1004212"/>
              <a:gd name="connsiteX1" fmla="*/ 67194 w 276216"/>
              <a:gd name="connsiteY1" fmla="*/ 12231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76216"/>
              <a:gd name="connsiteY0" fmla="*/ 1004212 h 1004212"/>
              <a:gd name="connsiteX1" fmla="*/ 65603 w 276216"/>
              <a:gd name="connsiteY1" fmla="*/ 23396 h 1004212"/>
              <a:gd name="connsiteX2" fmla="*/ 276216 w 276216"/>
              <a:gd name="connsiteY2" fmla="*/ 0 h 1004212"/>
              <a:gd name="connsiteX3" fmla="*/ 201583 w 276216"/>
              <a:gd name="connsiteY3" fmla="*/ 1004212 h 1004212"/>
              <a:gd name="connsiteX4" fmla="*/ 0 w 276216"/>
              <a:gd name="connsiteY4" fmla="*/ 1004212 h 1004212"/>
              <a:gd name="connsiteX0" fmla="*/ 0 w 282590"/>
              <a:gd name="connsiteY0" fmla="*/ 1022288 h 1022288"/>
              <a:gd name="connsiteX1" fmla="*/ 71977 w 282590"/>
              <a:gd name="connsiteY1" fmla="*/ 23396 h 1022288"/>
              <a:gd name="connsiteX2" fmla="*/ 282590 w 282590"/>
              <a:gd name="connsiteY2" fmla="*/ 0 h 1022288"/>
              <a:gd name="connsiteX3" fmla="*/ 207957 w 282590"/>
              <a:gd name="connsiteY3" fmla="*/ 1004212 h 1022288"/>
              <a:gd name="connsiteX4" fmla="*/ 0 w 282590"/>
              <a:gd name="connsiteY4" fmla="*/ 1022288 h 1022288"/>
              <a:gd name="connsiteX0" fmla="*/ 0 w 282590"/>
              <a:gd name="connsiteY0" fmla="*/ 1022288 h 1199855"/>
              <a:gd name="connsiteX1" fmla="*/ 71977 w 282590"/>
              <a:gd name="connsiteY1" fmla="*/ 23396 h 1199855"/>
              <a:gd name="connsiteX2" fmla="*/ 282590 w 282590"/>
              <a:gd name="connsiteY2" fmla="*/ 0 h 1199855"/>
              <a:gd name="connsiteX3" fmla="*/ 195260 w 282590"/>
              <a:gd name="connsiteY3" fmla="*/ 1199855 h 1199855"/>
              <a:gd name="connsiteX4" fmla="*/ 0 w 282590"/>
              <a:gd name="connsiteY4" fmla="*/ 1022288 h 1199855"/>
              <a:gd name="connsiteX0" fmla="*/ 0 w 282590"/>
              <a:gd name="connsiteY0" fmla="*/ 1022288 h 1187102"/>
              <a:gd name="connsiteX1" fmla="*/ 71977 w 282590"/>
              <a:gd name="connsiteY1" fmla="*/ 23396 h 1187102"/>
              <a:gd name="connsiteX2" fmla="*/ 282590 w 282590"/>
              <a:gd name="connsiteY2" fmla="*/ 0 h 1187102"/>
              <a:gd name="connsiteX3" fmla="*/ 172395 w 282590"/>
              <a:gd name="connsiteY3" fmla="*/ 1187102 h 1187102"/>
              <a:gd name="connsiteX4" fmla="*/ 0 w 282590"/>
              <a:gd name="connsiteY4" fmla="*/ 1022288 h 1187102"/>
              <a:gd name="connsiteX0" fmla="*/ 0 w 282590"/>
              <a:gd name="connsiteY0" fmla="*/ 1022288 h 1181254"/>
              <a:gd name="connsiteX1" fmla="*/ 71977 w 282590"/>
              <a:gd name="connsiteY1" fmla="*/ 23396 h 1181254"/>
              <a:gd name="connsiteX2" fmla="*/ 282590 w 282590"/>
              <a:gd name="connsiteY2" fmla="*/ 0 h 1181254"/>
              <a:gd name="connsiteX3" fmla="*/ 171329 w 282590"/>
              <a:gd name="connsiteY3" fmla="*/ 1181254 h 1181254"/>
              <a:gd name="connsiteX4" fmla="*/ 0 w 282590"/>
              <a:gd name="connsiteY4" fmla="*/ 1022288 h 118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90" h="1181254">
                <a:moveTo>
                  <a:pt x="0" y="1022288"/>
                </a:moveTo>
                <a:lnTo>
                  <a:pt x="71977" y="23396"/>
                </a:lnTo>
                <a:lnTo>
                  <a:pt x="282590" y="0"/>
                </a:lnTo>
                <a:lnTo>
                  <a:pt x="171329" y="1181254"/>
                </a:lnTo>
                <a:lnTo>
                  <a:pt x="0" y="1022288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47">
            <a:extLst>
              <a:ext uri="{FF2B5EF4-FFF2-40B4-BE49-F238E27FC236}">
                <a16:creationId xmlns:a16="http://schemas.microsoft.com/office/drawing/2014/main" id="{C00D683E-AE28-41C3-951B-94C5250CE6AC}"/>
              </a:ext>
            </a:extLst>
          </p:cNvPr>
          <p:cNvSpPr txBox="1"/>
          <p:nvPr/>
        </p:nvSpPr>
        <p:spPr>
          <a:xfrm>
            <a:off x="2118234" y="3148371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6" name="文本框 49">
            <a:extLst>
              <a:ext uri="{FF2B5EF4-FFF2-40B4-BE49-F238E27FC236}">
                <a16:creationId xmlns:a16="http://schemas.microsoft.com/office/drawing/2014/main" id="{913DC6D5-3766-4393-BF77-2AF709E484FC}"/>
              </a:ext>
            </a:extLst>
          </p:cNvPr>
          <p:cNvSpPr txBox="1"/>
          <p:nvPr/>
        </p:nvSpPr>
        <p:spPr>
          <a:xfrm>
            <a:off x="4966083" y="284356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33CC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endParaRPr lang="zh-CN" altLang="en-US" sz="4400" dirty="0">
              <a:solidFill>
                <a:srgbClr val="FF33CC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7" name="文本框 51">
            <a:extLst>
              <a:ext uri="{FF2B5EF4-FFF2-40B4-BE49-F238E27FC236}">
                <a16:creationId xmlns:a16="http://schemas.microsoft.com/office/drawing/2014/main" id="{E2C5ED03-BBCE-4DBC-933B-48914F81C335}"/>
              </a:ext>
            </a:extLst>
          </p:cNvPr>
          <p:cNvSpPr txBox="1"/>
          <p:nvPr/>
        </p:nvSpPr>
        <p:spPr>
          <a:xfrm>
            <a:off x="7831015" y="253876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B0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03</a:t>
            </a:r>
            <a:endParaRPr lang="zh-CN" altLang="en-US" sz="4400" dirty="0">
              <a:solidFill>
                <a:srgbClr val="00B0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38" name="肘形连接符 53">
            <a:extLst>
              <a:ext uri="{FF2B5EF4-FFF2-40B4-BE49-F238E27FC236}">
                <a16:creationId xmlns:a16="http://schemas.microsoft.com/office/drawing/2014/main" id="{888F760A-0713-44FF-82D8-195A394A0D98}"/>
              </a:ext>
            </a:extLst>
          </p:cNvPr>
          <p:cNvCxnSpPr/>
          <p:nvPr/>
        </p:nvCxnSpPr>
        <p:spPr>
          <a:xfrm>
            <a:off x="2645429" y="4023973"/>
            <a:ext cx="1791370" cy="904729"/>
          </a:xfrm>
          <a:prstGeom prst="bentConnector3">
            <a:avLst>
              <a:gd name="adj1" fmla="val -1045"/>
            </a:avLst>
          </a:prstGeom>
          <a:ln w="22225" cap="rnd">
            <a:solidFill>
              <a:schemeClr val="accent5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67">
            <a:extLst>
              <a:ext uri="{FF2B5EF4-FFF2-40B4-BE49-F238E27FC236}">
                <a16:creationId xmlns:a16="http://schemas.microsoft.com/office/drawing/2014/main" id="{6858B780-6044-47FA-ACCC-755DEED64A9B}"/>
              </a:ext>
            </a:extLst>
          </p:cNvPr>
          <p:cNvCxnSpPr>
            <a:cxnSpLocks/>
          </p:cNvCxnSpPr>
          <p:nvPr/>
        </p:nvCxnSpPr>
        <p:spPr>
          <a:xfrm>
            <a:off x="5575249" y="3680898"/>
            <a:ext cx="1636118" cy="1269157"/>
          </a:xfrm>
          <a:prstGeom prst="bentConnector3">
            <a:avLst>
              <a:gd name="adj1" fmla="val 39"/>
            </a:avLst>
          </a:prstGeom>
          <a:ln w="22225" cap="rnd">
            <a:solidFill>
              <a:srgbClr val="FF33CC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70">
            <a:extLst>
              <a:ext uri="{FF2B5EF4-FFF2-40B4-BE49-F238E27FC236}">
                <a16:creationId xmlns:a16="http://schemas.microsoft.com/office/drawing/2014/main" id="{FFA1694A-44B5-4821-8640-F4C5D246FC44}"/>
              </a:ext>
            </a:extLst>
          </p:cNvPr>
          <p:cNvCxnSpPr/>
          <p:nvPr/>
        </p:nvCxnSpPr>
        <p:spPr>
          <a:xfrm>
            <a:off x="8305585" y="3445374"/>
            <a:ext cx="1774284" cy="1479136"/>
          </a:xfrm>
          <a:prstGeom prst="bentConnector3">
            <a:avLst>
              <a:gd name="adj1" fmla="val -755"/>
            </a:avLst>
          </a:prstGeom>
          <a:ln w="22225" cap="rnd">
            <a:solidFill>
              <a:srgbClr val="00B05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77">
            <a:extLst>
              <a:ext uri="{FF2B5EF4-FFF2-40B4-BE49-F238E27FC236}">
                <a16:creationId xmlns:a16="http://schemas.microsoft.com/office/drawing/2014/main" id="{6D7F0F91-D101-423E-A92B-E07C1FAB13E0}"/>
              </a:ext>
            </a:extLst>
          </p:cNvPr>
          <p:cNvSpPr txBox="1"/>
          <p:nvPr/>
        </p:nvSpPr>
        <p:spPr>
          <a:xfrm>
            <a:off x="2775395" y="3120021"/>
            <a:ext cx="1694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时尚中黑简体" panose="01010104010101010101" pitchFamily="2" charset="-122"/>
                <a:cs typeface="Calibri" panose="020F0502020204030204" pitchFamily="34" charset="0"/>
              </a:rPr>
              <a:t>Lượng tử hóa Vecto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时尚中黑简体" panose="0101010401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2" name="文本框 177">
            <a:extLst>
              <a:ext uri="{FF2B5EF4-FFF2-40B4-BE49-F238E27FC236}">
                <a16:creationId xmlns:a16="http://schemas.microsoft.com/office/drawing/2014/main" id="{5C7A6F69-BA7A-4850-A91D-417BA32544CA}"/>
              </a:ext>
            </a:extLst>
          </p:cNvPr>
          <p:cNvSpPr txBox="1"/>
          <p:nvPr/>
        </p:nvSpPr>
        <p:spPr>
          <a:xfrm>
            <a:off x="5674648" y="2823835"/>
            <a:ext cx="170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时尚中黑简体" panose="01010104010101010101" pitchFamily="2" charset="-122"/>
                <a:cs typeface="Calibri" panose="020F0502020204030204" pitchFamily="34" charset="0"/>
              </a:rPr>
              <a:t>Phân tích cụm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时尚中黑简体" panose="0101010401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3" name="文本框 177">
            <a:extLst>
              <a:ext uri="{FF2B5EF4-FFF2-40B4-BE49-F238E27FC236}">
                <a16:creationId xmlns:a16="http://schemas.microsoft.com/office/drawing/2014/main" id="{A1B01350-98A7-4F2A-B562-A2E72034701B}"/>
              </a:ext>
            </a:extLst>
          </p:cNvPr>
          <p:cNvSpPr txBox="1"/>
          <p:nvPr/>
        </p:nvSpPr>
        <p:spPr>
          <a:xfrm>
            <a:off x="8437250" y="2601414"/>
            <a:ext cx="1955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时尚中黑简体" panose="01010104010101010101" pitchFamily="2" charset="-122"/>
                <a:cs typeface="Calibri" panose="020F0502020204030204" pitchFamily="34" charset="0"/>
              </a:rPr>
              <a:t>Tính năng học tập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时尚中黑简体" panose="0101010401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85FD4B0E-1E1D-45DD-B2C9-D496C700E8BF}"/>
              </a:ext>
            </a:extLst>
          </p:cNvPr>
          <p:cNvSpPr txBox="1"/>
          <p:nvPr/>
        </p:nvSpPr>
        <p:spPr>
          <a:xfrm>
            <a:off x="1014688" y="157346"/>
            <a:ext cx="521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416D588C-27A4-4E69-BA35-8F86E447CDB9}"/>
              </a:ext>
            </a:extLst>
          </p:cNvPr>
          <p:cNvSpPr/>
          <p:nvPr/>
        </p:nvSpPr>
        <p:spPr>
          <a:xfrm>
            <a:off x="371967" y="695777"/>
            <a:ext cx="4365188" cy="153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Hình ảnh 3" descr="Tay trỏ lên">
            <a:extLst>
              <a:ext uri="{FF2B5EF4-FFF2-40B4-BE49-F238E27FC236}">
                <a16:creationId xmlns:a16="http://schemas.microsoft.com/office/drawing/2014/main" id="{69D2F922-89FB-45ED-A0E0-1DAB2B45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" y="39083"/>
            <a:ext cx="1041942" cy="10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35" grpId="0"/>
      <p:bldP spid="36" grpId="0"/>
      <p:bldP spid="37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0C8EC8D-79C9-46EA-B23B-EC86BA2A7A6A}"/>
              </a:ext>
            </a:extLst>
          </p:cNvPr>
          <p:cNvSpPr/>
          <p:nvPr/>
        </p:nvSpPr>
        <p:spPr>
          <a:xfrm>
            <a:off x="0" y="2433320"/>
            <a:ext cx="12192000" cy="1991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75577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288</Words>
  <Application>Microsoft Office PowerPoint</Application>
  <PresentationFormat>Màn hình rộng</PresentationFormat>
  <Paragraphs>39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时尚中黑简体</vt:lpstr>
      <vt:lpstr>Chủ đề Office</vt:lpstr>
      <vt:lpstr>Bản trình bày PowerPoint</vt:lpstr>
      <vt:lpstr>Bản trình bày PowerPoint</vt:lpstr>
      <vt:lpstr>Bản trình bày PowerPoint</vt:lpstr>
      <vt:lpstr>KHÁI QUÁT VỀ KMEAN</vt:lpstr>
      <vt:lpstr>Ý TƯỞNG THUẬT TOÁN</vt:lpstr>
      <vt:lpstr>Ý TƯỞNG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Nhan Tran</dc:creator>
  <cp:lastModifiedBy>Nhan Tran</cp:lastModifiedBy>
  <cp:revision>10</cp:revision>
  <dcterms:created xsi:type="dcterms:W3CDTF">2020-07-03T07:47:17Z</dcterms:created>
  <dcterms:modified xsi:type="dcterms:W3CDTF">2020-07-04T05:42:46Z</dcterms:modified>
</cp:coreProperties>
</file>