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8" r:id="rId4"/>
    <p:sldId id="264" r:id="rId5"/>
    <p:sldId id="266" r:id="rId6"/>
    <p:sldId id="267" r:id="rId7"/>
    <p:sldId id="270" r:id="rId8"/>
    <p:sldId id="273" r:id="rId9"/>
    <p:sldId id="280" r:id="rId10"/>
    <p:sldId id="281" r:id="rId11"/>
    <p:sldId id="271" r:id="rId12"/>
    <p:sldId id="286" r:id="rId13"/>
    <p:sldId id="283" r:id="rId14"/>
    <p:sldId id="279" r:id="rId15"/>
    <p:sldId id="272" r:id="rId16"/>
    <p:sldId id="276" r:id="rId17"/>
    <p:sldId id="275" r:id="rId18"/>
    <p:sldId id="285" r:id="rId19"/>
    <p:sldId id="284" r:id="rId20"/>
    <p:sldId id="277" r:id="rId21"/>
    <p:sldId id="278" r:id="rId2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1AAED-3C27-424B-83A6-5BF03BEA428A}" v="1" dt="2025-05-13T19:20:59.810"/>
    <p1510:client id="{B3F72775-5EFB-CCE2-3E2C-75E85D0C6741}" v="2" dt="2025-05-11T19:22:4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33" y="5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CD7CC-8326-4DF0-B339-E10F254A7E6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D3BE5DD-1963-4D70-A96B-5C9ADD59AF03}">
      <dgm:prSet custT="1"/>
      <dgm:spPr/>
      <dgm:t>
        <a:bodyPr/>
        <a:lstStyle/>
        <a:p>
          <a:pPr>
            <a:defRPr b="1"/>
          </a:pPr>
          <a:r>
            <a:rPr lang="en-US" sz="2800" b="1"/>
            <a:t>PC words input</a:t>
          </a:r>
          <a:endParaRPr lang="en-US" sz="2800"/>
        </a:p>
      </dgm:t>
    </dgm:pt>
    <dgm:pt modelId="{FC8F755A-51A3-4691-9799-09252CECEE47}" type="parTrans" cxnId="{F29410C9-3039-4723-9C22-B393308DB940}">
      <dgm:prSet/>
      <dgm:spPr/>
      <dgm:t>
        <a:bodyPr/>
        <a:lstStyle/>
        <a:p>
          <a:endParaRPr lang="en-US"/>
        </a:p>
      </dgm:t>
    </dgm:pt>
    <dgm:pt modelId="{1787B94D-F50A-4155-B1BB-E2C921CC4C4F}" type="sibTrans" cxnId="{F29410C9-3039-4723-9C22-B393308DB940}">
      <dgm:prSet/>
      <dgm:spPr/>
      <dgm:t>
        <a:bodyPr/>
        <a:lstStyle/>
        <a:p>
          <a:endParaRPr lang="en-US"/>
        </a:p>
      </dgm:t>
    </dgm:pt>
    <dgm:pt modelId="{2BC6013E-4515-4E19-9032-41BC67183352}">
      <dgm:prSet/>
      <dgm:spPr/>
      <dgm:t>
        <a:bodyPr/>
        <a:lstStyle/>
        <a:p>
          <a:pPr marL="228600" lvl="1" indent="0" defTabSz="933450">
            <a:lnSpc>
              <a:spcPct val="90000"/>
            </a:lnSpc>
            <a:spcBef>
              <a:spcPct val="0"/>
            </a:spcBef>
            <a:spcAft>
              <a:spcPct val="15000"/>
            </a:spcAft>
            <a:buFont typeface="Wingdings" panose="05000000000000000000" pitchFamily="2" charset="2"/>
            <a:buChar char="Ø"/>
          </a:pPr>
          <a:r>
            <a:rPr lang="en-US" altLang="zh-HK"/>
            <a:t>Words input from PC UI</a:t>
          </a:r>
          <a:endParaRPr lang="en-US"/>
        </a:p>
      </dgm:t>
    </dgm:pt>
    <dgm:pt modelId="{C72B8425-EB7A-43FA-A707-E314F4959934}" type="parTrans" cxnId="{A3B5A75E-E047-42E3-8C83-35CAB905EA0A}">
      <dgm:prSet/>
      <dgm:spPr/>
      <dgm:t>
        <a:bodyPr/>
        <a:lstStyle/>
        <a:p>
          <a:endParaRPr lang="en-US"/>
        </a:p>
      </dgm:t>
    </dgm:pt>
    <dgm:pt modelId="{18D994CB-A01F-487D-8F15-7053FEA257AB}" type="sibTrans" cxnId="{A3B5A75E-E047-42E3-8C83-35CAB905EA0A}">
      <dgm:prSet/>
      <dgm:spPr/>
      <dgm:t>
        <a:bodyPr/>
        <a:lstStyle/>
        <a:p>
          <a:endParaRPr lang="en-US"/>
        </a:p>
      </dgm:t>
    </dgm:pt>
    <dgm:pt modelId="{E0BB6073-43EB-457F-9930-EA2EB1F43955}">
      <dgm:prSet custT="1"/>
      <dgm:spPr/>
      <dgm:t>
        <a:bodyPr/>
        <a:lstStyle/>
        <a:p>
          <a:pPr>
            <a:defRPr b="1"/>
          </a:pPr>
          <a:r>
            <a:rPr lang="en-US" sz="2800" b="1"/>
            <a:t>Draw shapes</a:t>
          </a:r>
          <a:endParaRPr lang="en-US" sz="2800"/>
        </a:p>
      </dgm:t>
    </dgm:pt>
    <dgm:pt modelId="{E70BA216-01BA-4396-8175-F8882B33EF33}" type="parTrans" cxnId="{476DB15E-3B73-42B4-BDE7-9CB26EB159E7}">
      <dgm:prSet/>
      <dgm:spPr/>
      <dgm:t>
        <a:bodyPr/>
        <a:lstStyle/>
        <a:p>
          <a:endParaRPr lang="en-US"/>
        </a:p>
      </dgm:t>
    </dgm:pt>
    <dgm:pt modelId="{438F438B-C10A-4E96-9B4B-9EE5266860FD}" type="sibTrans" cxnId="{476DB15E-3B73-42B4-BDE7-9CB26EB159E7}">
      <dgm:prSet/>
      <dgm:spPr/>
      <dgm:t>
        <a:bodyPr/>
        <a:lstStyle/>
        <a:p>
          <a:endParaRPr lang="en-US"/>
        </a:p>
      </dgm:t>
    </dgm:pt>
    <dgm:pt modelId="{11F0D704-EAEC-4F7B-9C58-3A51683065C4}">
      <dgm:prSet/>
      <dgm:spPr/>
      <dgm:t>
        <a:bodyPr/>
        <a:lstStyle/>
        <a:p>
          <a:r>
            <a:rPr lang="en-US"/>
            <a:t>Arbitrary direction and length, at assigned location</a:t>
          </a:r>
        </a:p>
      </dgm:t>
    </dgm:pt>
    <dgm:pt modelId="{A67905D2-CECC-4631-88B9-B92B122DF41C}" type="parTrans" cxnId="{23358737-273A-482F-892E-A883F7160975}">
      <dgm:prSet/>
      <dgm:spPr/>
      <dgm:t>
        <a:bodyPr/>
        <a:lstStyle/>
        <a:p>
          <a:endParaRPr lang="en-US"/>
        </a:p>
      </dgm:t>
    </dgm:pt>
    <dgm:pt modelId="{0CFBD125-DEFA-4130-91CD-EAE8CCCB1970}" type="sibTrans" cxnId="{23358737-273A-482F-892E-A883F7160975}">
      <dgm:prSet/>
      <dgm:spPr/>
      <dgm:t>
        <a:bodyPr/>
        <a:lstStyle/>
        <a:p>
          <a:endParaRPr lang="en-US"/>
        </a:p>
      </dgm:t>
    </dgm:pt>
    <dgm:pt modelId="{63B06034-4FCE-469B-BC33-ACA31BE81C86}">
      <dgm:prSet/>
      <dgm:spPr/>
      <dgm:t>
        <a:bodyPr/>
        <a:lstStyle/>
        <a:p>
          <a:pPr marL="228600" lvl="1" indent="0" defTabSz="933450">
            <a:lnSpc>
              <a:spcPct val="90000"/>
            </a:lnSpc>
            <a:spcBef>
              <a:spcPct val="0"/>
            </a:spcBef>
            <a:spcAft>
              <a:spcPct val="15000"/>
            </a:spcAft>
            <a:buFont typeface="Wingdings" panose="05000000000000000000" pitchFamily="2" charset="2"/>
            <a:buChar char="Ø"/>
          </a:pPr>
          <a:r>
            <a:rPr lang="en-US"/>
            <a:t>Data conversion to STM32</a:t>
          </a:r>
          <a:endParaRPr lang="en-US" altLang="zh-HK"/>
        </a:p>
      </dgm:t>
    </dgm:pt>
    <dgm:pt modelId="{B7BD0358-CB66-46E2-A4F5-3297C6A9ADF8}" type="parTrans" cxnId="{03759253-36E6-4A6B-B7FF-3CC433B506F1}">
      <dgm:prSet/>
      <dgm:spPr/>
      <dgm:t>
        <a:bodyPr/>
        <a:lstStyle/>
        <a:p>
          <a:endParaRPr lang="zh-HK" altLang="en-US"/>
        </a:p>
      </dgm:t>
    </dgm:pt>
    <dgm:pt modelId="{DC82C63C-9958-4069-A01A-6277C8FC0E57}" type="sibTrans" cxnId="{03759253-36E6-4A6B-B7FF-3CC433B506F1}">
      <dgm:prSet/>
      <dgm:spPr/>
      <dgm:t>
        <a:bodyPr/>
        <a:lstStyle/>
        <a:p>
          <a:endParaRPr lang="zh-HK" altLang="en-US"/>
        </a:p>
      </dgm:t>
    </dgm:pt>
    <dgm:pt modelId="{0644A126-33AF-4765-B7A2-7B475B2CF4C1}">
      <dgm:prSet/>
      <dgm:spPr/>
      <dgm:t>
        <a:bodyPr/>
        <a:lstStyle/>
        <a:p>
          <a:pPr marL="228600" lvl="1" indent="0" defTabSz="933450">
            <a:lnSpc>
              <a:spcPct val="90000"/>
            </a:lnSpc>
            <a:spcBef>
              <a:spcPct val="0"/>
            </a:spcBef>
            <a:spcAft>
              <a:spcPct val="15000"/>
            </a:spcAft>
            <a:buFont typeface="Wingdings" panose="05000000000000000000" pitchFamily="2" charset="2"/>
            <a:buChar char="Ø"/>
          </a:pPr>
          <a:r>
            <a:rPr lang="en-US"/>
            <a:t>Writing with vector data</a:t>
          </a:r>
        </a:p>
      </dgm:t>
    </dgm:pt>
    <dgm:pt modelId="{D2A5E98B-16F1-4E6C-B41D-8AA4B96C1B18}" type="parTrans" cxnId="{446109C4-D34A-4481-8DC6-5EA0037DA07D}">
      <dgm:prSet/>
      <dgm:spPr/>
      <dgm:t>
        <a:bodyPr/>
        <a:lstStyle/>
        <a:p>
          <a:endParaRPr lang="zh-HK" altLang="en-US"/>
        </a:p>
      </dgm:t>
    </dgm:pt>
    <dgm:pt modelId="{D78AE504-C7D7-4F39-95AA-02BF43790694}" type="sibTrans" cxnId="{446109C4-D34A-4481-8DC6-5EA0037DA07D}">
      <dgm:prSet/>
      <dgm:spPr/>
      <dgm:t>
        <a:bodyPr/>
        <a:lstStyle/>
        <a:p>
          <a:endParaRPr lang="zh-HK" altLang="en-US"/>
        </a:p>
      </dgm:t>
    </dgm:pt>
    <dgm:pt modelId="{6A974377-ABB2-41F2-A425-FC4B846A6C5C}" type="pres">
      <dgm:prSet presAssocID="{181CD7CC-8326-4DF0-B339-E10F254A7E68}" presName="linear" presStyleCnt="0">
        <dgm:presLayoutVars>
          <dgm:dir/>
          <dgm:animLvl val="lvl"/>
          <dgm:resizeHandles val="exact"/>
        </dgm:presLayoutVars>
      </dgm:prSet>
      <dgm:spPr/>
    </dgm:pt>
    <dgm:pt modelId="{36F86995-7D50-477D-95C5-0336CA556533}" type="pres">
      <dgm:prSet presAssocID="{BD3BE5DD-1963-4D70-A96B-5C9ADD59AF03}" presName="parentLin" presStyleCnt="0"/>
      <dgm:spPr/>
    </dgm:pt>
    <dgm:pt modelId="{8D811DB5-418A-4CA8-8B87-EB584A5F1410}" type="pres">
      <dgm:prSet presAssocID="{BD3BE5DD-1963-4D70-A96B-5C9ADD59AF03}" presName="parentLeftMargin" presStyleLbl="node1" presStyleIdx="0" presStyleCnt="2"/>
      <dgm:spPr/>
    </dgm:pt>
    <dgm:pt modelId="{BB75B8DE-9999-4234-ADEE-0C5ED6ED0671}" type="pres">
      <dgm:prSet presAssocID="{BD3BE5DD-1963-4D70-A96B-5C9ADD59AF03}" presName="parentText" presStyleLbl="node1" presStyleIdx="0" presStyleCnt="2">
        <dgm:presLayoutVars>
          <dgm:chMax val="0"/>
          <dgm:bulletEnabled val="1"/>
        </dgm:presLayoutVars>
      </dgm:prSet>
      <dgm:spPr/>
    </dgm:pt>
    <dgm:pt modelId="{CEE2F348-60B8-4851-AD18-292F823D1E2F}" type="pres">
      <dgm:prSet presAssocID="{BD3BE5DD-1963-4D70-A96B-5C9ADD59AF03}" presName="negativeSpace" presStyleCnt="0"/>
      <dgm:spPr/>
    </dgm:pt>
    <dgm:pt modelId="{2D0AB7C1-7B09-41A5-B5DD-B9DAEEEC7279}" type="pres">
      <dgm:prSet presAssocID="{BD3BE5DD-1963-4D70-A96B-5C9ADD59AF03}" presName="childText" presStyleLbl="conFgAcc1" presStyleIdx="0" presStyleCnt="2">
        <dgm:presLayoutVars>
          <dgm:bulletEnabled val="1"/>
        </dgm:presLayoutVars>
      </dgm:prSet>
      <dgm:spPr/>
    </dgm:pt>
    <dgm:pt modelId="{1153AF71-B441-44F3-8E80-10D5FE75551A}" type="pres">
      <dgm:prSet presAssocID="{1787B94D-F50A-4155-B1BB-E2C921CC4C4F}" presName="spaceBetweenRectangles" presStyleCnt="0"/>
      <dgm:spPr/>
    </dgm:pt>
    <dgm:pt modelId="{E4BEE673-463C-4C5A-86C9-36120E49B3C8}" type="pres">
      <dgm:prSet presAssocID="{E0BB6073-43EB-457F-9930-EA2EB1F43955}" presName="parentLin" presStyleCnt="0"/>
      <dgm:spPr/>
    </dgm:pt>
    <dgm:pt modelId="{5A504891-8926-4E66-A1F8-4CB1B36D2056}" type="pres">
      <dgm:prSet presAssocID="{E0BB6073-43EB-457F-9930-EA2EB1F43955}" presName="parentLeftMargin" presStyleLbl="node1" presStyleIdx="0" presStyleCnt="2"/>
      <dgm:spPr/>
    </dgm:pt>
    <dgm:pt modelId="{D144092B-CDC9-4868-B1C6-7A337DF1D634}" type="pres">
      <dgm:prSet presAssocID="{E0BB6073-43EB-457F-9930-EA2EB1F43955}" presName="parentText" presStyleLbl="node1" presStyleIdx="1" presStyleCnt="2">
        <dgm:presLayoutVars>
          <dgm:chMax val="0"/>
          <dgm:bulletEnabled val="1"/>
        </dgm:presLayoutVars>
      </dgm:prSet>
      <dgm:spPr/>
    </dgm:pt>
    <dgm:pt modelId="{4B2A5F41-FDC1-45E8-8E08-829984D94DF6}" type="pres">
      <dgm:prSet presAssocID="{E0BB6073-43EB-457F-9930-EA2EB1F43955}" presName="negativeSpace" presStyleCnt="0"/>
      <dgm:spPr/>
    </dgm:pt>
    <dgm:pt modelId="{8EBBA0DF-4D59-4789-8C1F-BFB281FB7198}" type="pres">
      <dgm:prSet presAssocID="{E0BB6073-43EB-457F-9930-EA2EB1F43955}" presName="childText" presStyleLbl="conFgAcc1" presStyleIdx="1" presStyleCnt="2">
        <dgm:presLayoutVars>
          <dgm:bulletEnabled val="1"/>
        </dgm:presLayoutVars>
      </dgm:prSet>
      <dgm:spPr/>
    </dgm:pt>
  </dgm:ptLst>
  <dgm:cxnLst>
    <dgm:cxn modelId="{ED5F520E-55AB-4CE6-B223-C5663C768688}" type="presOf" srcId="{11F0D704-EAEC-4F7B-9C58-3A51683065C4}" destId="{8EBBA0DF-4D59-4789-8C1F-BFB281FB7198}" srcOrd="0" destOrd="0" presId="urn:microsoft.com/office/officeart/2005/8/layout/list1"/>
    <dgm:cxn modelId="{AC5D9F27-5BD4-485B-9AB9-7B6998E8A541}" type="presOf" srcId="{E0BB6073-43EB-457F-9930-EA2EB1F43955}" destId="{D144092B-CDC9-4868-B1C6-7A337DF1D634}" srcOrd="1" destOrd="0" presId="urn:microsoft.com/office/officeart/2005/8/layout/list1"/>
    <dgm:cxn modelId="{393A8C34-54AC-400D-A368-B2363563CE94}" type="presOf" srcId="{181CD7CC-8326-4DF0-B339-E10F254A7E68}" destId="{6A974377-ABB2-41F2-A425-FC4B846A6C5C}" srcOrd="0" destOrd="0" presId="urn:microsoft.com/office/officeart/2005/8/layout/list1"/>
    <dgm:cxn modelId="{23358737-273A-482F-892E-A883F7160975}" srcId="{E0BB6073-43EB-457F-9930-EA2EB1F43955}" destId="{11F0D704-EAEC-4F7B-9C58-3A51683065C4}" srcOrd="0" destOrd="0" parTransId="{A67905D2-CECC-4631-88B9-B92B122DF41C}" sibTransId="{0CFBD125-DEFA-4130-91CD-EAE8CCCB1970}"/>
    <dgm:cxn modelId="{DB923539-C1B1-4246-8FFA-D0E2217A5954}" type="presOf" srcId="{E0BB6073-43EB-457F-9930-EA2EB1F43955}" destId="{5A504891-8926-4E66-A1F8-4CB1B36D2056}" srcOrd="0" destOrd="0" presId="urn:microsoft.com/office/officeart/2005/8/layout/list1"/>
    <dgm:cxn modelId="{A3B5A75E-E047-42E3-8C83-35CAB905EA0A}" srcId="{BD3BE5DD-1963-4D70-A96B-5C9ADD59AF03}" destId="{2BC6013E-4515-4E19-9032-41BC67183352}" srcOrd="0" destOrd="0" parTransId="{C72B8425-EB7A-43FA-A707-E314F4959934}" sibTransId="{18D994CB-A01F-487D-8F15-7053FEA257AB}"/>
    <dgm:cxn modelId="{476DB15E-3B73-42B4-BDE7-9CB26EB159E7}" srcId="{181CD7CC-8326-4DF0-B339-E10F254A7E68}" destId="{E0BB6073-43EB-457F-9930-EA2EB1F43955}" srcOrd="1" destOrd="0" parTransId="{E70BA216-01BA-4396-8175-F8882B33EF33}" sibTransId="{438F438B-C10A-4E96-9B4B-9EE5266860FD}"/>
    <dgm:cxn modelId="{7DFE666F-783D-4310-B9DE-32EF23F9948D}" type="presOf" srcId="{BD3BE5DD-1963-4D70-A96B-5C9ADD59AF03}" destId="{BB75B8DE-9999-4234-ADEE-0C5ED6ED0671}" srcOrd="1" destOrd="0" presId="urn:microsoft.com/office/officeart/2005/8/layout/list1"/>
    <dgm:cxn modelId="{03759253-36E6-4A6B-B7FF-3CC433B506F1}" srcId="{2BC6013E-4515-4E19-9032-41BC67183352}" destId="{63B06034-4FCE-469B-BC33-ACA31BE81C86}" srcOrd="0" destOrd="0" parTransId="{B7BD0358-CB66-46E2-A4F5-3297C6A9ADF8}" sibTransId="{DC82C63C-9958-4069-A01A-6277C8FC0E57}"/>
    <dgm:cxn modelId="{7A20A681-6A07-4E27-8251-1DE25F9DAD5A}" type="presOf" srcId="{0644A126-33AF-4765-B7A2-7B475B2CF4C1}" destId="{2D0AB7C1-7B09-41A5-B5DD-B9DAEEEC7279}" srcOrd="0" destOrd="2" presId="urn:microsoft.com/office/officeart/2005/8/layout/list1"/>
    <dgm:cxn modelId="{F7AD3388-ECBE-4116-95BF-11EB54704464}" type="presOf" srcId="{63B06034-4FCE-469B-BC33-ACA31BE81C86}" destId="{2D0AB7C1-7B09-41A5-B5DD-B9DAEEEC7279}" srcOrd="0" destOrd="1" presId="urn:microsoft.com/office/officeart/2005/8/layout/list1"/>
    <dgm:cxn modelId="{09B658C3-4811-4740-B83E-62F4D4CE2BD0}" type="presOf" srcId="{BD3BE5DD-1963-4D70-A96B-5C9ADD59AF03}" destId="{8D811DB5-418A-4CA8-8B87-EB584A5F1410}" srcOrd="0" destOrd="0" presId="urn:microsoft.com/office/officeart/2005/8/layout/list1"/>
    <dgm:cxn modelId="{446109C4-D34A-4481-8DC6-5EA0037DA07D}" srcId="{2BC6013E-4515-4E19-9032-41BC67183352}" destId="{0644A126-33AF-4765-B7A2-7B475B2CF4C1}" srcOrd="1" destOrd="0" parTransId="{D2A5E98B-16F1-4E6C-B41D-8AA4B96C1B18}" sibTransId="{D78AE504-C7D7-4F39-95AA-02BF43790694}"/>
    <dgm:cxn modelId="{F29410C9-3039-4723-9C22-B393308DB940}" srcId="{181CD7CC-8326-4DF0-B339-E10F254A7E68}" destId="{BD3BE5DD-1963-4D70-A96B-5C9ADD59AF03}" srcOrd="0" destOrd="0" parTransId="{FC8F755A-51A3-4691-9799-09252CECEE47}" sibTransId="{1787B94D-F50A-4155-B1BB-E2C921CC4C4F}"/>
    <dgm:cxn modelId="{A39265F4-280C-400B-8960-544027E873A0}" type="presOf" srcId="{2BC6013E-4515-4E19-9032-41BC67183352}" destId="{2D0AB7C1-7B09-41A5-B5DD-B9DAEEEC7279}" srcOrd="0" destOrd="0" presId="urn:microsoft.com/office/officeart/2005/8/layout/list1"/>
    <dgm:cxn modelId="{6151D862-A280-422A-9D0B-F5FCED577662}" type="presParOf" srcId="{6A974377-ABB2-41F2-A425-FC4B846A6C5C}" destId="{36F86995-7D50-477D-95C5-0336CA556533}" srcOrd="0" destOrd="0" presId="urn:microsoft.com/office/officeart/2005/8/layout/list1"/>
    <dgm:cxn modelId="{2E82A0C4-0106-49B4-8782-F9713D1EAE14}" type="presParOf" srcId="{36F86995-7D50-477D-95C5-0336CA556533}" destId="{8D811DB5-418A-4CA8-8B87-EB584A5F1410}" srcOrd="0" destOrd="0" presId="urn:microsoft.com/office/officeart/2005/8/layout/list1"/>
    <dgm:cxn modelId="{52240BA0-CC38-4767-8F74-520273302674}" type="presParOf" srcId="{36F86995-7D50-477D-95C5-0336CA556533}" destId="{BB75B8DE-9999-4234-ADEE-0C5ED6ED0671}" srcOrd="1" destOrd="0" presId="urn:microsoft.com/office/officeart/2005/8/layout/list1"/>
    <dgm:cxn modelId="{79DB9FE1-8440-470E-8652-695AD3D21E77}" type="presParOf" srcId="{6A974377-ABB2-41F2-A425-FC4B846A6C5C}" destId="{CEE2F348-60B8-4851-AD18-292F823D1E2F}" srcOrd="1" destOrd="0" presId="urn:microsoft.com/office/officeart/2005/8/layout/list1"/>
    <dgm:cxn modelId="{D60E3E30-E425-4753-8F04-391E5682C024}" type="presParOf" srcId="{6A974377-ABB2-41F2-A425-FC4B846A6C5C}" destId="{2D0AB7C1-7B09-41A5-B5DD-B9DAEEEC7279}" srcOrd="2" destOrd="0" presId="urn:microsoft.com/office/officeart/2005/8/layout/list1"/>
    <dgm:cxn modelId="{E4BC5B1B-B915-4118-882C-58F296E0680A}" type="presParOf" srcId="{6A974377-ABB2-41F2-A425-FC4B846A6C5C}" destId="{1153AF71-B441-44F3-8E80-10D5FE75551A}" srcOrd="3" destOrd="0" presId="urn:microsoft.com/office/officeart/2005/8/layout/list1"/>
    <dgm:cxn modelId="{5F141E4A-CA05-4698-BAE4-39FDF94B31FF}" type="presParOf" srcId="{6A974377-ABB2-41F2-A425-FC4B846A6C5C}" destId="{E4BEE673-463C-4C5A-86C9-36120E49B3C8}" srcOrd="4" destOrd="0" presId="urn:microsoft.com/office/officeart/2005/8/layout/list1"/>
    <dgm:cxn modelId="{A6DA57A6-71D1-468D-8465-526D6853BB6B}" type="presParOf" srcId="{E4BEE673-463C-4C5A-86C9-36120E49B3C8}" destId="{5A504891-8926-4E66-A1F8-4CB1B36D2056}" srcOrd="0" destOrd="0" presId="urn:microsoft.com/office/officeart/2005/8/layout/list1"/>
    <dgm:cxn modelId="{4016C1BF-2AC5-4699-B9A4-27A910335CF2}" type="presParOf" srcId="{E4BEE673-463C-4C5A-86C9-36120E49B3C8}" destId="{D144092B-CDC9-4868-B1C6-7A337DF1D634}" srcOrd="1" destOrd="0" presId="urn:microsoft.com/office/officeart/2005/8/layout/list1"/>
    <dgm:cxn modelId="{7D2A0262-BBD2-4159-88B3-86EABE01BCF0}" type="presParOf" srcId="{6A974377-ABB2-41F2-A425-FC4B846A6C5C}" destId="{4B2A5F41-FDC1-45E8-8E08-829984D94DF6}" srcOrd="5" destOrd="0" presId="urn:microsoft.com/office/officeart/2005/8/layout/list1"/>
    <dgm:cxn modelId="{C48AF38C-58CF-4AEC-AF6F-267774D17D6B}" type="presParOf" srcId="{6A974377-ABB2-41F2-A425-FC4B846A6C5C}" destId="{8EBBA0DF-4D59-4789-8C1F-BFB281FB719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B83E0-3020-4E3B-92C4-1EA506D69E88}"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en-US"/>
        </a:p>
      </dgm:t>
    </dgm:pt>
    <dgm:pt modelId="{1BEE4183-65FC-4392-9474-088039F4C619}">
      <dgm:prSet/>
      <dgm:spPr/>
      <dgm:t>
        <a:bodyPr/>
        <a:lstStyle/>
        <a:p>
          <a:r>
            <a:rPr lang="en-US" b="1"/>
            <a:t>Transmission:</a:t>
          </a:r>
          <a:endParaRPr lang="en-US"/>
        </a:p>
      </dgm:t>
    </dgm:pt>
    <dgm:pt modelId="{0A0623D1-56A2-4B78-B71D-8035F0B4F04A}" type="parTrans" cxnId="{A6A25FE0-B95D-47CE-9B45-35EE08B4D332}">
      <dgm:prSet/>
      <dgm:spPr/>
      <dgm:t>
        <a:bodyPr/>
        <a:lstStyle/>
        <a:p>
          <a:endParaRPr lang="en-US"/>
        </a:p>
      </dgm:t>
    </dgm:pt>
    <dgm:pt modelId="{22F23E1D-7389-420A-8836-74EB917785A3}" type="sibTrans" cxnId="{A6A25FE0-B95D-47CE-9B45-35EE08B4D332}">
      <dgm:prSet/>
      <dgm:spPr/>
      <dgm:t>
        <a:bodyPr/>
        <a:lstStyle/>
        <a:p>
          <a:endParaRPr lang="en-US"/>
        </a:p>
      </dgm:t>
    </dgm:pt>
    <dgm:pt modelId="{21706193-1E80-47BD-A8FE-9CDA93800D2B}">
      <dgm:prSet/>
      <dgm:spPr/>
      <dgm:t>
        <a:bodyPr/>
        <a:lstStyle/>
        <a:p>
          <a:pPr rtl="0"/>
          <a:r>
            <a:rPr lang="en-US" b="1" dirty="0"/>
            <a:t>USB Change Data Capture (CDC) </a:t>
          </a:r>
          <a:r>
            <a:rPr lang="en-US" b="1" dirty="0">
              <a:latin typeface="Aptos Display" panose="02110004020202020204"/>
            </a:rPr>
            <a:t>Client</a:t>
          </a:r>
          <a:r>
            <a:rPr lang="en-US" b="1" dirty="0"/>
            <a:t>:  </a:t>
          </a:r>
          <a:endParaRPr lang="en-US" dirty="0"/>
        </a:p>
      </dgm:t>
    </dgm:pt>
    <dgm:pt modelId="{B2E2DE36-1528-41DF-96AA-F13E746760A4}" type="parTrans" cxnId="{83B48FAB-CD56-41FB-A083-8151E0ADD639}">
      <dgm:prSet/>
      <dgm:spPr/>
      <dgm:t>
        <a:bodyPr/>
        <a:lstStyle/>
        <a:p>
          <a:endParaRPr lang="en-US"/>
        </a:p>
      </dgm:t>
    </dgm:pt>
    <dgm:pt modelId="{EBDE5DB0-ECFF-4BA4-9DC3-CC8576699233}" type="sibTrans" cxnId="{83B48FAB-CD56-41FB-A083-8151E0ADD639}">
      <dgm:prSet/>
      <dgm:spPr/>
      <dgm:t>
        <a:bodyPr/>
        <a:lstStyle/>
        <a:p>
          <a:endParaRPr lang="en-US"/>
        </a:p>
      </dgm:t>
    </dgm:pt>
    <dgm:pt modelId="{2A583FCA-F492-4BDE-8839-01B686E8075D}">
      <dgm:prSet/>
      <dgm:spPr/>
      <dgm:t>
        <a:bodyPr/>
        <a:lstStyle/>
        <a:p>
          <a:pPr rtl="0"/>
          <a:r>
            <a:rPr lang="en-US"/>
            <a:t>capture the</a:t>
          </a:r>
          <a:r>
            <a:rPr lang="en-US">
              <a:latin typeface="Aptos Display" panose="02110004020202020204"/>
            </a:rPr>
            <a:t> JSON</a:t>
          </a:r>
          <a:r>
            <a:rPr lang="en-US"/>
            <a:t> data and validate, then pass data to Parsers </a:t>
          </a:r>
        </a:p>
      </dgm:t>
    </dgm:pt>
    <dgm:pt modelId="{9F0154BC-F9FB-49B1-BB58-39B6DADF38C2}" type="parTrans" cxnId="{7B6E51C9-E63C-4EBC-922E-8450FF773F31}">
      <dgm:prSet/>
      <dgm:spPr/>
      <dgm:t>
        <a:bodyPr/>
        <a:lstStyle/>
        <a:p>
          <a:endParaRPr lang="en-US"/>
        </a:p>
      </dgm:t>
    </dgm:pt>
    <dgm:pt modelId="{FAA68D81-0D2F-46F7-BECA-CC21528B5237}" type="sibTrans" cxnId="{7B6E51C9-E63C-4EBC-922E-8450FF773F31}">
      <dgm:prSet/>
      <dgm:spPr/>
      <dgm:t>
        <a:bodyPr/>
        <a:lstStyle/>
        <a:p>
          <a:endParaRPr lang="en-US"/>
        </a:p>
      </dgm:t>
    </dgm:pt>
    <dgm:pt modelId="{260D1051-1B6B-4906-AFF6-90E855AECCE5}">
      <dgm:prSet/>
      <dgm:spPr/>
      <dgm:t>
        <a:bodyPr/>
        <a:lstStyle/>
        <a:p>
          <a:r>
            <a:rPr lang="en-US" b="1"/>
            <a:t>STM32:</a:t>
          </a:r>
          <a:endParaRPr lang="en-US"/>
        </a:p>
      </dgm:t>
    </dgm:pt>
    <dgm:pt modelId="{C434E0C1-399E-454C-BECD-4F3F405B65D3}" type="parTrans" cxnId="{89F5393C-6B28-49FC-B958-B3097BF6E1E5}">
      <dgm:prSet/>
      <dgm:spPr/>
      <dgm:t>
        <a:bodyPr/>
        <a:lstStyle/>
        <a:p>
          <a:endParaRPr lang="en-US"/>
        </a:p>
      </dgm:t>
    </dgm:pt>
    <dgm:pt modelId="{A219ABDA-2F2E-474B-89E5-9D8B3B221C69}" type="sibTrans" cxnId="{89F5393C-6B28-49FC-B958-B3097BF6E1E5}">
      <dgm:prSet/>
      <dgm:spPr/>
      <dgm:t>
        <a:bodyPr/>
        <a:lstStyle/>
        <a:p>
          <a:endParaRPr lang="en-US"/>
        </a:p>
      </dgm:t>
    </dgm:pt>
    <dgm:pt modelId="{67C2E78A-8ADC-46D3-A9FC-0A1723E11059}">
      <dgm:prSet/>
      <dgm:spPr/>
      <dgm:t>
        <a:bodyPr/>
        <a:lstStyle/>
        <a:p>
          <a:pPr rtl="0"/>
          <a:r>
            <a:rPr lang="en-US" b="1"/>
            <a:t>Parsing: </a:t>
          </a:r>
          <a:r>
            <a:rPr lang="en-US"/>
            <a:t>parse incoming </a:t>
          </a:r>
          <a:r>
            <a:rPr lang="en-US">
              <a:latin typeface="Aptos Display" panose="02110004020202020204"/>
            </a:rPr>
            <a:t>JSON </a:t>
          </a:r>
          <a:r>
            <a:rPr lang="en-US"/>
            <a:t>data into C data structures, then feed </a:t>
          </a:r>
          <a:r>
            <a:rPr lang="en-US">
              <a:latin typeface="Aptos Display" panose="02110004020202020204"/>
            </a:rPr>
            <a:t>to writing</a:t>
          </a:r>
          <a:r>
            <a:rPr lang="en-US"/>
            <a:t> instructions</a:t>
          </a:r>
        </a:p>
      </dgm:t>
    </dgm:pt>
    <dgm:pt modelId="{EE6ED754-AFA8-441C-A598-2305647F4DF1}" type="parTrans" cxnId="{D5E99B40-240D-4847-BC03-F3C43AC1DF88}">
      <dgm:prSet/>
      <dgm:spPr/>
      <dgm:t>
        <a:bodyPr/>
        <a:lstStyle/>
        <a:p>
          <a:endParaRPr lang="en-US"/>
        </a:p>
      </dgm:t>
    </dgm:pt>
    <dgm:pt modelId="{ABD61256-33BF-4954-B208-E2BD93BBA39A}" type="sibTrans" cxnId="{D5E99B40-240D-4847-BC03-F3C43AC1DF88}">
      <dgm:prSet/>
      <dgm:spPr/>
      <dgm:t>
        <a:bodyPr/>
        <a:lstStyle/>
        <a:p>
          <a:endParaRPr lang="en-US"/>
        </a:p>
      </dgm:t>
    </dgm:pt>
    <dgm:pt modelId="{B6E4BE3A-2072-44B8-A47D-F82DE1951808}">
      <dgm:prSet/>
      <dgm:spPr/>
      <dgm:t>
        <a:bodyPr/>
        <a:lstStyle/>
        <a:p>
          <a:r>
            <a:rPr lang="en-US" b="1"/>
            <a:t>PC User Interface:</a:t>
          </a:r>
          <a:endParaRPr lang="en-US"/>
        </a:p>
      </dgm:t>
    </dgm:pt>
    <dgm:pt modelId="{BA90ECC0-DB5F-4AC2-A006-7F3DA257211D}" type="parTrans" cxnId="{2CC78D3C-3AFA-4C88-9A87-BECADBEABDBB}">
      <dgm:prSet/>
      <dgm:spPr/>
      <dgm:t>
        <a:bodyPr/>
        <a:lstStyle/>
        <a:p>
          <a:endParaRPr lang="en-US"/>
        </a:p>
      </dgm:t>
    </dgm:pt>
    <dgm:pt modelId="{1EE9FF2F-D422-4052-8B9F-CD11BB4BB5C5}" type="sibTrans" cxnId="{2CC78D3C-3AFA-4C88-9A87-BECADBEABDBB}">
      <dgm:prSet/>
      <dgm:spPr/>
      <dgm:t>
        <a:bodyPr/>
        <a:lstStyle/>
        <a:p>
          <a:endParaRPr lang="en-US"/>
        </a:p>
      </dgm:t>
    </dgm:pt>
    <dgm:pt modelId="{FD086E80-3DB6-4BA7-9CCF-4CFA1E9C7789}">
      <dgm:prSet/>
      <dgm:spPr/>
      <dgm:t>
        <a:bodyPr/>
        <a:lstStyle/>
        <a:p>
          <a:r>
            <a:rPr lang="en-US" b="1"/>
            <a:t>Input: </a:t>
          </a:r>
          <a:r>
            <a:rPr lang="en-US"/>
            <a:t>word input in interface textbox, page data in the data box</a:t>
          </a:r>
        </a:p>
      </dgm:t>
    </dgm:pt>
    <dgm:pt modelId="{C0480BD8-F994-4B1D-89D8-05641C9140BB}" type="parTrans" cxnId="{AE89C8C9-883C-4A98-A821-264CD164AAF8}">
      <dgm:prSet/>
      <dgm:spPr/>
      <dgm:t>
        <a:bodyPr/>
        <a:lstStyle/>
        <a:p>
          <a:endParaRPr lang="en-US"/>
        </a:p>
      </dgm:t>
    </dgm:pt>
    <dgm:pt modelId="{776FB9F4-164D-458F-846A-E926B989D4D7}" type="sibTrans" cxnId="{AE89C8C9-883C-4A98-A821-264CD164AAF8}">
      <dgm:prSet/>
      <dgm:spPr/>
      <dgm:t>
        <a:bodyPr/>
        <a:lstStyle/>
        <a:p>
          <a:endParaRPr lang="en-US"/>
        </a:p>
      </dgm:t>
    </dgm:pt>
    <dgm:pt modelId="{6C95E0BB-EBD4-46C5-A792-00CA8640929F}">
      <dgm:prSet/>
      <dgm:spPr/>
      <dgm:t>
        <a:bodyPr/>
        <a:lstStyle/>
        <a:p>
          <a:pPr rtl="0"/>
          <a:r>
            <a:rPr lang="en-US" b="1"/>
            <a:t>Convert:</a:t>
          </a:r>
          <a:r>
            <a:rPr lang="en-US" b="1">
              <a:latin typeface="Aptos Display" panose="02110004020202020204"/>
            </a:rPr>
            <a:t> </a:t>
          </a:r>
          <a:r>
            <a:rPr lang="en-US" b="0">
              <a:latin typeface="Aptos Display" panose="02110004020202020204"/>
            </a:rPr>
            <a:t>JSON</a:t>
          </a:r>
          <a:r>
            <a:rPr lang="en-US"/>
            <a:t> data </a:t>
          </a:r>
        </a:p>
      </dgm:t>
    </dgm:pt>
    <dgm:pt modelId="{607482CF-B3E9-4FDE-B3A1-0B082A7822D2}" type="parTrans" cxnId="{5D2602D2-D82E-45E9-B653-99FB74537FA8}">
      <dgm:prSet/>
      <dgm:spPr/>
      <dgm:t>
        <a:bodyPr/>
        <a:lstStyle/>
        <a:p>
          <a:endParaRPr lang="en-US"/>
        </a:p>
      </dgm:t>
    </dgm:pt>
    <dgm:pt modelId="{C82EBD78-CCB6-49BD-874F-591BE03C38CD}" type="sibTrans" cxnId="{5D2602D2-D82E-45E9-B653-99FB74537FA8}">
      <dgm:prSet/>
      <dgm:spPr/>
      <dgm:t>
        <a:bodyPr/>
        <a:lstStyle/>
        <a:p>
          <a:endParaRPr lang="en-US"/>
        </a:p>
      </dgm:t>
    </dgm:pt>
    <dgm:pt modelId="{6713D8FF-9E1C-49BB-ACC8-FF9C81D810BC}" type="pres">
      <dgm:prSet presAssocID="{D62B83E0-3020-4E3B-92C4-1EA506D69E88}" presName="outerComposite" presStyleCnt="0">
        <dgm:presLayoutVars>
          <dgm:chMax val="5"/>
          <dgm:dir/>
          <dgm:resizeHandles val="exact"/>
        </dgm:presLayoutVars>
      </dgm:prSet>
      <dgm:spPr/>
    </dgm:pt>
    <dgm:pt modelId="{B95500A5-49D7-469C-8DAD-5BD34AB13E7A}" type="pres">
      <dgm:prSet presAssocID="{D62B83E0-3020-4E3B-92C4-1EA506D69E88}" presName="dummyMaxCanvas" presStyleCnt="0">
        <dgm:presLayoutVars/>
      </dgm:prSet>
      <dgm:spPr/>
    </dgm:pt>
    <dgm:pt modelId="{884ED7D7-3FE7-42F7-8CBF-C4EF9B45937B}" type="pres">
      <dgm:prSet presAssocID="{D62B83E0-3020-4E3B-92C4-1EA506D69E88}" presName="ThreeNodes_1" presStyleLbl="node1" presStyleIdx="0" presStyleCnt="3">
        <dgm:presLayoutVars>
          <dgm:bulletEnabled val="1"/>
        </dgm:presLayoutVars>
      </dgm:prSet>
      <dgm:spPr/>
    </dgm:pt>
    <dgm:pt modelId="{7B861E64-DB6F-4C00-A890-3C7BF2166D1D}" type="pres">
      <dgm:prSet presAssocID="{D62B83E0-3020-4E3B-92C4-1EA506D69E88}" presName="ThreeNodes_2" presStyleLbl="node1" presStyleIdx="1" presStyleCnt="3">
        <dgm:presLayoutVars>
          <dgm:bulletEnabled val="1"/>
        </dgm:presLayoutVars>
      </dgm:prSet>
      <dgm:spPr/>
    </dgm:pt>
    <dgm:pt modelId="{669233C6-5484-4C28-A7EA-A6818B8B9EEB}" type="pres">
      <dgm:prSet presAssocID="{D62B83E0-3020-4E3B-92C4-1EA506D69E88}" presName="ThreeNodes_3" presStyleLbl="node1" presStyleIdx="2" presStyleCnt="3">
        <dgm:presLayoutVars>
          <dgm:bulletEnabled val="1"/>
        </dgm:presLayoutVars>
      </dgm:prSet>
      <dgm:spPr/>
    </dgm:pt>
    <dgm:pt modelId="{121AA8D3-5D2C-4A9B-9E65-C9D5B3EAB8FE}" type="pres">
      <dgm:prSet presAssocID="{D62B83E0-3020-4E3B-92C4-1EA506D69E88}" presName="ThreeConn_1-2" presStyleLbl="fgAccFollowNode1" presStyleIdx="0" presStyleCnt="2">
        <dgm:presLayoutVars>
          <dgm:bulletEnabled val="1"/>
        </dgm:presLayoutVars>
      </dgm:prSet>
      <dgm:spPr/>
    </dgm:pt>
    <dgm:pt modelId="{899AA4E7-2061-4239-8376-B86FA0E81FA3}" type="pres">
      <dgm:prSet presAssocID="{D62B83E0-3020-4E3B-92C4-1EA506D69E88}" presName="ThreeConn_2-3" presStyleLbl="fgAccFollowNode1" presStyleIdx="1" presStyleCnt="2">
        <dgm:presLayoutVars>
          <dgm:bulletEnabled val="1"/>
        </dgm:presLayoutVars>
      </dgm:prSet>
      <dgm:spPr/>
    </dgm:pt>
    <dgm:pt modelId="{6D5ADB79-228C-4830-8880-A917A0C70F89}" type="pres">
      <dgm:prSet presAssocID="{D62B83E0-3020-4E3B-92C4-1EA506D69E88}" presName="ThreeNodes_1_text" presStyleLbl="node1" presStyleIdx="2" presStyleCnt="3">
        <dgm:presLayoutVars>
          <dgm:bulletEnabled val="1"/>
        </dgm:presLayoutVars>
      </dgm:prSet>
      <dgm:spPr/>
    </dgm:pt>
    <dgm:pt modelId="{473D5F37-3E85-49E6-A854-C6774170D2E4}" type="pres">
      <dgm:prSet presAssocID="{D62B83E0-3020-4E3B-92C4-1EA506D69E88}" presName="ThreeNodes_2_text" presStyleLbl="node1" presStyleIdx="2" presStyleCnt="3">
        <dgm:presLayoutVars>
          <dgm:bulletEnabled val="1"/>
        </dgm:presLayoutVars>
      </dgm:prSet>
      <dgm:spPr/>
    </dgm:pt>
    <dgm:pt modelId="{37F86ECC-DA1F-4288-8856-C9D9DB801DE3}" type="pres">
      <dgm:prSet presAssocID="{D62B83E0-3020-4E3B-92C4-1EA506D69E88}" presName="ThreeNodes_3_text" presStyleLbl="node1" presStyleIdx="2" presStyleCnt="3">
        <dgm:presLayoutVars>
          <dgm:bulletEnabled val="1"/>
        </dgm:presLayoutVars>
      </dgm:prSet>
      <dgm:spPr/>
    </dgm:pt>
  </dgm:ptLst>
  <dgm:cxnLst>
    <dgm:cxn modelId="{C1DF4C0E-33A3-4C0A-AD50-D9A9C34690FD}" type="presOf" srcId="{B6E4BE3A-2072-44B8-A47D-F82DE1951808}" destId="{6D5ADB79-228C-4830-8880-A917A0C70F89}" srcOrd="1" destOrd="0" presId="urn:microsoft.com/office/officeart/2005/8/layout/vProcess5"/>
    <dgm:cxn modelId="{FD28F71C-EF06-4FC2-BFC1-587D7F1C4139}" type="presOf" srcId="{1EE9FF2F-D422-4052-8B9F-CD11BB4BB5C5}" destId="{121AA8D3-5D2C-4A9B-9E65-C9D5B3EAB8FE}" srcOrd="0" destOrd="0" presId="urn:microsoft.com/office/officeart/2005/8/layout/vProcess5"/>
    <dgm:cxn modelId="{18646628-6E37-4AE7-9913-54638688A8A2}" type="presOf" srcId="{1BEE4183-65FC-4392-9474-088039F4C619}" destId="{473D5F37-3E85-49E6-A854-C6774170D2E4}" srcOrd="1" destOrd="0" presId="urn:microsoft.com/office/officeart/2005/8/layout/vProcess5"/>
    <dgm:cxn modelId="{89F5393C-6B28-49FC-B958-B3097BF6E1E5}" srcId="{D62B83E0-3020-4E3B-92C4-1EA506D69E88}" destId="{260D1051-1B6B-4906-AFF6-90E855AECCE5}" srcOrd="2" destOrd="0" parTransId="{C434E0C1-399E-454C-BECD-4F3F405B65D3}" sibTransId="{A219ABDA-2F2E-474B-89E5-9D8B3B221C69}"/>
    <dgm:cxn modelId="{2CC78D3C-3AFA-4C88-9A87-BECADBEABDBB}" srcId="{D62B83E0-3020-4E3B-92C4-1EA506D69E88}" destId="{B6E4BE3A-2072-44B8-A47D-F82DE1951808}" srcOrd="0" destOrd="0" parTransId="{BA90ECC0-DB5F-4AC2-A006-7F3DA257211D}" sibTransId="{1EE9FF2F-D422-4052-8B9F-CD11BB4BB5C5}"/>
    <dgm:cxn modelId="{D5E99B40-240D-4847-BC03-F3C43AC1DF88}" srcId="{260D1051-1B6B-4906-AFF6-90E855AECCE5}" destId="{67C2E78A-8ADC-46D3-A9FC-0A1723E11059}" srcOrd="0" destOrd="0" parTransId="{EE6ED754-AFA8-441C-A598-2305647F4DF1}" sibTransId="{ABD61256-33BF-4954-B208-E2BD93BBA39A}"/>
    <dgm:cxn modelId="{E8F27443-B84B-48E5-9DC6-A01DD82510B7}" type="presOf" srcId="{FD086E80-3DB6-4BA7-9CCF-4CFA1E9C7789}" destId="{6D5ADB79-228C-4830-8880-A917A0C70F89}" srcOrd="1" destOrd="1" presId="urn:microsoft.com/office/officeart/2005/8/layout/vProcess5"/>
    <dgm:cxn modelId="{1E04AE64-2A90-4DCD-B708-202A6E890062}" type="presOf" srcId="{260D1051-1B6B-4906-AFF6-90E855AECCE5}" destId="{669233C6-5484-4C28-A7EA-A6818B8B9EEB}" srcOrd="0" destOrd="0" presId="urn:microsoft.com/office/officeart/2005/8/layout/vProcess5"/>
    <dgm:cxn modelId="{E2A32D4C-FE6A-4684-9A87-32AC76213655}" type="presOf" srcId="{21706193-1E80-47BD-A8FE-9CDA93800D2B}" destId="{473D5F37-3E85-49E6-A854-C6774170D2E4}" srcOrd="1" destOrd="1" presId="urn:microsoft.com/office/officeart/2005/8/layout/vProcess5"/>
    <dgm:cxn modelId="{610FD952-FD96-4960-86F6-A50C775760AF}" type="presOf" srcId="{D62B83E0-3020-4E3B-92C4-1EA506D69E88}" destId="{6713D8FF-9E1C-49BB-ACC8-FF9C81D810BC}" srcOrd="0" destOrd="0" presId="urn:microsoft.com/office/officeart/2005/8/layout/vProcess5"/>
    <dgm:cxn modelId="{4B094576-3091-4A3D-9AAD-DD946CEBED9D}" type="presOf" srcId="{67C2E78A-8ADC-46D3-A9FC-0A1723E11059}" destId="{669233C6-5484-4C28-A7EA-A6818B8B9EEB}" srcOrd="0" destOrd="1" presId="urn:microsoft.com/office/officeart/2005/8/layout/vProcess5"/>
    <dgm:cxn modelId="{283D1759-CCF0-4857-9A25-1C2142BE39C4}" type="presOf" srcId="{B6E4BE3A-2072-44B8-A47D-F82DE1951808}" destId="{884ED7D7-3FE7-42F7-8CBF-C4EF9B45937B}" srcOrd="0" destOrd="0" presId="urn:microsoft.com/office/officeart/2005/8/layout/vProcess5"/>
    <dgm:cxn modelId="{DA3BA695-D6C6-4758-989D-A7A5005705A5}" type="presOf" srcId="{2A583FCA-F492-4BDE-8839-01B686E8075D}" destId="{7B861E64-DB6F-4C00-A890-3C7BF2166D1D}" srcOrd="0" destOrd="2" presId="urn:microsoft.com/office/officeart/2005/8/layout/vProcess5"/>
    <dgm:cxn modelId="{727006AB-35CC-458B-B14A-8FE6D8A968D1}" type="presOf" srcId="{22F23E1D-7389-420A-8836-74EB917785A3}" destId="{899AA4E7-2061-4239-8376-B86FA0E81FA3}" srcOrd="0" destOrd="0" presId="urn:microsoft.com/office/officeart/2005/8/layout/vProcess5"/>
    <dgm:cxn modelId="{83B48FAB-CD56-41FB-A083-8151E0ADD639}" srcId="{1BEE4183-65FC-4392-9474-088039F4C619}" destId="{21706193-1E80-47BD-A8FE-9CDA93800D2B}" srcOrd="0" destOrd="0" parTransId="{B2E2DE36-1528-41DF-96AA-F13E746760A4}" sibTransId="{EBDE5DB0-ECFF-4BA4-9DC3-CC8576699233}"/>
    <dgm:cxn modelId="{541F21B0-5C83-4ADE-892B-C813CC0CA1EA}" type="presOf" srcId="{67C2E78A-8ADC-46D3-A9FC-0A1723E11059}" destId="{37F86ECC-DA1F-4288-8856-C9D9DB801DE3}" srcOrd="1" destOrd="1" presId="urn:microsoft.com/office/officeart/2005/8/layout/vProcess5"/>
    <dgm:cxn modelId="{7B6E51C9-E63C-4EBC-922E-8450FF773F31}" srcId="{21706193-1E80-47BD-A8FE-9CDA93800D2B}" destId="{2A583FCA-F492-4BDE-8839-01B686E8075D}" srcOrd="0" destOrd="0" parTransId="{9F0154BC-F9FB-49B1-BB58-39B6DADF38C2}" sibTransId="{FAA68D81-0D2F-46F7-BECA-CC21528B5237}"/>
    <dgm:cxn modelId="{AE89C8C9-883C-4A98-A821-264CD164AAF8}" srcId="{B6E4BE3A-2072-44B8-A47D-F82DE1951808}" destId="{FD086E80-3DB6-4BA7-9CCF-4CFA1E9C7789}" srcOrd="0" destOrd="0" parTransId="{C0480BD8-F994-4B1D-89D8-05641C9140BB}" sibTransId="{776FB9F4-164D-458F-846A-E926B989D4D7}"/>
    <dgm:cxn modelId="{56237ACD-294E-4F8C-A2B7-CFBA2C8B7628}" type="presOf" srcId="{21706193-1E80-47BD-A8FE-9CDA93800D2B}" destId="{7B861E64-DB6F-4C00-A890-3C7BF2166D1D}" srcOrd="0" destOrd="1" presId="urn:microsoft.com/office/officeart/2005/8/layout/vProcess5"/>
    <dgm:cxn modelId="{5D2602D2-D82E-45E9-B653-99FB74537FA8}" srcId="{B6E4BE3A-2072-44B8-A47D-F82DE1951808}" destId="{6C95E0BB-EBD4-46C5-A792-00CA8640929F}" srcOrd="1" destOrd="0" parTransId="{607482CF-B3E9-4FDE-B3A1-0B082A7822D2}" sibTransId="{C82EBD78-CCB6-49BD-874F-591BE03C38CD}"/>
    <dgm:cxn modelId="{6F2190DB-C1A4-41C1-B993-616762315297}" type="presOf" srcId="{6C95E0BB-EBD4-46C5-A792-00CA8640929F}" destId="{884ED7D7-3FE7-42F7-8CBF-C4EF9B45937B}" srcOrd="0" destOrd="2" presId="urn:microsoft.com/office/officeart/2005/8/layout/vProcess5"/>
    <dgm:cxn modelId="{A6A25FE0-B95D-47CE-9B45-35EE08B4D332}" srcId="{D62B83E0-3020-4E3B-92C4-1EA506D69E88}" destId="{1BEE4183-65FC-4392-9474-088039F4C619}" srcOrd="1" destOrd="0" parTransId="{0A0623D1-56A2-4B78-B71D-8035F0B4F04A}" sibTransId="{22F23E1D-7389-420A-8836-74EB917785A3}"/>
    <dgm:cxn modelId="{CB98DEE0-3591-4886-BB7D-2AA3FEA7AFB8}" type="presOf" srcId="{FD086E80-3DB6-4BA7-9CCF-4CFA1E9C7789}" destId="{884ED7D7-3FE7-42F7-8CBF-C4EF9B45937B}" srcOrd="0" destOrd="1" presId="urn:microsoft.com/office/officeart/2005/8/layout/vProcess5"/>
    <dgm:cxn modelId="{203068E8-9C78-4BA0-BCE0-BE782658D024}" type="presOf" srcId="{260D1051-1B6B-4906-AFF6-90E855AECCE5}" destId="{37F86ECC-DA1F-4288-8856-C9D9DB801DE3}" srcOrd="1" destOrd="0" presId="urn:microsoft.com/office/officeart/2005/8/layout/vProcess5"/>
    <dgm:cxn modelId="{80233FEA-92D1-4ED8-B4CA-1DD84695C98F}" type="presOf" srcId="{1BEE4183-65FC-4392-9474-088039F4C619}" destId="{7B861E64-DB6F-4C00-A890-3C7BF2166D1D}" srcOrd="0" destOrd="0" presId="urn:microsoft.com/office/officeart/2005/8/layout/vProcess5"/>
    <dgm:cxn modelId="{86EE8DF1-B5B4-4505-AB66-5A9E5C41D37A}" type="presOf" srcId="{2A583FCA-F492-4BDE-8839-01B686E8075D}" destId="{473D5F37-3E85-49E6-A854-C6774170D2E4}" srcOrd="1" destOrd="2" presId="urn:microsoft.com/office/officeart/2005/8/layout/vProcess5"/>
    <dgm:cxn modelId="{C83839F3-0C64-44B2-A037-4D237CDEA3DA}" type="presOf" srcId="{6C95E0BB-EBD4-46C5-A792-00CA8640929F}" destId="{6D5ADB79-228C-4830-8880-A917A0C70F89}" srcOrd="1" destOrd="2" presId="urn:microsoft.com/office/officeart/2005/8/layout/vProcess5"/>
    <dgm:cxn modelId="{09CB45BF-E492-4FFC-BDD9-300CDFCB4696}" type="presParOf" srcId="{6713D8FF-9E1C-49BB-ACC8-FF9C81D810BC}" destId="{B95500A5-49D7-469C-8DAD-5BD34AB13E7A}" srcOrd="0" destOrd="0" presId="urn:microsoft.com/office/officeart/2005/8/layout/vProcess5"/>
    <dgm:cxn modelId="{E919B698-BC1C-4993-A379-15D800B6ADF3}" type="presParOf" srcId="{6713D8FF-9E1C-49BB-ACC8-FF9C81D810BC}" destId="{884ED7D7-3FE7-42F7-8CBF-C4EF9B45937B}" srcOrd="1" destOrd="0" presId="urn:microsoft.com/office/officeart/2005/8/layout/vProcess5"/>
    <dgm:cxn modelId="{09957E35-1637-4A7C-9C84-9BDA2854B7D1}" type="presParOf" srcId="{6713D8FF-9E1C-49BB-ACC8-FF9C81D810BC}" destId="{7B861E64-DB6F-4C00-A890-3C7BF2166D1D}" srcOrd="2" destOrd="0" presId="urn:microsoft.com/office/officeart/2005/8/layout/vProcess5"/>
    <dgm:cxn modelId="{1688581F-0DB7-4BA2-BC4D-138ACB3E619E}" type="presParOf" srcId="{6713D8FF-9E1C-49BB-ACC8-FF9C81D810BC}" destId="{669233C6-5484-4C28-A7EA-A6818B8B9EEB}" srcOrd="3" destOrd="0" presId="urn:microsoft.com/office/officeart/2005/8/layout/vProcess5"/>
    <dgm:cxn modelId="{8C385A09-6423-4AB6-93A5-D7C7D251E9DD}" type="presParOf" srcId="{6713D8FF-9E1C-49BB-ACC8-FF9C81D810BC}" destId="{121AA8D3-5D2C-4A9B-9E65-C9D5B3EAB8FE}" srcOrd="4" destOrd="0" presId="urn:microsoft.com/office/officeart/2005/8/layout/vProcess5"/>
    <dgm:cxn modelId="{F8153210-19C4-48FA-813B-018DFF398E53}" type="presParOf" srcId="{6713D8FF-9E1C-49BB-ACC8-FF9C81D810BC}" destId="{899AA4E7-2061-4239-8376-B86FA0E81FA3}" srcOrd="5" destOrd="0" presId="urn:microsoft.com/office/officeart/2005/8/layout/vProcess5"/>
    <dgm:cxn modelId="{E995BD69-0B63-4372-A112-C7E2D30C9613}" type="presParOf" srcId="{6713D8FF-9E1C-49BB-ACC8-FF9C81D810BC}" destId="{6D5ADB79-228C-4830-8880-A917A0C70F89}" srcOrd="6" destOrd="0" presId="urn:microsoft.com/office/officeart/2005/8/layout/vProcess5"/>
    <dgm:cxn modelId="{497A752D-9857-4EE4-AA04-DA8E636EBAC1}" type="presParOf" srcId="{6713D8FF-9E1C-49BB-ACC8-FF9C81D810BC}" destId="{473D5F37-3E85-49E6-A854-C6774170D2E4}" srcOrd="7" destOrd="0" presId="urn:microsoft.com/office/officeart/2005/8/layout/vProcess5"/>
    <dgm:cxn modelId="{CB0FB166-A7BE-41C8-9E4D-EE6C3B74C60C}" type="presParOf" srcId="{6713D8FF-9E1C-49BB-ACC8-FF9C81D810BC}" destId="{37F86ECC-DA1F-4288-8856-C9D9DB801DE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6847AC-2ED0-4DBB-9950-3B645ED956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E1B056A5-70D2-4D2A-9071-728C9760EA4E}">
      <dgm:prSet/>
      <dgm:spPr/>
      <dgm:t>
        <a:bodyPr/>
        <a:lstStyle/>
        <a:p>
          <a:pPr>
            <a:lnSpc>
              <a:spcPct val="100000"/>
            </a:lnSpc>
            <a:defRPr b="1"/>
          </a:pPr>
          <a:r>
            <a:rPr lang="en-US" b="1"/>
            <a:t>USB CDC Interface:</a:t>
          </a:r>
          <a:endParaRPr lang="en-US"/>
        </a:p>
      </dgm:t>
    </dgm:pt>
    <dgm:pt modelId="{CA90A351-1118-4FAD-B8F9-A9A144CF89AE}" type="parTrans" cxnId="{9E729361-D92E-4BCD-BEA9-39A2935F71D6}">
      <dgm:prSet/>
      <dgm:spPr/>
      <dgm:t>
        <a:bodyPr/>
        <a:lstStyle/>
        <a:p>
          <a:endParaRPr lang="en-US"/>
        </a:p>
      </dgm:t>
    </dgm:pt>
    <dgm:pt modelId="{3F2E73E0-5DF4-4654-AA0A-BFCE17205CD5}" type="sibTrans" cxnId="{9E729361-D92E-4BCD-BEA9-39A2935F71D6}">
      <dgm:prSet/>
      <dgm:spPr/>
      <dgm:t>
        <a:bodyPr/>
        <a:lstStyle/>
        <a:p>
          <a:endParaRPr lang="en-US"/>
        </a:p>
      </dgm:t>
    </dgm:pt>
    <dgm:pt modelId="{E529977A-0FD9-4611-955D-B8973E216B6C}">
      <dgm:prSet custT="1"/>
      <dgm:spPr/>
      <dgm:t>
        <a:bodyPr/>
        <a:lstStyle/>
        <a:p>
          <a:pPr>
            <a:lnSpc>
              <a:spcPct val="100000"/>
            </a:lnSpc>
          </a:pPr>
          <a:endParaRPr lang="en-US" sz="100" b="1"/>
        </a:p>
      </dgm:t>
    </dgm:pt>
    <dgm:pt modelId="{7BEF9F36-ACD2-415D-9F8F-9845DA53C8D8}" type="parTrans" cxnId="{ACE2ABD1-2E2C-4E27-BF85-035D15831579}">
      <dgm:prSet/>
      <dgm:spPr/>
      <dgm:t>
        <a:bodyPr/>
        <a:lstStyle/>
        <a:p>
          <a:endParaRPr lang="en-US"/>
        </a:p>
      </dgm:t>
    </dgm:pt>
    <dgm:pt modelId="{7E0DC01A-14CF-4DB5-B5B2-2CAC8A3E3742}" type="sibTrans" cxnId="{ACE2ABD1-2E2C-4E27-BF85-035D15831579}">
      <dgm:prSet/>
      <dgm:spPr/>
      <dgm:t>
        <a:bodyPr/>
        <a:lstStyle/>
        <a:p>
          <a:endParaRPr lang="en-US"/>
        </a:p>
      </dgm:t>
    </dgm:pt>
    <dgm:pt modelId="{CFD5FC24-B84B-4249-BC2C-3B7B36101136}">
      <dgm:prSet custT="1"/>
      <dgm:spPr/>
      <dgm:t>
        <a:bodyPr/>
        <a:lstStyle/>
        <a:p>
          <a:r>
            <a:rPr lang="en-US" sz="1800" b="1"/>
            <a:t>Transmits data:</a:t>
          </a:r>
        </a:p>
      </dgm:t>
    </dgm:pt>
    <dgm:pt modelId="{C0AE5F70-4B92-4063-B1E4-AEA49A033985}" type="parTrans" cxnId="{FEBA2533-C95E-4A21-9187-DEF45009739F}">
      <dgm:prSet/>
      <dgm:spPr/>
      <dgm:t>
        <a:bodyPr/>
        <a:lstStyle/>
        <a:p>
          <a:endParaRPr lang="en-US"/>
        </a:p>
      </dgm:t>
    </dgm:pt>
    <dgm:pt modelId="{57E28F66-BF33-4ABA-B949-0636855B2B7C}" type="sibTrans" cxnId="{FEBA2533-C95E-4A21-9187-DEF45009739F}">
      <dgm:prSet/>
      <dgm:spPr/>
      <dgm:t>
        <a:bodyPr/>
        <a:lstStyle/>
        <a:p>
          <a:endParaRPr lang="en-US"/>
        </a:p>
      </dgm:t>
    </dgm:pt>
    <dgm:pt modelId="{8F1493AB-3F42-470D-8A89-13861E115760}">
      <dgm:prSet/>
      <dgm:spPr/>
      <dgm:t>
        <a:bodyPr/>
        <a:lstStyle/>
        <a:p>
          <a:pPr>
            <a:lnSpc>
              <a:spcPct val="100000"/>
            </a:lnSpc>
            <a:defRPr b="1"/>
          </a:pPr>
          <a:r>
            <a:rPr lang="en-US" b="1"/>
            <a:t>Data Flow Protocol:</a:t>
          </a:r>
          <a:endParaRPr lang="en-US"/>
        </a:p>
      </dgm:t>
    </dgm:pt>
    <dgm:pt modelId="{44AFAEFF-DE7B-40AF-B2C7-6FCC9DF92277}" type="parTrans" cxnId="{A1269223-DBA9-424A-A1B5-7A99D411DD61}">
      <dgm:prSet/>
      <dgm:spPr/>
      <dgm:t>
        <a:bodyPr/>
        <a:lstStyle/>
        <a:p>
          <a:endParaRPr lang="en-US"/>
        </a:p>
      </dgm:t>
    </dgm:pt>
    <dgm:pt modelId="{86200D3C-3837-40D7-ABAF-4D60CB555C2D}" type="sibTrans" cxnId="{A1269223-DBA9-424A-A1B5-7A99D411DD61}">
      <dgm:prSet/>
      <dgm:spPr/>
      <dgm:t>
        <a:bodyPr/>
        <a:lstStyle/>
        <a:p>
          <a:endParaRPr lang="en-US"/>
        </a:p>
      </dgm:t>
    </dgm:pt>
    <dgm:pt modelId="{ADB3C563-71DA-4176-8DAD-BB50DA6D4DB2}">
      <dgm:prSet custT="1"/>
      <dgm:spPr/>
      <dgm:t>
        <a:bodyPr/>
        <a:lstStyle/>
        <a:p>
          <a:pPr>
            <a:lnSpc>
              <a:spcPct val="100000"/>
            </a:lnSpc>
          </a:pPr>
          <a:r>
            <a:rPr lang="en-US" sz="100" b="1"/>
            <a:t> </a:t>
          </a:r>
          <a:endParaRPr lang="en-US" sz="100"/>
        </a:p>
      </dgm:t>
    </dgm:pt>
    <dgm:pt modelId="{3E9BDDFD-1D54-4F1F-939C-8B1763058C5B}" type="parTrans" cxnId="{2ACF0614-3A11-4958-915B-DD58A37353F6}">
      <dgm:prSet/>
      <dgm:spPr/>
      <dgm:t>
        <a:bodyPr/>
        <a:lstStyle/>
        <a:p>
          <a:endParaRPr lang="en-US"/>
        </a:p>
      </dgm:t>
    </dgm:pt>
    <dgm:pt modelId="{C1E59E39-B66E-4D94-A6AD-7A236740AD10}" type="sibTrans" cxnId="{2ACF0614-3A11-4958-915B-DD58A37353F6}">
      <dgm:prSet/>
      <dgm:spPr/>
      <dgm:t>
        <a:bodyPr/>
        <a:lstStyle/>
        <a:p>
          <a:endParaRPr lang="en-US"/>
        </a:p>
      </dgm:t>
    </dgm:pt>
    <dgm:pt modelId="{D7CE53AF-EA14-4A60-B3FD-7915EDAB31BC}">
      <dgm:prSet custT="1"/>
      <dgm:spPr/>
      <dgm:t>
        <a:bodyPr/>
        <a:lstStyle/>
        <a:p>
          <a:r>
            <a:rPr lang="en-US" sz="1800" b="1"/>
            <a:t>Handshaking mechanism:</a:t>
          </a:r>
        </a:p>
      </dgm:t>
    </dgm:pt>
    <dgm:pt modelId="{E68EE297-C91C-461D-975A-387D38D9B9BD}" type="parTrans" cxnId="{493DDD75-1DF2-4924-A8DE-5CB36EF8FE6B}">
      <dgm:prSet/>
      <dgm:spPr/>
      <dgm:t>
        <a:bodyPr/>
        <a:lstStyle/>
        <a:p>
          <a:endParaRPr lang="en-US"/>
        </a:p>
      </dgm:t>
    </dgm:pt>
    <dgm:pt modelId="{6F0E13EA-5F19-401D-A646-B2F8D036EC96}" type="sibTrans" cxnId="{493DDD75-1DF2-4924-A8DE-5CB36EF8FE6B}">
      <dgm:prSet/>
      <dgm:spPr/>
      <dgm:t>
        <a:bodyPr/>
        <a:lstStyle/>
        <a:p>
          <a:endParaRPr lang="en-US"/>
        </a:p>
      </dgm:t>
    </dgm:pt>
    <dgm:pt modelId="{79A09778-7FCB-4967-A72F-0D05D9783684}">
      <dgm:prSet/>
      <dgm:spPr/>
      <dgm:t>
        <a:bodyPr/>
        <a:lstStyle/>
        <a:p>
          <a:pPr>
            <a:lnSpc>
              <a:spcPct val="100000"/>
            </a:lnSpc>
            <a:defRPr b="1"/>
          </a:pPr>
          <a:r>
            <a:rPr lang="en-US" b="1"/>
            <a:t>Buffer Management:</a:t>
          </a:r>
          <a:endParaRPr lang="en-US"/>
        </a:p>
      </dgm:t>
    </dgm:pt>
    <dgm:pt modelId="{2A81E214-8E74-4A93-8381-3517F84553A1}" type="parTrans" cxnId="{0704D074-BDDA-4755-A49C-56234E44CF8E}">
      <dgm:prSet/>
      <dgm:spPr/>
      <dgm:t>
        <a:bodyPr/>
        <a:lstStyle/>
        <a:p>
          <a:endParaRPr lang="en-US"/>
        </a:p>
      </dgm:t>
    </dgm:pt>
    <dgm:pt modelId="{1C077BA6-A893-44BC-97AC-979FD0109DA0}" type="sibTrans" cxnId="{0704D074-BDDA-4755-A49C-56234E44CF8E}">
      <dgm:prSet/>
      <dgm:spPr/>
      <dgm:t>
        <a:bodyPr/>
        <a:lstStyle/>
        <a:p>
          <a:endParaRPr lang="en-US"/>
        </a:p>
      </dgm:t>
    </dgm:pt>
    <dgm:pt modelId="{4588730A-D01E-4E04-A9F1-12AB6DA55EE7}">
      <dgm:prSet custT="1"/>
      <dgm:spPr/>
      <dgm:t>
        <a:bodyPr/>
        <a:lstStyle/>
        <a:p>
          <a:pPr>
            <a:lnSpc>
              <a:spcPct val="100000"/>
            </a:lnSpc>
          </a:pPr>
          <a:endParaRPr lang="en-US" sz="100"/>
        </a:p>
      </dgm:t>
    </dgm:pt>
    <dgm:pt modelId="{7C97F492-5B0F-4699-91D2-736DF4C0C120}" type="parTrans" cxnId="{6397FEDB-EB28-4722-8B7A-C5C8399FD473}">
      <dgm:prSet/>
      <dgm:spPr/>
      <dgm:t>
        <a:bodyPr/>
        <a:lstStyle/>
        <a:p>
          <a:endParaRPr lang="en-US"/>
        </a:p>
      </dgm:t>
    </dgm:pt>
    <dgm:pt modelId="{68C03479-CAD1-441E-ACDB-FDF628F47CA5}" type="sibTrans" cxnId="{6397FEDB-EB28-4722-8B7A-C5C8399FD473}">
      <dgm:prSet/>
      <dgm:spPr/>
      <dgm:t>
        <a:bodyPr/>
        <a:lstStyle/>
        <a:p>
          <a:endParaRPr lang="en-US"/>
        </a:p>
      </dgm:t>
    </dgm:pt>
    <dgm:pt modelId="{C7B81367-9F3D-4C94-9C69-C70E3849765B}">
      <dgm:prSet custT="1"/>
      <dgm:spPr/>
      <dgm:t>
        <a:bodyPr/>
        <a:lstStyle/>
        <a:p>
          <a:r>
            <a:rPr lang="en-US" sz="1800"/>
            <a:t>for character data: charBuffer</a:t>
          </a:r>
        </a:p>
      </dgm:t>
    </dgm:pt>
    <dgm:pt modelId="{EED653D2-AC6B-4ABB-972E-24CA3C79364C}" type="parTrans" cxnId="{969A101C-183B-4F58-9B4E-E0BA25FD2A2A}">
      <dgm:prSet/>
      <dgm:spPr/>
      <dgm:t>
        <a:bodyPr/>
        <a:lstStyle/>
        <a:p>
          <a:endParaRPr lang="zh-HK" altLang="en-US"/>
        </a:p>
      </dgm:t>
    </dgm:pt>
    <dgm:pt modelId="{76ED33F0-12EC-4039-9F18-2D984A92AFE3}" type="sibTrans" cxnId="{969A101C-183B-4F58-9B4E-E0BA25FD2A2A}">
      <dgm:prSet/>
      <dgm:spPr/>
      <dgm:t>
        <a:bodyPr/>
        <a:lstStyle/>
        <a:p>
          <a:endParaRPr lang="zh-HK" altLang="en-US"/>
        </a:p>
      </dgm:t>
    </dgm:pt>
    <dgm:pt modelId="{090BC8A8-2B30-43CF-BBD6-0B68B3866109}">
      <dgm:prSet/>
      <dgm:spPr/>
      <dgm:t>
        <a:bodyPr/>
        <a:lstStyle/>
        <a:p>
          <a:r>
            <a:rPr lang="en-US" sz="1700"/>
            <a:t>document information first, </a:t>
          </a:r>
        </a:p>
      </dgm:t>
    </dgm:pt>
    <dgm:pt modelId="{E30EE3E0-9CFC-4B34-A51C-BE1DBD653CC8}" type="parTrans" cxnId="{7D6DAFF6-C1DD-422C-A4DF-5A7B983C080A}">
      <dgm:prSet/>
      <dgm:spPr/>
      <dgm:t>
        <a:bodyPr/>
        <a:lstStyle/>
        <a:p>
          <a:endParaRPr lang="zh-HK" altLang="en-US"/>
        </a:p>
      </dgm:t>
    </dgm:pt>
    <dgm:pt modelId="{EE52CFD0-FBD0-444C-95B0-50C9010BA596}" type="sibTrans" cxnId="{7D6DAFF6-C1DD-422C-A4DF-5A7B983C080A}">
      <dgm:prSet/>
      <dgm:spPr/>
      <dgm:t>
        <a:bodyPr/>
        <a:lstStyle/>
        <a:p>
          <a:endParaRPr lang="zh-HK" altLang="en-US"/>
        </a:p>
      </dgm:t>
    </dgm:pt>
    <dgm:pt modelId="{2E44EDB4-302C-436B-86AC-61E739E042BE}">
      <dgm:prSet custT="1"/>
      <dgm:spPr/>
      <dgm:t>
        <a:bodyPr/>
        <a:lstStyle/>
        <a:p>
          <a:r>
            <a:rPr lang="en-US" sz="1800"/>
            <a:t>for document: infoBuffer </a:t>
          </a:r>
        </a:p>
      </dgm:t>
    </dgm:pt>
    <dgm:pt modelId="{0EB521E5-6680-4094-BE07-7123EC476246}" type="parTrans" cxnId="{C43D686F-C8EA-4E81-9A16-788BF8FD97D7}">
      <dgm:prSet/>
      <dgm:spPr/>
      <dgm:t>
        <a:bodyPr/>
        <a:lstStyle/>
        <a:p>
          <a:endParaRPr lang="zh-HK" altLang="en-US"/>
        </a:p>
      </dgm:t>
    </dgm:pt>
    <dgm:pt modelId="{0E40E2D8-8D92-4518-A9C0-864FF2E33345}" type="sibTrans" cxnId="{C43D686F-C8EA-4E81-9A16-788BF8FD97D7}">
      <dgm:prSet/>
      <dgm:spPr/>
      <dgm:t>
        <a:bodyPr/>
        <a:lstStyle/>
        <a:p>
          <a:endParaRPr lang="zh-HK" altLang="en-US"/>
        </a:p>
      </dgm:t>
    </dgm:pt>
    <dgm:pt modelId="{1143BEFF-4348-46B0-8A78-715662F0EB80}">
      <dgm:prSet/>
      <dgm:spPr/>
      <dgm:t>
        <a:bodyPr/>
        <a:lstStyle/>
        <a:p>
          <a:r>
            <a:rPr lang="en-US" sz="1700"/>
            <a:t>CDC_Receive_FS() callback function</a:t>
          </a:r>
        </a:p>
      </dgm:t>
    </dgm:pt>
    <dgm:pt modelId="{9BDE48E7-C3D9-4F28-A43A-1EFDDC650FC7}" type="parTrans" cxnId="{BA4B8BBF-FCF9-4E0F-AB2A-F4C759FEE199}">
      <dgm:prSet/>
      <dgm:spPr/>
      <dgm:t>
        <a:bodyPr/>
        <a:lstStyle/>
        <a:p>
          <a:endParaRPr lang="zh-HK" altLang="en-US"/>
        </a:p>
      </dgm:t>
    </dgm:pt>
    <dgm:pt modelId="{831E663B-F1B4-4A74-9857-33DCCCDF7E28}" type="sibTrans" cxnId="{BA4B8BBF-FCF9-4E0F-AB2A-F4C759FEE199}">
      <dgm:prSet/>
      <dgm:spPr/>
      <dgm:t>
        <a:bodyPr/>
        <a:lstStyle/>
        <a:p>
          <a:endParaRPr lang="zh-HK" altLang="en-US"/>
        </a:p>
      </dgm:t>
    </dgm:pt>
    <dgm:pt modelId="{22320603-A8DD-4707-90B1-549D320A7381}">
      <dgm:prSet/>
      <dgm:spPr/>
      <dgm:t>
        <a:bodyPr/>
        <a:lstStyle/>
        <a:p>
          <a:r>
            <a:rPr lang="en-US" sz="1700"/>
            <a:t>CDC_Transmit_FS() function</a:t>
          </a:r>
        </a:p>
      </dgm:t>
    </dgm:pt>
    <dgm:pt modelId="{394828C3-AE9A-400F-A741-EDE7867A5817}" type="parTrans" cxnId="{DE02A7D8-65DB-4D29-B5C1-A164B678F9AD}">
      <dgm:prSet/>
      <dgm:spPr/>
      <dgm:t>
        <a:bodyPr/>
        <a:lstStyle/>
        <a:p>
          <a:endParaRPr lang="zh-HK" altLang="en-US"/>
        </a:p>
      </dgm:t>
    </dgm:pt>
    <dgm:pt modelId="{018D93D7-F585-47DF-964C-C2FF77DA41B7}" type="sibTrans" cxnId="{DE02A7D8-65DB-4D29-B5C1-A164B678F9AD}">
      <dgm:prSet/>
      <dgm:spPr/>
      <dgm:t>
        <a:bodyPr/>
        <a:lstStyle/>
        <a:p>
          <a:endParaRPr lang="zh-HK" altLang="en-US"/>
        </a:p>
      </dgm:t>
    </dgm:pt>
    <dgm:pt modelId="{8A21E4A5-3D21-4EAF-9838-32862926678E}">
      <dgm:prSet/>
      <dgm:spPr/>
      <dgm:t>
        <a:bodyPr/>
        <a:lstStyle/>
        <a:p>
          <a:r>
            <a:rPr lang="en-US" sz="1700"/>
            <a:t> with Ready and End signals </a:t>
          </a:r>
        </a:p>
      </dgm:t>
    </dgm:pt>
    <dgm:pt modelId="{1DD31BBE-38A6-4BBA-82C4-D81EACA4EC30}" type="parTrans" cxnId="{8FB3BC22-C708-4E97-8407-746AF4F903C7}">
      <dgm:prSet/>
      <dgm:spPr/>
      <dgm:t>
        <a:bodyPr/>
        <a:lstStyle/>
        <a:p>
          <a:endParaRPr lang="zh-HK" altLang="en-US"/>
        </a:p>
      </dgm:t>
    </dgm:pt>
    <dgm:pt modelId="{99E9DE72-EE4A-40D5-B051-08E2034D3909}" type="sibTrans" cxnId="{8FB3BC22-C708-4E97-8407-746AF4F903C7}">
      <dgm:prSet/>
      <dgm:spPr/>
      <dgm:t>
        <a:bodyPr/>
        <a:lstStyle/>
        <a:p>
          <a:endParaRPr lang="zh-HK" altLang="en-US"/>
        </a:p>
      </dgm:t>
    </dgm:pt>
    <dgm:pt modelId="{C7078686-161E-4B11-B4AC-C42AB78F8F41}">
      <dgm:prSet custT="1"/>
      <dgm:spPr/>
      <dgm:t>
        <a:bodyPr/>
        <a:lstStyle/>
        <a:p>
          <a:endParaRPr lang="en-US" sz="600"/>
        </a:p>
      </dgm:t>
    </dgm:pt>
    <dgm:pt modelId="{2857C50B-1B1E-4D06-BA61-FD203B57ECA9}" type="parTrans" cxnId="{F1122623-014F-4925-BED5-D79857DBB4B0}">
      <dgm:prSet/>
      <dgm:spPr/>
      <dgm:t>
        <a:bodyPr/>
        <a:lstStyle/>
        <a:p>
          <a:endParaRPr lang="zh-HK" altLang="en-US"/>
        </a:p>
      </dgm:t>
    </dgm:pt>
    <dgm:pt modelId="{22CA12E9-1380-4F2C-B4BD-20CB4141CDF6}" type="sibTrans" cxnId="{F1122623-014F-4925-BED5-D79857DBB4B0}">
      <dgm:prSet/>
      <dgm:spPr/>
      <dgm:t>
        <a:bodyPr/>
        <a:lstStyle/>
        <a:p>
          <a:endParaRPr lang="zh-HK" altLang="en-US"/>
        </a:p>
      </dgm:t>
    </dgm:pt>
    <dgm:pt modelId="{F7CF77EE-E539-42F5-9DFD-E0C326BA417E}">
      <dgm:prSet custT="1"/>
      <dgm:spPr/>
      <dgm:t>
        <a:bodyPr/>
        <a:lstStyle/>
        <a:p>
          <a:endParaRPr lang="en-US" sz="600"/>
        </a:p>
      </dgm:t>
    </dgm:pt>
    <dgm:pt modelId="{0FEC370D-9B16-4FC5-B2CA-A94ABE5DAAD2}" type="parTrans" cxnId="{7BC7DE70-5EE7-487B-A2A8-C9C1F7084100}">
      <dgm:prSet/>
      <dgm:spPr/>
      <dgm:t>
        <a:bodyPr/>
        <a:lstStyle/>
        <a:p>
          <a:endParaRPr lang="zh-HK" altLang="en-US"/>
        </a:p>
      </dgm:t>
    </dgm:pt>
    <dgm:pt modelId="{F7B27F57-DA16-4C4E-B228-9B811F3DF6CB}" type="sibTrans" cxnId="{7BC7DE70-5EE7-487B-A2A8-C9C1F7084100}">
      <dgm:prSet/>
      <dgm:spPr/>
      <dgm:t>
        <a:bodyPr/>
        <a:lstStyle/>
        <a:p>
          <a:endParaRPr lang="zh-HK" altLang="en-US"/>
        </a:p>
      </dgm:t>
    </dgm:pt>
    <dgm:pt modelId="{79BC0426-408E-4991-B32B-B50AEA17D43A}">
      <dgm:prSet custT="1"/>
      <dgm:spPr/>
      <dgm:t>
        <a:bodyPr/>
        <a:lstStyle/>
        <a:p>
          <a:r>
            <a:rPr lang="en-US" sz="1800" b="1"/>
            <a:t>virtual serial port over USB</a:t>
          </a:r>
        </a:p>
      </dgm:t>
    </dgm:pt>
    <dgm:pt modelId="{B99BDCDD-CC41-4721-9A66-999F8A9379AC}" type="sibTrans" cxnId="{1FACF6F4-8EEB-4DEB-8D08-617E7F3B4F90}">
      <dgm:prSet/>
      <dgm:spPr/>
      <dgm:t>
        <a:bodyPr/>
        <a:lstStyle/>
        <a:p>
          <a:endParaRPr lang="zh-HK" altLang="en-US"/>
        </a:p>
      </dgm:t>
    </dgm:pt>
    <dgm:pt modelId="{9E014B2F-BCB8-481C-A71B-22619C3FDC32}" type="parTrans" cxnId="{1FACF6F4-8EEB-4DEB-8D08-617E7F3B4F90}">
      <dgm:prSet/>
      <dgm:spPr/>
      <dgm:t>
        <a:bodyPr/>
        <a:lstStyle/>
        <a:p>
          <a:endParaRPr lang="zh-HK" altLang="en-US"/>
        </a:p>
      </dgm:t>
    </dgm:pt>
    <dgm:pt modelId="{5B17C8AF-B9CA-4601-9724-4EE542319D04}">
      <dgm:prSet custT="1"/>
      <dgm:spPr/>
      <dgm:t>
        <a:bodyPr/>
        <a:lstStyle/>
        <a:p>
          <a:r>
            <a:rPr lang="en-US" sz="1800" b="1"/>
            <a:t>Handles data :</a:t>
          </a:r>
        </a:p>
      </dgm:t>
    </dgm:pt>
    <dgm:pt modelId="{5E10CEE9-48E5-4DE3-8B76-8BEB5525DD35}" type="parTrans" cxnId="{9DE10906-635F-47F5-B51C-9C5B58D15BD3}">
      <dgm:prSet/>
      <dgm:spPr/>
      <dgm:t>
        <a:bodyPr/>
        <a:lstStyle/>
        <a:p>
          <a:endParaRPr lang="zh-HK" altLang="en-US"/>
        </a:p>
      </dgm:t>
    </dgm:pt>
    <dgm:pt modelId="{36EE7861-7588-4049-9707-06585A83CB8B}" type="sibTrans" cxnId="{9DE10906-635F-47F5-B51C-9C5B58D15BD3}">
      <dgm:prSet/>
      <dgm:spPr/>
      <dgm:t>
        <a:bodyPr/>
        <a:lstStyle/>
        <a:p>
          <a:endParaRPr lang="zh-HK" altLang="en-US"/>
        </a:p>
      </dgm:t>
    </dgm:pt>
    <dgm:pt modelId="{7BCD7637-C3E5-47F0-9276-497E3A541572}">
      <dgm:prSet custT="1"/>
      <dgm:spPr/>
      <dgm:t>
        <a:bodyPr/>
        <a:lstStyle/>
        <a:p>
          <a:endParaRPr lang="en-US" sz="1000" b="1"/>
        </a:p>
      </dgm:t>
    </dgm:pt>
    <dgm:pt modelId="{3935843E-F4D2-4AAC-B14F-4737EB678973}" type="parTrans" cxnId="{D7F39225-40B6-4B9B-9DC6-C0D6D30E6689}">
      <dgm:prSet/>
      <dgm:spPr/>
      <dgm:t>
        <a:bodyPr/>
        <a:lstStyle/>
        <a:p>
          <a:endParaRPr lang="zh-HK" altLang="en-US"/>
        </a:p>
      </dgm:t>
    </dgm:pt>
    <dgm:pt modelId="{22622EAE-E232-4876-9966-4E8CA1A1EC9F}" type="sibTrans" cxnId="{D7F39225-40B6-4B9B-9DC6-C0D6D30E6689}">
      <dgm:prSet/>
      <dgm:spPr/>
      <dgm:t>
        <a:bodyPr/>
        <a:lstStyle/>
        <a:p>
          <a:endParaRPr lang="zh-HK" altLang="en-US"/>
        </a:p>
      </dgm:t>
    </dgm:pt>
    <dgm:pt modelId="{C5712A6B-2B02-4F83-AC74-B2CD0623A9D1}">
      <dgm:prSet/>
      <dgm:spPr/>
      <dgm:t>
        <a:bodyPr/>
        <a:lstStyle/>
        <a:p>
          <a:r>
            <a:rPr lang="en-US" sz="1800" b="1"/>
            <a:t>Two-phase transfer:</a:t>
          </a:r>
          <a:endParaRPr lang="en-US" sz="1700"/>
        </a:p>
      </dgm:t>
    </dgm:pt>
    <dgm:pt modelId="{D06ACBA2-D318-4D7B-81CA-16C5EFF5CDB6}" type="sibTrans" cxnId="{61EC0591-0CEB-4A6E-9B14-180042C9EA92}">
      <dgm:prSet/>
      <dgm:spPr/>
      <dgm:t>
        <a:bodyPr/>
        <a:lstStyle/>
        <a:p>
          <a:endParaRPr lang="zh-HK" altLang="en-US"/>
        </a:p>
      </dgm:t>
    </dgm:pt>
    <dgm:pt modelId="{EC373D98-C44F-4F31-8795-045ED3A5CBDF}" type="parTrans" cxnId="{61EC0591-0CEB-4A6E-9B14-180042C9EA92}">
      <dgm:prSet/>
      <dgm:spPr/>
      <dgm:t>
        <a:bodyPr/>
        <a:lstStyle/>
        <a:p>
          <a:endParaRPr lang="zh-HK" altLang="en-US"/>
        </a:p>
      </dgm:t>
    </dgm:pt>
    <dgm:pt modelId="{33D43027-1DDD-4A60-AA62-1EB8AF30B91C}">
      <dgm:prSet/>
      <dgm:spPr/>
      <dgm:t>
        <a:bodyPr/>
        <a:lstStyle/>
        <a:p>
          <a:r>
            <a:rPr lang="en-US" sz="1800" b="1"/>
            <a:t>Separate buffers:</a:t>
          </a:r>
          <a:endParaRPr lang="en-US" sz="2000"/>
        </a:p>
      </dgm:t>
    </dgm:pt>
    <dgm:pt modelId="{7574866D-0260-4A6C-AAB6-E65044F223F6}" type="parTrans" cxnId="{467E40F1-4A96-4A8A-A43A-6940AE8A6804}">
      <dgm:prSet/>
      <dgm:spPr/>
      <dgm:t>
        <a:bodyPr/>
        <a:lstStyle/>
        <a:p>
          <a:endParaRPr lang="zh-HK" altLang="en-US"/>
        </a:p>
      </dgm:t>
    </dgm:pt>
    <dgm:pt modelId="{A5861549-8E70-4D3A-A64F-22C44C635CD9}" type="sibTrans" cxnId="{467E40F1-4A96-4A8A-A43A-6940AE8A6804}">
      <dgm:prSet/>
      <dgm:spPr/>
      <dgm:t>
        <a:bodyPr/>
        <a:lstStyle/>
        <a:p>
          <a:endParaRPr lang="zh-HK" altLang="en-US"/>
        </a:p>
      </dgm:t>
    </dgm:pt>
    <dgm:pt modelId="{D0E4AA05-3EA3-460B-B532-38548AB391E9}">
      <dgm:prSet/>
      <dgm:spPr/>
      <dgm:t>
        <a:bodyPr/>
        <a:lstStyle/>
        <a:p>
          <a:r>
            <a:rPr lang="en-US" sz="1700"/>
            <a:t>then character by character data</a:t>
          </a:r>
        </a:p>
      </dgm:t>
    </dgm:pt>
    <dgm:pt modelId="{932D796F-FA84-4B14-86A9-5DF5193BE214}" type="parTrans" cxnId="{75998509-0DFC-49A2-BCA2-F91CF1A1CED9}">
      <dgm:prSet/>
      <dgm:spPr/>
      <dgm:t>
        <a:bodyPr/>
        <a:lstStyle/>
        <a:p>
          <a:endParaRPr lang="zh-HK" altLang="en-US"/>
        </a:p>
      </dgm:t>
    </dgm:pt>
    <dgm:pt modelId="{373D7D1C-EFCF-433B-80B7-543E433E32C8}" type="sibTrans" cxnId="{75998509-0DFC-49A2-BCA2-F91CF1A1CED9}">
      <dgm:prSet/>
      <dgm:spPr/>
      <dgm:t>
        <a:bodyPr/>
        <a:lstStyle/>
        <a:p>
          <a:endParaRPr lang="zh-HK" altLang="en-US"/>
        </a:p>
      </dgm:t>
    </dgm:pt>
    <dgm:pt modelId="{14C179AD-DC25-4611-8BFC-CC96AE204EC1}">
      <dgm:prSet custT="1"/>
      <dgm:spPr/>
      <dgm:t>
        <a:bodyPr/>
        <a:lstStyle/>
        <a:p>
          <a:pPr>
            <a:lnSpc>
              <a:spcPct val="100000"/>
            </a:lnSpc>
          </a:pPr>
          <a:endParaRPr lang="en-US" sz="200"/>
        </a:p>
      </dgm:t>
    </dgm:pt>
    <dgm:pt modelId="{A52456E8-95DE-401E-B97C-501D95BB226C}" type="parTrans" cxnId="{F5381B5D-BD28-4F5C-BBCE-70BF6FD0289D}">
      <dgm:prSet/>
      <dgm:spPr/>
      <dgm:t>
        <a:bodyPr/>
        <a:lstStyle/>
        <a:p>
          <a:endParaRPr lang="zh-HK" altLang="en-US"/>
        </a:p>
      </dgm:t>
    </dgm:pt>
    <dgm:pt modelId="{0CF47FF6-74C9-479F-A61B-B3A233E1D1E9}" type="sibTrans" cxnId="{F5381B5D-BD28-4F5C-BBCE-70BF6FD0289D}">
      <dgm:prSet/>
      <dgm:spPr/>
      <dgm:t>
        <a:bodyPr/>
        <a:lstStyle/>
        <a:p>
          <a:endParaRPr lang="zh-HK" altLang="en-US"/>
        </a:p>
      </dgm:t>
    </dgm:pt>
    <dgm:pt modelId="{57E554AC-5D93-4B17-A30D-D2DE5CE7EB30}" type="pres">
      <dgm:prSet presAssocID="{0C6847AC-2ED0-4DBB-9950-3B645ED956F8}" presName="root" presStyleCnt="0">
        <dgm:presLayoutVars>
          <dgm:dir/>
          <dgm:resizeHandles val="exact"/>
        </dgm:presLayoutVars>
      </dgm:prSet>
      <dgm:spPr/>
    </dgm:pt>
    <dgm:pt modelId="{646BE19B-0C9A-49FE-9F97-B6B947410164}" type="pres">
      <dgm:prSet presAssocID="{E1B056A5-70D2-4D2A-9071-728C9760EA4E}" presName="compNode" presStyleCnt="0"/>
      <dgm:spPr/>
    </dgm:pt>
    <dgm:pt modelId="{2A766059-5194-4457-A56F-5F034B612BCC}" type="pres">
      <dgm:prSet presAssocID="{E1B056A5-70D2-4D2A-9071-728C9760EA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B"/>
        </a:ext>
      </dgm:extLst>
    </dgm:pt>
    <dgm:pt modelId="{34E2DD21-C08F-46D9-A101-1832CC70E350}" type="pres">
      <dgm:prSet presAssocID="{E1B056A5-70D2-4D2A-9071-728C9760EA4E}" presName="iconSpace" presStyleCnt="0"/>
      <dgm:spPr/>
    </dgm:pt>
    <dgm:pt modelId="{39061B13-F3BD-43CC-9DA5-A97FD48C0488}" type="pres">
      <dgm:prSet presAssocID="{E1B056A5-70D2-4D2A-9071-728C9760EA4E}" presName="parTx" presStyleLbl="revTx" presStyleIdx="0" presStyleCnt="6">
        <dgm:presLayoutVars>
          <dgm:chMax val="0"/>
          <dgm:chPref val="0"/>
        </dgm:presLayoutVars>
      </dgm:prSet>
      <dgm:spPr/>
    </dgm:pt>
    <dgm:pt modelId="{1D792D5E-57C3-488F-A8DD-F2D498D82B27}" type="pres">
      <dgm:prSet presAssocID="{E1B056A5-70D2-4D2A-9071-728C9760EA4E}" presName="txSpace" presStyleCnt="0"/>
      <dgm:spPr/>
    </dgm:pt>
    <dgm:pt modelId="{07BD7FD0-0773-4365-BAC5-10A73330A48A}" type="pres">
      <dgm:prSet presAssocID="{E1B056A5-70D2-4D2A-9071-728C9760EA4E}" presName="desTx" presStyleLbl="revTx" presStyleIdx="1" presStyleCnt="6">
        <dgm:presLayoutVars/>
      </dgm:prSet>
      <dgm:spPr/>
    </dgm:pt>
    <dgm:pt modelId="{50DB3F66-DA72-49C4-935D-B17DD8040C69}" type="pres">
      <dgm:prSet presAssocID="{3F2E73E0-5DF4-4654-AA0A-BFCE17205CD5}" presName="sibTrans" presStyleCnt="0"/>
      <dgm:spPr/>
    </dgm:pt>
    <dgm:pt modelId="{9A11FA6A-4BF0-4DC2-ACEC-9AE1F8C52E91}" type="pres">
      <dgm:prSet presAssocID="{8F1493AB-3F42-470D-8A89-13861E115760}" presName="compNode" presStyleCnt="0"/>
      <dgm:spPr/>
    </dgm:pt>
    <dgm:pt modelId="{53AB409B-9A5B-446C-B3E2-BDC420C7CE05}" type="pres">
      <dgm:prSet presAssocID="{8F1493AB-3F42-470D-8A89-13861E1157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握手"/>
        </a:ext>
      </dgm:extLst>
    </dgm:pt>
    <dgm:pt modelId="{AAE8C3B2-803C-45F6-9DF3-0F0EF9C36FFC}" type="pres">
      <dgm:prSet presAssocID="{8F1493AB-3F42-470D-8A89-13861E115760}" presName="iconSpace" presStyleCnt="0"/>
      <dgm:spPr/>
    </dgm:pt>
    <dgm:pt modelId="{54B990F2-F6BB-4EF3-AF64-63C71DB8551F}" type="pres">
      <dgm:prSet presAssocID="{8F1493AB-3F42-470D-8A89-13861E115760}" presName="parTx" presStyleLbl="revTx" presStyleIdx="2" presStyleCnt="6">
        <dgm:presLayoutVars>
          <dgm:chMax val="0"/>
          <dgm:chPref val="0"/>
        </dgm:presLayoutVars>
      </dgm:prSet>
      <dgm:spPr/>
    </dgm:pt>
    <dgm:pt modelId="{40564C7B-54DA-4842-81F2-18A815D88F9E}" type="pres">
      <dgm:prSet presAssocID="{8F1493AB-3F42-470D-8A89-13861E115760}" presName="txSpace" presStyleCnt="0"/>
      <dgm:spPr/>
    </dgm:pt>
    <dgm:pt modelId="{AC383C14-5237-4D8B-BF4B-4FF5C84F931C}" type="pres">
      <dgm:prSet presAssocID="{8F1493AB-3F42-470D-8A89-13861E115760}" presName="desTx" presStyleLbl="revTx" presStyleIdx="3" presStyleCnt="6">
        <dgm:presLayoutVars/>
      </dgm:prSet>
      <dgm:spPr/>
    </dgm:pt>
    <dgm:pt modelId="{D3D70F1C-F4E8-43E1-AF8B-2B2B96DC9625}" type="pres">
      <dgm:prSet presAssocID="{86200D3C-3837-40D7-ABAF-4D60CB555C2D}" presName="sibTrans" presStyleCnt="0"/>
      <dgm:spPr/>
    </dgm:pt>
    <dgm:pt modelId="{9ECA2E41-7945-41C2-AB0A-773AF5DEFD2F}" type="pres">
      <dgm:prSet presAssocID="{79A09778-7FCB-4967-A72F-0D05D9783684}" presName="compNode" presStyleCnt="0"/>
      <dgm:spPr/>
    </dgm:pt>
    <dgm:pt modelId="{8B560F38-A67E-448A-944D-B0200099224B}" type="pres">
      <dgm:prSet presAssocID="{79A09778-7FCB-4967-A72F-0D05D97836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階層圖"/>
        </a:ext>
      </dgm:extLst>
    </dgm:pt>
    <dgm:pt modelId="{757AC347-E539-469A-9451-DFC42498DE0D}" type="pres">
      <dgm:prSet presAssocID="{79A09778-7FCB-4967-A72F-0D05D9783684}" presName="iconSpace" presStyleCnt="0"/>
      <dgm:spPr/>
    </dgm:pt>
    <dgm:pt modelId="{63EDE3CE-E2E9-46E9-A3E4-50B244A25DC5}" type="pres">
      <dgm:prSet presAssocID="{79A09778-7FCB-4967-A72F-0D05D9783684}" presName="parTx" presStyleLbl="revTx" presStyleIdx="4" presStyleCnt="6">
        <dgm:presLayoutVars>
          <dgm:chMax val="0"/>
          <dgm:chPref val="0"/>
        </dgm:presLayoutVars>
      </dgm:prSet>
      <dgm:spPr/>
    </dgm:pt>
    <dgm:pt modelId="{55DB90F5-94EC-44E9-8C17-80483D0C0580}" type="pres">
      <dgm:prSet presAssocID="{79A09778-7FCB-4967-A72F-0D05D9783684}" presName="txSpace" presStyleCnt="0"/>
      <dgm:spPr/>
    </dgm:pt>
    <dgm:pt modelId="{84F91FE3-EF55-4BA4-8A89-765B9A8059E8}" type="pres">
      <dgm:prSet presAssocID="{79A09778-7FCB-4967-A72F-0D05D9783684}" presName="desTx" presStyleLbl="revTx" presStyleIdx="5" presStyleCnt="6">
        <dgm:presLayoutVars/>
      </dgm:prSet>
      <dgm:spPr/>
    </dgm:pt>
  </dgm:ptLst>
  <dgm:cxnLst>
    <dgm:cxn modelId="{9DE10906-635F-47F5-B51C-9C5B58D15BD3}" srcId="{E529977A-0FD9-4611-955D-B8973E216B6C}" destId="{5B17C8AF-B9CA-4601-9724-4EE542319D04}" srcOrd="2" destOrd="0" parTransId="{5E10CEE9-48E5-4DE3-8B76-8BEB5525DD35}" sibTransId="{36EE7861-7588-4049-9707-06585A83CB8B}"/>
    <dgm:cxn modelId="{75998509-0DFC-49A2-BCA2-F91CF1A1CED9}" srcId="{C5712A6B-2B02-4F83-AC74-B2CD0623A9D1}" destId="{D0E4AA05-3EA3-460B-B532-38548AB391E9}" srcOrd="1" destOrd="0" parTransId="{932D796F-FA84-4B14-86A9-5DF5193BE214}" sibTransId="{373D7D1C-EFCF-433B-80B7-543E433E32C8}"/>
    <dgm:cxn modelId="{65FF0613-C8BC-4100-862E-1EF890F7028F}" type="presOf" srcId="{79BC0426-408E-4991-B32B-B50AEA17D43A}" destId="{07BD7FD0-0773-4365-BAC5-10A73330A48A}" srcOrd="0" destOrd="1" presId="urn:microsoft.com/office/officeart/2018/2/layout/IconLabelDescriptionList"/>
    <dgm:cxn modelId="{2ACF0614-3A11-4958-915B-DD58A37353F6}" srcId="{8F1493AB-3F42-470D-8A89-13861E115760}" destId="{ADB3C563-71DA-4176-8DAD-BB50DA6D4DB2}" srcOrd="0" destOrd="0" parTransId="{3E9BDDFD-1D54-4F1F-939C-8B1763058C5B}" sibTransId="{C1E59E39-B66E-4D94-A6AD-7A236740AD10}"/>
    <dgm:cxn modelId="{969A101C-183B-4F58-9B4E-E0BA25FD2A2A}" srcId="{33D43027-1DDD-4A60-AA62-1EB8AF30B91C}" destId="{C7B81367-9F3D-4C94-9C69-C70E3849765B}" srcOrd="1" destOrd="0" parTransId="{EED653D2-AC6B-4ABB-972E-24CA3C79364C}" sibTransId="{76ED33F0-12EC-4039-9F18-2D984A92AFE3}"/>
    <dgm:cxn modelId="{8FB3BC22-C708-4E97-8407-746AF4F903C7}" srcId="{D7CE53AF-EA14-4A60-B3FD-7915EDAB31BC}" destId="{8A21E4A5-3D21-4EAF-9838-32862926678E}" srcOrd="0" destOrd="0" parTransId="{1DD31BBE-38A6-4BBA-82C4-D81EACA4EC30}" sibTransId="{99E9DE72-EE4A-40D5-B051-08E2034D3909}"/>
    <dgm:cxn modelId="{F1122623-014F-4925-BED5-D79857DBB4B0}" srcId="{14C179AD-DC25-4611-8BFC-CC96AE204EC1}" destId="{C7078686-161E-4B11-B4AC-C42AB78F8F41}" srcOrd="0" destOrd="0" parTransId="{2857C50B-1B1E-4D06-BA61-FD203B57ECA9}" sibTransId="{22CA12E9-1380-4F2C-B4BD-20CB4141CDF6}"/>
    <dgm:cxn modelId="{A1269223-DBA9-424A-A1B5-7A99D411DD61}" srcId="{0C6847AC-2ED0-4DBB-9950-3B645ED956F8}" destId="{8F1493AB-3F42-470D-8A89-13861E115760}" srcOrd="1" destOrd="0" parTransId="{44AFAEFF-DE7B-40AF-B2C7-6FCC9DF92277}" sibTransId="{86200D3C-3837-40D7-ABAF-4D60CB555C2D}"/>
    <dgm:cxn modelId="{D7F39225-40B6-4B9B-9DC6-C0D6D30E6689}" srcId="{E529977A-0FD9-4611-955D-B8973E216B6C}" destId="{7BCD7637-C3E5-47F0-9276-497E3A541572}" srcOrd="1" destOrd="0" parTransId="{3935843E-F4D2-4AAC-B14F-4737EB678973}" sibTransId="{22622EAE-E232-4876-9966-4E8CA1A1EC9F}"/>
    <dgm:cxn modelId="{F7CBC129-C87D-4911-8C80-BCE26770E098}" type="presOf" srcId="{8F1493AB-3F42-470D-8A89-13861E115760}" destId="{54B990F2-F6BB-4EF3-AF64-63C71DB8551F}" srcOrd="0" destOrd="0" presId="urn:microsoft.com/office/officeart/2018/2/layout/IconLabelDescriptionList"/>
    <dgm:cxn modelId="{B00E0B2C-9EE3-4325-9B20-9776BD374F34}" type="presOf" srcId="{C5712A6B-2B02-4F83-AC74-B2CD0623A9D1}" destId="{AC383C14-5237-4D8B-BF4B-4FF5C84F931C}" srcOrd="0" destOrd="1" presId="urn:microsoft.com/office/officeart/2018/2/layout/IconLabelDescriptionList"/>
    <dgm:cxn modelId="{8E3FBE2D-2231-4456-8D18-4036BD1C0788}" type="presOf" srcId="{090BC8A8-2B30-43CF-BBD6-0B68B3866109}" destId="{AC383C14-5237-4D8B-BF4B-4FF5C84F931C}" srcOrd="0" destOrd="2" presId="urn:microsoft.com/office/officeart/2018/2/layout/IconLabelDescriptionList"/>
    <dgm:cxn modelId="{ED45F82F-B840-44D3-985B-39ACBFFFB400}" type="presOf" srcId="{7BCD7637-C3E5-47F0-9276-497E3A541572}" destId="{07BD7FD0-0773-4365-BAC5-10A73330A48A}" srcOrd="0" destOrd="2" presId="urn:microsoft.com/office/officeart/2018/2/layout/IconLabelDescriptionList"/>
    <dgm:cxn modelId="{15F4F632-B93B-414D-BEFC-24062D031E6A}" type="presOf" srcId="{8A21E4A5-3D21-4EAF-9838-32862926678E}" destId="{AC383C14-5237-4D8B-BF4B-4FF5C84F931C}" srcOrd="0" destOrd="7" presId="urn:microsoft.com/office/officeart/2018/2/layout/IconLabelDescriptionList"/>
    <dgm:cxn modelId="{FEBA2533-C95E-4A21-9187-DEF45009739F}" srcId="{E529977A-0FD9-4611-955D-B8973E216B6C}" destId="{CFD5FC24-B84B-4249-BC2C-3B7B36101136}" srcOrd="3" destOrd="0" parTransId="{C0AE5F70-4B92-4063-B1E4-AEA49A033985}" sibTransId="{57E28F66-BF33-4ABA-B949-0636855B2B7C}"/>
    <dgm:cxn modelId="{2B7C143C-76F9-4267-9B61-00F48093E441}" type="presOf" srcId="{14C179AD-DC25-4611-8BFC-CC96AE204EC1}" destId="{AC383C14-5237-4D8B-BF4B-4FF5C84F931C}" srcOrd="0" destOrd="4" presId="urn:microsoft.com/office/officeart/2018/2/layout/IconLabelDescriptionList"/>
    <dgm:cxn modelId="{4E4E2940-5D22-4C76-BD73-9BF5FB8ED83F}" type="presOf" srcId="{2E44EDB4-302C-436B-86AC-61E739E042BE}" destId="{84F91FE3-EF55-4BA4-8A89-765B9A8059E8}" srcOrd="0" destOrd="2" presId="urn:microsoft.com/office/officeart/2018/2/layout/IconLabelDescriptionList"/>
    <dgm:cxn modelId="{F5381B5D-BD28-4F5C-BBCE-70BF6FD0289D}" srcId="{8F1493AB-3F42-470D-8A89-13861E115760}" destId="{14C179AD-DC25-4611-8BFC-CC96AE204EC1}" srcOrd="1" destOrd="0" parTransId="{A52456E8-95DE-401E-B97C-501D95BB226C}" sibTransId="{0CF47FF6-74C9-479F-A61B-B3A233E1D1E9}"/>
    <dgm:cxn modelId="{9E729361-D92E-4BCD-BEA9-39A2935F71D6}" srcId="{0C6847AC-2ED0-4DBB-9950-3B645ED956F8}" destId="{E1B056A5-70D2-4D2A-9071-728C9760EA4E}" srcOrd="0" destOrd="0" parTransId="{CA90A351-1118-4FAD-B8F9-A9A144CF89AE}" sibTransId="{3F2E73E0-5DF4-4654-AA0A-BFCE17205CD5}"/>
    <dgm:cxn modelId="{A77D1762-54E7-4E08-B939-E4BF80587A3E}" type="presOf" srcId="{ADB3C563-71DA-4176-8DAD-BB50DA6D4DB2}" destId="{AC383C14-5237-4D8B-BF4B-4FF5C84F931C}" srcOrd="0" destOrd="0" presId="urn:microsoft.com/office/officeart/2018/2/layout/IconLabelDescriptionList"/>
    <dgm:cxn modelId="{2B50EA42-AFA3-4159-86C8-0C45C1AC026C}" type="presOf" srcId="{22320603-A8DD-4707-90B1-549D320A7381}" destId="{07BD7FD0-0773-4365-BAC5-10A73330A48A}" srcOrd="0" destOrd="7" presId="urn:microsoft.com/office/officeart/2018/2/layout/IconLabelDescriptionList"/>
    <dgm:cxn modelId="{C43D686F-C8EA-4E81-9A16-788BF8FD97D7}" srcId="{33D43027-1DDD-4A60-AA62-1EB8AF30B91C}" destId="{2E44EDB4-302C-436B-86AC-61E739E042BE}" srcOrd="0" destOrd="0" parTransId="{0EB521E5-6680-4094-BE07-7123EC476246}" sibTransId="{0E40E2D8-8D92-4518-A9C0-864FF2E33345}"/>
    <dgm:cxn modelId="{1F26F84F-6612-4FBC-9A4B-EADC96984B07}" type="presOf" srcId="{4588730A-D01E-4E04-A9F1-12AB6DA55EE7}" destId="{84F91FE3-EF55-4BA4-8A89-765B9A8059E8}" srcOrd="0" destOrd="0" presId="urn:microsoft.com/office/officeart/2018/2/layout/IconLabelDescriptionList"/>
    <dgm:cxn modelId="{7BC7DE70-5EE7-487B-A2A8-C9C1F7084100}" srcId="{5B17C8AF-B9CA-4601-9724-4EE542319D04}" destId="{F7CF77EE-E539-42F5-9DFD-E0C326BA417E}" srcOrd="1" destOrd="0" parTransId="{0FEC370D-9B16-4FC5-B2CA-A94ABE5DAAD2}" sibTransId="{F7B27F57-DA16-4C4E-B228-9B811F3DF6CB}"/>
    <dgm:cxn modelId="{B6779754-9F72-452D-A67F-4AD762279995}" type="presOf" srcId="{E529977A-0FD9-4611-955D-B8973E216B6C}" destId="{07BD7FD0-0773-4365-BAC5-10A73330A48A}" srcOrd="0" destOrd="0" presId="urn:microsoft.com/office/officeart/2018/2/layout/IconLabelDescriptionList"/>
    <dgm:cxn modelId="{0704D074-BDDA-4755-A49C-56234E44CF8E}" srcId="{0C6847AC-2ED0-4DBB-9950-3B645ED956F8}" destId="{79A09778-7FCB-4967-A72F-0D05D9783684}" srcOrd="2" destOrd="0" parTransId="{2A81E214-8E74-4A93-8381-3517F84553A1}" sibTransId="{1C077BA6-A893-44BC-97AC-979FD0109DA0}"/>
    <dgm:cxn modelId="{493DDD75-1DF2-4924-A8DE-5CB36EF8FE6B}" srcId="{14C179AD-DC25-4611-8BFC-CC96AE204EC1}" destId="{D7CE53AF-EA14-4A60-B3FD-7915EDAB31BC}" srcOrd="1" destOrd="0" parTransId="{E68EE297-C91C-461D-975A-387D38D9B9BD}" sibTransId="{6F0E13EA-5F19-401D-A646-B2F8D036EC96}"/>
    <dgm:cxn modelId="{268EEA58-B952-423C-837C-C025FF603373}" type="presOf" srcId="{5B17C8AF-B9CA-4601-9724-4EE542319D04}" destId="{07BD7FD0-0773-4365-BAC5-10A73330A48A}" srcOrd="0" destOrd="3" presId="urn:microsoft.com/office/officeart/2018/2/layout/IconLabelDescriptionList"/>
    <dgm:cxn modelId="{DD07917E-BC5F-4CDB-B518-8389F27DF8B3}" type="presOf" srcId="{D0E4AA05-3EA3-460B-B532-38548AB391E9}" destId="{AC383C14-5237-4D8B-BF4B-4FF5C84F931C}" srcOrd="0" destOrd="3" presId="urn:microsoft.com/office/officeart/2018/2/layout/IconLabelDescriptionList"/>
    <dgm:cxn modelId="{A06C3F90-A442-437E-A324-5DB157335867}" type="presOf" srcId="{CFD5FC24-B84B-4249-BC2C-3B7B36101136}" destId="{07BD7FD0-0773-4365-BAC5-10A73330A48A}" srcOrd="0" destOrd="6" presId="urn:microsoft.com/office/officeart/2018/2/layout/IconLabelDescriptionList"/>
    <dgm:cxn modelId="{61EC0591-0CEB-4A6E-9B14-180042C9EA92}" srcId="{ADB3C563-71DA-4176-8DAD-BB50DA6D4DB2}" destId="{C5712A6B-2B02-4F83-AC74-B2CD0623A9D1}" srcOrd="0" destOrd="0" parTransId="{EC373D98-C44F-4F31-8795-045ED3A5CBDF}" sibTransId="{D06ACBA2-D318-4D7B-81CA-16C5EFF5CDB6}"/>
    <dgm:cxn modelId="{A1F32693-2AE6-46B6-8DC9-14F1759476C5}" type="presOf" srcId="{C7078686-161E-4B11-B4AC-C42AB78F8F41}" destId="{AC383C14-5237-4D8B-BF4B-4FF5C84F931C}" srcOrd="0" destOrd="5" presId="urn:microsoft.com/office/officeart/2018/2/layout/IconLabelDescriptionList"/>
    <dgm:cxn modelId="{D059B4A7-A561-4C0B-9605-08FB1560A734}" type="presOf" srcId="{C7B81367-9F3D-4C94-9C69-C70E3849765B}" destId="{84F91FE3-EF55-4BA4-8A89-765B9A8059E8}" srcOrd="0" destOrd="3" presId="urn:microsoft.com/office/officeart/2018/2/layout/IconLabelDescriptionList"/>
    <dgm:cxn modelId="{2BA92DAC-769B-4888-8066-49E4A71DD849}" type="presOf" srcId="{E1B056A5-70D2-4D2A-9071-728C9760EA4E}" destId="{39061B13-F3BD-43CC-9DA5-A97FD48C0488}" srcOrd="0" destOrd="0" presId="urn:microsoft.com/office/officeart/2018/2/layout/IconLabelDescriptionList"/>
    <dgm:cxn modelId="{934827B2-6415-49CF-9B6D-8CF808E7AFA2}" type="presOf" srcId="{33D43027-1DDD-4A60-AA62-1EB8AF30B91C}" destId="{84F91FE3-EF55-4BA4-8A89-765B9A8059E8}" srcOrd="0" destOrd="1" presId="urn:microsoft.com/office/officeart/2018/2/layout/IconLabelDescriptionList"/>
    <dgm:cxn modelId="{261953B5-271C-4457-B582-F43907E0188C}" type="presOf" srcId="{79A09778-7FCB-4967-A72F-0D05D9783684}" destId="{63EDE3CE-E2E9-46E9-A3E4-50B244A25DC5}" srcOrd="0" destOrd="0" presId="urn:microsoft.com/office/officeart/2018/2/layout/IconLabelDescriptionList"/>
    <dgm:cxn modelId="{BA4B8BBF-FCF9-4E0F-AB2A-F4C759FEE199}" srcId="{5B17C8AF-B9CA-4601-9724-4EE542319D04}" destId="{1143BEFF-4348-46B0-8A78-715662F0EB80}" srcOrd="0" destOrd="0" parTransId="{9BDE48E7-C3D9-4F28-A43A-1EFDDC650FC7}" sibTransId="{831E663B-F1B4-4A74-9857-33DCCCDF7E28}"/>
    <dgm:cxn modelId="{E16969C0-4062-4EF5-A4A9-657E7848C316}" type="presOf" srcId="{1143BEFF-4348-46B0-8A78-715662F0EB80}" destId="{07BD7FD0-0773-4365-BAC5-10A73330A48A}" srcOrd="0" destOrd="4" presId="urn:microsoft.com/office/officeart/2018/2/layout/IconLabelDescriptionList"/>
    <dgm:cxn modelId="{27B371CC-DA81-4FD9-84D8-F3C66B358ACA}" type="presOf" srcId="{D7CE53AF-EA14-4A60-B3FD-7915EDAB31BC}" destId="{AC383C14-5237-4D8B-BF4B-4FF5C84F931C}" srcOrd="0" destOrd="6" presId="urn:microsoft.com/office/officeart/2018/2/layout/IconLabelDescriptionList"/>
    <dgm:cxn modelId="{ACE2ABD1-2E2C-4E27-BF85-035D15831579}" srcId="{E1B056A5-70D2-4D2A-9071-728C9760EA4E}" destId="{E529977A-0FD9-4611-955D-B8973E216B6C}" srcOrd="0" destOrd="0" parTransId="{7BEF9F36-ACD2-415D-9F8F-9845DA53C8D8}" sibTransId="{7E0DC01A-14CF-4DB5-B5B2-2CAC8A3E3742}"/>
    <dgm:cxn modelId="{DE02A7D8-65DB-4D29-B5C1-A164B678F9AD}" srcId="{CFD5FC24-B84B-4249-BC2C-3B7B36101136}" destId="{22320603-A8DD-4707-90B1-549D320A7381}" srcOrd="0" destOrd="0" parTransId="{394828C3-AE9A-400F-A741-EDE7867A5817}" sibTransId="{018D93D7-F585-47DF-964C-C2FF77DA41B7}"/>
    <dgm:cxn modelId="{2626E4DA-99C4-403D-9686-ABC47193F515}" type="presOf" srcId="{0C6847AC-2ED0-4DBB-9950-3B645ED956F8}" destId="{57E554AC-5D93-4B17-A30D-D2DE5CE7EB30}" srcOrd="0" destOrd="0" presId="urn:microsoft.com/office/officeart/2018/2/layout/IconLabelDescriptionList"/>
    <dgm:cxn modelId="{6397FEDB-EB28-4722-8B7A-C5C8399FD473}" srcId="{79A09778-7FCB-4967-A72F-0D05D9783684}" destId="{4588730A-D01E-4E04-A9F1-12AB6DA55EE7}" srcOrd="0" destOrd="0" parTransId="{7C97F492-5B0F-4699-91D2-736DF4C0C120}" sibTransId="{68C03479-CAD1-441E-ACDB-FDF628F47CA5}"/>
    <dgm:cxn modelId="{467E40F1-4A96-4A8A-A43A-6940AE8A6804}" srcId="{4588730A-D01E-4E04-A9F1-12AB6DA55EE7}" destId="{33D43027-1DDD-4A60-AA62-1EB8AF30B91C}" srcOrd="0" destOrd="0" parTransId="{7574866D-0260-4A6C-AAB6-E65044F223F6}" sibTransId="{A5861549-8E70-4D3A-A64F-22C44C635CD9}"/>
    <dgm:cxn modelId="{1B95BAF3-BA9A-4221-9315-F2F8D7528CA3}" type="presOf" srcId="{F7CF77EE-E539-42F5-9DFD-E0C326BA417E}" destId="{07BD7FD0-0773-4365-BAC5-10A73330A48A}" srcOrd="0" destOrd="5" presId="urn:microsoft.com/office/officeart/2018/2/layout/IconLabelDescriptionList"/>
    <dgm:cxn modelId="{1FACF6F4-8EEB-4DEB-8D08-617E7F3B4F90}" srcId="{E529977A-0FD9-4611-955D-B8973E216B6C}" destId="{79BC0426-408E-4991-B32B-B50AEA17D43A}" srcOrd="0" destOrd="0" parTransId="{9E014B2F-BCB8-481C-A71B-22619C3FDC32}" sibTransId="{B99BDCDD-CC41-4721-9A66-999F8A9379AC}"/>
    <dgm:cxn modelId="{7D6DAFF6-C1DD-422C-A4DF-5A7B983C080A}" srcId="{C5712A6B-2B02-4F83-AC74-B2CD0623A9D1}" destId="{090BC8A8-2B30-43CF-BBD6-0B68B3866109}" srcOrd="0" destOrd="0" parTransId="{E30EE3E0-9CFC-4B34-A51C-BE1DBD653CC8}" sibTransId="{EE52CFD0-FBD0-444C-95B0-50C9010BA596}"/>
    <dgm:cxn modelId="{CD6AD4D7-A675-4544-97C6-83769AA4292C}" type="presParOf" srcId="{57E554AC-5D93-4B17-A30D-D2DE5CE7EB30}" destId="{646BE19B-0C9A-49FE-9F97-B6B947410164}" srcOrd="0" destOrd="0" presId="urn:microsoft.com/office/officeart/2018/2/layout/IconLabelDescriptionList"/>
    <dgm:cxn modelId="{15D95751-D967-4E7C-99D2-DA53B227CD64}" type="presParOf" srcId="{646BE19B-0C9A-49FE-9F97-B6B947410164}" destId="{2A766059-5194-4457-A56F-5F034B612BCC}" srcOrd="0" destOrd="0" presId="urn:microsoft.com/office/officeart/2018/2/layout/IconLabelDescriptionList"/>
    <dgm:cxn modelId="{74BCCF05-8C9D-4484-8528-72B456307AE7}" type="presParOf" srcId="{646BE19B-0C9A-49FE-9F97-B6B947410164}" destId="{34E2DD21-C08F-46D9-A101-1832CC70E350}" srcOrd="1" destOrd="0" presId="urn:microsoft.com/office/officeart/2018/2/layout/IconLabelDescriptionList"/>
    <dgm:cxn modelId="{98D6F833-AFBB-45AE-B1D9-6EAF2B24AF74}" type="presParOf" srcId="{646BE19B-0C9A-49FE-9F97-B6B947410164}" destId="{39061B13-F3BD-43CC-9DA5-A97FD48C0488}" srcOrd="2" destOrd="0" presId="urn:microsoft.com/office/officeart/2018/2/layout/IconLabelDescriptionList"/>
    <dgm:cxn modelId="{9AE4FAA6-494C-46EA-BE98-FF09A8D1BA40}" type="presParOf" srcId="{646BE19B-0C9A-49FE-9F97-B6B947410164}" destId="{1D792D5E-57C3-488F-A8DD-F2D498D82B27}" srcOrd="3" destOrd="0" presId="urn:microsoft.com/office/officeart/2018/2/layout/IconLabelDescriptionList"/>
    <dgm:cxn modelId="{8E6D8AD7-900F-4DA9-93CC-9E730730F7F8}" type="presParOf" srcId="{646BE19B-0C9A-49FE-9F97-B6B947410164}" destId="{07BD7FD0-0773-4365-BAC5-10A73330A48A}" srcOrd="4" destOrd="0" presId="urn:microsoft.com/office/officeart/2018/2/layout/IconLabelDescriptionList"/>
    <dgm:cxn modelId="{4BF24865-0E9B-424F-BB3E-FE60D195998A}" type="presParOf" srcId="{57E554AC-5D93-4B17-A30D-D2DE5CE7EB30}" destId="{50DB3F66-DA72-49C4-935D-B17DD8040C69}" srcOrd="1" destOrd="0" presId="urn:microsoft.com/office/officeart/2018/2/layout/IconLabelDescriptionList"/>
    <dgm:cxn modelId="{A2301785-0A72-4A81-B1C2-05DFD869C3A7}" type="presParOf" srcId="{57E554AC-5D93-4B17-A30D-D2DE5CE7EB30}" destId="{9A11FA6A-4BF0-4DC2-ACEC-9AE1F8C52E91}" srcOrd="2" destOrd="0" presId="urn:microsoft.com/office/officeart/2018/2/layout/IconLabelDescriptionList"/>
    <dgm:cxn modelId="{074E1048-21C1-4544-BDCB-7CD2E1376874}" type="presParOf" srcId="{9A11FA6A-4BF0-4DC2-ACEC-9AE1F8C52E91}" destId="{53AB409B-9A5B-446C-B3E2-BDC420C7CE05}" srcOrd="0" destOrd="0" presId="urn:microsoft.com/office/officeart/2018/2/layout/IconLabelDescriptionList"/>
    <dgm:cxn modelId="{DB2B192D-9B41-4DFF-B5B9-8BAABF0C3819}" type="presParOf" srcId="{9A11FA6A-4BF0-4DC2-ACEC-9AE1F8C52E91}" destId="{AAE8C3B2-803C-45F6-9DF3-0F0EF9C36FFC}" srcOrd="1" destOrd="0" presId="urn:microsoft.com/office/officeart/2018/2/layout/IconLabelDescriptionList"/>
    <dgm:cxn modelId="{1715CA28-A7C1-44FC-B816-683284FCFA59}" type="presParOf" srcId="{9A11FA6A-4BF0-4DC2-ACEC-9AE1F8C52E91}" destId="{54B990F2-F6BB-4EF3-AF64-63C71DB8551F}" srcOrd="2" destOrd="0" presId="urn:microsoft.com/office/officeart/2018/2/layout/IconLabelDescriptionList"/>
    <dgm:cxn modelId="{88A3A953-B1FA-4E0E-A4AF-8078FA501EB8}" type="presParOf" srcId="{9A11FA6A-4BF0-4DC2-ACEC-9AE1F8C52E91}" destId="{40564C7B-54DA-4842-81F2-18A815D88F9E}" srcOrd="3" destOrd="0" presId="urn:microsoft.com/office/officeart/2018/2/layout/IconLabelDescriptionList"/>
    <dgm:cxn modelId="{5672BCEA-1C4A-44EC-A33D-D772D15E0F8B}" type="presParOf" srcId="{9A11FA6A-4BF0-4DC2-ACEC-9AE1F8C52E91}" destId="{AC383C14-5237-4D8B-BF4B-4FF5C84F931C}" srcOrd="4" destOrd="0" presId="urn:microsoft.com/office/officeart/2018/2/layout/IconLabelDescriptionList"/>
    <dgm:cxn modelId="{11C32B78-9769-4DAD-B2E2-9227AAE17989}" type="presParOf" srcId="{57E554AC-5D93-4B17-A30D-D2DE5CE7EB30}" destId="{D3D70F1C-F4E8-43E1-AF8B-2B2B96DC9625}" srcOrd="3" destOrd="0" presId="urn:microsoft.com/office/officeart/2018/2/layout/IconLabelDescriptionList"/>
    <dgm:cxn modelId="{F25695DD-85A0-40CE-A152-A57385A5B9D0}" type="presParOf" srcId="{57E554AC-5D93-4B17-A30D-D2DE5CE7EB30}" destId="{9ECA2E41-7945-41C2-AB0A-773AF5DEFD2F}" srcOrd="4" destOrd="0" presId="urn:microsoft.com/office/officeart/2018/2/layout/IconLabelDescriptionList"/>
    <dgm:cxn modelId="{5AA94F36-1530-40FB-A298-F7899050C8C7}" type="presParOf" srcId="{9ECA2E41-7945-41C2-AB0A-773AF5DEFD2F}" destId="{8B560F38-A67E-448A-944D-B0200099224B}" srcOrd="0" destOrd="0" presId="urn:microsoft.com/office/officeart/2018/2/layout/IconLabelDescriptionList"/>
    <dgm:cxn modelId="{9472803D-3997-4B83-88CD-8AE7F82B61D8}" type="presParOf" srcId="{9ECA2E41-7945-41C2-AB0A-773AF5DEFD2F}" destId="{757AC347-E539-469A-9451-DFC42498DE0D}" srcOrd="1" destOrd="0" presId="urn:microsoft.com/office/officeart/2018/2/layout/IconLabelDescriptionList"/>
    <dgm:cxn modelId="{F4EB2392-1B62-435F-844E-746F5410EE35}" type="presParOf" srcId="{9ECA2E41-7945-41C2-AB0A-773AF5DEFD2F}" destId="{63EDE3CE-E2E9-46E9-A3E4-50B244A25DC5}" srcOrd="2" destOrd="0" presId="urn:microsoft.com/office/officeart/2018/2/layout/IconLabelDescriptionList"/>
    <dgm:cxn modelId="{5C0C3E1E-973D-4DA7-9291-B83F3B4B9A4A}" type="presParOf" srcId="{9ECA2E41-7945-41C2-AB0A-773AF5DEFD2F}" destId="{55DB90F5-94EC-44E9-8C17-80483D0C0580}" srcOrd="3" destOrd="0" presId="urn:microsoft.com/office/officeart/2018/2/layout/IconLabelDescriptionList"/>
    <dgm:cxn modelId="{EBE5EDD9-990A-4178-87D6-CB70D79147E8}" type="presParOf" srcId="{9ECA2E41-7945-41C2-AB0A-773AF5DEFD2F}" destId="{84F91FE3-EF55-4BA4-8A89-765B9A8059E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AB7C1-7B09-41A5-B5DD-B9DAEEEC7279}">
      <dsp:nvSpPr>
        <dsp:cNvPr id="0" name=""/>
        <dsp:cNvSpPr/>
      </dsp:nvSpPr>
      <dsp:spPr>
        <a:xfrm>
          <a:off x="0" y="449412"/>
          <a:ext cx="10515600" cy="2116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28600" lvl="1" indent="0" algn="l" defTabSz="933450">
            <a:lnSpc>
              <a:spcPct val="90000"/>
            </a:lnSpc>
            <a:spcBef>
              <a:spcPct val="0"/>
            </a:spcBef>
            <a:spcAft>
              <a:spcPct val="15000"/>
            </a:spcAft>
            <a:buFont typeface="Wingdings" panose="05000000000000000000" pitchFamily="2" charset="2"/>
            <a:buChar char="Ø"/>
          </a:pPr>
          <a:r>
            <a:rPr lang="en-US" altLang="zh-HK" sz="2800" kern="1200"/>
            <a:t>Words input from PC UI</a:t>
          </a:r>
          <a:endParaRPr lang="en-US" sz="2800" kern="1200"/>
        </a:p>
        <a:p>
          <a:pPr marL="228600" lvl="1" indent="0" algn="l" defTabSz="933450">
            <a:lnSpc>
              <a:spcPct val="90000"/>
            </a:lnSpc>
            <a:spcBef>
              <a:spcPct val="0"/>
            </a:spcBef>
            <a:spcAft>
              <a:spcPct val="15000"/>
            </a:spcAft>
            <a:buFont typeface="Wingdings" panose="05000000000000000000" pitchFamily="2" charset="2"/>
            <a:buChar char="Ø"/>
          </a:pPr>
          <a:r>
            <a:rPr lang="en-US" sz="2800" kern="1200"/>
            <a:t>Data conversion to STM32</a:t>
          </a:r>
          <a:endParaRPr lang="en-US" altLang="zh-HK" sz="2800" kern="1200"/>
        </a:p>
        <a:p>
          <a:pPr marL="228600" lvl="1" indent="0" algn="l" defTabSz="933450">
            <a:lnSpc>
              <a:spcPct val="90000"/>
            </a:lnSpc>
            <a:spcBef>
              <a:spcPct val="0"/>
            </a:spcBef>
            <a:spcAft>
              <a:spcPct val="15000"/>
            </a:spcAft>
            <a:buFont typeface="Wingdings" panose="05000000000000000000" pitchFamily="2" charset="2"/>
            <a:buChar char="Ø"/>
          </a:pPr>
          <a:r>
            <a:rPr lang="en-US" sz="2800" kern="1200"/>
            <a:t>Writing with vector data</a:t>
          </a:r>
        </a:p>
      </dsp:txBody>
      <dsp:txXfrm>
        <a:off x="0" y="449412"/>
        <a:ext cx="10515600" cy="2116800"/>
      </dsp:txXfrm>
    </dsp:sp>
    <dsp:sp modelId="{BB75B8DE-9999-4234-ADEE-0C5ED6ED0671}">
      <dsp:nvSpPr>
        <dsp:cNvPr id="0" name=""/>
        <dsp:cNvSpPr/>
      </dsp:nvSpPr>
      <dsp:spPr>
        <a:xfrm>
          <a:off x="525780" y="36132"/>
          <a:ext cx="7360920" cy="8265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defRPr b="1"/>
          </a:pPr>
          <a:r>
            <a:rPr lang="en-US" sz="2800" b="1" kern="1200"/>
            <a:t>PC words input</a:t>
          </a:r>
          <a:endParaRPr lang="en-US" sz="2800" kern="1200"/>
        </a:p>
      </dsp:txBody>
      <dsp:txXfrm>
        <a:off x="566129" y="76481"/>
        <a:ext cx="7280222" cy="745862"/>
      </dsp:txXfrm>
    </dsp:sp>
    <dsp:sp modelId="{8EBBA0DF-4D59-4789-8C1F-BFB281FB7198}">
      <dsp:nvSpPr>
        <dsp:cNvPr id="0" name=""/>
        <dsp:cNvSpPr/>
      </dsp:nvSpPr>
      <dsp:spPr>
        <a:xfrm>
          <a:off x="0" y="3130691"/>
          <a:ext cx="10515600" cy="11907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Arbitrary direction and length, at assigned location</a:t>
          </a:r>
        </a:p>
      </dsp:txBody>
      <dsp:txXfrm>
        <a:off x="0" y="3130691"/>
        <a:ext cx="10515600" cy="1190700"/>
      </dsp:txXfrm>
    </dsp:sp>
    <dsp:sp modelId="{D144092B-CDC9-4868-B1C6-7A337DF1D634}">
      <dsp:nvSpPr>
        <dsp:cNvPr id="0" name=""/>
        <dsp:cNvSpPr/>
      </dsp:nvSpPr>
      <dsp:spPr>
        <a:xfrm>
          <a:off x="525780" y="2717412"/>
          <a:ext cx="7360920" cy="8265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defRPr b="1"/>
          </a:pPr>
          <a:r>
            <a:rPr lang="en-US" sz="2800" b="1" kern="1200"/>
            <a:t>Draw shapes</a:t>
          </a:r>
          <a:endParaRPr lang="en-US" sz="2800" kern="1200"/>
        </a:p>
      </dsp:txBody>
      <dsp:txXfrm>
        <a:off x="566129" y="2757761"/>
        <a:ext cx="7280222"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D7D7-3FE7-42F7-8CBF-C4EF9B45937B}">
      <dsp:nvSpPr>
        <dsp:cNvPr id="0" name=""/>
        <dsp:cNvSpPr/>
      </dsp:nvSpPr>
      <dsp:spPr>
        <a:xfrm>
          <a:off x="0" y="0"/>
          <a:ext cx="8938260" cy="13072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PC User Interface:</a:t>
          </a:r>
          <a:endParaRPr lang="en-US" sz="2400" kern="1200"/>
        </a:p>
        <a:p>
          <a:pPr marL="171450" lvl="1" indent="-171450" algn="l" defTabSz="844550">
            <a:lnSpc>
              <a:spcPct val="90000"/>
            </a:lnSpc>
            <a:spcBef>
              <a:spcPct val="0"/>
            </a:spcBef>
            <a:spcAft>
              <a:spcPct val="15000"/>
            </a:spcAft>
            <a:buChar char="•"/>
          </a:pPr>
          <a:r>
            <a:rPr lang="en-US" sz="1900" b="1" kern="1200"/>
            <a:t>Input: </a:t>
          </a:r>
          <a:r>
            <a:rPr lang="en-US" sz="1900" kern="1200"/>
            <a:t>word input in interface textbox, page data in the data box</a:t>
          </a:r>
        </a:p>
        <a:p>
          <a:pPr marL="171450" lvl="1" indent="-171450" algn="l" defTabSz="844550" rtl="0">
            <a:lnSpc>
              <a:spcPct val="90000"/>
            </a:lnSpc>
            <a:spcBef>
              <a:spcPct val="0"/>
            </a:spcBef>
            <a:spcAft>
              <a:spcPct val="15000"/>
            </a:spcAft>
            <a:buChar char="•"/>
          </a:pPr>
          <a:r>
            <a:rPr lang="en-US" sz="1900" b="1" kern="1200"/>
            <a:t>Convert:</a:t>
          </a:r>
          <a:r>
            <a:rPr lang="en-US" sz="1900" b="1" kern="1200">
              <a:latin typeface="Aptos Display" panose="02110004020202020204"/>
            </a:rPr>
            <a:t> </a:t>
          </a:r>
          <a:r>
            <a:rPr lang="en-US" sz="1900" b="0" kern="1200">
              <a:latin typeface="Aptos Display" panose="02110004020202020204"/>
            </a:rPr>
            <a:t>JSON</a:t>
          </a:r>
          <a:r>
            <a:rPr lang="en-US" sz="1900" kern="1200"/>
            <a:t> data </a:t>
          </a:r>
        </a:p>
      </dsp:txBody>
      <dsp:txXfrm>
        <a:off x="38288" y="38288"/>
        <a:ext cx="7527628" cy="1230681"/>
      </dsp:txXfrm>
    </dsp:sp>
    <dsp:sp modelId="{7B861E64-DB6F-4C00-A890-3C7BF2166D1D}">
      <dsp:nvSpPr>
        <dsp:cNvPr id="0" name=""/>
        <dsp:cNvSpPr/>
      </dsp:nvSpPr>
      <dsp:spPr>
        <a:xfrm>
          <a:off x="788669" y="1525133"/>
          <a:ext cx="8938260" cy="13072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Transmission:</a:t>
          </a:r>
          <a:endParaRPr lang="en-US" sz="2400" kern="1200"/>
        </a:p>
        <a:p>
          <a:pPr marL="171450" lvl="1" indent="-171450" algn="l" defTabSz="844550" rtl="0">
            <a:lnSpc>
              <a:spcPct val="90000"/>
            </a:lnSpc>
            <a:spcBef>
              <a:spcPct val="0"/>
            </a:spcBef>
            <a:spcAft>
              <a:spcPct val="15000"/>
            </a:spcAft>
            <a:buChar char="•"/>
          </a:pPr>
          <a:r>
            <a:rPr lang="en-US" sz="1900" b="1" kern="1200" dirty="0"/>
            <a:t>USB Change Data Capture (CDC) </a:t>
          </a:r>
          <a:r>
            <a:rPr lang="en-US" sz="1900" b="1" kern="1200" dirty="0">
              <a:latin typeface="Aptos Display" panose="02110004020202020204"/>
            </a:rPr>
            <a:t>Client</a:t>
          </a:r>
          <a:r>
            <a:rPr lang="en-US" sz="1900" b="1" kern="1200" dirty="0"/>
            <a:t>:  </a:t>
          </a:r>
          <a:endParaRPr lang="en-US" sz="1900" kern="1200" dirty="0"/>
        </a:p>
        <a:p>
          <a:pPr marL="342900" lvl="2" indent="-171450" algn="l" defTabSz="844550" rtl="0">
            <a:lnSpc>
              <a:spcPct val="90000"/>
            </a:lnSpc>
            <a:spcBef>
              <a:spcPct val="0"/>
            </a:spcBef>
            <a:spcAft>
              <a:spcPct val="15000"/>
            </a:spcAft>
            <a:buChar char="•"/>
          </a:pPr>
          <a:r>
            <a:rPr lang="en-US" sz="1900" kern="1200"/>
            <a:t>capture the</a:t>
          </a:r>
          <a:r>
            <a:rPr lang="en-US" sz="1900" kern="1200">
              <a:latin typeface="Aptos Display" panose="02110004020202020204"/>
            </a:rPr>
            <a:t> JSON</a:t>
          </a:r>
          <a:r>
            <a:rPr lang="en-US" sz="1900" kern="1200"/>
            <a:t> data and validate, then pass data to Parsers </a:t>
          </a:r>
        </a:p>
      </dsp:txBody>
      <dsp:txXfrm>
        <a:off x="826957" y="1563421"/>
        <a:ext cx="7223296" cy="1230681"/>
      </dsp:txXfrm>
    </dsp:sp>
    <dsp:sp modelId="{669233C6-5484-4C28-A7EA-A6818B8B9EEB}">
      <dsp:nvSpPr>
        <dsp:cNvPr id="0" name=""/>
        <dsp:cNvSpPr/>
      </dsp:nvSpPr>
      <dsp:spPr>
        <a:xfrm>
          <a:off x="1577339" y="3050266"/>
          <a:ext cx="8938260" cy="13072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STM32:</a:t>
          </a:r>
          <a:endParaRPr lang="en-US" sz="2400" kern="1200"/>
        </a:p>
        <a:p>
          <a:pPr marL="171450" lvl="1" indent="-171450" algn="l" defTabSz="844550" rtl="0">
            <a:lnSpc>
              <a:spcPct val="90000"/>
            </a:lnSpc>
            <a:spcBef>
              <a:spcPct val="0"/>
            </a:spcBef>
            <a:spcAft>
              <a:spcPct val="15000"/>
            </a:spcAft>
            <a:buChar char="•"/>
          </a:pPr>
          <a:r>
            <a:rPr lang="en-US" sz="1900" b="1" kern="1200"/>
            <a:t>Parsing: </a:t>
          </a:r>
          <a:r>
            <a:rPr lang="en-US" sz="1900" kern="1200"/>
            <a:t>parse incoming </a:t>
          </a:r>
          <a:r>
            <a:rPr lang="en-US" sz="1900" kern="1200">
              <a:latin typeface="Aptos Display" panose="02110004020202020204"/>
            </a:rPr>
            <a:t>JSON </a:t>
          </a:r>
          <a:r>
            <a:rPr lang="en-US" sz="1900" kern="1200"/>
            <a:t>data into C data structures, then feed </a:t>
          </a:r>
          <a:r>
            <a:rPr lang="en-US" sz="1900" kern="1200">
              <a:latin typeface="Aptos Display" panose="02110004020202020204"/>
            </a:rPr>
            <a:t>to writing</a:t>
          </a:r>
          <a:r>
            <a:rPr lang="en-US" sz="1900" kern="1200"/>
            <a:t> instructions</a:t>
          </a:r>
        </a:p>
      </dsp:txBody>
      <dsp:txXfrm>
        <a:off x="1615627" y="3088554"/>
        <a:ext cx="7223296" cy="1230681"/>
      </dsp:txXfrm>
    </dsp:sp>
    <dsp:sp modelId="{121AA8D3-5D2C-4A9B-9E65-C9D5B3EAB8FE}">
      <dsp:nvSpPr>
        <dsp:cNvPr id="0" name=""/>
        <dsp:cNvSpPr/>
      </dsp:nvSpPr>
      <dsp:spPr>
        <a:xfrm>
          <a:off x="8088542" y="991336"/>
          <a:ext cx="849717" cy="849717"/>
        </a:xfrm>
        <a:prstGeom prst="downArrow">
          <a:avLst>
            <a:gd name="adj1" fmla="val 55000"/>
            <a:gd name="adj2" fmla="val 45000"/>
          </a:avLst>
        </a:prstGeom>
        <a:solidFill>
          <a:schemeClr val="lt1">
            <a:alpha val="90000"/>
            <a:tint val="40000"/>
            <a:hueOff val="0"/>
            <a:satOff val="0"/>
            <a:lumOff val="0"/>
            <a:alphaOff val="0"/>
          </a:schemeClr>
        </a:solidFill>
        <a:ln w="1905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9728" y="991336"/>
        <a:ext cx="467345" cy="639412"/>
      </dsp:txXfrm>
    </dsp:sp>
    <dsp:sp modelId="{899AA4E7-2061-4239-8376-B86FA0E81FA3}">
      <dsp:nvSpPr>
        <dsp:cNvPr id="0" name=""/>
        <dsp:cNvSpPr/>
      </dsp:nvSpPr>
      <dsp:spPr>
        <a:xfrm>
          <a:off x="8877212" y="2507755"/>
          <a:ext cx="849717" cy="849717"/>
        </a:xfrm>
        <a:prstGeom prst="downArrow">
          <a:avLst>
            <a:gd name="adj1" fmla="val 55000"/>
            <a:gd name="adj2" fmla="val 45000"/>
          </a:avLst>
        </a:prstGeom>
        <a:solidFill>
          <a:schemeClr val="lt1">
            <a:alpha val="90000"/>
            <a:tint val="40000"/>
            <a:hueOff val="0"/>
            <a:satOff val="0"/>
            <a:lumOff val="0"/>
            <a:alphaOff val="0"/>
          </a:schemeClr>
        </a:solidFill>
        <a:ln w="1905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8398" y="2507755"/>
        <a:ext cx="467345" cy="639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6059-5194-4457-A56F-5F034B612BCC}">
      <dsp:nvSpPr>
        <dsp:cNvPr id="0" name=""/>
        <dsp:cNvSpPr/>
      </dsp:nvSpPr>
      <dsp:spPr>
        <a:xfrm>
          <a:off x="6170" y="591151"/>
          <a:ext cx="1203398" cy="1203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61B13-F3BD-43CC-9DA5-A97FD48C0488}">
      <dsp:nvSpPr>
        <dsp:cNvPr id="0" name=""/>
        <dsp:cNvSpPr/>
      </dsp:nvSpPr>
      <dsp:spPr>
        <a:xfrm>
          <a:off x="6170" y="1963416"/>
          <a:ext cx="3438281" cy="51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t>USB CDC Interface:</a:t>
          </a:r>
          <a:endParaRPr lang="en-US" sz="2900" kern="1200"/>
        </a:p>
      </dsp:txBody>
      <dsp:txXfrm>
        <a:off x="6170" y="1963416"/>
        <a:ext cx="3438281" cy="515742"/>
      </dsp:txXfrm>
    </dsp:sp>
    <dsp:sp modelId="{07BD7FD0-0773-4365-BAC5-10A73330A48A}">
      <dsp:nvSpPr>
        <dsp:cNvPr id="0" name=""/>
        <dsp:cNvSpPr/>
      </dsp:nvSpPr>
      <dsp:spPr>
        <a:xfrm>
          <a:off x="6170" y="2557700"/>
          <a:ext cx="3438281" cy="19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
            <a:lnSpc>
              <a:spcPct val="100000"/>
            </a:lnSpc>
            <a:spcBef>
              <a:spcPct val="0"/>
            </a:spcBef>
            <a:spcAft>
              <a:spcPct val="35000"/>
            </a:spcAft>
            <a:buNone/>
          </a:pPr>
          <a:endParaRPr lang="en-US" sz="100" b="1" kern="1200"/>
        </a:p>
        <a:p>
          <a:pPr marL="171450" lvl="1" indent="-171450" algn="l" defTabSz="800100">
            <a:lnSpc>
              <a:spcPct val="90000"/>
            </a:lnSpc>
            <a:spcBef>
              <a:spcPct val="0"/>
            </a:spcBef>
            <a:spcAft>
              <a:spcPct val="15000"/>
            </a:spcAft>
            <a:buChar char="•"/>
          </a:pPr>
          <a:r>
            <a:rPr lang="en-US" sz="1800" b="1" kern="1200"/>
            <a:t>virtual serial port over USB</a:t>
          </a:r>
        </a:p>
        <a:p>
          <a:pPr marL="57150" lvl="1" indent="-57150" algn="l" defTabSz="444500">
            <a:lnSpc>
              <a:spcPct val="90000"/>
            </a:lnSpc>
            <a:spcBef>
              <a:spcPct val="0"/>
            </a:spcBef>
            <a:spcAft>
              <a:spcPct val="15000"/>
            </a:spcAft>
            <a:buChar char="•"/>
          </a:pPr>
          <a:endParaRPr lang="en-US" sz="1000" b="1" kern="1200"/>
        </a:p>
        <a:p>
          <a:pPr marL="171450" lvl="1" indent="-171450" algn="l" defTabSz="800100">
            <a:lnSpc>
              <a:spcPct val="90000"/>
            </a:lnSpc>
            <a:spcBef>
              <a:spcPct val="0"/>
            </a:spcBef>
            <a:spcAft>
              <a:spcPct val="15000"/>
            </a:spcAft>
            <a:buChar char="•"/>
          </a:pPr>
          <a:r>
            <a:rPr lang="en-US" sz="1800" b="1" kern="1200"/>
            <a:t>Handles data :</a:t>
          </a:r>
        </a:p>
        <a:p>
          <a:pPr marL="342900" lvl="2" indent="-171450" algn="l" defTabSz="755650">
            <a:lnSpc>
              <a:spcPct val="90000"/>
            </a:lnSpc>
            <a:spcBef>
              <a:spcPct val="0"/>
            </a:spcBef>
            <a:spcAft>
              <a:spcPct val="15000"/>
            </a:spcAft>
            <a:buChar char="•"/>
          </a:pPr>
          <a:r>
            <a:rPr lang="en-US" sz="1700" kern="1200"/>
            <a:t>CDC_Receive_FS() callback function</a:t>
          </a:r>
        </a:p>
        <a:p>
          <a:pPr marL="114300" lvl="2" indent="-57150" algn="l" defTabSz="266700">
            <a:lnSpc>
              <a:spcPct val="90000"/>
            </a:lnSpc>
            <a:spcBef>
              <a:spcPct val="0"/>
            </a:spcBef>
            <a:spcAft>
              <a:spcPct val="15000"/>
            </a:spcAft>
            <a:buChar char="•"/>
          </a:pPr>
          <a:endParaRPr lang="en-US" sz="600" kern="1200"/>
        </a:p>
        <a:p>
          <a:pPr marL="171450" lvl="1" indent="-171450" algn="l" defTabSz="800100">
            <a:lnSpc>
              <a:spcPct val="90000"/>
            </a:lnSpc>
            <a:spcBef>
              <a:spcPct val="0"/>
            </a:spcBef>
            <a:spcAft>
              <a:spcPct val="15000"/>
            </a:spcAft>
            <a:buChar char="•"/>
          </a:pPr>
          <a:r>
            <a:rPr lang="en-US" sz="1800" b="1" kern="1200"/>
            <a:t>Transmits data:</a:t>
          </a:r>
        </a:p>
        <a:p>
          <a:pPr marL="342900" lvl="2" indent="-171450" algn="l" defTabSz="755650">
            <a:lnSpc>
              <a:spcPct val="90000"/>
            </a:lnSpc>
            <a:spcBef>
              <a:spcPct val="0"/>
            </a:spcBef>
            <a:spcAft>
              <a:spcPct val="15000"/>
            </a:spcAft>
            <a:buChar char="•"/>
          </a:pPr>
          <a:r>
            <a:rPr lang="en-US" sz="1700" kern="1200"/>
            <a:t>CDC_Transmit_FS() function</a:t>
          </a:r>
        </a:p>
      </dsp:txBody>
      <dsp:txXfrm>
        <a:off x="6170" y="2557700"/>
        <a:ext cx="3438281" cy="1960573"/>
      </dsp:txXfrm>
    </dsp:sp>
    <dsp:sp modelId="{53AB409B-9A5B-446C-B3E2-BDC420C7CE05}">
      <dsp:nvSpPr>
        <dsp:cNvPr id="0" name=""/>
        <dsp:cNvSpPr/>
      </dsp:nvSpPr>
      <dsp:spPr>
        <a:xfrm>
          <a:off x="4046150" y="591151"/>
          <a:ext cx="1203398" cy="1203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990F2-F6BB-4EF3-AF64-63C71DB8551F}">
      <dsp:nvSpPr>
        <dsp:cNvPr id="0" name=""/>
        <dsp:cNvSpPr/>
      </dsp:nvSpPr>
      <dsp:spPr>
        <a:xfrm>
          <a:off x="4046150" y="1963416"/>
          <a:ext cx="3438281" cy="51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t>Data Flow Protocol:</a:t>
          </a:r>
          <a:endParaRPr lang="en-US" sz="2900" kern="1200"/>
        </a:p>
      </dsp:txBody>
      <dsp:txXfrm>
        <a:off x="4046150" y="1963416"/>
        <a:ext cx="3438281" cy="515742"/>
      </dsp:txXfrm>
    </dsp:sp>
    <dsp:sp modelId="{AC383C14-5237-4D8B-BF4B-4FF5C84F931C}">
      <dsp:nvSpPr>
        <dsp:cNvPr id="0" name=""/>
        <dsp:cNvSpPr/>
      </dsp:nvSpPr>
      <dsp:spPr>
        <a:xfrm>
          <a:off x="4046150" y="2557700"/>
          <a:ext cx="3438281" cy="19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
            <a:lnSpc>
              <a:spcPct val="100000"/>
            </a:lnSpc>
            <a:spcBef>
              <a:spcPct val="0"/>
            </a:spcBef>
            <a:spcAft>
              <a:spcPct val="35000"/>
            </a:spcAft>
            <a:buNone/>
          </a:pPr>
          <a:r>
            <a:rPr lang="en-US" sz="100" b="1" kern="1200"/>
            <a:t> </a:t>
          </a:r>
          <a:endParaRPr lang="en-US" sz="100" kern="1200"/>
        </a:p>
        <a:p>
          <a:pPr marL="171450" lvl="1" indent="-171450" algn="l" defTabSz="800100">
            <a:lnSpc>
              <a:spcPct val="90000"/>
            </a:lnSpc>
            <a:spcBef>
              <a:spcPct val="0"/>
            </a:spcBef>
            <a:spcAft>
              <a:spcPct val="15000"/>
            </a:spcAft>
            <a:buChar char="•"/>
          </a:pPr>
          <a:r>
            <a:rPr lang="en-US" sz="100" b="1" kern="1200"/>
            <a:t>Two-phase transfer:</a:t>
          </a:r>
          <a:endParaRPr lang="en-US" sz="100" kern="1200"/>
        </a:p>
        <a:p>
          <a:pPr marL="342900" lvl="2" indent="-171450" algn="l" defTabSz="755650">
            <a:lnSpc>
              <a:spcPct val="90000"/>
            </a:lnSpc>
            <a:spcBef>
              <a:spcPct val="0"/>
            </a:spcBef>
            <a:spcAft>
              <a:spcPct val="15000"/>
            </a:spcAft>
            <a:buChar char="•"/>
          </a:pPr>
          <a:r>
            <a:rPr lang="en-US" sz="1700" kern="1200"/>
            <a:t>document information first, </a:t>
          </a:r>
        </a:p>
        <a:p>
          <a:pPr marL="342900" lvl="2" indent="-171450" algn="l" defTabSz="755650">
            <a:lnSpc>
              <a:spcPct val="90000"/>
            </a:lnSpc>
            <a:spcBef>
              <a:spcPct val="0"/>
            </a:spcBef>
            <a:spcAft>
              <a:spcPct val="15000"/>
            </a:spcAft>
            <a:buChar char="•"/>
          </a:pPr>
          <a:r>
            <a:rPr lang="en-US" sz="1700" kern="1200"/>
            <a:t>then character by character data</a:t>
          </a:r>
        </a:p>
        <a:p>
          <a:pPr marL="0" lvl="0" indent="0" algn="l" defTabSz="88900">
            <a:lnSpc>
              <a:spcPct val="100000"/>
            </a:lnSpc>
            <a:spcBef>
              <a:spcPct val="0"/>
            </a:spcBef>
            <a:spcAft>
              <a:spcPct val="35000"/>
            </a:spcAft>
            <a:buNone/>
          </a:pPr>
          <a:endParaRPr lang="en-US" sz="200" kern="1200"/>
        </a:p>
        <a:p>
          <a:pPr marL="57150" lvl="1" indent="-57150" algn="l" defTabSz="266700">
            <a:lnSpc>
              <a:spcPct val="90000"/>
            </a:lnSpc>
            <a:spcBef>
              <a:spcPct val="0"/>
            </a:spcBef>
            <a:spcAft>
              <a:spcPct val="15000"/>
            </a:spcAft>
            <a:buChar char="•"/>
          </a:pPr>
          <a:endParaRPr lang="en-US" sz="600" kern="1200"/>
        </a:p>
        <a:p>
          <a:pPr marL="171450" lvl="1" indent="-171450" algn="l" defTabSz="800100">
            <a:lnSpc>
              <a:spcPct val="90000"/>
            </a:lnSpc>
            <a:spcBef>
              <a:spcPct val="0"/>
            </a:spcBef>
            <a:spcAft>
              <a:spcPct val="15000"/>
            </a:spcAft>
            <a:buChar char="•"/>
          </a:pPr>
          <a:r>
            <a:rPr lang="en-US" sz="1800" b="1" kern="1200"/>
            <a:t>Handshaking mechanism:</a:t>
          </a:r>
        </a:p>
        <a:p>
          <a:pPr marL="342900" lvl="2" indent="-171450" algn="l" defTabSz="755650">
            <a:lnSpc>
              <a:spcPct val="90000"/>
            </a:lnSpc>
            <a:spcBef>
              <a:spcPct val="0"/>
            </a:spcBef>
            <a:spcAft>
              <a:spcPct val="15000"/>
            </a:spcAft>
            <a:buChar char="•"/>
          </a:pPr>
          <a:r>
            <a:rPr lang="en-US" sz="1700" kern="1200"/>
            <a:t> with Ready and End signals </a:t>
          </a:r>
        </a:p>
      </dsp:txBody>
      <dsp:txXfrm>
        <a:off x="4046150" y="2557700"/>
        <a:ext cx="3438281" cy="1960573"/>
      </dsp:txXfrm>
    </dsp:sp>
    <dsp:sp modelId="{8B560F38-A67E-448A-944D-B0200099224B}">
      <dsp:nvSpPr>
        <dsp:cNvPr id="0" name=""/>
        <dsp:cNvSpPr/>
      </dsp:nvSpPr>
      <dsp:spPr>
        <a:xfrm>
          <a:off x="8086131" y="591151"/>
          <a:ext cx="1203398" cy="1203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DE3CE-E2E9-46E9-A3E4-50B244A25DC5}">
      <dsp:nvSpPr>
        <dsp:cNvPr id="0" name=""/>
        <dsp:cNvSpPr/>
      </dsp:nvSpPr>
      <dsp:spPr>
        <a:xfrm>
          <a:off x="8086131" y="1963416"/>
          <a:ext cx="3438281" cy="515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kern="1200"/>
            <a:t>Buffer Management:</a:t>
          </a:r>
          <a:endParaRPr lang="en-US" sz="2900" kern="1200"/>
        </a:p>
      </dsp:txBody>
      <dsp:txXfrm>
        <a:off x="8086131" y="1963416"/>
        <a:ext cx="3438281" cy="515742"/>
      </dsp:txXfrm>
    </dsp:sp>
    <dsp:sp modelId="{84F91FE3-EF55-4BA4-8A89-765B9A8059E8}">
      <dsp:nvSpPr>
        <dsp:cNvPr id="0" name=""/>
        <dsp:cNvSpPr/>
      </dsp:nvSpPr>
      <dsp:spPr>
        <a:xfrm>
          <a:off x="8086131" y="2557700"/>
          <a:ext cx="3438281" cy="19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4450">
            <a:lnSpc>
              <a:spcPct val="100000"/>
            </a:lnSpc>
            <a:spcBef>
              <a:spcPct val="0"/>
            </a:spcBef>
            <a:spcAft>
              <a:spcPct val="35000"/>
            </a:spcAft>
            <a:buNone/>
          </a:pPr>
          <a:endParaRPr lang="en-US" sz="100" kern="1200"/>
        </a:p>
        <a:p>
          <a:pPr marL="171450" lvl="1" indent="-171450" algn="l" defTabSz="800100">
            <a:lnSpc>
              <a:spcPct val="90000"/>
            </a:lnSpc>
            <a:spcBef>
              <a:spcPct val="0"/>
            </a:spcBef>
            <a:spcAft>
              <a:spcPct val="15000"/>
            </a:spcAft>
            <a:buChar char="•"/>
          </a:pPr>
          <a:r>
            <a:rPr lang="en-US" sz="100" b="1" kern="1200"/>
            <a:t>Separate buffers:</a:t>
          </a:r>
          <a:endParaRPr lang="en-US" sz="100" kern="1200"/>
        </a:p>
        <a:p>
          <a:pPr marL="342900" lvl="2" indent="-171450" algn="l" defTabSz="800100">
            <a:lnSpc>
              <a:spcPct val="90000"/>
            </a:lnSpc>
            <a:spcBef>
              <a:spcPct val="0"/>
            </a:spcBef>
            <a:spcAft>
              <a:spcPct val="15000"/>
            </a:spcAft>
            <a:buChar char="•"/>
          </a:pPr>
          <a:r>
            <a:rPr lang="en-US" sz="1800" kern="1200"/>
            <a:t>for document: infoBuffer </a:t>
          </a:r>
        </a:p>
        <a:p>
          <a:pPr marL="342900" lvl="2" indent="-171450" algn="l" defTabSz="800100">
            <a:lnSpc>
              <a:spcPct val="90000"/>
            </a:lnSpc>
            <a:spcBef>
              <a:spcPct val="0"/>
            </a:spcBef>
            <a:spcAft>
              <a:spcPct val="15000"/>
            </a:spcAft>
            <a:buChar char="•"/>
          </a:pPr>
          <a:r>
            <a:rPr lang="en-US" sz="1800" kern="1200"/>
            <a:t>for character data: charBuffer</a:t>
          </a:r>
        </a:p>
      </dsp:txBody>
      <dsp:txXfrm>
        <a:off x="8086131" y="2557700"/>
        <a:ext cx="3438281" cy="19605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2FF4C8-5B33-4F9C-94A6-4EFE6D8DCB9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926C9CEB-73BF-109E-9A8D-349A8A7FD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75BD9DC2-F7A7-E9B6-802E-BBC9839D0069}"/>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F19199EC-BA9F-C62A-1841-32122EDA955A}"/>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FFA0AE84-85EC-E7BA-7042-FD9268FE5632}"/>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6150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53C54C-0179-E419-743E-D6D8B8BEF125}"/>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F790A162-5D09-5CF8-E0CF-B31B154E5FC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290709ED-B96F-284A-FE55-55E4EE0AD49A}"/>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72A14CBE-9429-741F-E7CD-FF2BB626B476}"/>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CF442AFF-937F-198B-A248-DFD0F637F740}"/>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141734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AE608F7-39CE-B6F0-2CD2-D91FBCD4A7B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D985C1F1-BF6C-A025-D4EC-345C1B327BE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6FA5FFCA-FB6D-FEDE-C544-1B9DD354F902}"/>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203C189D-7B92-849F-DF94-DC95E07A311C}"/>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26220D44-B958-05E8-D87B-8C5ED75C1B36}"/>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88295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5FFB1C-292A-F522-BD69-5EDE654791A5}"/>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41DD3DB3-10D4-CD57-969D-D8CE0F8FE68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9CAABCA-C922-B49F-4C55-7219C23DDF96}"/>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A902DBE3-9CFF-ED57-507F-F5D4D155ED00}"/>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2DA861C9-8BB3-569F-53BA-1EA1D2DEC464}"/>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38441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C7D51-52B9-9388-6BD0-FDB86A17541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B8E1BE49-4D4F-286A-9AE9-9645A59ABF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202A707-A7D5-0846-D80C-604549E17B36}"/>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F0D57673-C386-BBAF-B2E9-90DDF702A70E}"/>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78FDD06F-9139-57B8-9768-5EF527638673}"/>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1345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A12645-5444-6D1B-0B22-19F94D327B0F}"/>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3DE477AB-A9F1-38E9-69BD-F65AFFC6C9F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8B38BABA-48C7-AF5D-2F20-3C4EC8971B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02F066BF-8287-9A92-19C1-06D1EA7AAAAF}"/>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6" name="頁尾版面配置區 5">
            <a:extLst>
              <a:ext uri="{FF2B5EF4-FFF2-40B4-BE49-F238E27FC236}">
                <a16:creationId xmlns:a16="http://schemas.microsoft.com/office/drawing/2014/main" id="{4E559F8C-2589-9DCF-7F4D-A721AFC44031}"/>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C8BE1E8C-DB10-D338-A866-916343053E46}"/>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83256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DA8E43-EF8B-41B4-2D11-990E2E161F99}"/>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FAF3BF49-8511-0890-EE74-6E3851B23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E5C8198-BF87-5F16-5B78-EF5F600CC7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09110E6C-AD26-90BB-7EE0-EF610C6E6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A469E4A-AF91-AD17-116B-774E6249012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9BF56284-8646-F87E-BB3E-796822476E8F}"/>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8" name="頁尾版面配置區 7">
            <a:extLst>
              <a:ext uri="{FF2B5EF4-FFF2-40B4-BE49-F238E27FC236}">
                <a16:creationId xmlns:a16="http://schemas.microsoft.com/office/drawing/2014/main" id="{0354957D-DBEB-B9A4-D352-D14E0000598A}"/>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86760A2D-17A4-65ED-E1D9-C0B04CEF3EDF}"/>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423515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1B4AF-6EDF-B898-8801-A0416E94A764}"/>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F86F1398-AE9E-71EF-981F-9DDE37D851FB}"/>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4" name="頁尾版面配置區 3">
            <a:extLst>
              <a:ext uri="{FF2B5EF4-FFF2-40B4-BE49-F238E27FC236}">
                <a16:creationId xmlns:a16="http://schemas.microsoft.com/office/drawing/2014/main" id="{4C3FDD93-3D87-9F5B-0961-CE1CD9F027E3}"/>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72A1B2CC-9389-212B-A2D3-2809FD6C5875}"/>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67325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5125929-C5B7-61E9-9334-1026DE26CDA3}"/>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3" name="頁尾版面配置區 2">
            <a:extLst>
              <a:ext uri="{FF2B5EF4-FFF2-40B4-BE49-F238E27FC236}">
                <a16:creationId xmlns:a16="http://schemas.microsoft.com/office/drawing/2014/main" id="{390224D8-EAE1-717C-CE9E-1009E4A0B61A}"/>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28E6B44E-A227-3E56-82CD-FF539BFFC965}"/>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3376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220877-5B9C-07B2-9D3E-A0A3321D7CD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BAF63C75-74C3-CA85-F438-9A05956F8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128AD270-0D89-3E04-FE72-79344E829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72649FA-4511-2631-FAA5-587D1BAE8709}"/>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6" name="頁尾版面配置區 5">
            <a:extLst>
              <a:ext uri="{FF2B5EF4-FFF2-40B4-BE49-F238E27FC236}">
                <a16:creationId xmlns:a16="http://schemas.microsoft.com/office/drawing/2014/main" id="{3594E6F2-D817-FA5A-CCFC-EF574B58A830}"/>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94F73A82-7646-8C4C-6833-F75F8620B885}"/>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106265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0D3F45-A9B9-E8A4-9719-8805447D87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6177FFFF-254F-BBAC-6540-1C1FCBF0C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5F919A19-6FD2-D571-9350-B2F0C3EB7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4E2F8F-6497-34F7-C625-BC1C755E9936}"/>
              </a:ext>
            </a:extLst>
          </p:cNvPr>
          <p:cNvSpPr>
            <a:spLocks noGrp="1"/>
          </p:cNvSpPr>
          <p:nvPr>
            <p:ph type="dt" sz="half" idx="10"/>
          </p:nvPr>
        </p:nvSpPr>
        <p:spPr/>
        <p:txBody>
          <a:bodyPr/>
          <a:lstStyle/>
          <a:p>
            <a:fld id="{A7DC13E7-4CE7-450F-8733-1FD3FE2EB52C}" type="datetimeFigureOut">
              <a:rPr lang="zh-HK" altLang="en-US" smtClean="0"/>
              <a:t>14/5/2025</a:t>
            </a:fld>
            <a:endParaRPr lang="zh-HK" altLang="en-US"/>
          </a:p>
        </p:txBody>
      </p:sp>
      <p:sp>
        <p:nvSpPr>
          <p:cNvPr id="6" name="頁尾版面配置區 5">
            <a:extLst>
              <a:ext uri="{FF2B5EF4-FFF2-40B4-BE49-F238E27FC236}">
                <a16:creationId xmlns:a16="http://schemas.microsoft.com/office/drawing/2014/main" id="{FEC481EB-69B6-7D43-EDAA-9B4B1AE2E6D9}"/>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6F13E0B9-B272-B4B7-651A-DBD4F0A20CD8}"/>
              </a:ext>
            </a:extLst>
          </p:cNvPr>
          <p:cNvSpPr>
            <a:spLocks noGrp="1"/>
          </p:cNvSpPr>
          <p:nvPr>
            <p:ph type="sldNum" sz="quarter" idx="12"/>
          </p:nvPr>
        </p:nvSpPr>
        <p:spPr/>
        <p:txBody>
          <a:body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278574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BC8CE94-C8EA-D595-94AA-6CB4B031D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59FC5BA4-495A-3B97-A1F8-8CD3ADD3F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8DBA833A-2D99-AF3A-034A-4AC080FB9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DC13E7-4CE7-450F-8733-1FD3FE2EB52C}" type="datetimeFigureOut">
              <a:rPr lang="zh-HK" altLang="en-US" smtClean="0"/>
              <a:t>14/5/2025</a:t>
            </a:fld>
            <a:endParaRPr lang="zh-HK" altLang="en-US"/>
          </a:p>
        </p:txBody>
      </p:sp>
      <p:sp>
        <p:nvSpPr>
          <p:cNvPr id="5" name="頁尾版面配置區 4">
            <a:extLst>
              <a:ext uri="{FF2B5EF4-FFF2-40B4-BE49-F238E27FC236}">
                <a16:creationId xmlns:a16="http://schemas.microsoft.com/office/drawing/2014/main" id="{1482F17F-32C8-CEB3-9885-5CCC81289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A349465B-B01E-0DF1-685B-1812AADE8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707B4D-EA9F-4908-9956-BB2854FBDF6F}" type="slidenum">
              <a:rPr lang="zh-HK" altLang="en-US" smtClean="0"/>
              <a:t>‹#›</a:t>
            </a:fld>
            <a:endParaRPr lang="zh-HK" altLang="en-US"/>
          </a:p>
        </p:txBody>
      </p:sp>
    </p:spTree>
    <p:extLst>
      <p:ext uri="{BB962C8B-B14F-4D97-AF65-F5344CB8AC3E}">
        <p14:creationId xmlns:p14="http://schemas.microsoft.com/office/powerpoint/2010/main" val="160164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xusiwei1236/article/details/141504722" TargetMode="External"/><Relationship Id="rId7" Type="http://schemas.openxmlformats.org/officeDocument/2006/relationships/hyperlink" Target="https://www.geeksforgeeks.org/change-data-capture-cdc/" TargetMode="External"/><Relationship Id="rId2" Type="http://schemas.openxmlformats.org/officeDocument/2006/relationships/hyperlink" Target="https://blog.csdn.net/weixin_43492610/article/details/122628863" TargetMode="External"/><Relationship Id="rId1" Type="http://schemas.openxmlformats.org/officeDocument/2006/relationships/slideLayout" Target="../slideLayouts/slideLayout2.xml"/><Relationship Id="rId6" Type="http://schemas.openxmlformats.org/officeDocument/2006/relationships/hyperlink" Target="https://www.geeksforgeeks.org/bresenhams-line-generation-algorithm/" TargetMode="External"/><Relationship Id="rId5" Type="http://schemas.openxmlformats.org/officeDocument/2006/relationships/hyperlink" Target="https://shequ.stmicroelectronics.cn/thread-637593-1-1.html" TargetMode="External"/><Relationship Id="rId4" Type="http://schemas.openxmlformats.org/officeDocument/2006/relationships/hyperlink" Target="https://blog.csdn.net/qq_25626001/article/details/11935421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2D00E34-D638-D03C-2F0C-A735A74A3A0A}"/>
              </a:ext>
            </a:extLst>
          </p:cNvPr>
          <p:cNvSpPr>
            <a:spLocks noGrp="1"/>
          </p:cNvSpPr>
          <p:nvPr>
            <p:ph type="title"/>
          </p:nvPr>
        </p:nvSpPr>
        <p:spPr>
          <a:xfrm>
            <a:off x="411480" y="987552"/>
            <a:ext cx="4485861" cy="1088136"/>
          </a:xfrm>
        </p:spPr>
        <p:txBody>
          <a:bodyPr anchor="b">
            <a:normAutofit/>
          </a:bodyPr>
          <a:lstStyle/>
          <a:p>
            <a:r>
              <a:rPr lang="en-US" altLang="zh-HK" sz="3400"/>
              <a:t>STM32 WRITING ROBOT</a:t>
            </a:r>
            <a:endParaRPr lang="zh-HK" altLang="en-US" sz="3400"/>
          </a:p>
        </p:txBody>
      </p:sp>
      <p:sp>
        <p:nvSpPr>
          <p:cNvPr id="30" name="Rectangle 2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內容版面配置區 2">
            <a:extLst>
              <a:ext uri="{FF2B5EF4-FFF2-40B4-BE49-F238E27FC236}">
                <a16:creationId xmlns:a16="http://schemas.microsoft.com/office/drawing/2014/main" id="{8D3EF5CA-D076-7194-6EE5-EC0257D3C138}"/>
              </a:ext>
            </a:extLst>
          </p:cNvPr>
          <p:cNvSpPr>
            <a:spLocks noGrp="1"/>
          </p:cNvSpPr>
          <p:nvPr>
            <p:ph idx="1"/>
          </p:nvPr>
        </p:nvSpPr>
        <p:spPr>
          <a:xfrm>
            <a:off x="411479" y="2688336"/>
            <a:ext cx="4498848" cy="3584448"/>
          </a:xfrm>
        </p:spPr>
        <p:txBody>
          <a:bodyPr anchor="t">
            <a:normAutofit/>
          </a:bodyPr>
          <a:lstStyle/>
          <a:p>
            <a:pPr marL="0" indent="0">
              <a:buNone/>
            </a:pPr>
            <a:r>
              <a:rPr lang="en-US" altLang="zh-HK" sz="1800"/>
              <a:t>GROUP 57</a:t>
            </a:r>
          </a:p>
          <a:p>
            <a:pPr marL="0" indent="0">
              <a:buNone/>
            </a:pPr>
            <a:endParaRPr lang="en-US" altLang="zh-HK" sz="1800"/>
          </a:p>
          <a:p>
            <a:pPr marL="0" indent="0">
              <a:buNone/>
            </a:pPr>
            <a:r>
              <a:rPr lang="en-US" altLang="zh-HK" sz="1800"/>
              <a:t>Chiu Chi Keung</a:t>
            </a:r>
          </a:p>
          <a:p>
            <a:pPr marL="0" indent="0">
              <a:buNone/>
            </a:pPr>
            <a:r>
              <a:rPr lang="en-US" altLang="zh-HK" sz="1800"/>
              <a:t>Yu Yingxuan</a:t>
            </a:r>
            <a:endParaRPr lang="zh-HK" altLang="en-US" sz="1800"/>
          </a:p>
        </p:txBody>
      </p:sp>
      <p:pic>
        <p:nvPicPr>
          <p:cNvPr id="13" name="圖片 12" descr="一張含有 電子產品, 纜線, 電氣線路, 電子工程 的圖片&#10;&#10;AI 產生的內容可能不正確。">
            <a:extLst>
              <a:ext uri="{FF2B5EF4-FFF2-40B4-BE49-F238E27FC236}">
                <a16:creationId xmlns:a16="http://schemas.microsoft.com/office/drawing/2014/main" id="{F2DB37EA-CFD4-27DA-B843-E3E9BA1D671A}"/>
              </a:ext>
            </a:extLst>
          </p:cNvPr>
          <p:cNvPicPr>
            <a:picLocks noChangeAspect="1"/>
          </p:cNvPicPr>
          <p:nvPr/>
        </p:nvPicPr>
        <p:blipFill>
          <a:blip r:embed="rId2">
            <a:extLst>
              <a:ext uri="{28A0092B-C50C-407E-A947-70E740481C1C}">
                <a14:useLocalDpi xmlns:a14="http://schemas.microsoft.com/office/drawing/2010/main" val="0"/>
              </a:ext>
            </a:extLst>
          </a:blip>
          <a:srcRect l="17693" t="16263" r="5976" b="38069"/>
          <a:stretch/>
        </p:blipFill>
        <p:spPr>
          <a:xfrm>
            <a:off x="5092663" y="0"/>
            <a:ext cx="8597345" cy="685800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47258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15F06C-7C3B-416E-D7DA-5A9B6591872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C78D050D-70FE-58D4-2E7F-37B98B90B499}"/>
              </a:ext>
            </a:extLst>
          </p:cNvPr>
          <p:cNvSpPr txBox="1">
            <a:spLocks/>
          </p:cNvSpPr>
          <p:nvPr/>
        </p:nvSpPr>
        <p:spPr>
          <a:xfrm>
            <a:off x="865953" y="412619"/>
            <a:ext cx="10506456" cy="101498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Writing:   USB Change Data Capture </a:t>
            </a:r>
          </a:p>
          <a:p>
            <a:pPr>
              <a:spcAft>
                <a:spcPts val="600"/>
              </a:spcAft>
            </a:pPr>
            <a:r>
              <a:rPr lang="en-US" altLang="zh-HK" sz="4000" b="1" kern="1200">
                <a:solidFill>
                  <a:schemeClr val="tx1"/>
                </a:solidFill>
                <a:latin typeface="+mj-lt"/>
                <a:ea typeface="+mj-ea"/>
                <a:cs typeface="+mj-cs"/>
              </a:rPr>
              <a:t>		(CDC) Client </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內容版面配置區 2">
            <a:extLst>
              <a:ext uri="{FF2B5EF4-FFF2-40B4-BE49-F238E27FC236}">
                <a16:creationId xmlns:a16="http://schemas.microsoft.com/office/drawing/2014/main" id="{1F61B5CA-48EE-7726-46F5-F41853F4D343}"/>
              </a:ext>
            </a:extLst>
          </p:cNvPr>
          <p:cNvGraphicFramePr>
            <a:graphicFrameLocks noGrp="1"/>
          </p:cNvGraphicFramePr>
          <p:nvPr>
            <p:ph idx="1"/>
            <p:extLst>
              <p:ext uri="{D42A27DB-BD31-4B8C-83A1-F6EECF244321}">
                <p14:modId xmlns:p14="http://schemas.microsoft.com/office/powerpoint/2010/main" val="457649814"/>
              </p:ext>
            </p:extLst>
          </p:nvPr>
        </p:nvGraphicFramePr>
        <p:xfrm>
          <a:off x="457200" y="1634502"/>
          <a:ext cx="11530583" cy="5109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47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57F248-5349-49D8-DF07-4888C5812B9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21F7B840-9B7E-84B2-E7C7-0386D2D20A94}"/>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Writing: Data structure </a:t>
            </a:r>
            <a:r>
              <a:rPr lang="en-US" altLang="zh-HK" sz="3200" b="1" kern="1200">
                <a:solidFill>
                  <a:schemeClr val="tx1"/>
                </a:solidFill>
                <a:latin typeface="+mj-lt"/>
                <a:ea typeface="+mj-ea"/>
                <a:cs typeface="+mj-cs"/>
              </a:rPr>
              <a:t>(in STM32)</a:t>
            </a:r>
            <a:endParaRPr lang="en-US" altLang="zh-HK" sz="4000" b="1" kern="120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C3540A99-7F51-56BF-2354-B8E5494435A7}"/>
              </a:ext>
            </a:extLst>
          </p:cNvPr>
          <p:cNvSpPr>
            <a:spLocks noGrp="1"/>
          </p:cNvSpPr>
          <p:nvPr>
            <p:ph idx="1"/>
          </p:nvPr>
        </p:nvSpPr>
        <p:spPr>
          <a:xfrm>
            <a:off x="838412" y="2121408"/>
            <a:ext cx="10607040" cy="4590288"/>
          </a:xfrm>
        </p:spPr>
        <p:txBody>
          <a:bodyPr vert="horz" lIns="91440" tIns="45720" rIns="91440" bIns="45720" rtlCol="0" anchor="t">
            <a:normAutofit/>
          </a:bodyPr>
          <a:lstStyle/>
          <a:p>
            <a:r>
              <a:rPr lang="en-US" altLang="zh-HK" sz="2000" b="1"/>
              <a:t>Data hierarchy</a:t>
            </a:r>
          </a:p>
          <a:p>
            <a:pPr marL="914400" lvl="1">
              <a:spcBef>
                <a:spcPts val="1200"/>
              </a:spcBef>
            </a:pPr>
            <a:r>
              <a:rPr lang="en-US" altLang="zh-HK" sz="2000"/>
              <a:t>Document: 	Data of the page, Segment within  (page width…)</a:t>
            </a:r>
          </a:p>
          <a:p>
            <a:pPr marL="914400" lvl="1">
              <a:spcBef>
                <a:spcPts val="1200"/>
              </a:spcBef>
            </a:pPr>
            <a:r>
              <a:rPr lang="en-US" altLang="zh-HK" sz="2000">
                <a:ea typeface="新細明體"/>
              </a:rPr>
              <a:t>Segment: 	Group of characters, inter-line data  (line gap…)</a:t>
            </a:r>
          </a:p>
          <a:p>
            <a:pPr marL="914400" lvl="1">
              <a:spcBef>
                <a:spcPts val="1200"/>
              </a:spcBef>
            </a:pPr>
            <a:r>
              <a:rPr lang="en-US" altLang="zh-HK" sz="2000"/>
              <a:t>Character: 	combination of Vectors, inter-character data  (line feed…)</a:t>
            </a:r>
          </a:p>
          <a:p>
            <a:pPr marL="914400" lvl="1">
              <a:spcBef>
                <a:spcPts val="1200"/>
              </a:spcBef>
            </a:pPr>
            <a:r>
              <a:rPr lang="en-US" altLang="zh-HK" sz="2000"/>
              <a:t>Stroke: 		Vector data between points</a:t>
            </a:r>
          </a:p>
          <a:p>
            <a:pPr marL="914400" lvl="1">
              <a:spcBef>
                <a:spcPts val="1200"/>
              </a:spcBef>
            </a:pPr>
            <a:r>
              <a:rPr lang="en-US" altLang="zh-HK" sz="2000">
                <a:ea typeface="新細明體"/>
              </a:rPr>
              <a:t>Points:		Position data (x &amp; y)</a:t>
            </a:r>
          </a:p>
          <a:p>
            <a:pPr marL="914400" lvl="1">
              <a:spcBef>
                <a:spcPts val="1200"/>
              </a:spcBef>
            </a:pPr>
            <a:endParaRPr lang="en-US" altLang="zh-HK" sz="2000"/>
          </a:p>
          <a:p>
            <a:pPr marL="481965" lvl="1">
              <a:spcBef>
                <a:spcPts val="1200"/>
              </a:spcBef>
            </a:pPr>
            <a:r>
              <a:rPr lang="en-US" altLang="zh-HK" sz="2000" b="1" u="sng">
                <a:ea typeface="新細明體"/>
              </a:rPr>
              <a:t>Document -&gt; Segment-&gt; </a:t>
            </a:r>
            <a:r>
              <a:rPr lang="en-US" sz="2000" b="1" u="sng">
                <a:ea typeface="新細明體"/>
              </a:rPr>
              <a:t>Character -&gt; Stroke -&gt; Point</a:t>
            </a:r>
          </a:p>
          <a:p>
            <a:pPr marL="481965" lvl="1">
              <a:spcBef>
                <a:spcPts val="1200"/>
              </a:spcBef>
            </a:pPr>
            <a:endParaRPr lang="en-US" altLang="zh-HK" sz="2000">
              <a:ea typeface="新細明體" panose="02020500000000000000" pitchFamily="18" charset="-120"/>
            </a:endParaRPr>
          </a:p>
          <a:p>
            <a:pPr marL="824865" lvl="1">
              <a:spcBef>
                <a:spcPts val="1200"/>
              </a:spcBef>
            </a:pPr>
            <a:r>
              <a:rPr lang="en-US" altLang="zh-HK" sz="2000" i="1"/>
              <a:t>Unfortunately:</a:t>
            </a:r>
            <a:r>
              <a:rPr lang="en-US" altLang="zh-HK" sz="2000"/>
              <a:t> Due to limited memory in STM32 (64kb), structure must be changed 			            during transmission </a:t>
            </a:r>
          </a:p>
        </p:txBody>
      </p:sp>
    </p:spTree>
    <p:extLst>
      <p:ext uri="{BB962C8B-B14F-4D97-AF65-F5344CB8AC3E}">
        <p14:creationId xmlns:p14="http://schemas.microsoft.com/office/powerpoint/2010/main" val="141220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131001-BDB3-D975-E258-771D5FD1F49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F3679D-E023-13EE-2975-F6855AAC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B468539-AF1A-1B64-F1ED-106B7E2F3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F47E98A2-D492-080E-D9C0-FCB5DDE75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98743BB4-8D8F-E40F-AD67-A6D2F425BA11}"/>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latin typeface="+mj-lt"/>
                <a:ea typeface="新細明體"/>
                <a:cs typeface="+mj-cs"/>
              </a:rPr>
              <a:t>Writing: </a:t>
            </a:r>
            <a:r>
              <a:rPr lang="en-US" altLang="zh-HK" sz="4000" b="1">
                <a:ea typeface="新細明體"/>
              </a:rPr>
              <a:t>Data structure </a:t>
            </a:r>
            <a:r>
              <a:rPr lang="en-US" altLang="zh-HK" sz="3200" b="1">
                <a:ea typeface="新細明體"/>
              </a:rPr>
              <a:t>(during transmission) </a:t>
            </a:r>
            <a:endParaRPr lang="zh-CN" altLang="en-US"/>
          </a:p>
        </p:txBody>
      </p:sp>
      <p:sp>
        <p:nvSpPr>
          <p:cNvPr id="17" name="Rectangle 16">
            <a:extLst>
              <a:ext uri="{FF2B5EF4-FFF2-40B4-BE49-F238E27FC236}">
                <a16:creationId xmlns:a16="http://schemas.microsoft.com/office/drawing/2014/main" id="{218ED8F6-4474-A173-A18E-08458613F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2DB88375-B6D8-AFC8-D2C5-BEF57180759D}"/>
              </a:ext>
            </a:extLst>
          </p:cNvPr>
          <p:cNvSpPr>
            <a:spLocks noGrp="1"/>
          </p:cNvSpPr>
          <p:nvPr>
            <p:ph idx="1"/>
          </p:nvPr>
        </p:nvSpPr>
        <p:spPr>
          <a:xfrm>
            <a:off x="838412" y="2121408"/>
            <a:ext cx="10607040" cy="4590288"/>
          </a:xfrm>
        </p:spPr>
        <p:txBody>
          <a:bodyPr vert="horz" lIns="91440" tIns="45720" rIns="91440" bIns="45720" rtlCol="0" anchor="t">
            <a:normAutofit/>
          </a:bodyPr>
          <a:lstStyle/>
          <a:p>
            <a:r>
              <a:rPr lang="en-US" altLang="zh-HK" sz="2000" b="1"/>
              <a:t>Data hierarchy</a:t>
            </a:r>
          </a:p>
          <a:p>
            <a:pPr marL="914400" lvl="1">
              <a:spcBef>
                <a:spcPts val="1200"/>
              </a:spcBef>
            </a:pPr>
            <a:r>
              <a:rPr lang="en-US" altLang="zh-HK" sz="2000"/>
              <a:t>Document: 	Data of the page, Segment within  (page width…)</a:t>
            </a:r>
          </a:p>
          <a:p>
            <a:pPr marL="914400" lvl="1">
              <a:spcBef>
                <a:spcPts val="1200"/>
              </a:spcBef>
            </a:pPr>
            <a:r>
              <a:rPr lang="en-US" altLang="zh-HK" sz="2000">
                <a:ea typeface="新細明體"/>
              </a:rPr>
              <a:t>Segment: 	Group of characters, inter-line data  (line gap…)</a:t>
            </a:r>
          </a:p>
          <a:p>
            <a:pPr lvl="1" indent="0">
              <a:spcBef>
                <a:spcPts val="1200"/>
              </a:spcBef>
              <a:buNone/>
            </a:pPr>
            <a:r>
              <a:rPr lang="en-US" altLang="zh-HK" sz="2000">
                <a:ea typeface="新細明體"/>
              </a:rPr>
              <a:t>----------------------------------------------------------------------------------------------</a:t>
            </a:r>
          </a:p>
          <a:p>
            <a:pPr marL="914400" lvl="1">
              <a:spcBef>
                <a:spcPts val="1200"/>
              </a:spcBef>
            </a:pPr>
            <a:r>
              <a:rPr lang="en-US" altLang="zh-HK" sz="2000"/>
              <a:t>Character: 	combination of Vectors, inter-character data  (line feed…)</a:t>
            </a:r>
          </a:p>
          <a:p>
            <a:pPr marL="914400" lvl="1">
              <a:spcBef>
                <a:spcPts val="1200"/>
              </a:spcBef>
            </a:pPr>
            <a:r>
              <a:rPr lang="en-US" altLang="zh-HK" sz="2000"/>
              <a:t>Stroke: 		Vector data between points</a:t>
            </a:r>
          </a:p>
          <a:p>
            <a:pPr marL="914400" lvl="1">
              <a:spcBef>
                <a:spcPts val="1200"/>
              </a:spcBef>
            </a:pPr>
            <a:r>
              <a:rPr lang="en-US" altLang="zh-HK" sz="2000">
                <a:ea typeface="新細明體"/>
              </a:rPr>
              <a:t>Points:		Position data (x &amp; y)</a:t>
            </a:r>
          </a:p>
          <a:p>
            <a:pPr marL="914400" lvl="1">
              <a:spcBef>
                <a:spcPts val="1200"/>
              </a:spcBef>
            </a:pPr>
            <a:endParaRPr lang="en-US" altLang="zh-HK" sz="2000"/>
          </a:p>
          <a:p>
            <a:pPr marL="481965" lvl="1">
              <a:spcBef>
                <a:spcPts val="1200"/>
              </a:spcBef>
            </a:pPr>
            <a:r>
              <a:rPr lang="en-US" altLang="zh-HK" sz="2000" b="1" u="sng">
                <a:ea typeface="新細明體"/>
              </a:rPr>
              <a:t>Document -&gt; Segment</a:t>
            </a:r>
          </a:p>
          <a:p>
            <a:pPr marL="481965" lvl="1">
              <a:spcBef>
                <a:spcPts val="1200"/>
              </a:spcBef>
            </a:pPr>
            <a:r>
              <a:rPr lang="en-US" sz="2000" b="1" u="sng">
                <a:ea typeface="新細明體"/>
              </a:rPr>
              <a:t>Character -&gt; Stroke -&gt; Point</a:t>
            </a:r>
            <a:endParaRPr lang="en-US"/>
          </a:p>
        </p:txBody>
      </p:sp>
      <p:sp>
        <p:nvSpPr>
          <p:cNvPr id="3" name="文字方塊 2">
            <a:extLst>
              <a:ext uri="{FF2B5EF4-FFF2-40B4-BE49-F238E27FC236}">
                <a16:creationId xmlns:a16="http://schemas.microsoft.com/office/drawing/2014/main" id="{357F3F08-5651-6F3D-09E8-201D4A231BB7}"/>
              </a:ext>
            </a:extLst>
          </p:cNvPr>
          <p:cNvSpPr txBox="1"/>
          <p:nvPr/>
        </p:nvSpPr>
        <p:spPr>
          <a:xfrm>
            <a:off x="3048762" y="1410185"/>
            <a:ext cx="6094476" cy="369332"/>
          </a:xfrm>
          <a:prstGeom prst="rect">
            <a:avLst/>
          </a:prstGeom>
          <a:noFill/>
        </p:spPr>
        <p:txBody>
          <a:bodyPr wrap="square">
            <a:spAutoFit/>
          </a:bodyPr>
          <a:lstStyle/>
          <a:p>
            <a:r>
              <a:rPr lang="en-US" altLang="zh-HK" sz="1800" b="1">
                <a:ea typeface="新細明體"/>
              </a:rPr>
              <a:t>Character-by-Character Transmission</a:t>
            </a:r>
            <a:endParaRPr lang="zh-HK" altLang="en-US"/>
          </a:p>
        </p:txBody>
      </p:sp>
    </p:spTree>
    <p:extLst>
      <p:ext uri="{BB962C8B-B14F-4D97-AF65-F5344CB8AC3E}">
        <p14:creationId xmlns:p14="http://schemas.microsoft.com/office/powerpoint/2010/main" val="138773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863B99-930B-B317-F534-E7570675C5A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BC1DEF-BA13-71F2-5824-584DD72E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DEC3F85-ECB2-4280-3B30-68D5B8AB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4E67F08A-508E-5E19-E379-3B7B6CD30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6F50FC23-CA6F-04A9-CCEB-9CA2F807E6AC}"/>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latin typeface="+mj-lt"/>
                <a:ea typeface="新細明體"/>
                <a:cs typeface="+mj-cs"/>
              </a:rPr>
              <a:t>Writing: </a:t>
            </a:r>
            <a:r>
              <a:rPr lang="en-US" altLang="zh-HK" sz="4000" b="1">
                <a:ea typeface="新細明體"/>
              </a:rPr>
              <a:t>Two</a:t>
            </a:r>
            <a:r>
              <a:rPr lang="en-US" altLang="zh-HK" sz="4000" b="1" kern="1200">
                <a:latin typeface="+mj-lt"/>
                <a:ea typeface="新細明體"/>
                <a:cs typeface="+mj-cs"/>
              </a:rPr>
              <a:t> </a:t>
            </a:r>
            <a:r>
              <a:rPr lang="en-US" altLang="zh-HK" sz="4000" b="1">
                <a:ea typeface="新細明體"/>
              </a:rPr>
              <a:t>Essential instructions </a:t>
            </a:r>
            <a:endParaRPr lang="en-US" altLang="zh-HK" sz="4000" b="1" kern="1200">
              <a:latin typeface="+mj-lt"/>
              <a:ea typeface="新細明體"/>
              <a:cs typeface="+mj-cs"/>
            </a:endParaRPr>
          </a:p>
        </p:txBody>
      </p:sp>
      <p:sp>
        <p:nvSpPr>
          <p:cNvPr id="17" name="Rectangle 16">
            <a:extLst>
              <a:ext uri="{FF2B5EF4-FFF2-40B4-BE49-F238E27FC236}">
                <a16:creationId xmlns:a16="http://schemas.microsoft.com/office/drawing/2014/main" id="{7A2C31E0-63F2-A4B6-D2D0-8C9134A2B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F4380AF9-E10A-B6E6-8B63-3A15CBF944E6}"/>
              </a:ext>
            </a:extLst>
          </p:cNvPr>
          <p:cNvSpPr>
            <a:spLocks noGrp="1"/>
          </p:cNvSpPr>
          <p:nvPr>
            <p:ph idx="1"/>
          </p:nvPr>
        </p:nvSpPr>
        <p:spPr>
          <a:xfrm>
            <a:off x="838412" y="2121408"/>
            <a:ext cx="10607040" cy="4590288"/>
          </a:xfrm>
        </p:spPr>
        <p:txBody>
          <a:bodyPr vert="horz" lIns="91440" tIns="45720" rIns="91440" bIns="45720" rtlCol="0" anchor="t">
            <a:normAutofit/>
          </a:bodyPr>
          <a:lstStyle/>
          <a:p>
            <a:r>
              <a:rPr lang="en-US" altLang="zh-HK" sz="4000" b="1">
                <a:ea typeface="新細明體"/>
              </a:rPr>
              <a:t>"114514"</a:t>
            </a:r>
            <a:endParaRPr lang="en-US" sz="4000">
              <a:ea typeface="新細明體"/>
            </a:endParaRPr>
          </a:p>
          <a:p>
            <a:pPr lvl="1"/>
            <a:r>
              <a:rPr lang="en-US" sz="3200" b="1">
                <a:ea typeface="新細明體"/>
              </a:rPr>
              <a:t>The STM32 sends it to the PC to indicate that it is ready for the data for the next character</a:t>
            </a:r>
            <a:endParaRPr lang="en-US" altLang="zh-HK" sz="3200" b="1">
              <a:ea typeface="新細明體"/>
            </a:endParaRPr>
          </a:p>
          <a:p>
            <a:r>
              <a:rPr lang="en-US" altLang="zh-HK" sz="4000" b="1">
                <a:ea typeface="新細明體"/>
              </a:rPr>
              <a:t>"1919810"</a:t>
            </a:r>
          </a:p>
          <a:p>
            <a:pPr lvl="1"/>
            <a:r>
              <a:rPr lang="en-US" altLang="zh-HK" sz="3200" b="1">
                <a:ea typeface="新細明體"/>
              </a:rPr>
              <a:t>The PC sends it to the STM32 to indicate that the data just sent is the last character data of the task, and the STM32 should expect new global information of the next writing task</a:t>
            </a:r>
          </a:p>
          <a:p>
            <a:pPr marL="824865" lvl="1">
              <a:spcBef>
                <a:spcPts val="1200"/>
              </a:spcBef>
            </a:pPr>
            <a:endParaRPr lang="en-US" altLang="zh-HK" sz="2000">
              <a:solidFill>
                <a:srgbClr val="FFFFFF"/>
              </a:solidFill>
              <a:ea typeface="新細明體" panose="02020500000000000000" pitchFamily="18" charset="-120"/>
            </a:endParaRPr>
          </a:p>
        </p:txBody>
      </p:sp>
      <p:pic>
        <p:nvPicPr>
          <p:cNvPr id="2" name="图片 1">
            <a:extLst>
              <a:ext uri="{FF2B5EF4-FFF2-40B4-BE49-F238E27FC236}">
                <a16:creationId xmlns:a16="http://schemas.microsoft.com/office/drawing/2014/main" id="{C1ECAB09-4A55-B4FD-0FA5-4D05F9DB78E0}"/>
              </a:ext>
            </a:extLst>
          </p:cNvPr>
          <p:cNvPicPr>
            <a:picLocks noChangeAspect="1"/>
          </p:cNvPicPr>
          <p:nvPr/>
        </p:nvPicPr>
        <p:blipFill>
          <a:blip r:embed="rId2"/>
          <a:stretch>
            <a:fillRect/>
          </a:stretch>
        </p:blipFill>
        <p:spPr>
          <a:xfrm>
            <a:off x="9737894" y="160544"/>
            <a:ext cx="1708974" cy="1691523"/>
          </a:xfrm>
          <a:prstGeom prst="rect">
            <a:avLst/>
          </a:prstGeom>
        </p:spPr>
      </p:pic>
    </p:spTree>
    <p:extLst>
      <p:ext uri="{BB962C8B-B14F-4D97-AF65-F5344CB8AC3E}">
        <p14:creationId xmlns:p14="http://schemas.microsoft.com/office/powerpoint/2010/main" val="384437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F723F7-0A01-7F9E-587E-71DB27836BF0}"/>
            </a:ext>
          </a:extLst>
        </p:cNvPr>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400BCF37-580E-FCA8-B958-0A462B7B865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5400" b="1" kern="1200">
                <a:latin typeface="+mj-lt"/>
                <a:ea typeface="新細明體"/>
                <a:cs typeface="+mj-cs"/>
              </a:rPr>
              <a:t>Writing: The </a:t>
            </a:r>
            <a:r>
              <a:rPr lang="en-US" altLang="zh-HK" sz="5400" b="1">
                <a:ea typeface="新細明體"/>
              </a:rPr>
              <a:t>Working Loop</a:t>
            </a:r>
            <a:endParaRPr lang="en-US" altLang="zh-HK" sz="5400" b="1" kern="1200">
              <a:latin typeface="+mj-lt"/>
              <a:ea typeface="+mj-ea"/>
              <a:cs typeface="+mj-cs"/>
            </a:endParaRP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內容版面配置區 2">
            <a:extLst>
              <a:ext uri="{FF2B5EF4-FFF2-40B4-BE49-F238E27FC236}">
                <a16:creationId xmlns:a16="http://schemas.microsoft.com/office/drawing/2014/main" id="{A6784DDE-D449-08D3-573A-C809572F5B9F}"/>
              </a:ext>
            </a:extLst>
          </p:cNvPr>
          <p:cNvSpPr>
            <a:spLocks noGrp="1"/>
          </p:cNvSpPr>
          <p:nvPr>
            <p:ph idx="1"/>
          </p:nvPr>
        </p:nvSpPr>
        <p:spPr>
          <a:xfrm>
            <a:off x="445721" y="1727774"/>
            <a:ext cx="6975607" cy="5131459"/>
          </a:xfrm>
        </p:spPr>
        <p:txBody>
          <a:bodyPr vert="horz" lIns="91440" tIns="45720" rIns="91440" bIns="45720" rtlCol="0" anchor="t">
            <a:normAutofit fontScale="92500" lnSpcReduction="20000"/>
          </a:bodyPr>
          <a:lstStyle/>
          <a:p>
            <a:pPr>
              <a:spcBef>
                <a:spcPts val="700"/>
              </a:spcBef>
            </a:pPr>
            <a:r>
              <a:rPr lang="en-US" altLang="zh-HK" sz="1800" b="1">
                <a:ea typeface="新細明體"/>
              </a:rPr>
              <a:t>The working loop:</a:t>
            </a:r>
          </a:p>
          <a:p>
            <a:pPr lvl="2">
              <a:spcBef>
                <a:spcPts val="700"/>
              </a:spcBef>
            </a:pPr>
            <a:endParaRPr lang="en-US" altLang="zh-HK" sz="1600">
              <a:ea typeface="新細明體" panose="02020500000000000000" pitchFamily="18" charset="-120"/>
            </a:endParaRPr>
          </a:p>
          <a:p>
            <a:pPr lvl="1">
              <a:spcBef>
                <a:spcPts val="700"/>
              </a:spcBef>
            </a:pPr>
            <a:r>
              <a:rPr lang="en-US" altLang="zh-HK" sz="1800" i="1"/>
              <a:t>Setup</a:t>
            </a:r>
            <a:r>
              <a:rPr lang="en-US" altLang="zh-HK" sz="1800"/>
              <a:t> </a:t>
            </a:r>
            <a:r>
              <a:rPr lang="en-US" altLang="zh-HK" sz="1200"/>
              <a:t>(if a new job found)</a:t>
            </a:r>
          </a:p>
          <a:p>
            <a:pPr lvl="2">
              <a:spcBef>
                <a:spcPts val="700"/>
              </a:spcBef>
            </a:pPr>
            <a:r>
              <a:rPr lang="en-US" altLang="zh-HK" sz="1600" u="sng">
                <a:ea typeface="新細明體"/>
              </a:rPr>
              <a:t>Processes</a:t>
            </a:r>
            <a:r>
              <a:rPr lang="en-US" altLang="zh-HK" sz="1600">
                <a:ea typeface="新細明體"/>
              </a:rPr>
              <a:t> and </a:t>
            </a:r>
            <a:r>
              <a:rPr lang="en-US" altLang="zh-HK" sz="1600" u="sng">
                <a:ea typeface="新細明體"/>
              </a:rPr>
              <a:t>Parses</a:t>
            </a:r>
            <a:r>
              <a:rPr lang="en-US" altLang="zh-HK" sz="1600">
                <a:ea typeface="新細明體"/>
              </a:rPr>
              <a:t> document information received via USB</a:t>
            </a:r>
          </a:p>
          <a:p>
            <a:pPr lvl="2">
              <a:spcBef>
                <a:spcPts val="700"/>
              </a:spcBef>
            </a:pPr>
            <a:r>
              <a:rPr lang="en-US" altLang="zh-HK" sz="1600" u="sng"/>
              <a:t>Initializes</a:t>
            </a:r>
            <a:r>
              <a:rPr lang="en-US" altLang="zh-HK" sz="1600"/>
              <a:t> structures, dimensions and environment</a:t>
            </a:r>
          </a:p>
          <a:p>
            <a:pPr lvl="2">
              <a:spcBef>
                <a:spcPts val="700"/>
              </a:spcBef>
            </a:pPr>
            <a:r>
              <a:rPr lang="en-US" altLang="zh-HK" sz="1600" u="sng">
                <a:ea typeface="新細明體"/>
              </a:rPr>
              <a:t>Enables</a:t>
            </a:r>
            <a:r>
              <a:rPr lang="en-US" altLang="zh-HK" sz="1600">
                <a:ea typeface="新細明體"/>
              </a:rPr>
              <a:t> motors</a:t>
            </a:r>
          </a:p>
          <a:p>
            <a:pPr lvl="2">
              <a:spcBef>
                <a:spcPts val="700"/>
              </a:spcBef>
            </a:pPr>
            <a:r>
              <a:rPr lang="en-US" altLang="zh-HK" sz="1600">
                <a:ea typeface="新細明體"/>
              </a:rPr>
              <a:t>Sends "114514" to PC</a:t>
            </a:r>
          </a:p>
          <a:p>
            <a:pPr lvl="2">
              <a:spcBef>
                <a:spcPts val="700"/>
              </a:spcBef>
            </a:pPr>
            <a:endParaRPr lang="en-US" altLang="zh-HK" sz="1600"/>
          </a:p>
          <a:p>
            <a:pPr lvl="1">
              <a:spcBef>
                <a:spcPts val="700"/>
              </a:spcBef>
            </a:pPr>
            <a:r>
              <a:rPr lang="en-US" altLang="zh-HK" sz="1800" i="1">
                <a:ea typeface="新細明體"/>
              </a:rPr>
              <a:t>Writing</a:t>
            </a:r>
            <a:endParaRPr lang="en-US" altLang="zh-HK" sz="1800">
              <a:ea typeface="新細明體"/>
            </a:endParaRPr>
          </a:p>
          <a:p>
            <a:pPr lvl="2">
              <a:spcBef>
                <a:spcPts val="700"/>
              </a:spcBef>
            </a:pPr>
            <a:r>
              <a:rPr lang="en-US" sz="1600" u="sng">
                <a:ea typeface="新細明體"/>
              </a:rPr>
              <a:t>Processes</a:t>
            </a:r>
            <a:r>
              <a:rPr lang="en-US" sz="1600">
                <a:ea typeface="新細明體"/>
              </a:rPr>
              <a:t> and </a:t>
            </a:r>
            <a:r>
              <a:rPr lang="en-US" sz="1600" u="sng">
                <a:ea typeface="新細明體"/>
              </a:rPr>
              <a:t>Parses</a:t>
            </a:r>
            <a:r>
              <a:rPr lang="en-US" sz="1600">
                <a:ea typeface="新細明體"/>
              </a:rPr>
              <a:t> character information received via USB</a:t>
            </a:r>
          </a:p>
          <a:p>
            <a:pPr lvl="2">
              <a:lnSpc>
                <a:spcPct val="120000"/>
              </a:lnSpc>
              <a:spcBef>
                <a:spcPts val="700"/>
              </a:spcBef>
            </a:pPr>
            <a:r>
              <a:rPr lang="en-US" altLang="zh-HK" sz="1600" u="sng">
                <a:ea typeface="新細明體"/>
              </a:rPr>
              <a:t>Writes</a:t>
            </a:r>
            <a:r>
              <a:rPr lang="en-US" altLang="zh-HK" sz="1600">
                <a:ea typeface="新細明體"/>
              </a:rPr>
              <a:t> individual words (vector) and manage environment (line feeds, change position, </a:t>
            </a:r>
            <a:r>
              <a:rPr lang="en-US" altLang="zh-HK" sz="1600" err="1">
                <a:ea typeface="新細明體"/>
              </a:rPr>
              <a:t>etc</a:t>
            </a:r>
            <a:r>
              <a:rPr lang="en-US" altLang="zh-HK" sz="1600">
                <a:ea typeface="新細明體"/>
              </a:rPr>
              <a:t>)</a:t>
            </a:r>
          </a:p>
          <a:p>
            <a:pPr lvl="2">
              <a:lnSpc>
                <a:spcPct val="120000"/>
              </a:lnSpc>
              <a:spcBef>
                <a:spcPts val="700"/>
              </a:spcBef>
            </a:pPr>
            <a:r>
              <a:rPr lang="en-US" altLang="zh-HK" sz="1600">
                <a:ea typeface="新細明體"/>
              </a:rPr>
              <a:t>Sends "114514" to PC after the writing job one character has finished</a:t>
            </a:r>
          </a:p>
          <a:p>
            <a:pPr lvl="2">
              <a:spcBef>
                <a:spcPts val="700"/>
              </a:spcBef>
            </a:pPr>
            <a:endParaRPr lang="en-US" altLang="zh-HK">
              <a:ea typeface="新細明體"/>
            </a:endParaRPr>
          </a:p>
          <a:p>
            <a:pPr lvl="1">
              <a:spcBef>
                <a:spcPts val="700"/>
              </a:spcBef>
            </a:pPr>
            <a:r>
              <a:rPr lang="en-US" sz="1800" i="1">
                <a:ea typeface="新細明體"/>
              </a:rPr>
              <a:t>Cleanup</a:t>
            </a:r>
            <a:r>
              <a:rPr lang="en-US" sz="1800">
                <a:ea typeface="新細明體"/>
              </a:rPr>
              <a:t> </a:t>
            </a:r>
            <a:r>
              <a:rPr lang="en-US" sz="1200">
                <a:ea typeface="新細明體"/>
              </a:rPr>
              <a:t>(if a job is completed)</a:t>
            </a:r>
            <a:r>
              <a:rPr lang="en-US" sz="1800">
                <a:ea typeface="新細明體"/>
              </a:rPr>
              <a:t> </a:t>
            </a:r>
          </a:p>
          <a:p>
            <a:pPr lvl="2">
              <a:lnSpc>
                <a:spcPct val="120000"/>
              </a:lnSpc>
              <a:spcBef>
                <a:spcPts val="700"/>
              </a:spcBef>
            </a:pPr>
            <a:r>
              <a:rPr lang="en-US" sz="1600">
                <a:ea typeface="+mn-lt"/>
                <a:cs typeface="+mn-lt"/>
              </a:rPr>
              <a:t>Frees all allocated memory</a:t>
            </a:r>
          </a:p>
          <a:p>
            <a:pPr lvl="2">
              <a:lnSpc>
                <a:spcPct val="120000"/>
              </a:lnSpc>
              <a:spcBef>
                <a:spcPts val="700"/>
              </a:spcBef>
            </a:pPr>
            <a:r>
              <a:rPr lang="en-US" sz="1600">
                <a:ea typeface="+mn-lt"/>
                <a:cs typeface="+mn-lt"/>
              </a:rPr>
              <a:t>Resets all global variables </a:t>
            </a:r>
          </a:p>
          <a:p>
            <a:pPr lvl="2">
              <a:lnSpc>
                <a:spcPct val="120000"/>
              </a:lnSpc>
              <a:spcBef>
                <a:spcPts val="700"/>
              </a:spcBef>
            </a:pPr>
            <a:r>
              <a:rPr lang="en-US" sz="1600">
                <a:ea typeface="+mn-lt"/>
                <a:cs typeface="+mn-lt"/>
              </a:rPr>
              <a:t>Disables motors</a:t>
            </a:r>
            <a:endParaRPr lang="en-US" sz="1600"/>
          </a:p>
        </p:txBody>
      </p:sp>
      <p:pic>
        <p:nvPicPr>
          <p:cNvPr id="3" name="圖片 2" descr="一張含有 電子產品, 纜線, 電氣線路, 電子工程 的圖片&#10;&#10;AI 產生的內容可能不正確。">
            <a:extLst>
              <a:ext uri="{FF2B5EF4-FFF2-40B4-BE49-F238E27FC236}">
                <a16:creationId xmlns:a16="http://schemas.microsoft.com/office/drawing/2014/main" id="{D1AF197E-3BE3-8131-7304-BA6FEFB53450}"/>
              </a:ext>
            </a:extLst>
          </p:cNvPr>
          <p:cNvPicPr>
            <a:picLocks noChangeAspect="1"/>
          </p:cNvPicPr>
          <p:nvPr/>
        </p:nvPicPr>
        <p:blipFill>
          <a:blip r:embed="rId2">
            <a:extLst>
              <a:ext uri="{28A0092B-C50C-407E-A947-70E740481C1C}">
                <a14:useLocalDpi xmlns:a14="http://schemas.microsoft.com/office/drawing/2010/main" val="0"/>
              </a:ext>
            </a:extLst>
          </a:blip>
          <a:srcRect l="37893" t="37547" r="27466" b="46982"/>
          <a:stretch/>
        </p:blipFill>
        <p:spPr>
          <a:xfrm>
            <a:off x="8028161" y="2775884"/>
            <a:ext cx="4748374" cy="2827514"/>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74117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9CECF5-6297-83D0-3E72-3E1684EF8ADA}"/>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1C568EA8-2D34-7D9B-01A7-755421B2B072}"/>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Writing: </a:t>
            </a:r>
            <a:r>
              <a:rPr lang="en-US" altLang="zh-HK" sz="4000" b="1"/>
              <a:t>Data </a:t>
            </a:r>
            <a:r>
              <a:rPr lang="en-US" altLang="zh-HK" sz="4000" b="1" kern="1200">
                <a:solidFill>
                  <a:schemeClr val="tx1"/>
                </a:solidFill>
                <a:latin typeface="+mj-lt"/>
                <a:ea typeface="+mj-ea"/>
                <a:cs typeface="+mj-cs"/>
              </a:rPr>
              <a:t>Flow</a:t>
            </a:r>
          </a:p>
        </p:txBody>
      </p:sp>
      <p:sp>
        <p:nvSpPr>
          <p:cNvPr id="49" name="Rectangle 4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B5526160-20B4-DD07-4D4E-B13D7C8831B7}"/>
              </a:ext>
            </a:extLst>
          </p:cNvPr>
          <p:cNvSpPr>
            <a:spLocks noGrp="1"/>
          </p:cNvSpPr>
          <p:nvPr>
            <p:ph idx="1"/>
          </p:nvPr>
        </p:nvSpPr>
        <p:spPr>
          <a:xfrm>
            <a:off x="498834" y="2276856"/>
            <a:ext cx="11324358" cy="4178808"/>
          </a:xfrm>
        </p:spPr>
        <p:txBody>
          <a:bodyPr vert="horz" lIns="91440" tIns="45720" rIns="91440" bIns="45720" rtlCol="0" anchor="t">
            <a:normAutofit fontScale="92500" lnSpcReduction="10000"/>
          </a:bodyPr>
          <a:lstStyle/>
          <a:p>
            <a:pPr>
              <a:spcBef>
                <a:spcPts val="600"/>
              </a:spcBef>
            </a:pPr>
            <a:r>
              <a:rPr lang="en-US" altLang="zh-HK" sz="2200" b="1"/>
              <a:t>Data initialization &amp; processing: </a:t>
            </a:r>
          </a:p>
          <a:p>
            <a:pPr marL="914400" lvl="1" indent="-457200">
              <a:spcBef>
                <a:spcPts val="600"/>
              </a:spcBef>
              <a:buFont typeface="+mj-lt"/>
              <a:buAutoNum type="arabicParenR"/>
            </a:pPr>
            <a:r>
              <a:rPr lang="en-US" altLang="zh-HK" sz="2200" b="1" u="sng">
                <a:ea typeface="新細明體"/>
              </a:rPr>
              <a:t> </a:t>
            </a:r>
            <a:r>
              <a:rPr lang="en-US" altLang="zh-HK" sz="2200" u="sng">
                <a:ea typeface="新細明體"/>
              </a:rPr>
              <a:t>process[data]</a:t>
            </a:r>
            <a:r>
              <a:rPr lang="en-US" altLang="zh-HK" sz="2200">
                <a:ea typeface="新細明體"/>
              </a:rPr>
              <a:t>() to process incoming data from USB</a:t>
            </a:r>
          </a:p>
          <a:p>
            <a:pPr marL="914400" lvl="1" indent="-457200">
              <a:spcBef>
                <a:spcPts val="600"/>
              </a:spcBef>
              <a:buFont typeface="+mj-lt"/>
              <a:buAutoNum type="arabicParenR"/>
            </a:pPr>
            <a:r>
              <a:rPr lang="en-US" altLang="zh-HK" sz="2200" b="1" u="sng">
                <a:ea typeface="新細明體"/>
              </a:rPr>
              <a:t> </a:t>
            </a:r>
            <a:r>
              <a:rPr lang="en-US" altLang="zh-HK" sz="2200" u="sng">
                <a:ea typeface="新細明體"/>
              </a:rPr>
              <a:t>parse[type]()</a:t>
            </a:r>
            <a:r>
              <a:rPr lang="en-US" altLang="zh-HK" sz="2200">
                <a:ea typeface="新細明體"/>
              </a:rPr>
              <a:t> to convert received data into [type]</a:t>
            </a:r>
            <a:endParaRPr lang="en-US" altLang="zh-HK" sz="2200" u="sng">
              <a:ea typeface="新細明體"/>
            </a:endParaRPr>
          </a:p>
          <a:p>
            <a:pPr marL="914400" lvl="1" indent="-457200">
              <a:spcBef>
                <a:spcPts val="600"/>
              </a:spcBef>
              <a:buFont typeface="+mj-lt"/>
              <a:buAutoNum type="arabicParenR"/>
            </a:pPr>
            <a:r>
              <a:rPr lang="en-US" altLang="zh-HK" sz="2200" b="1" u="sng">
                <a:ea typeface="新細明體"/>
              </a:rPr>
              <a:t> </a:t>
            </a:r>
            <a:r>
              <a:rPr lang="en-US" altLang="zh-HK" sz="2200" u="sng" err="1">
                <a:ea typeface="新細明體"/>
              </a:rPr>
              <a:t>init</a:t>
            </a:r>
            <a:r>
              <a:rPr lang="en-US" altLang="zh-HK" sz="2200" u="sng">
                <a:ea typeface="新細明體"/>
              </a:rPr>
              <a:t>[type]()</a:t>
            </a:r>
            <a:r>
              <a:rPr lang="en-US" altLang="zh-HK" sz="2200">
                <a:ea typeface="新細明體"/>
              </a:rPr>
              <a:t> to create empty container</a:t>
            </a:r>
            <a:endParaRPr lang="en-US" altLang="zh-HK" sz="2200" b="1">
              <a:ea typeface="新細明體"/>
            </a:endParaRPr>
          </a:p>
          <a:p>
            <a:pPr lvl="1"/>
            <a:endParaRPr lang="en-US" altLang="zh-HK" sz="2200"/>
          </a:p>
          <a:p>
            <a:pPr lvl="1"/>
            <a:r>
              <a:rPr lang="en-US" altLang="zh-HK" sz="2000" b="1" u="sng"/>
              <a:t>E.g.:</a:t>
            </a:r>
          </a:p>
          <a:p>
            <a:pPr lvl="1">
              <a:spcBef>
                <a:spcPts val="800"/>
              </a:spcBef>
            </a:pPr>
            <a:r>
              <a:rPr lang="en-US" altLang="zh-HK" sz="1800">
                <a:ea typeface="新細明體"/>
              </a:rPr>
              <a:t> </a:t>
            </a:r>
            <a:r>
              <a:rPr lang="fr-FR" altLang="zh-HK" sz="1700">
                <a:solidFill>
                  <a:srgbClr val="DCDCAA"/>
                </a:solidFill>
                <a:effectLst/>
                <a:highlight>
                  <a:srgbClr val="000000"/>
                </a:highlight>
                <a:latin typeface="Consolas"/>
                <a:ea typeface="新細明體"/>
              </a:rPr>
              <a:t>processChar</a:t>
            </a:r>
            <a:r>
              <a:rPr lang="fr-FR" altLang="zh-HK" sz="1700" b="1">
                <a:solidFill>
                  <a:srgbClr val="CCCCCC"/>
                </a:solidFill>
                <a:effectLst/>
                <a:highlight>
                  <a:srgbClr val="000000"/>
                </a:highlight>
                <a:latin typeface="Consolas"/>
                <a:ea typeface="新細明體"/>
              </a:rPr>
              <a:t>(</a:t>
            </a:r>
            <a:r>
              <a:rPr lang="fr-FR" altLang="zh-HK" sz="1700" b="1">
                <a:solidFill>
                  <a:srgbClr val="D4D4D4"/>
                </a:solidFill>
                <a:effectLst/>
                <a:highlight>
                  <a:srgbClr val="000000"/>
                </a:highlight>
                <a:latin typeface="Consolas"/>
                <a:ea typeface="新細明體"/>
              </a:rPr>
              <a:t>*</a:t>
            </a:r>
            <a:r>
              <a:rPr lang="fr-FR" altLang="zh-HK" sz="1700" b="1">
                <a:solidFill>
                  <a:srgbClr val="9CDCFE"/>
                </a:solidFill>
                <a:effectLst/>
                <a:highlight>
                  <a:srgbClr val="000000"/>
                </a:highlight>
                <a:latin typeface="Consolas"/>
                <a:ea typeface="新細明體"/>
              </a:rPr>
              <a:t>buffer</a:t>
            </a:r>
            <a:r>
              <a:rPr lang="fr-FR" altLang="zh-HK" sz="1700" b="1">
                <a:solidFill>
                  <a:srgbClr val="CCCCCC"/>
                </a:solidFill>
                <a:effectLst/>
                <a:highlight>
                  <a:srgbClr val="000000"/>
                </a:highlight>
                <a:latin typeface="Consolas"/>
                <a:ea typeface="新細明體"/>
              </a:rPr>
              <a:t>, </a:t>
            </a:r>
            <a:r>
              <a:rPr lang="fr-FR" altLang="zh-HK" sz="1700" b="1">
                <a:solidFill>
                  <a:srgbClr val="9CDCFE"/>
                </a:solidFill>
                <a:effectLst/>
                <a:highlight>
                  <a:srgbClr val="000000"/>
                </a:highlight>
                <a:latin typeface="Consolas"/>
                <a:ea typeface="新細明體"/>
              </a:rPr>
              <a:t>length</a:t>
            </a:r>
            <a:r>
              <a:rPr lang="fr-FR" altLang="zh-HK" sz="1700" b="1">
                <a:solidFill>
                  <a:srgbClr val="CCCCCC"/>
                </a:solidFill>
                <a:effectLst/>
                <a:highlight>
                  <a:srgbClr val="000000"/>
                </a:highlight>
                <a:latin typeface="Consolas"/>
                <a:ea typeface="新細明體"/>
              </a:rPr>
              <a:t>)</a:t>
            </a:r>
            <a:r>
              <a:rPr lang="fr-FR" altLang="zh-HK" sz="1700" b="1">
                <a:solidFill>
                  <a:schemeClr val="bg1"/>
                </a:solidFill>
                <a:effectLst/>
                <a:latin typeface="Consolas"/>
                <a:ea typeface="新細明體"/>
              </a:rPr>
              <a:t> </a:t>
            </a:r>
            <a:r>
              <a:rPr lang="en-US" altLang="zh-HK" sz="2000">
                <a:ea typeface="新細明體"/>
              </a:rPr>
              <a:t>: 	   Catch incoming JSON data, then call </a:t>
            </a:r>
            <a:r>
              <a:rPr lang="en-US" altLang="zh-HK" sz="2000" u="sng">
                <a:ea typeface="新細明體"/>
              </a:rPr>
              <a:t>init</a:t>
            </a:r>
            <a:r>
              <a:rPr lang="en-US" altLang="zh-HK" sz="2000">
                <a:ea typeface="新細明體"/>
              </a:rPr>
              <a:t>Character(), and						   pass the JSON to </a:t>
            </a:r>
            <a:r>
              <a:rPr lang="en-US" altLang="zh-HK" sz="2000" u="sng">
                <a:ea typeface="新細明體"/>
              </a:rPr>
              <a:t>parse</a:t>
            </a:r>
            <a:r>
              <a:rPr lang="en-US" altLang="zh-HK" sz="2000">
                <a:ea typeface="新細明體"/>
              </a:rPr>
              <a:t>Character().</a:t>
            </a:r>
          </a:p>
          <a:p>
            <a:pPr lvl="1"/>
            <a:endParaRPr lang="en-US" altLang="zh-HK" sz="2000"/>
          </a:p>
          <a:p>
            <a:pPr lvl="1"/>
            <a:r>
              <a:rPr lang="en-US" altLang="zh-HK" sz="2000" i="1">
                <a:ea typeface="新細明體"/>
              </a:rPr>
              <a:t> </a:t>
            </a:r>
            <a:r>
              <a:rPr lang="en-US" altLang="zh-HK" sz="1700" b="0">
                <a:solidFill>
                  <a:srgbClr val="DCDCAA"/>
                </a:solidFill>
                <a:effectLst/>
                <a:highlight>
                  <a:srgbClr val="000000"/>
                </a:highlight>
                <a:latin typeface="Consolas"/>
                <a:ea typeface="新細明體"/>
              </a:rPr>
              <a:t>parseCharacter</a:t>
            </a:r>
            <a:r>
              <a:rPr lang="en-US" altLang="zh-HK" sz="1700" b="0">
                <a:solidFill>
                  <a:srgbClr val="CCCCCC"/>
                </a:solidFill>
                <a:effectLst/>
                <a:highlight>
                  <a:srgbClr val="000000"/>
                </a:highlight>
                <a:latin typeface="Consolas"/>
                <a:ea typeface="新細明體"/>
              </a:rPr>
              <a:t>(</a:t>
            </a:r>
            <a:r>
              <a:rPr lang="en-US" altLang="zh-HK" sz="1700" b="0">
                <a:solidFill>
                  <a:srgbClr val="D4D4D4"/>
                </a:solidFill>
                <a:effectLst/>
                <a:highlight>
                  <a:srgbClr val="000000"/>
                </a:highlight>
                <a:latin typeface="Consolas"/>
                <a:ea typeface="新細明體"/>
              </a:rPr>
              <a:t>*</a:t>
            </a:r>
            <a:r>
              <a:rPr lang="en-US" altLang="zh-HK" sz="1700" b="0">
                <a:solidFill>
                  <a:srgbClr val="9CDCFE"/>
                </a:solidFill>
                <a:effectLst/>
                <a:highlight>
                  <a:srgbClr val="000000"/>
                </a:highlight>
                <a:latin typeface="Consolas"/>
                <a:ea typeface="新細明體"/>
              </a:rPr>
              <a:t>character</a:t>
            </a:r>
            <a:r>
              <a:rPr lang="en-US" altLang="zh-HK" sz="1700" b="0">
                <a:solidFill>
                  <a:srgbClr val="CCCCCC"/>
                </a:solidFill>
                <a:effectLst/>
                <a:highlight>
                  <a:srgbClr val="000000"/>
                </a:highlight>
                <a:latin typeface="Consolas"/>
                <a:ea typeface="新細明體"/>
              </a:rPr>
              <a:t>, </a:t>
            </a:r>
            <a:r>
              <a:rPr lang="en-US" altLang="zh-HK" sz="1700" b="0">
                <a:solidFill>
                  <a:srgbClr val="D4D4D4"/>
                </a:solidFill>
                <a:effectLst/>
                <a:highlight>
                  <a:srgbClr val="000000"/>
                </a:highlight>
                <a:latin typeface="Consolas"/>
                <a:ea typeface="新細明體"/>
              </a:rPr>
              <a:t>*</a:t>
            </a:r>
            <a:r>
              <a:rPr lang="en-US" altLang="zh-HK" sz="1700" b="0">
                <a:solidFill>
                  <a:srgbClr val="9CDCFE"/>
                </a:solidFill>
                <a:effectLst/>
                <a:highlight>
                  <a:srgbClr val="000000"/>
                </a:highlight>
                <a:latin typeface="Consolas"/>
                <a:ea typeface="新細明體"/>
              </a:rPr>
              <a:t>json</a:t>
            </a:r>
            <a:r>
              <a:rPr lang="en-US" altLang="zh-HK" sz="1700" b="0">
                <a:solidFill>
                  <a:srgbClr val="CCCCCC"/>
                </a:solidFill>
                <a:effectLst/>
                <a:highlight>
                  <a:srgbClr val="000000"/>
                </a:highlight>
                <a:latin typeface="Consolas"/>
                <a:ea typeface="新細明體"/>
              </a:rPr>
              <a:t>)</a:t>
            </a:r>
            <a:r>
              <a:rPr lang="en-US" altLang="zh-HK" sz="1700" b="0">
                <a:solidFill>
                  <a:srgbClr val="CCCCCC"/>
                </a:solidFill>
                <a:effectLst/>
                <a:latin typeface="Consolas"/>
                <a:ea typeface="新細明體"/>
              </a:rPr>
              <a:t> </a:t>
            </a:r>
            <a:r>
              <a:rPr lang="en-US" altLang="zh-HK" sz="1700" b="0">
                <a:effectLst/>
                <a:latin typeface="Consolas"/>
                <a:ea typeface="新細明體"/>
              </a:rPr>
              <a:t>: </a:t>
            </a:r>
            <a:r>
              <a:rPr lang="en-US" altLang="zh-HK" sz="2000">
                <a:ea typeface="新細明體"/>
              </a:rPr>
              <a:t>Parse JSON data into a Character properties and related 						    structure.</a:t>
            </a:r>
            <a:endParaRPr lang="en-US" altLang="zh-HK" sz="1400">
              <a:ea typeface="新細明體"/>
            </a:endParaRPr>
          </a:p>
          <a:p>
            <a:pPr lvl="1"/>
            <a:endParaRPr lang="en-US" altLang="zh-HK" sz="2000"/>
          </a:p>
          <a:p>
            <a:pPr lvl="1"/>
            <a:r>
              <a:rPr lang="en-US" altLang="zh-HK" sz="2000">
                <a:ea typeface="新細明體"/>
              </a:rPr>
              <a:t> </a:t>
            </a:r>
            <a:r>
              <a:rPr lang="en-US" altLang="zh-HK" sz="1700" b="0">
                <a:solidFill>
                  <a:srgbClr val="DCDCAA"/>
                </a:solidFill>
                <a:effectLst/>
                <a:highlight>
                  <a:srgbClr val="000000"/>
                </a:highlight>
                <a:latin typeface="Consolas"/>
                <a:ea typeface="新細明體"/>
              </a:rPr>
              <a:t>initCharacter</a:t>
            </a:r>
            <a:r>
              <a:rPr lang="en-US" altLang="zh-HK" sz="1700" b="0">
                <a:solidFill>
                  <a:srgbClr val="CCCCCC"/>
                </a:solidFill>
                <a:effectLst/>
                <a:highlight>
                  <a:srgbClr val="000000"/>
                </a:highlight>
                <a:latin typeface="Consolas"/>
                <a:ea typeface="新細明體"/>
              </a:rPr>
              <a:t>(</a:t>
            </a:r>
            <a:r>
              <a:rPr lang="en-US" altLang="zh-HK" sz="1700" b="0">
                <a:solidFill>
                  <a:srgbClr val="D4D4D4"/>
                </a:solidFill>
                <a:effectLst/>
                <a:highlight>
                  <a:srgbClr val="000000"/>
                </a:highlight>
                <a:latin typeface="Consolas"/>
                <a:ea typeface="新細明體"/>
              </a:rPr>
              <a:t>*</a:t>
            </a:r>
            <a:r>
              <a:rPr lang="en-US" altLang="zh-HK" sz="1700" b="0">
                <a:solidFill>
                  <a:srgbClr val="9CDCFE"/>
                </a:solidFill>
                <a:effectLst/>
                <a:highlight>
                  <a:srgbClr val="000000"/>
                </a:highlight>
                <a:latin typeface="Consolas"/>
                <a:ea typeface="新細明體"/>
              </a:rPr>
              <a:t>character, …</a:t>
            </a:r>
            <a:r>
              <a:rPr lang="en-US" altLang="zh-HK" sz="1700" b="0">
                <a:solidFill>
                  <a:srgbClr val="CCCCCC"/>
                </a:solidFill>
                <a:effectLst/>
                <a:highlight>
                  <a:srgbClr val="000000"/>
                </a:highlight>
                <a:latin typeface="Consolas"/>
                <a:ea typeface="新細明體"/>
              </a:rPr>
              <a:t>)</a:t>
            </a:r>
            <a:r>
              <a:rPr lang="en-US" altLang="zh-HK" sz="1700">
                <a:highlight>
                  <a:srgbClr val="000000"/>
                </a:highlight>
                <a:ea typeface="新細明體"/>
              </a:rPr>
              <a:t> </a:t>
            </a:r>
            <a:r>
              <a:rPr lang="en-US" altLang="zh-HK" sz="1700">
                <a:ea typeface="新細明體"/>
              </a:rPr>
              <a:t> </a:t>
            </a:r>
            <a:r>
              <a:rPr lang="en-US" altLang="zh-HK" sz="2000">
                <a:ea typeface="新細明體"/>
              </a:rPr>
              <a:t>: 	   Create empty Character(s).</a:t>
            </a:r>
          </a:p>
          <a:p>
            <a:pPr marL="457200" lvl="1" indent="0">
              <a:buNone/>
            </a:pPr>
            <a:endParaRPr lang="en-US" altLang="zh-HK" sz="2000"/>
          </a:p>
          <a:p>
            <a:pPr lvl="2"/>
            <a:endParaRPr lang="en-US" altLang="zh-HK" sz="2200"/>
          </a:p>
        </p:txBody>
      </p:sp>
    </p:spTree>
    <p:extLst>
      <p:ext uri="{BB962C8B-B14F-4D97-AF65-F5344CB8AC3E}">
        <p14:creationId xmlns:p14="http://schemas.microsoft.com/office/powerpoint/2010/main" val="232836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B91ED-7D35-EC26-2E9A-A24690B35D7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07EFA192-EBE1-0605-3C8D-3D597F370C4B}"/>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Writing: Data handling</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1B81FCC4-B1A1-3010-08D3-8945334B2B09}"/>
              </a:ext>
            </a:extLst>
          </p:cNvPr>
          <p:cNvSpPr>
            <a:spLocks noGrp="1"/>
          </p:cNvSpPr>
          <p:nvPr>
            <p:ph idx="1"/>
          </p:nvPr>
        </p:nvSpPr>
        <p:spPr>
          <a:xfrm>
            <a:off x="566928" y="2169094"/>
            <a:ext cx="10607040" cy="4538617"/>
          </a:xfrm>
        </p:spPr>
        <p:txBody>
          <a:bodyPr vert="horz" lIns="91440" tIns="45720" rIns="91440" bIns="45720" rtlCol="0" anchor="t">
            <a:normAutofit/>
          </a:bodyPr>
          <a:lstStyle/>
          <a:p>
            <a:pPr>
              <a:spcBef>
                <a:spcPts val="600"/>
              </a:spcBef>
            </a:pPr>
            <a:r>
              <a:rPr lang="en-US" altLang="zh-HK" sz="2000" b="1" u="sng">
                <a:ea typeface="新細明體"/>
              </a:rPr>
              <a:t>Process:</a:t>
            </a:r>
          </a:p>
          <a:p>
            <a:pPr lvl="1">
              <a:spcBef>
                <a:spcPts val="600"/>
              </a:spcBef>
            </a:pPr>
            <a:r>
              <a:rPr lang="en-US" altLang="zh-HK" sz="2000"/>
              <a:t>Processes data received over USB (Change Data Capture Client)</a:t>
            </a:r>
          </a:p>
          <a:p>
            <a:pPr lvl="1">
              <a:spcBef>
                <a:spcPts val="600"/>
              </a:spcBef>
            </a:pPr>
            <a:r>
              <a:rPr lang="en-US" altLang="zh-HK" sz="2000"/>
              <a:t>Creates global ‘current’ structures (to point at the data working at)</a:t>
            </a:r>
          </a:p>
          <a:p>
            <a:pPr lvl="1">
              <a:spcBef>
                <a:spcPts val="600"/>
              </a:spcBef>
            </a:pPr>
            <a:r>
              <a:rPr lang="en-US" altLang="zh-HK" sz="2000"/>
              <a:t>Sets up initial position and sends ready signal</a:t>
            </a:r>
          </a:p>
          <a:p>
            <a:pPr>
              <a:spcBef>
                <a:spcPts val="600"/>
              </a:spcBef>
            </a:pPr>
            <a:endParaRPr lang="en-US" altLang="zh-HK" sz="2000"/>
          </a:p>
          <a:p>
            <a:pPr>
              <a:spcBef>
                <a:spcPts val="600"/>
              </a:spcBef>
            </a:pPr>
            <a:r>
              <a:rPr lang="en-US" altLang="zh-HK" sz="2000" b="1" u="sng">
                <a:ea typeface="新細明體"/>
              </a:rPr>
              <a:t>Parse:</a:t>
            </a:r>
          </a:p>
          <a:p>
            <a:pPr lvl="1">
              <a:spcBef>
                <a:spcPts val="600"/>
              </a:spcBef>
            </a:pPr>
            <a:r>
              <a:rPr lang="en-US" altLang="zh-HK" sz="2000"/>
              <a:t>Extracts page dimensions and environment data</a:t>
            </a:r>
          </a:p>
          <a:p>
            <a:pPr lvl="1">
              <a:spcBef>
                <a:spcPts val="600"/>
              </a:spcBef>
            </a:pPr>
            <a:r>
              <a:rPr lang="en-US" altLang="zh-HK" sz="2000"/>
              <a:t>Parses JSON data into C structures that STM32 can read</a:t>
            </a:r>
          </a:p>
          <a:p>
            <a:pPr>
              <a:spcBef>
                <a:spcPts val="600"/>
              </a:spcBef>
            </a:pPr>
            <a:endParaRPr lang="en-US" altLang="zh-HK" sz="2000"/>
          </a:p>
          <a:p>
            <a:pPr>
              <a:spcBef>
                <a:spcPts val="600"/>
              </a:spcBef>
            </a:pPr>
            <a:r>
              <a:rPr lang="en-US" altLang="zh-HK" sz="2000" b="1" u="sng">
                <a:ea typeface="新細明體"/>
              </a:rPr>
              <a:t>Initialize</a:t>
            </a:r>
          </a:p>
          <a:p>
            <a:pPr lvl="1">
              <a:spcBef>
                <a:spcPts val="600"/>
              </a:spcBef>
            </a:pPr>
            <a:r>
              <a:rPr lang="en-US" altLang="zh-HK" sz="2000"/>
              <a:t>Initializes C Structures with given data</a:t>
            </a:r>
          </a:p>
          <a:p>
            <a:pPr lvl="1">
              <a:spcBef>
                <a:spcPts val="600"/>
              </a:spcBef>
            </a:pPr>
            <a:r>
              <a:rPr lang="en-US" altLang="zh-HK" sz="2000"/>
              <a:t>Allocates dynamic memory for Structures</a:t>
            </a:r>
          </a:p>
        </p:txBody>
      </p:sp>
    </p:spTree>
    <p:extLst>
      <p:ext uri="{BB962C8B-B14F-4D97-AF65-F5344CB8AC3E}">
        <p14:creationId xmlns:p14="http://schemas.microsoft.com/office/powerpoint/2010/main" val="195066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6C8578-B2EF-F077-39C9-D4839397CA8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92538D5D-03C0-37F9-972A-ACC30C5A6339}"/>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Writing: The Act</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4DA8E22A-783B-7AB0-F1CB-A6D3D59324E9}"/>
              </a:ext>
            </a:extLst>
          </p:cNvPr>
          <p:cNvSpPr>
            <a:spLocks noGrp="1"/>
          </p:cNvSpPr>
          <p:nvPr>
            <p:ph idx="1"/>
          </p:nvPr>
        </p:nvSpPr>
        <p:spPr>
          <a:xfrm>
            <a:off x="384048" y="2243880"/>
            <a:ext cx="7552945" cy="4440384"/>
          </a:xfrm>
        </p:spPr>
        <p:txBody>
          <a:bodyPr vert="horz" lIns="91440" tIns="45720" rIns="91440" bIns="45720" rtlCol="0" anchor="t">
            <a:normAutofit/>
          </a:bodyPr>
          <a:lstStyle/>
          <a:p>
            <a:pPr>
              <a:spcBef>
                <a:spcPts val="600"/>
              </a:spcBef>
            </a:pPr>
            <a:r>
              <a:rPr lang="en-US" altLang="zh-HK" sz="2400" b="1"/>
              <a:t>With appropriate C structures and data:</a:t>
            </a:r>
          </a:p>
          <a:p>
            <a:pPr lvl="1">
              <a:spcBef>
                <a:spcPts val="600"/>
              </a:spcBef>
            </a:pPr>
            <a:r>
              <a:rPr lang="en-US" altLang="zh-HK" b="1">
                <a:ea typeface="新細明體"/>
              </a:rPr>
              <a:t>Draw: 	</a:t>
            </a:r>
          </a:p>
          <a:p>
            <a:pPr lvl="2">
              <a:spcBef>
                <a:spcPts val="600"/>
              </a:spcBef>
            </a:pPr>
            <a:r>
              <a:rPr lang="en-US" altLang="zh-HK"/>
              <a:t>Use relative or absolute position data to position the structure</a:t>
            </a:r>
          </a:p>
          <a:p>
            <a:pPr lvl="2">
              <a:spcBef>
                <a:spcPts val="600"/>
              </a:spcBef>
            </a:pPr>
            <a:r>
              <a:rPr lang="en-US" altLang="zh-HK"/>
              <a:t>E.g.:</a:t>
            </a:r>
          </a:p>
          <a:p>
            <a:pPr lvl="3">
              <a:spcBef>
                <a:spcPts val="800"/>
              </a:spcBef>
            </a:pPr>
            <a:r>
              <a:rPr lang="en-US" altLang="zh-HK" sz="2000"/>
              <a:t>Segments positioning  with </a:t>
            </a:r>
            <a:r>
              <a:rPr lang="en-US" altLang="zh-HK" sz="2000" b="0">
                <a:solidFill>
                  <a:srgbClr val="CE9178"/>
                </a:solidFill>
                <a:effectLst/>
                <a:latin typeface="Consolas" panose="020B0609020204030204" pitchFamily="49" charset="0"/>
              </a:rPr>
              <a:t>line_gap</a:t>
            </a:r>
          </a:p>
          <a:p>
            <a:pPr lvl="3">
              <a:spcBef>
                <a:spcPts val="800"/>
              </a:spcBef>
            </a:pPr>
            <a:r>
              <a:rPr lang="en-US" altLang="zh-HK" sz="2000"/>
              <a:t>Character relative placement</a:t>
            </a:r>
            <a:endParaRPr lang="en-US" altLang="zh-HK" sz="2000" b="0">
              <a:effectLst/>
            </a:endParaRPr>
          </a:p>
          <a:p>
            <a:pPr lvl="3">
              <a:spcBef>
                <a:spcPts val="800"/>
              </a:spcBef>
            </a:pPr>
            <a:r>
              <a:rPr lang="en-US" altLang="zh-HK" sz="2000"/>
              <a:t>Stroke's location and vector</a:t>
            </a:r>
          </a:p>
          <a:p>
            <a:pPr marL="914400" lvl="2" indent="0">
              <a:spcBef>
                <a:spcPts val="600"/>
              </a:spcBef>
              <a:buNone/>
            </a:pPr>
            <a:endParaRPr lang="en-US" altLang="zh-HK"/>
          </a:p>
          <a:p>
            <a:pPr lvl="2">
              <a:spcBef>
                <a:spcPts val="600"/>
              </a:spcBef>
            </a:pPr>
            <a:r>
              <a:rPr lang="en-US" altLang="zh-HK">
                <a:ea typeface="新細明體"/>
              </a:rPr>
              <a:t>Calls Writing functions (e.g. moveToAbsoluteXY) : all data is processed to groups of vectors</a:t>
            </a:r>
          </a:p>
          <a:p>
            <a:pPr marL="914400" lvl="2" indent="0">
              <a:spcBef>
                <a:spcPts val="600"/>
              </a:spcBef>
              <a:buNone/>
            </a:pPr>
            <a:endParaRPr lang="en-US" altLang="zh-HK"/>
          </a:p>
          <a:p>
            <a:pPr lvl="1"/>
            <a:endParaRPr lang="en-US" altLang="zh-HK" sz="2200"/>
          </a:p>
          <a:p>
            <a:pPr marL="457200" lvl="1"/>
            <a:endParaRPr lang="en-US" altLang="zh-HK" sz="2200"/>
          </a:p>
          <a:p>
            <a:pPr lvl="2"/>
            <a:endParaRPr lang="en-US" altLang="zh-HK" sz="2200"/>
          </a:p>
        </p:txBody>
      </p:sp>
      <p:pic>
        <p:nvPicPr>
          <p:cNvPr id="2" name="圖片 1" descr="一張含有 電子產品, 纜線, 電氣線路, 電子工程 的圖片&#10;&#10;AI 產生的內容可能不正確。">
            <a:extLst>
              <a:ext uri="{FF2B5EF4-FFF2-40B4-BE49-F238E27FC236}">
                <a16:creationId xmlns:a16="http://schemas.microsoft.com/office/drawing/2014/main" id="{757FED06-3040-E4A5-F08F-C156A43DA842}"/>
              </a:ext>
            </a:extLst>
          </p:cNvPr>
          <p:cNvPicPr>
            <a:picLocks noChangeAspect="1"/>
          </p:cNvPicPr>
          <p:nvPr/>
        </p:nvPicPr>
        <p:blipFill>
          <a:blip r:embed="rId2">
            <a:extLst>
              <a:ext uri="{28A0092B-C50C-407E-A947-70E740481C1C}">
                <a14:useLocalDpi xmlns:a14="http://schemas.microsoft.com/office/drawing/2010/main" val="0"/>
              </a:ext>
            </a:extLst>
          </a:blip>
          <a:srcRect l="37893" t="37547" r="27466" b="46982"/>
          <a:stretch/>
        </p:blipFill>
        <p:spPr>
          <a:xfrm>
            <a:off x="8049818" y="2729266"/>
            <a:ext cx="4748374" cy="2827514"/>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21199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F40F91-D28E-8FFC-649A-23E442D8E336}"/>
            </a:ext>
          </a:extLst>
        </p:cNvPr>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2F2B7111-208E-392C-DC6B-C74E1FD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2C256D81-C6C9-0561-89E6-36A43FFC7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14">
            <a:extLst>
              <a:ext uri="{FF2B5EF4-FFF2-40B4-BE49-F238E27FC236}">
                <a16:creationId xmlns:a16="http://schemas.microsoft.com/office/drawing/2014/main" id="{DFB9A75C-AE28-1F54-8F5E-616DC74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4AA3EDD0-82D8-D67C-C508-68B8A800E678}"/>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Development: Issues We Faced</a:t>
            </a:r>
          </a:p>
        </p:txBody>
      </p:sp>
      <p:sp>
        <p:nvSpPr>
          <p:cNvPr id="12" name="Rectangle 16">
            <a:extLst>
              <a:ext uri="{FF2B5EF4-FFF2-40B4-BE49-F238E27FC236}">
                <a16:creationId xmlns:a16="http://schemas.microsoft.com/office/drawing/2014/main" id="{80E300E3-5255-617B-E545-18BD45069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D4F30364-5D63-0C63-AC6F-18754916E516}"/>
              </a:ext>
            </a:extLst>
          </p:cNvPr>
          <p:cNvSpPr>
            <a:spLocks noGrp="1"/>
          </p:cNvSpPr>
          <p:nvPr>
            <p:ph idx="1"/>
          </p:nvPr>
        </p:nvSpPr>
        <p:spPr>
          <a:xfrm>
            <a:off x="672804" y="2208085"/>
            <a:ext cx="10938256" cy="4247579"/>
          </a:xfrm>
        </p:spPr>
        <p:txBody>
          <a:bodyPr vert="horz" lIns="91440" tIns="45720" rIns="91440" bIns="45720" rtlCol="0" anchor="t">
            <a:normAutofit/>
          </a:bodyPr>
          <a:lstStyle/>
          <a:p>
            <a:pPr>
              <a:lnSpc>
                <a:spcPct val="110000"/>
              </a:lnSpc>
              <a:spcBef>
                <a:spcPts val="600"/>
              </a:spcBef>
            </a:pPr>
            <a:r>
              <a:rPr lang="en-US" altLang="zh-HK" b="1">
                <a:ea typeface="新細明體"/>
              </a:rPr>
              <a:t>Wi-Fi module o</a:t>
            </a:r>
            <a:r>
              <a:rPr lang="en-US" altLang="zh-HK" b="1"/>
              <a:t>ut of grasp</a:t>
            </a:r>
            <a:r>
              <a:rPr lang="en-US" altLang="zh-HK" b="1">
                <a:ea typeface="新細明體"/>
              </a:rPr>
              <a:t>:</a:t>
            </a:r>
            <a:endParaRPr lang="en-US" altLang="zh-HK" sz="400" b="1">
              <a:ea typeface="新細明體"/>
            </a:endParaRPr>
          </a:p>
          <a:p>
            <a:pPr lvl="1">
              <a:spcBef>
                <a:spcPts val="600"/>
              </a:spcBef>
            </a:pPr>
            <a:r>
              <a:rPr lang="en-US" altLang="zh-HK" sz="2000">
                <a:ea typeface="新細明體"/>
              </a:rPr>
              <a:t> The system is too complicated </a:t>
            </a:r>
          </a:p>
          <a:p>
            <a:pPr marL="457200" lvl="1" indent="0">
              <a:spcBef>
                <a:spcPts val="600"/>
              </a:spcBef>
              <a:buNone/>
            </a:pPr>
            <a:endParaRPr lang="en-US" altLang="zh-HK" sz="400"/>
          </a:p>
          <a:p>
            <a:pPr lvl="1">
              <a:spcBef>
                <a:spcPts val="600"/>
              </a:spcBef>
              <a:buFont typeface="Wingdings" panose="05000000000000000000" pitchFamily="2" charset="2"/>
              <a:buChar char="p"/>
            </a:pPr>
            <a:r>
              <a:rPr lang="en-US" altLang="zh-HK" sz="2000" b="1">
                <a:ea typeface="新細明體"/>
              </a:rPr>
              <a:t> Resolution:</a:t>
            </a:r>
          </a:p>
          <a:p>
            <a:pPr lvl="1">
              <a:spcBef>
                <a:spcPts val="600"/>
              </a:spcBef>
              <a:buFont typeface="Wingdings" panose="05000000000000000000" pitchFamily="2" charset="2"/>
              <a:buChar char="Ø"/>
            </a:pPr>
            <a:r>
              <a:rPr lang="en-US" altLang="zh-HK" sz="2000">
                <a:ea typeface="新細明體"/>
              </a:rPr>
              <a:t> Use USB CDC instead</a:t>
            </a:r>
          </a:p>
          <a:p>
            <a:pPr lvl="1">
              <a:spcBef>
                <a:spcPts val="600"/>
              </a:spcBef>
              <a:buFont typeface="Wingdings" panose="05000000000000000000" pitchFamily="2" charset="2"/>
              <a:buChar char="Ø"/>
            </a:pPr>
            <a:endParaRPr lang="en-US" altLang="zh-HK" sz="2000">
              <a:ea typeface="新細明體"/>
            </a:endParaRPr>
          </a:p>
          <a:p>
            <a:pPr>
              <a:lnSpc>
                <a:spcPct val="110000"/>
              </a:lnSpc>
              <a:spcBef>
                <a:spcPts val="600"/>
              </a:spcBef>
              <a:buFont typeface="Arial"/>
              <a:buChar char="•"/>
            </a:pPr>
            <a:r>
              <a:rPr lang="en-US" b="1">
                <a:ea typeface="新細明體"/>
              </a:rPr>
              <a:t>CDC can </a:t>
            </a:r>
            <a:r>
              <a:rPr lang="en-US" altLang="zh-HK" b="1">
                <a:ea typeface="新細明體"/>
              </a:rPr>
              <a:t>only transfer 64 bytes at once</a:t>
            </a:r>
            <a:r>
              <a:rPr lang="en-US" b="1">
                <a:ea typeface="新細明體"/>
              </a:rPr>
              <a:t>:</a:t>
            </a:r>
            <a:endParaRPr lang="en-US">
              <a:ea typeface="新細明體"/>
            </a:endParaRPr>
          </a:p>
          <a:p>
            <a:pPr marL="914400" lvl="2" indent="0">
              <a:lnSpc>
                <a:spcPct val="110000"/>
              </a:lnSpc>
              <a:spcBef>
                <a:spcPts val="600"/>
              </a:spcBef>
              <a:buNone/>
            </a:pPr>
            <a:endParaRPr lang="en-US" sz="400">
              <a:ea typeface="新細明體" panose="02020500000000000000" pitchFamily="18" charset="-120"/>
            </a:endParaRPr>
          </a:p>
          <a:p>
            <a:pPr marL="971550" lvl="1" indent="-285750">
              <a:spcBef>
                <a:spcPts val="600"/>
              </a:spcBef>
              <a:buFont typeface="Wingdings,Sans-Serif"/>
              <a:buChar char="p"/>
            </a:pPr>
            <a:r>
              <a:rPr lang="en-US" sz="2000" b="1">
                <a:ea typeface="新細明體" panose="02020500000000000000" pitchFamily="18" charset="-120"/>
              </a:rPr>
              <a:t>Resolution:</a:t>
            </a:r>
            <a:endParaRPr lang="en-US" sz="2000">
              <a:ea typeface="新細明體" panose="02020500000000000000" pitchFamily="18" charset="-120"/>
            </a:endParaRPr>
          </a:p>
          <a:p>
            <a:pPr marL="971550" lvl="1" indent="-285750">
              <a:spcBef>
                <a:spcPts val="600"/>
              </a:spcBef>
              <a:buFont typeface="Wingdings,Sans-Serif"/>
              <a:buChar char="Ø"/>
            </a:pPr>
            <a:r>
              <a:rPr lang="en-US" sz="2000">
                <a:ea typeface="新細明體"/>
              </a:rPr>
              <a:t>Sectioned transmission</a:t>
            </a:r>
            <a:endParaRPr lang="en-US" sz="2000">
              <a:ea typeface="新細明體" panose="02020500000000000000" pitchFamily="18" charset="-120"/>
            </a:endParaRPr>
          </a:p>
          <a:p>
            <a:pPr marL="1428750" lvl="2" indent="-285750">
              <a:spcBef>
                <a:spcPts val="600"/>
              </a:spcBef>
              <a:buFont typeface="Wingdings,Sans-Serif"/>
              <a:buChar char="Ø"/>
            </a:pPr>
            <a:r>
              <a:rPr lang="en-US" sz="1600">
                <a:ea typeface="新細明體"/>
              </a:rPr>
              <a:t>.json data is spliced into sections of 32 bytes</a:t>
            </a:r>
            <a:endParaRPr lang="en-US" sz="1600">
              <a:ea typeface="新細明體" panose="02020500000000000000" pitchFamily="18" charset="-120"/>
            </a:endParaRPr>
          </a:p>
          <a:p>
            <a:pPr marL="1428750" lvl="2" indent="-285750">
              <a:spcBef>
                <a:spcPts val="600"/>
              </a:spcBef>
              <a:buFont typeface="Wingdings,Sans-Serif"/>
              <a:buChar char="Ø"/>
            </a:pPr>
            <a:r>
              <a:rPr lang="en-US" sz="1600">
                <a:ea typeface="新細明體"/>
              </a:rPr>
              <a:t>Each is transmitted with 10ms of delay accordingly </a:t>
            </a:r>
          </a:p>
          <a:p>
            <a:pPr marL="914400" lvl="2" indent="0">
              <a:spcBef>
                <a:spcPts val="600"/>
              </a:spcBef>
              <a:buNone/>
            </a:pPr>
            <a:endParaRPr lang="en-US" altLang="zh-HK" sz="1600">
              <a:ea typeface="新細明體" panose="02020500000000000000" pitchFamily="18" charset="-120"/>
            </a:endParaRPr>
          </a:p>
          <a:p>
            <a:pPr lvl="1">
              <a:spcBef>
                <a:spcPts val="600"/>
              </a:spcBef>
              <a:buFont typeface="Wingdings" panose="05000000000000000000" pitchFamily="2" charset="2"/>
              <a:buChar char="p"/>
            </a:pPr>
            <a:endParaRPr lang="en-US" altLang="zh-HK" sz="1600"/>
          </a:p>
          <a:p>
            <a:pPr lvl="1"/>
            <a:endParaRPr lang="en-US" altLang="zh-HK" sz="2000"/>
          </a:p>
          <a:p>
            <a:pPr marL="457200" lvl="1"/>
            <a:endParaRPr lang="en-US" altLang="zh-HK" sz="2000"/>
          </a:p>
        </p:txBody>
      </p:sp>
    </p:spTree>
    <p:extLst>
      <p:ext uri="{BB962C8B-B14F-4D97-AF65-F5344CB8AC3E}">
        <p14:creationId xmlns:p14="http://schemas.microsoft.com/office/powerpoint/2010/main" val="2326727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6C413D-2A90-BD82-1626-DC8C2855B90A}"/>
            </a:ext>
          </a:extLst>
        </p:cNvPr>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標題 1">
            <a:extLst>
              <a:ext uri="{FF2B5EF4-FFF2-40B4-BE49-F238E27FC236}">
                <a16:creationId xmlns:a16="http://schemas.microsoft.com/office/drawing/2014/main" id="{C761D338-B26B-9772-6334-2022BAFEBADA}"/>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4000" b="1" kern="1200">
                <a:solidFill>
                  <a:schemeClr val="tx1"/>
                </a:solidFill>
                <a:latin typeface="+mj-lt"/>
                <a:ea typeface="+mj-ea"/>
                <a:cs typeface="+mj-cs"/>
              </a:rPr>
              <a:t>Development: Issues We Faced</a:t>
            </a:r>
          </a:p>
        </p:txBody>
      </p:sp>
      <p:sp>
        <p:nvSpPr>
          <p:cNvPr id="12"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內容版面配置區 2">
            <a:extLst>
              <a:ext uri="{FF2B5EF4-FFF2-40B4-BE49-F238E27FC236}">
                <a16:creationId xmlns:a16="http://schemas.microsoft.com/office/drawing/2014/main" id="{26AADFC4-908A-6CB3-4BAC-1970812C18AE}"/>
              </a:ext>
            </a:extLst>
          </p:cNvPr>
          <p:cNvSpPr>
            <a:spLocks noGrp="1"/>
          </p:cNvSpPr>
          <p:nvPr>
            <p:ph idx="1"/>
          </p:nvPr>
        </p:nvSpPr>
        <p:spPr>
          <a:xfrm>
            <a:off x="626872" y="2144077"/>
            <a:ext cx="10938256" cy="4247579"/>
          </a:xfrm>
        </p:spPr>
        <p:txBody>
          <a:bodyPr vert="horz" lIns="91440" tIns="45720" rIns="91440" bIns="45720" rtlCol="0" anchor="t">
            <a:normAutofit lnSpcReduction="10000"/>
          </a:bodyPr>
          <a:lstStyle/>
          <a:p>
            <a:pPr>
              <a:lnSpc>
                <a:spcPct val="110000"/>
              </a:lnSpc>
              <a:spcBef>
                <a:spcPts val="600"/>
              </a:spcBef>
            </a:pPr>
            <a:r>
              <a:rPr lang="en-US" altLang="zh-HK" b="1">
                <a:ea typeface="新細明體"/>
              </a:rPr>
              <a:t>STM32 Limited Memory:</a:t>
            </a:r>
          </a:p>
          <a:p>
            <a:pPr marL="0" indent="0">
              <a:lnSpc>
                <a:spcPct val="110000"/>
              </a:lnSpc>
              <a:spcBef>
                <a:spcPts val="600"/>
              </a:spcBef>
              <a:buNone/>
            </a:pPr>
            <a:endParaRPr lang="en-US" altLang="zh-HK" sz="100" b="1"/>
          </a:p>
          <a:p>
            <a:pPr lvl="1">
              <a:lnSpc>
                <a:spcPct val="110000"/>
              </a:lnSpc>
              <a:spcBef>
                <a:spcPts val="600"/>
              </a:spcBef>
              <a:buFont typeface="Wingdings" panose="05000000000000000000" pitchFamily="2" charset="2"/>
              <a:buChar char="p"/>
            </a:pPr>
            <a:r>
              <a:rPr lang="en-US" altLang="zh-HK" sz="2000" b="1">
                <a:ea typeface="新細明體"/>
              </a:rPr>
              <a:t> During development – not aware of very </a:t>
            </a:r>
            <a:r>
              <a:rPr lang="en-US" altLang="zh-HK" sz="2000" b="1" u="sng">
                <a:ea typeface="新細明體"/>
              </a:rPr>
              <a:t>limited Memory </a:t>
            </a:r>
          </a:p>
          <a:p>
            <a:pPr lvl="1">
              <a:lnSpc>
                <a:spcPct val="110000"/>
              </a:lnSpc>
              <a:spcBef>
                <a:spcPts val="600"/>
              </a:spcBef>
              <a:buFont typeface="Wingdings" panose="05000000000000000000" pitchFamily="2" charset="2"/>
              <a:buChar char="Ø"/>
            </a:pPr>
            <a:r>
              <a:rPr lang="en-US" altLang="zh-HK" sz="2000">
                <a:ea typeface="新細明體"/>
              </a:rPr>
              <a:t> Document exceeded limit</a:t>
            </a:r>
          </a:p>
          <a:p>
            <a:pPr lvl="2">
              <a:lnSpc>
                <a:spcPct val="110000"/>
              </a:lnSpc>
              <a:spcBef>
                <a:spcPts val="600"/>
              </a:spcBef>
            </a:pPr>
            <a:r>
              <a:rPr lang="en-US" altLang="zh-HK" sz="1600">
                <a:ea typeface="新細明體"/>
              </a:rPr>
              <a:t>structure Writing the ‘whole’ document is not possible</a:t>
            </a:r>
          </a:p>
          <a:p>
            <a:pPr lvl="1">
              <a:lnSpc>
                <a:spcPct val="110000"/>
              </a:lnSpc>
              <a:spcBef>
                <a:spcPts val="600"/>
              </a:spcBef>
              <a:buFont typeface="Wingdings" panose="05000000000000000000" pitchFamily="2" charset="2"/>
              <a:buChar char="Ø"/>
            </a:pPr>
            <a:r>
              <a:rPr lang="en-US" altLang="zh-HK" sz="2000">
                <a:ea typeface="新細明體"/>
              </a:rPr>
              <a:t> Memory cannot hold a full JSON data file</a:t>
            </a:r>
          </a:p>
          <a:p>
            <a:pPr lvl="2">
              <a:lnSpc>
                <a:spcPct val="110000"/>
              </a:lnSpc>
              <a:spcBef>
                <a:spcPts val="600"/>
              </a:spcBef>
            </a:pPr>
            <a:r>
              <a:rPr lang="en-US" altLang="zh-HK" sz="1600">
                <a:ea typeface="新細明體"/>
              </a:rPr>
              <a:t>Sending the whole file is not possible</a:t>
            </a:r>
          </a:p>
          <a:p>
            <a:pPr lvl="1">
              <a:lnSpc>
                <a:spcPct val="110000"/>
              </a:lnSpc>
              <a:spcBef>
                <a:spcPts val="600"/>
              </a:spcBef>
              <a:buFont typeface="Wingdings" panose="05000000000000000000" pitchFamily="2" charset="2"/>
              <a:buChar char="Ø"/>
            </a:pPr>
            <a:r>
              <a:rPr lang="en-US" altLang="zh-HK" sz="2000">
                <a:ea typeface="新細明體"/>
              </a:rPr>
              <a:t> Chinese words’ data cannot be fully sent  </a:t>
            </a:r>
            <a:r>
              <a:rPr lang="en-US" altLang="zh-HK" sz="1600">
                <a:ea typeface="新細明體"/>
              </a:rPr>
              <a:t>(plan discarded)</a:t>
            </a:r>
          </a:p>
          <a:p>
            <a:pPr marL="914400" lvl="2" indent="0">
              <a:lnSpc>
                <a:spcPct val="110000"/>
              </a:lnSpc>
              <a:spcBef>
                <a:spcPts val="600"/>
              </a:spcBef>
              <a:buNone/>
            </a:pPr>
            <a:endParaRPr lang="en-US" altLang="zh-HK" sz="300"/>
          </a:p>
          <a:p>
            <a:pPr lvl="1">
              <a:spcBef>
                <a:spcPts val="600"/>
              </a:spcBef>
              <a:buFont typeface="Wingdings" panose="05000000000000000000" pitchFamily="2" charset="2"/>
              <a:buChar char="p"/>
            </a:pPr>
            <a:r>
              <a:rPr lang="en-US" altLang="zh-HK" sz="2000" b="1">
                <a:ea typeface="新細明體"/>
              </a:rPr>
              <a:t> Resolution:</a:t>
            </a:r>
          </a:p>
          <a:p>
            <a:pPr lvl="1">
              <a:spcBef>
                <a:spcPts val="600"/>
              </a:spcBef>
              <a:buFont typeface="Wingdings" panose="05000000000000000000" pitchFamily="2" charset="2"/>
              <a:buChar char="Ø"/>
            </a:pPr>
            <a:r>
              <a:rPr lang="en-US" altLang="zh-HK" sz="2000">
                <a:ea typeface="新細明體"/>
              </a:rPr>
              <a:t> Break down data from PC</a:t>
            </a:r>
          </a:p>
          <a:p>
            <a:pPr lvl="2">
              <a:spcBef>
                <a:spcPts val="600"/>
              </a:spcBef>
            </a:pPr>
            <a:r>
              <a:rPr lang="en-US" altLang="zh-HK" sz="1600" u="sng">
                <a:ea typeface="新細明體"/>
              </a:rPr>
              <a:t>Two-phase transfer:</a:t>
            </a:r>
            <a:r>
              <a:rPr lang="en-US" altLang="zh-HK" sz="1600">
                <a:ea typeface="新細明體"/>
              </a:rPr>
              <a:t> Document mostly store environment data, Character mostly store word data</a:t>
            </a:r>
          </a:p>
          <a:p>
            <a:pPr lvl="2">
              <a:spcBef>
                <a:spcPts val="600"/>
              </a:spcBef>
            </a:pPr>
            <a:r>
              <a:rPr lang="en-US" altLang="zh-HK" sz="1600" u="sng">
                <a:ea typeface="新細明體"/>
              </a:rPr>
              <a:t>Discrete word data:</a:t>
            </a:r>
            <a:r>
              <a:rPr lang="en-US" altLang="zh-HK" sz="1600">
                <a:ea typeface="新細明體"/>
              </a:rPr>
              <a:t>  Character mostly transfer one after one, then freed immediately </a:t>
            </a:r>
          </a:p>
          <a:p>
            <a:pPr lvl="2">
              <a:spcBef>
                <a:spcPts val="600"/>
              </a:spcBef>
            </a:pPr>
            <a:endParaRPr lang="en-US" altLang="zh-HK" sz="1600"/>
          </a:p>
          <a:p>
            <a:pPr lvl="1">
              <a:spcBef>
                <a:spcPts val="600"/>
              </a:spcBef>
              <a:buFont typeface="Wingdings" panose="05000000000000000000" pitchFamily="2" charset="2"/>
              <a:buChar char="p"/>
            </a:pPr>
            <a:endParaRPr lang="en-US" altLang="zh-HK" sz="1600"/>
          </a:p>
          <a:p>
            <a:pPr lvl="1"/>
            <a:endParaRPr lang="en-US" altLang="zh-HK" sz="2000"/>
          </a:p>
          <a:p>
            <a:pPr marL="457200" lvl="1"/>
            <a:endParaRPr lang="en-US" altLang="zh-HK" sz="2000"/>
          </a:p>
        </p:txBody>
      </p:sp>
    </p:spTree>
    <p:extLst>
      <p:ext uri="{BB962C8B-B14F-4D97-AF65-F5344CB8AC3E}">
        <p14:creationId xmlns:p14="http://schemas.microsoft.com/office/powerpoint/2010/main" val="334997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ED5DB737-F441-B51A-AD33-D139C2DC4C0D}"/>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b="1" kern="1200">
                <a:solidFill>
                  <a:schemeClr val="tx1"/>
                </a:solidFill>
                <a:latin typeface="+mj-lt"/>
                <a:ea typeface="+mj-ea"/>
                <a:cs typeface="+mj-cs"/>
              </a:rPr>
              <a:t>Functionality</a:t>
            </a:r>
          </a:p>
        </p:txBody>
      </p:sp>
      <p:sp>
        <p:nvSpPr>
          <p:cNvPr id="80" name="Rectangle 7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6" name="內容版面配置區 2">
            <a:extLst>
              <a:ext uri="{FF2B5EF4-FFF2-40B4-BE49-F238E27FC236}">
                <a16:creationId xmlns:a16="http://schemas.microsoft.com/office/drawing/2014/main" id="{D1480F06-208C-2286-D32B-66F9898FB2D6}"/>
              </a:ext>
            </a:extLst>
          </p:cNvPr>
          <p:cNvGraphicFramePr>
            <a:graphicFrameLocks noGrp="1"/>
          </p:cNvGraphicFramePr>
          <p:nvPr>
            <p:ph idx="1"/>
            <p:extLst>
              <p:ext uri="{D42A27DB-BD31-4B8C-83A1-F6EECF244321}">
                <p14:modId xmlns:p14="http://schemas.microsoft.com/office/powerpoint/2010/main" val="10647653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489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CD6C5FE-6D69-FE20-F64A-9121670633F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HK"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210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69F00D-B1AB-3691-C771-B99C3E8E37FC}"/>
              </a:ext>
            </a:extLst>
          </p:cNvPr>
          <p:cNvSpPr>
            <a:spLocks noGrp="1"/>
          </p:cNvSpPr>
          <p:nvPr>
            <p:ph type="title"/>
          </p:nvPr>
        </p:nvSpPr>
        <p:spPr>
          <a:xfrm>
            <a:off x="454152" y="346837"/>
            <a:ext cx="3880104" cy="430403"/>
          </a:xfrm>
        </p:spPr>
        <p:txBody>
          <a:bodyPr>
            <a:normAutofit/>
          </a:bodyPr>
          <a:lstStyle/>
          <a:p>
            <a:r>
              <a:rPr lang="en-US" altLang="zh-HK" sz="2400" dirty="0">
                <a:ea typeface="新細明體"/>
              </a:rPr>
              <a:t>References:</a:t>
            </a:r>
            <a:endParaRPr lang="zh-HK" altLang="en-US" sz="2400" dirty="0">
              <a:ea typeface="新細明體"/>
            </a:endParaRPr>
          </a:p>
        </p:txBody>
      </p:sp>
      <p:sp>
        <p:nvSpPr>
          <p:cNvPr id="3" name="內容版面配置區 2">
            <a:extLst>
              <a:ext uri="{FF2B5EF4-FFF2-40B4-BE49-F238E27FC236}">
                <a16:creationId xmlns:a16="http://schemas.microsoft.com/office/drawing/2014/main" id="{84C966E2-7D12-B210-701E-47618D23FBF8}"/>
              </a:ext>
            </a:extLst>
          </p:cNvPr>
          <p:cNvSpPr>
            <a:spLocks noGrp="1"/>
          </p:cNvSpPr>
          <p:nvPr>
            <p:ph idx="1"/>
          </p:nvPr>
        </p:nvSpPr>
        <p:spPr>
          <a:xfrm>
            <a:off x="536448" y="1185545"/>
            <a:ext cx="10515600" cy="4351338"/>
          </a:xfrm>
        </p:spPr>
        <p:txBody>
          <a:bodyPr>
            <a:normAutofit/>
          </a:bodyPr>
          <a:lstStyle/>
          <a:p>
            <a:r>
              <a:rPr lang="en-US" altLang="zh-HK" sz="1800">
                <a:hlinkClick r:id="rId2"/>
              </a:rPr>
              <a:t>https://blog.csdn.net/weixin_43492610/article/details/122628863</a:t>
            </a:r>
            <a:endParaRPr lang="en-US" altLang="zh-HK" sz="1800"/>
          </a:p>
          <a:p>
            <a:endParaRPr lang="en-US" altLang="zh-HK" sz="1800"/>
          </a:p>
          <a:p>
            <a:r>
              <a:rPr lang="en-US" altLang="zh-HK" sz="1800">
                <a:hlinkClick r:id="rId3"/>
              </a:rPr>
              <a:t>https://blog.csdn.net/xusiwei1236/article/details/141504722</a:t>
            </a:r>
            <a:endParaRPr lang="en-US" altLang="zh-HK" sz="1800"/>
          </a:p>
          <a:p>
            <a:endParaRPr lang="en-US" altLang="zh-HK" sz="1800"/>
          </a:p>
          <a:p>
            <a:r>
              <a:rPr lang="en-US" altLang="zh-HK" sz="1800">
                <a:hlinkClick r:id="rId4"/>
              </a:rPr>
              <a:t>https://blog.csdn.net/qq_25626001/article/details/119354210</a:t>
            </a:r>
            <a:endParaRPr lang="en-US" altLang="zh-HK" sz="1800"/>
          </a:p>
          <a:p>
            <a:endParaRPr lang="en-US" altLang="zh-HK" sz="1800"/>
          </a:p>
          <a:p>
            <a:r>
              <a:rPr lang="en-US" altLang="zh-HK" sz="1800">
                <a:hlinkClick r:id="rId5"/>
              </a:rPr>
              <a:t>https://shequ.stmicroelectronics.cn/thread-637593-1-1.html</a:t>
            </a:r>
            <a:endParaRPr lang="en-US" altLang="zh-HK" sz="1800"/>
          </a:p>
          <a:p>
            <a:endParaRPr lang="en-US" altLang="zh-HK" sz="1800"/>
          </a:p>
          <a:p>
            <a:r>
              <a:rPr lang="en-US" altLang="zh-HK" sz="1800">
                <a:hlinkClick r:id="rId6"/>
              </a:rPr>
              <a:t>https://www.geeksforgeeks.org/bresenhams-line-generation-algorithm/</a:t>
            </a:r>
            <a:endParaRPr lang="en-US" altLang="zh-HK" sz="1800"/>
          </a:p>
          <a:p>
            <a:endParaRPr lang="en-US" altLang="zh-HK" sz="1800"/>
          </a:p>
          <a:p>
            <a:r>
              <a:rPr lang="en-US" altLang="zh-HK" sz="1800">
                <a:hlinkClick r:id="rId7"/>
              </a:rPr>
              <a:t>https://www.geeksforgeeks.org/change-data-capture-cdc/</a:t>
            </a:r>
            <a:endParaRPr lang="en-US" altLang="zh-HK" sz="1800"/>
          </a:p>
          <a:p>
            <a:endParaRPr lang="en-US" altLang="zh-HK" sz="1800"/>
          </a:p>
          <a:p>
            <a:endParaRPr lang="en-US" altLang="zh-HK" sz="1800"/>
          </a:p>
          <a:p>
            <a:endParaRPr lang="zh-HK" altLang="en-US" sz="1800"/>
          </a:p>
        </p:txBody>
      </p:sp>
    </p:spTree>
    <p:extLst>
      <p:ext uri="{BB962C8B-B14F-4D97-AF65-F5344CB8AC3E}">
        <p14:creationId xmlns:p14="http://schemas.microsoft.com/office/powerpoint/2010/main" val="281903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8137E7-AFC7-3098-3410-0E0CDC9D26E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FDF8FEEB-0FA7-9A1F-3039-C52816FD8B47}"/>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3800" b="1" kern="1200">
                <a:solidFill>
                  <a:schemeClr val="tx1"/>
                </a:solidFill>
                <a:latin typeface="+mj-lt"/>
                <a:ea typeface="+mj-ea"/>
                <a:cs typeface="+mj-cs"/>
              </a:rPr>
              <a:t>Core Principle: BasicMove &amp; CoreXY </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內容版面配置區 2">
            <a:extLst>
              <a:ext uri="{FF2B5EF4-FFF2-40B4-BE49-F238E27FC236}">
                <a16:creationId xmlns:a16="http://schemas.microsoft.com/office/drawing/2014/main" id="{3DD1B3A5-2388-10E5-F95F-CF0B766089E9}"/>
              </a:ext>
            </a:extLst>
          </p:cNvPr>
          <p:cNvSpPr txBox="1">
            <a:spLocks/>
          </p:cNvSpPr>
          <p:nvPr/>
        </p:nvSpPr>
        <p:spPr>
          <a:xfrm>
            <a:off x="630936" y="2660904"/>
            <a:ext cx="4818888" cy="35478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sz="2200" b="1"/>
              <a:t>BasicMove</a:t>
            </a:r>
          </a:p>
          <a:p>
            <a:pPr lvl="1"/>
            <a:r>
              <a:rPr lang="en-US" altLang="zh-HK" sz="2200"/>
              <a:t>Simple, ease to use &amp; call</a:t>
            </a:r>
          </a:p>
          <a:p>
            <a:pPr lvl="1"/>
            <a:r>
              <a:rPr lang="en-US" altLang="zh-HK" sz="2200"/>
              <a:t>Octo-directional</a:t>
            </a:r>
            <a:r>
              <a:rPr lang="en-US" altLang="zh-HK" sz="2200" b="1"/>
              <a:t> </a:t>
            </a:r>
          </a:p>
          <a:p>
            <a:pPr lvl="1"/>
            <a:r>
              <a:rPr lang="en-US" altLang="zh-HK" sz="2200"/>
              <a:t>Time-based</a:t>
            </a:r>
          </a:p>
          <a:p>
            <a:pPr lvl="1"/>
            <a:endParaRPr lang="en-US" altLang="zh-HK" sz="2200"/>
          </a:p>
          <a:p>
            <a:pPr lvl="1">
              <a:buFont typeface="Wingdings" panose="05000000000000000000" pitchFamily="2" charset="2"/>
              <a:buChar char="Ø"/>
            </a:pPr>
            <a:r>
              <a:rPr lang="en-US" altLang="zh-HK" sz="2200"/>
              <a:t> Good for:</a:t>
            </a:r>
          </a:p>
          <a:p>
            <a:pPr lvl="1"/>
            <a:r>
              <a:rPr lang="en-US" altLang="zh-HK" sz="2200"/>
              <a:t>Simple drafting</a:t>
            </a:r>
          </a:p>
          <a:p>
            <a:pPr lvl="1"/>
            <a:r>
              <a:rPr lang="en-US" altLang="zh-HK" sz="2200"/>
              <a:t>logos</a:t>
            </a:r>
          </a:p>
          <a:p>
            <a:pPr lvl="2"/>
            <a:endParaRPr lang="en-US" altLang="zh-HK" sz="2200"/>
          </a:p>
          <a:p>
            <a:pPr marL="457200" lvl="1"/>
            <a:endParaRPr lang="en-US" altLang="zh-HK" sz="2200"/>
          </a:p>
          <a:p>
            <a:endParaRPr lang="en-US" altLang="zh-HK" sz="2200" b="1"/>
          </a:p>
        </p:txBody>
      </p:sp>
      <p:pic>
        <p:nvPicPr>
          <p:cNvPr id="11" name="圖片 10" descr="一張含有 文字, 紙張, 紙製品, 信封 的圖片&#10;&#10;AI 產生的內容可能不正確。">
            <a:extLst>
              <a:ext uri="{FF2B5EF4-FFF2-40B4-BE49-F238E27FC236}">
                <a16:creationId xmlns:a16="http://schemas.microsoft.com/office/drawing/2014/main" id="{5447C75B-63CD-A3FC-2D5C-413E4020AA99}"/>
              </a:ext>
            </a:extLst>
          </p:cNvPr>
          <p:cNvPicPr>
            <a:picLocks noChangeAspect="1"/>
          </p:cNvPicPr>
          <p:nvPr/>
        </p:nvPicPr>
        <p:blipFill>
          <a:blip r:embed="rId2">
            <a:extLst>
              <a:ext uri="{28A0092B-C50C-407E-A947-70E740481C1C}">
                <a14:useLocalDpi xmlns:a14="http://schemas.microsoft.com/office/drawing/2010/main" val="0"/>
              </a:ext>
            </a:extLst>
          </a:blip>
          <a:srcRect t="20400" b="23334"/>
          <a:stretch/>
        </p:blipFill>
        <p:spPr>
          <a:xfrm>
            <a:off x="6099048" y="698741"/>
            <a:ext cx="5458968" cy="5460519"/>
          </a:xfrm>
          <a:prstGeom prst="rect">
            <a:avLst/>
          </a:prstGeom>
        </p:spPr>
      </p:pic>
      <p:sp>
        <p:nvSpPr>
          <p:cNvPr id="14" name="文字方塊 13">
            <a:extLst>
              <a:ext uri="{FF2B5EF4-FFF2-40B4-BE49-F238E27FC236}">
                <a16:creationId xmlns:a16="http://schemas.microsoft.com/office/drawing/2014/main" id="{9B4303D8-28FD-79AE-57D1-B6A14A2258EB}"/>
              </a:ext>
            </a:extLst>
          </p:cNvPr>
          <p:cNvSpPr txBox="1"/>
          <p:nvPr/>
        </p:nvSpPr>
        <p:spPr>
          <a:xfrm>
            <a:off x="770668" y="1940660"/>
            <a:ext cx="1496568" cy="369332"/>
          </a:xfrm>
          <a:prstGeom prst="rect">
            <a:avLst/>
          </a:prstGeom>
          <a:noFill/>
        </p:spPr>
        <p:txBody>
          <a:bodyPr wrap="square" lIns="91440" tIns="45720" rIns="91440" bIns="45720" anchor="t">
            <a:spAutoFit/>
          </a:bodyPr>
          <a:lstStyle/>
          <a:p>
            <a:r>
              <a:rPr lang="en-US" altLang="zh-HK">
                <a:ea typeface="新細明體"/>
              </a:rPr>
              <a:t>(legacyMove)</a:t>
            </a:r>
            <a:endParaRPr lang="zh-HK" altLang="en-US">
              <a:ea typeface="新細明體"/>
            </a:endParaRPr>
          </a:p>
        </p:txBody>
      </p:sp>
    </p:spTree>
    <p:extLst>
      <p:ext uri="{BB962C8B-B14F-4D97-AF65-F5344CB8AC3E}">
        <p14:creationId xmlns:p14="http://schemas.microsoft.com/office/powerpoint/2010/main" val="166886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16369-0AAF-E194-58FF-58B39F6CB0E8}"/>
            </a:ext>
          </a:extLst>
        </p:cNvPr>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DE95A8F0-EC3F-4244-66CF-8DF163FC4264}"/>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5400" b="1"/>
              <a:t>Core Principle: CoreXY </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內容版面配置區 2">
            <a:extLst>
              <a:ext uri="{FF2B5EF4-FFF2-40B4-BE49-F238E27FC236}">
                <a16:creationId xmlns:a16="http://schemas.microsoft.com/office/drawing/2014/main" id="{8C5CE3D5-0CAF-2EB4-47C3-4C0962812D06}"/>
              </a:ext>
            </a:extLst>
          </p:cNvPr>
          <p:cNvSpPr txBox="1">
            <a:spLocks/>
          </p:cNvSpPr>
          <p:nvPr/>
        </p:nvSpPr>
        <p:spPr>
          <a:xfrm>
            <a:off x="572493" y="2071316"/>
            <a:ext cx="6713552"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sz="2000" b="1"/>
              <a:t>Two Motion Motor</a:t>
            </a:r>
          </a:p>
          <a:p>
            <a:pPr lvl="1"/>
            <a:r>
              <a:rPr lang="en-US" altLang="zh-HK" sz="2000"/>
              <a:t>Moves in diagonal </a:t>
            </a:r>
          </a:p>
          <a:p>
            <a:pPr lvl="2">
              <a:buFont typeface="Wingdings" panose="05000000000000000000" pitchFamily="2" charset="2"/>
              <a:buChar char="Ø"/>
            </a:pPr>
            <a:r>
              <a:rPr lang="en-US" altLang="zh-HK"/>
              <a:t>When one motor spins, “L” shaped belt changes length</a:t>
            </a:r>
          </a:p>
          <a:p>
            <a:pPr lvl="2"/>
            <a:endParaRPr lang="en-US" altLang="zh-HK"/>
          </a:p>
          <a:p>
            <a:pPr lvl="1"/>
            <a:r>
              <a:rPr lang="en-US" altLang="zh-HK" sz="2000"/>
              <a:t>Why? </a:t>
            </a:r>
          </a:p>
          <a:p>
            <a:pPr lvl="2"/>
            <a:r>
              <a:rPr lang="en-US" altLang="zh-HK"/>
              <a:t>CoreXY VS Cartesian: </a:t>
            </a:r>
            <a:r>
              <a:rPr lang="en-US" altLang="zh-HK" u="sng"/>
              <a:t>more light weight, faster</a:t>
            </a:r>
          </a:p>
          <a:p>
            <a:pPr lvl="2"/>
            <a:r>
              <a:rPr lang="en-US" altLang="zh-HK"/>
              <a:t>Each motor have control to both X and Y axis</a:t>
            </a:r>
          </a:p>
          <a:p>
            <a:pPr lvl="2"/>
            <a:r>
              <a:rPr lang="en-US" altLang="zh-HK"/>
              <a:t>Use both motor for single axis movement </a:t>
            </a:r>
          </a:p>
          <a:p>
            <a:pPr marL="457200" lvl="1"/>
            <a:endParaRPr lang="en-US" altLang="zh-HK" sz="2000"/>
          </a:p>
          <a:p>
            <a:r>
              <a:rPr lang="en-US" altLang="zh-HK" sz="2000" b="1"/>
              <a:t>One Pen Lift Motor</a:t>
            </a:r>
          </a:p>
          <a:p>
            <a:pPr lvl="1"/>
            <a:r>
              <a:rPr lang="en-US" altLang="zh-HK" sz="2000"/>
              <a:t>Control Pen up and down</a:t>
            </a:r>
            <a:r>
              <a:rPr lang="en-US" altLang="zh-HK" sz="2000" b="1"/>
              <a:t> </a:t>
            </a:r>
            <a:endParaRPr lang="en-US" altLang="zh-HK" sz="2000"/>
          </a:p>
        </p:txBody>
      </p:sp>
      <p:pic>
        <p:nvPicPr>
          <p:cNvPr id="5" name="內容版面配置區 4">
            <a:extLst>
              <a:ext uri="{FF2B5EF4-FFF2-40B4-BE49-F238E27FC236}">
                <a16:creationId xmlns:a16="http://schemas.microsoft.com/office/drawing/2014/main" id="{09F0CF48-2BB9-109E-155A-D378750C662B}"/>
              </a:ext>
            </a:extLst>
          </p:cNvPr>
          <p:cNvPicPr>
            <a:picLocks noGrp="1" noChangeAspect="1"/>
          </p:cNvPicPr>
          <p:nvPr>
            <p:ph idx="1"/>
          </p:nvPr>
        </p:nvPicPr>
        <p:blipFill>
          <a:blip r:embed="rId2"/>
          <a:srcRect l="6332" t="1063" r="5947" b="2"/>
          <a:stretch/>
        </p:blipFill>
        <p:spPr>
          <a:xfrm>
            <a:off x="7858538" y="2535936"/>
            <a:ext cx="4051524" cy="3278631"/>
          </a:xfrm>
          <a:prstGeom prst="rect">
            <a:avLst/>
          </a:prstGeom>
        </p:spPr>
      </p:pic>
    </p:spTree>
    <p:extLst>
      <p:ext uri="{BB962C8B-B14F-4D97-AF65-F5344CB8AC3E}">
        <p14:creationId xmlns:p14="http://schemas.microsoft.com/office/powerpoint/2010/main" val="259426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A69E6-5AFD-339C-F8E4-02AA6A5A2578}"/>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FC8486-6DAF-5380-9FBC-F416BBC13076}"/>
              </a:ext>
            </a:extLst>
          </p:cNvPr>
          <p:cNvSpPr>
            <a:spLocks noGrp="1"/>
          </p:cNvSpPr>
          <p:nvPr>
            <p:ph idx="1"/>
          </p:nvPr>
        </p:nvSpPr>
        <p:spPr>
          <a:xfrm>
            <a:off x="838200" y="946912"/>
            <a:ext cx="10515600" cy="5568696"/>
          </a:xfrm>
        </p:spPr>
        <p:txBody>
          <a:bodyPr>
            <a:normAutofit/>
          </a:bodyPr>
          <a:lstStyle/>
          <a:p>
            <a:r>
              <a:rPr lang="en-US" altLang="zh-HK" sz="2400" b="1" dirty="0"/>
              <a:t>  </a:t>
            </a:r>
            <a:r>
              <a:rPr lang="sv-SE" altLang="zh-HK" sz="2000" b="1" spc="-150" dirty="0">
                <a:solidFill>
                  <a:srgbClr val="569CD6"/>
                </a:solidFill>
                <a:effectLst>
                  <a:outerShdw blurRad="38100" dist="38100" dir="2700000" algn="tl">
                    <a:srgbClr val="000000">
                      <a:alpha val="43137"/>
                    </a:srgbClr>
                  </a:outerShdw>
                </a:effectLst>
                <a:highlight>
                  <a:srgbClr val="000000"/>
                </a:highlight>
                <a:latin typeface="Consolas" panose="020B0609020204030204" pitchFamily="49" charset="0"/>
              </a:rPr>
              <a:t>void</a:t>
            </a:r>
            <a:r>
              <a:rPr lang="sv-SE" altLang="zh-HK" sz="2000" b="1" spc="-150" dirty="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sv-SE" altLang="zh-HK" sz="2000" b="1" spc="-150" dirty="0">
                <a:solidFill>
                  <a:srgbClr val="DCDCAA"/>
                </a:solidFill>
                <a:effectLst>
                  <a:outerShdw blurRad="38100" dist="38100" dir="2700000" algn="tl">
                    <a:srgbClr val="000000">
                      <a:alpha val="43137"/>
                    </a:srgbClr>
                  </a:outerShdw>
                </a:effectLst>
                <a:highlight>
                  <a:srgbClr val="000000"/>
                </a:highlight>
                <a:latin typeface="Consolas" panose="020B0609020204030204" pitchFamily="49" charset="0"/>
              </a:rPr>
              <a:t>motorControl</a:t>
            </a:r>
            <a:r>
              <a:rPr lang="sv-SE" altLang="zh-HK" sz="2000" b="1" spc="-150" dirty="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r>
              <a:rPr lang="sv-SE" altLang="zh-HK" sz="2000" b="1" spc="-150" dirty="0">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delta_MotorL</a:t>
            </a:r>
            <a:r>
              <a:rPr lang="sv-SE" altLang="zh-HK" sz="2000" b="1" spc="-150" dirty="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sv-SE" altLang="zh-HK" sz="2000" b="1" spc="-150" dirty="0">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delta_MotorR</a:t>
            </a:r>
            <a:r>
              <a:rPr lang="sv-SE" altLang="zh-HK" sz="2000" b="1" spc="-150" dirty="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p>
          <a:p>
            <a:pPr lvl="1"/>
            <a:r>
              <a:rPr lang="sv-SE" altLang="zh-HK" sz="2000" b="1" spc="-150" dirty="0">
                <a:latin typeface="Consolas" panose="020B0609020204030204" pitchFamily="49" charset="0"/>
              </a:rPr>
              <a:t>Support Draw and Writing of any vector</a:t>
            </a:r>
          </a:p>
          <a:p>
            <a:pPr lvl="1"/>
            <a:endParaRPr lang="sv-SE" altLang="zh-HK" sz="2000" b="1" spc="-150" dirty="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endParaRPr>
          </a:p>
          <a:p>
            <a:pPr lvl="1"/>
            <a:r>
              <a:rPr lang="en-US" altLang="zh-HK" sz="2000" b="1" dirty="0"/>
              <a:t>delta_Motor(L/R):</a:t>
            </a:r>
          </a:p>
          <a:p>
            <a:pPr lvl="2"/>
            <a:r>
              <a:rPr lang="en-US" altLang="zh-HK" sz="1800" dirty="0"/>
              <a:t>Motor Spin how much &amp; in what direction</a:t>
            </a:r>
          </a:p>
          <a:p>
            <a:pPr lvl="1"/>
            <a:endParaRPr lang="en-US" altLang="zh-HK" sz="2000" dirty="0"/>
          </a:p>
          <a:p>
            <a:pPr lvl="1"/>
            <a:r>
              <a:rPr lang="en-US" altLang="zh-HK" sz="2000" b="1" dirty="0"/>
              <a:t>Bresenham's line algorithm:</a:t>
            </a:r>
          </a:p>
          <a:p>
            <a:pPr lvl="2"/>
            <a:r>
              <a:rPr lang="en-US" altLang="zh-HK" sz="1800" dirty="0"/>
              <a:t>move in X and Y alternately, in fixed step size (like zigzag)</a:t>
            </a:r>
          </a:p>
          <a:p>
            <a:pPr lvl="2">
              <a:buFont typeface="Wingdings" panose="05000000000000000000" pitchFamily="2" charset="2"/>
              <a:buChar char="Ø"/>
            </a:pPr>
            <a:endParaRPr lang="en-US" altLang="zh-HK" sz="1800" dirty="0"/>
          </a:p>
          <a:p>
            <a:pPr lvl="2"/>
            <a:r>
              <a:rPr lang="en-US" altLang="zh-HK" sz="1800" b="1" i="1" dirty="0"/>
              <a:t>WorkFlow :</a:t>
            </a:r>
          </a:p>
          <a:p>
            <a:pPr lvl="2">
              <a:buFont typeface="Wingdings" panose="05000000000000000000" pitchFamily="2" charset="2"/>
              <a:buChar char="Ø"/>
            </a:pPr>
            <a:r>
              <a:rPr lang="en-US" altLang="zh-HK" sz="1800" dirty="0"/>
              <a:t>Find </a:t>
            </a:r>
            <a:r>
              <a:rPr lang="en-US" altLang="zh-HK" sz="1800" u="sng" dirty="0"/>
              <a:t>absolute steps</a:t>
            </a:r>
            <a:r>
              <a:rPr lang="en-US" altLang="zh-HK" sz="1800" dirty="0"/>
              <a:t> of each Motor: the larger is base</a:t>
            </a:r>
          </a:p>
          <a:p>
            <a:pPr lvl="2">
              <a:buFont typeface="Wingdings" panose="05000000000000000000" pitchFamily="2" charset="2"/>
              <a:buChar char="Ø"/>
            </a:pPr>
            <a:r>
              <a:rPr lang="en-US" altLang="zh-HK" sz="1800" dirty="0"/>
              <a:t>Setup appropriate </a:t>
            </a:r>
            <a:r>
              <a:rPr lang="en-US" altLang="zh-HK" sz="1800" u="sng" dirty="0"/>
              <a:t>error</a:t>
            </a:r>
          </a:p>
          <a:p>
            <a:pPr lvl="2">
              <a:buFont typeface="Wingdings" panose="05000000000000000000" pitchFamily="2" charset="2"/>
              <a:buChar char="Ø"/>
            </a:pPr>
            <a:r>
              <a:rPr lang="en-US" altLang="zh-HK" sz="1800" dirty="0"/>
              <a:t>First, move from the </a:t>
            </a:r>
            <a:r>
              <a:rPr lang="en-US" altLang="zh-HK" sz="1800" u="sng" dirty="0"/>
              <a:t>base axis</a:t>
            </a:r>
            <a:r>
              <a:rPr lang="en-US" altLang="zh-HK" sz="1800" dirty="0"/>
              <a:t>, error adds up</a:t>
            </a:r>
          </a:p>
          <a:p>
            <a:pPr lvl="2">
              <a:buFont typeface="Wingdings" panose="05000000000000000000" pitchFamily="2" charset="2"/>
              <a:buChar char="Ø"/>
            </a:pPr>
            <a:r>
              <a:rPr lang="en-US" altLang="zh-HK" sz="1800" dirty="0"/>
              <a:t>Then, error in that axis exceeded, </a:t>
            </a:r>
            <a:r>
              <a:rPr lang="en-US" altLang="zh-HK" sz="1800" u="sng" dirty="0"/>
              <a:t>change axis</a:t>
            </a:r>
          </a:p>
          <a:p>
            <a:pPr lvl="2">
              <a:buFont typeface="Wingdings" panose="05000000000000000000" pitchFamily="2" charset="2"/>
              <a:buChar char="Ø"/>
            </a:pPr>
            <a:r>
              <a:rPr lang="en-US" altLang="zh-HK" sz="1800" u="sng" dirty="0"/>
              <a:t>Alternate</a:t>
            </a:r>
            <a:r>
              <a:rPr lang="en-US" altLang="zh-HK" sz="1800" dirty="0"/>
              <a:t> until the vector is drawn</a:t>
            </a:r>
          </a:p>
          <a:p>
            <a:pPr lvl="2">
              <a:buFont typeface="Wingdings" panose="05000000000000000000" pitchFamily="2" charset="2"/>
              <a:buChar char="Ø"/>
            </a:pPr>
            <a:endParaRPr lang="en-US" altLang="zh-HK" sz="1800" dirty="0"/>
          </a:p>
          <a:p>
            <a:pPr lvl="2">
              <a:buFont typeface="Wingdings" panose="05000000000000000000" pitchFamily="2" charset="2"/>
              <a:buChar char="Ø"/>
            </a:pPr>
            <a:r>
              <a:rPr lang="en-US" altLang="zh-HK" sz="1800" dirty="0"/>
              <a:t>PWM supported: adjust writing speed / step size</a:t>
            </a:r>
          </a:p>
          <a:p>
            <a:pPr lvl="2">
              <a:buFont typeface="Wingdings" panose="05000000000000000000" pitchFamily="2" charset="2"/>
              <a:buChar char="Ø"/>
            </a:pPr>
            <a:endParaRPr lang="en-US" altLang="zh-HK" sz="1800" dirty="0"/>
          </a:p>
          <a:p>
            <a:pPr lvl="2">
              <a:buFont typeface="Wingdings" panose="05000000000000000000" pitchFamily="2" charset="2"/>
              <a:buChar char="Ø"/>
            </a:pPr>
            <a:endParaRPr lang="en-US" altLang="zh-HK" sz="1800" dirty="0"/>
          </a:p>
          <a:p>
            <a:pPr lvl="2">
              <a:buFont typeface="Wingdings" panose="05000000000000000000" pitchFamily="2" charset="2"/>
              <a:buChar char="Ø"/>
            </a:pPr>
            <a:endParaRPr lang="en-US" altLang="zh-HK" sz="1800" dirty="0"/>
          </a:p>
          <a:p>
            <a:pPr lvl="1"/>
            <a:endParaRPr lang="en-US" altLang="zh-HK" sz="2000" dirty="0"/>
          </a:p>
          <a:p>
            <a:pPr lvl="1"/>
            <a:endParaRPr lang="en-US" altLang="zh-HK" sz="2000" dirty="0"/>
          </a:p>
        </p:txBody>
      </p:sp>
      <p:sp>
        <p:nvSpPr>
          <p:cNvPr id="4" name="標題 1">
            <a:extLst>
              <a:ext uri="{FF2B5EF4-FFF2-40B4-BE49-F238E27FC236}">
                <a16:creationId xmlns:a16="http://schemas.microsoft.com/office/drawing/2014/main" id="{FFCBB5C2-9F50-1B2D-3806-B5E2FC00ACCB}"/>
              </a:ext>
            </a:extLst>
          </p:cNvPr>
          <p:cNvSpPr txBox="1">
            <a:spLocks/>
          </p:cNvSpPr>
          <p:nvPr/>
        </p:nvSpPr>
        <p:spPr>
          <a:xfrm>
            <a:off x="173736" y="219456"/>
            <a:ext cx="5276088"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HK" sz="3600" b="1"/>
              <a:t>CoreXY: Mechanics </a:t>
            </a:r>
            <a:endParaRPr lang="zh-HK" altLang="en-US" sz="3600" b="1"/>
          </a:p>
        </p:txBody>
      </p:sp>
      <p:pic>
        <p:nvPicPr>
          <p:cNvPr id="5" name="圖片 4">
            <a:extLst>
              <a:ext uri="{FF2B5EF4-FFF2-40B4-BE49-F238E27FC236}">
                <a16:creationId xmlns:a16="http://schemas.microsoft.com/office/drawing/2014/main" id="{15786595-2055-2B38-EB0F-E1D6126139C4}"/>
              </a:ext>
            </a:extLst>
          </p:cNvPr>
          <p:cNvPicPr>
            <a:picLocks noChangeAspect="1"/>
          </p:cNvPicPr>
          <p:nvPr/>
        </p:nvPicPr>
        <p:blipFill>
          <a:blip r:embed="rId2"/>
          <a:srcRect l="11315"/>
          <a:stretch/>
        </p:blipFill>
        <p:spPr>
          <a:xfrm>
            <a:off x="7546401" y="1766478"/>
            <a:ext cx="3809582" cy="1665050"/>
          </a:xfrm>
          <a:prstGeom prst="rect">
            <a:avLst/>
          </a:prstGeom>
        </p:spPr>
      </p:pic>
      <p:pic>
        <p:nvPicPr>
          <p:cNvPr id="6" name="內容版面配置區 4">
            <a:extLst>
              <a:ext uri="{FF2B5EF4-FFF2-40B4-BE49-F238E27FC236}">
                <a16:creationId xmlns:a16="http://schemas.microsoft.com/office/drawing/2014/main" id="{E74533FD-8021-1ED5-4756-1723F3995531}"/>
              </a:ext>
            </a:extLst>
          </p:cNvPr>
          <p:cNvPicPr>
            <a:picLocks noChangeAspect="1"/>
          </p:cNvPicPr>
          <p:nvPr/>
        </p:nvPicPr>
        <p:blipFill>
          <a:blip r:embed="rId3"/>
          <a:srcRect b="1152"/>
          <a:stretch/>
        </p:blipFill>
        <p:spPr>
          <a:xfrm>
            <a:off x="7984234" y="3734515"/>
            <a:ext cx="2925657" cy="2074961"/>
          </a:xfrm>
          <a:prstGeom prst="rect">
            <a:avLst/>
          </a:prstGeom>
        </p:spPr>
      </p:pic>
    </p:spTree>
    <p:extLst>
      <p:ext uri="{BB962C8B-B14F-4D97-AF65-F5344CB8AC3E}">
        <p14:creationId xmlns:p14="http://schemas.microsoft.com/office/powerpoint/2010/main" val="29682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00D30-7523-361E-D570-42835F204576}"/>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23D2A00-D2A5-9879-08AC-10FAB84AB66E}"/>
              </a:ext>
            </a:extLst>
          </p:cNvPr>
          <p:cNvSpPr>
            <a:spLocks noGrp="1"/>
          </p:cNvSpPr>
          <p:nvPr>
            <p:ph idx="1"/>
          </p:nvPr>
        </p:nvSpPr>
        <p:spPr>
          <a:xfrm>
            <a:off x="173736" y="1476248"/>
            <a:ext cx="6455664" cy="3709577"/>
          </a:xfrm>
        </p:spPr>
        <p:txBody>
          <a:bodyPr>
            <a:normAutofit/>
          </a:bodyPr>
          <a:lstStyle/>
          <a:p>
            <a:pPr marL="0" indent="0">
              <a:lnSpc>
                <a:spcPct val="110000"/>
              </a:lnSpc>
              <a:buNone/>
            </a:pPr>
            <a:r>
              <a:rPr lang="en-US" altLang="zh-HK" sz="2000" b="1">
                <a:solidFill>
                  <a:srgbClr val="569CD6"/>
                </a:solidFill>
                <a:effectLst>
                  <a:outerShdw blurRad="38100" dist="38100" dir="2700000" algn="tl">
                    <a:srgbClr val="000000">
                      <a:alpha val="43137"/>
                    </a:srgbClr>
                  </a:outerShdw>
                </a:effectLst>
                <a:highlight>
                  <a:srgbClr val="000000"/>
                </a:highlight>
                <a:latin typeface="Consolas" panose="020B0609020204030204" pitchFamily="49" charset="0"/>
              </a:rPr>
              <a:t>void</a:t>
            </a:r>
            <a:r>
              <a:rPr lang="en-US" altLang="zh-HK" sz="20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000" b="1">
                <a:solidFill>
                  <a:srgbClr val="DCDCAA"/>
                </a:solidFill>
                <a:effectLst>
                  <a:outerShdw blurRad="38100" dist="38100" dir="2700000" algn="tl">
                    <a:srgbClr val="000000">
                      <a:alpha val="43137"/>
                    </a:srgbClr>
                  </a:outerShdw>
                </a:effectLst>
                <a:highlight>
                  <a:srgbClr val="000000"/>
                </a:highlight>
                <a:latin typeface="Consolas" panose="020B0609020204030204" pitchFamily="49" charset="0"/>
              </a:rPr>
              <a:t>updateGlobalXY</a:t>
            </a:r>
            <a:r>
              <a:rPr lang="en-US" altLang="zh-HK" sz="20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r>
              <a:rPr lang="en-US" altLang="zh-HK" sz="20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delta_X</a:t>
            </a:r>
            <a:r>
              <a:rPr lang="en-US" altLang="zh-HK" sz="20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0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delta_Y</a:t>
            </a:r>
            <a:r>
              <a:rPr lang="en-US" altLang="zh-HK" sz="20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p>
          <a:p>
            <a:pPr lvl="1">
              <a:lnSpc>
                <a:spcPct val="110000"/>
              </a:lnSpc>
            </a:pPr>
            <a:r>
              <a:rPr lang="en-US" altLang="zh-HK" sz="2000"/>
              <a:t>Update position data</a:t>
            </a:r>
          </a:p>
          <a:p>
            <a:pPr marL="0" indent="0">
              <a:lnSpc>
                <a:spcPct val="110000"/>
              </a:lnSpc>
              <a:buNone/>
            </a:pPr>
            <a:endParaRPr lang="en-US" altLang="zh-HK" sz="2000" b="1"/>
          </a:p>
          <a:p>
            <a:pPr marL="0" indent="0">
              <a:lnSpc>
                <a:spcPct val="110000"/>
              </a:lnSpc>
              <a:buNone/>
            </a:pPr>
            <a:endParaRPr lang="en-US" altLang="zh-HK" sz="2000" b="1"/>
          </a:p>
          <a:p>
            <a:pPr marL="0" indent="0">
              <a:lnSpc>
                <a:spcPct val="110000"/>
              </a:lnSpc>
              <a:buNone/>
            </a:pPr>
            <a:endParaRPr lang="en-US" altLang="zh-HK" sz="2000" b="1"/>
          </a:p>
          <a:p>
            <a:pPr marL="0" indent="0">
              <a:lnSpc>
                <a:spcPct val="110000"/>
              </a:lnSpc>
              <a:buNone/>
            </a:pPr>
            <a:r>
              <a:rPr lang="en-US" altLang="zh-HK" sz="1900" b="1"/>
              <a:t> </a:t>
            </a:r>
            <a:r>
              <a:rPr lang="en-US" altLang="zh-HK" sz="1900" b="1">
                <a:solidFill>
                  <a:srgbClr val="569CD6"/>
                </a:solidFill>
                <a:effectLst>
                  <a:outerShdw blurRad="38100" dist="38100" dir="2700000" algn="tl">
                    <a:srgbClr val="000000">
                      <a:alpha val="43137"/>
                    </a:srgbClr>
                  </a:outerShdw>
                </a:effectLst>
                <a:highlight>
                  <a:srgbClr val="000000"/>
                </a:highlight>
                <a:latin typeface="Consolas" panose="020B0609020204030204" pitchFamily="49" charset="0"/>
              </a:rPr>
              <a:t>void</a:t>
            </a:r>
            <a:r>
              <a:rPr lang="en-US" altLang="zh-HK" sz="19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1900" b="1">
                <a:solidFill>
                  <a:srgbClr val="DCDCAA"/>
                </a:solidFill>
                <a:effectLst>
                  <a:outerShdw blurRad="38100" dist="38100" dir="2700000" algn="tl">
                    <a:srgbClr val="000000">
                      <a:alpha val="43137"/>
                    </a:srgbClr>
                  </a:outerShdw>
                </a:effectLst>
                <a:highlight>
                  <a:srgbClr val="000000"/>
                </a:highlight>
                <a:latin typeface="Consolas" panose="020B0609020204030204" pitchFamily="49" charset="0"/>
              </a:rPr>
              <a:t>moveToAbsoluteXY</a:t>
            </a:r>
            <a:r>
              <a:rPr lang="en-US" altLang="zh-HK" sz="19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r>
              <a:rPr lang="en-US" altLang="zh-HK" sz="19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target_X</a:t>
            </a:r>
            <a:r>
              <a:rPr lang="en-US" altLang="zh-HK" sz="19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19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target_Y</a:t>
            </a:r>
            <a:r>
              <a:rPr lang="en-US" altLang="zh-HK" sz="19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endParaRPr lang="sv-SE" altLang="zh-HK" sz="1900" b="1" spc="-15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endParaRPr>
          </a:p>
          <a:p>
            <a:pPr marL="800100" lvl="1" indent="-342900">
              <a:lnSpc>
                <a:spcPct val="110000"/>
              </a:lnSpc>
              <a:buFont typeface="Arial" panose="020B0604020202020204" pitchFamily="34" charset="0"/>
              <a:buChar char="•"/>
            </a:pPr>
            <a:r>
              <a:rPr lang="en-US" altLang="zh-HK" sz="2000"/>
              <a:t>Move to designated position</a:t>
            </a:r>
          </a:p>
          <a:p>
            <a:pPr marL="800100" lvl="1" indent="-342900">
              <a:lnSpc>
                <a:spcPct val="110000"/>
              </a:lnSpc>
              <a:buFont typeface="Arial" panose="020B0604020202020204" pitchFamily="34" charset="0"/>
              <a:buChar char="•"/>
            </a:pPr>
            <a:r>
              <a:rPr lang="en-US" altLang="zh-HK" sz="2000"/>
              <a:t>Calls moveToXY()</a:t>
            </a:r>
          </a:p>
          <a:p>
            <a:pPr marL="0" indent="0">
              <a:lnSpc>
                <a:spcPct val="110000"/>
              </a:lnSpc>
              <a:buNone/>
            </a:pPr>
            <a:endParaRPr lang="en-US" altLang="zh-HK" sz="2000" b="1"/>
          </a:p>
        </p:txBody>
      </p:sp>
      <p:sp>
        <p:nvSpPr>
          <p:cNvPr id="4" name="標題 1">
            <a:extLst>
              <a:ext uri="{FF2B5EF4-FFF2-40B4-BE49-F238E27FC236}">
                <a16:creationId xmlns:a16="http://schemas.microsoft.com/office/drawing/2014/main" id="{108CA9B0-5A4C-09F0-2DA0-75571A7AD514}"/>
              </a:ext>
            </a:extLst>
          </p:cNvPr>
          <p:cNvSpPr txBox="1">
            <a:spLocks/>
          </p:cNvSpPr>
          <p:nvPr/>
        </p:nvSpPr>
        <p:spPr>
          <a:xfrm>
            <a:off x="173736" y="219456"/>
            <a:ext cx="6565392" cy="8595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HK" sz="3600" b="1"/>
              <a:t>CoreXY: Drawing/Writing functions </a:t>
            </a:r>
            <a:endParaRPr lang="zh-HK" altLang="en-US" sz="3600" b="1"/>
          </a:p>
        </p:txBody>
      </p:sp>
      <p:sp>
        <p:nvSpPr>
          <p:cNvPr id="7" name="文字方塊 6">
            <a:extLst>
              <a:ext uri="{FF2B5EF4-FFF2-40B4-BE49-F238E27FC236}">
                <a16:creationId xmlns:a16="http://schemas.microsoft.com/office/drawing/2014/main" id="{3E762DE5-5BE3-3206-8DFA-B9171DABAE8A}"/>
              </a:ext>
            </a:extLst>
          </p:cNvPr>
          <p:cNvSpPr txBox="1"/>
          <p:nvPr/>
        </p:nvSpPr>
        <p:spPr>
          <a:xfrm>
            <a:off x="5980176" y="1672175"/>
            <a:ext cx="6455664" cy="4034951"/>
          </a:xfrm>
          <a:prstGeom prst="rect">
            <a:avLst/>
          </a:prstGeom>
          <a:noFill/>
        </p:spPr>
        <p:txBody>
          <a:bodyPr wrap="square">
            <a:spAutoFit/>
          </a:bodyPr>
          <a:lstStyle/>
          <a:p>
            <a:pPr lvl="1"/>
            <a:endParaRPr lang="en-US" altLang="zh-HK" sz="2100"/>
          </a:p>
          <a:p>
            <a:r>
              <a:rPr lang="en-US" altLang="zh-HK" sz="2100" b="1">
                <a:solidFill>
                  <a:srgbClr val="569CD6"/>
                </a:solidFill>
                <a:effectLst>
                  <a:outerShdw blurRad="38100" dist="38100" dir="2700000" algn="tl">
                    <a:srgbClr val="000000">
                      <a:alpha val="43137"/>
                    </a:srgbClr>
                  </a:outerShdw>
                </a:effectLst>
                <a:highlight>
                  <a:srgbClr val="000000"/>
                </a:highlight>
                <a:latin typeface="Consolas" panose="020B0609020204030204" pitchFamily="49" charset="0"/>
              </a:rPr>
              <a:t>void</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100" b="1">
                <a:solidFill>
                  <a:srgbClr val="DCDCAA"/>
                </a:solidFill>
                <a:effectLst>
                  <a:outerShdw blurRad="38100" dist="38100" dir="2700000" algn="tl">
                    <a:srgbClr val="000000">
                      <a:alpha val="43137"/>
                    </a:srgbClr>
                  </a:outerShdw>
                </a:effectLst>
                <a:highlight>
                  <a:srgbClr val="000000"/>
                </a:highlight>
                <a:latin typeface="Consolas" panose="020B0609020204030204" pitchFamily="49" charset="0"/>
              </a:rPr>
              <a:t>moveToXY</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r>
              <a:rPr lang="en-US" altLang="zh-HK" sz="21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delta_X</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1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delta_Y</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endParaRPr lang="en-US" altLang="zh-HK" sz="2100"/>
          </a:p>
          <a:p>
            <a:pPr marL="800100" lvl="1" indent="-342900">
              <a:lnSpc>
                <a:spcPct val="110000"/>
              </a:lnSpc>
              <a:buFont typeface="Arial" panose="020B0604020202020204" pitchFamily="34" charset="0"/>
              <a:buChar char="•"/>
            </a:pPr>
            <a:r>
              <a:rPr lang="en-US" altLang="zh-HK" sz="2100"/>
              <a:t>Basic writing command</a:t>
            </a:r>
          </a:p>
          <a:p>
            <a:pPr marL="800100" lvl="1" indent="-342900">
              <a:lnSpc>
                <a:spcPct val="110000"/>
              </a:lnSpc>
              <a:buFont typeface="Arial" panose="020B0604020202020204" pitchFamily="34" charset="0"/>
              <a:buChar char="•"/>
            </a:pPr>
            <a:r>
              <a:rPr lang="en-US" altLang="zh-HK" sz="2100"/>
              <a:t>Calls motorControl() and updateGlobalXY()</a:t>
            </a:r>
          </a:p>
          <a:p>
            <a:pPr lvl="1"/>
            <a:endParaRPr lang="en-US" altLang="zh-HK" sz="2100"/>
          </a:p>
          <a:p>
            <a:pPr lvl="1"/>
            <a:endParaRPr lang="en-US" altLang="zh-HK" sz="2100"/>
          </a:p>
          <a:p>
            <a:pPr lvl="1"/>
            <a:endParaRPr lang="en-US" altLang="zh-HK" sz="2100"/>
          </a:p>
          <a:p>
            <a:pPr lvl="1"/>
            <a:endParaRPr lang="en-US" altLang="zh-HK" sz="2100"/>
          </a:p>
          <a:p>
            <a:pPr lvl="1"/>
            <a:endParaRPr lang="en-US" altLang="zh-HK" sz="2100"/>
          </a:p>
          <a:p>
            <a:r>
              <a:rPr lang="en-US" altLang="zh-HK" sz="2100" b="1"/>
              <a:t> </a:t>
            </a:r>
            <a:r>
              <a:rPr lang="en-US" altLang="zh-HK" sz="2100" b="1">
                <a:solidFill>
                  <a:srgbClr val="569CD6"/>
                </a:solidFill>
                <a:effectLst>
                  <a:outerShdw blurRad="38100" dist="38100" dir="2700000" algn="tl">
                    <a:srgbClr val="000000">
                      <a:alpha val="43137"/>
                    </a:srgbClr>
                  </a:outerShdw>
                </a:effectLst>
                <a:highlight>
                  <a:srgbClr val="000000"/>
                </a:highlight>
                <a:latin typeface="Consolas" panose="020B0609020204030204" pitchFamily="49" charset="0"/>
              </a:rPr>
              <a:t>void</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100" b="1">
                <a:solidFill>
                  <a:srgbClr val="DCDCAA"/>
                </a:solidFill>
                <a:effectLst>
                  <a:outerShdw blurRad="38100" dist="38100" dir="2700000" algn="tl">
                    <a:srgbClr val="000000">
                      <a:alpha val="43137"/>
                    </a:srgbClr>
                  </a:outerShdw>
                </a:effectLst>
                <a:highlight>
                  <a:srgbClr val="000000"/>
                </a:highlight>
                <a:latin typeface="Consolas" panose="020B0609020204030204" pitchFamily="49" charset="0"/>
              </a:rPr>
              <a:t>moveAngle</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r>
              <a:rPr lang="en-US" altLang="zh-HK" sz="21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distance</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 </a:t>
            </a:r>
            <a:r>
              <a:rPr lang="en-US" altLang="zh-HK" sz="2100" b="1">
                <a:solidFill>
                  <a:srgbClr val="9CDCFE"/>
                </a:solidFill>
                <a:effectLst>
                  <a:outerShdw blurRad="38100" dist="38100" dir="2700000" algn="tl">
                    <a:srgbClr val="000000">
                      <a:alpha val="43137"/>
                    </a:srgbClr>
                  </a:outerShdw>
                </a:effectLst>
                <a:highlight>
                  <a:srgbClr val="000000"/>
                </a:highlight>
                <a:latin typeface="Consolas" panose="020B0609020204030204" pitchFamily="49" charset="0"/>
              </a:rPr>
              <a:t>angle</a:t>
            </a:r>
            <a:r>
              <a:rPr lang="en-US" altLang="zh-HK" sz="2100" b="1">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rPr>
              <a:t>)</a:t>
            </a:r>
            <a:endParaRPr lang="sv-SE" altLang="zh-HK" sz="2100" b="1" spc="-150">
              <a:solidFill>
                <a:srgbClr val="CCCCCC"/>
              </a:solidFill>
              <a:effectLst>
                <a:outerShdw blurRad="38100" dist="38100" dir="2700000" algn="tl">
                  <a:srgbClr val="000000">
                    <a:alpha val="43137"/>
                  </a:srgbClr>
                </a:outerShdw>
              </a:effectLst>
              <a:highlight>
                <a:srgbClr val="000000"/>
              </a:highlight>
              <a:latin typeface="Consolas" panose="020B0609020204030204" pitchFamily="49" charset="0"/>
            </a:endParaRPr>
          </a:p>
          <a:p>
            <a:pPr marL="800100" lvl="1" indent="-342900">
              <a:buFont typeface="Arial" panose="020B0604020202020204" pitchFamily="34" charset="0"/>
              <a:buChar char="•"/>
            </a:pPr>
            <a:r>
              <a:rPr lang="en-US" altLang="zh-HK" sz="2100"/>
              <a:t>Translate the math units into steps for Motor</a:t>
            </a:r>
          </a:p>
          <a:p>
            <a:pPr marL="800100" lvl="1" indent="-342900">
              <a:buFont typeface="Arial" panose="020B0604020202020204" pitchFamily="34" charset="0"/>
              <a:buChar char="•"/>
            </a:pPr>
            <a:r>
              <a:rPr lang="en-US" altLang="zh-HK" sz="2100"/>
              <a:t>Calls moveToXY()</a:t>
            </a:r>
          </a:p>
        </p:txBody>
      </p:sp>
    </p:spTree>
    <p:extLst>
      <p:ext uri="{BB962C8B-B14F-4D97-AF65-F5344CB8AC3E}">
        <p14:creationId xmlns:p14="http://schemas.microsoft.com/office/powerpoint/2010/main" val="10798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C407F5-9AD6-2D28-29CA-BECAE1E55AD1}"/>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圖片 11" descr="一張含有 工具, 室內, 地板, 裝備 的圖片&#10;&#10;AI 產生的內容可能不正確。">
            <a:extLst>
              <a:ext uri="{FF2B5EF4-FFF2-40B4-BE49-F238E27FC236}">
                <a16:creationId xmlns:a16="http://schemas.microsoft.com/office/drawing/2014/main" id="{69278786-C3A8-8DBC-7960-45F33BCED247}"/>
              </a:ext>
            </a:extLst>
          </p:cNvPr>
          <p:cNvPicPr>
            <a:picLocks noChangeAspect="1"/>
          </p:cNvPicPr>
          <p:nvPr/>
        </p:nvPicPr>
        <p:blipFill>
          <a:blip r:embed="rId2">
            <a:extLst>
              <a:ext uri="{28A0092B-C50C-407E-A947-70E740481C1C}">
                <a14:useLocalDpi xmlns:a14="http://schemas.microsoft.com/office/drawing/2010/main" val="0"/>
              </a:ext>
            </a:extLst>
          </a:blip>
          <a:srcRect b="27190"/>
          <a:stretch/>
        </p:blipFill>
        <p:spPr>
          <a:xfrm>
            <a:off x="-1011134" y="-1889192"/>
            <a:ext cx="9669642" cy="9387271"/>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E60DBDC2-BEC6-9912-5BA3-6C20F0B4016F}"/>
              </a:ext>
            </a:extLst>
          </p:cNvPr>
          <p:cNvSpPr txBox="1">
            <a:spLocks/>
          </p:cNvSpPr>
          <p:nvPr/>
        </p:nvSpPr>
        <p:spPr>
          <a:xfrm>
            <a:off x="7531610" y="365125"/>
            <a:ext cx="4282438"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b="1"/>
              <a:t>CoreXY: Drawing</a:t>
            </a:r>
          </a:p>
        </p:txBody>
      </p:sp>
      <p:sp>
        <p:nvSpPr>
          <p:cNvPr id="17" name="內容版面配置區 2">
            <a:extLst>
              <a:ext uri="{FF2B5EF4-FFF2-40B4-BE49-F238E27FC236}">
                <a16:creationId xmlns:a16="http://schemas.microsoft.com/office/drawing/2014/main" id="{08F493EE-E0A4-DEE4-61F3-FB5CD9CCB426}"/>
              </a:ext>
            </a:extLst>
          </p:cNvPr>
          <p:cNvSpPr txBox="1">
            <a:spLocks/>
          </p:cNvSpPr>
          <p:nvPr/>
        </p:nvSpPr>
        <p:spPr>
          <a:xfrm>
            <a:off x="7833362" y="3115238"/>
            <a:ext cx="3822189" cy="374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HK" sz="3200" b="1"/>
              <a:t>Pentagon </a:t>
            </a:r>
          </a:p>
          <a:p>
            <a:pPr marL="0"/>
            <a:r>
              <a:rPr lang="en-US" altLang="zh-HK" sz="3200" b="1"/>
              <a:t>Circle</a:t>
            </a:r>
            <a:endParaRPr lang="en-US" altLang="zh-HK" sz="3200"/>
          </a:p>
        </p:txBody>
      </p:sp>
    </p:spTree>
    <p:extLst>
      <p:ext uri="{BB962C8B-B14F-4D97-AF65-F5344CB8AC3E}">
        <p14:creationId xmlns:p14="http://schemas.microsoft.com/office/powerpoint/2010/main" val="408380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611A31-CA5B-ADBE-FB36-0B176BC5A07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FB20DA98-57AD-414C-4E0C-C55BD555AB80}"/>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b="1" kern="1200">
                <a:solidFill>
                  <a:schemeClr val="tx1"/>
                </a:solidFill>
                <a:latin typeface="+mj-lt"/>
                <a:ea typeface="+mj-ea"/>
                <a:cs typeface="+mj-cs"/>
              </a:rPr>
              <a:t>Writing: How it works</a:t>
            </a: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內容版面配置區 2">
            <a:extLst>
              <a:ext uri="{FF2B5EF4-FFF2-40B4-BE49-F238E27FC236}">
                <a16:creationId xmlns:a16="http://schemas.microsoft.com/office/drawing/2014/main" id="{E073148C-CE60-DF0B-D301-55AE3943F116}"/>
              </a:ext>
            </a:extLst>
          </p:cNvPr>
          <p:cNvGraphicFramePr>
            <a:graphicFrameLocks noGrp="1"/>
          </p:cNvGraphicFramePr>
          <p:nvPr>
            <p:ph idx="1"/>
            <p:extLst>
              <p:ext uri="{D42A27DB-BD31-4B8C-83A1-F6EECF244321}">
                <p14:modId xmlns:p14="http://schemas.microsoft.com/office/powerpoint/2010/main" val="8632233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36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05EC0B-712A-0D15-D48E-4E71AC0257DA}"/>
            </a:ext>
          </a:extLst>
        </p:cNvPr>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A82D2A09-C20F-50A3-40F7-52B401D5B0FC}"/>
              </a:ext>
            </a:extLst>
          </p:cNvPr>
          <p:cNvSpPr txBox="1">
            <a:spLocks/>
          </p:cNvSpPr>
          <p:nvPr/>
        </p:nvSpPr>
        <p:spPr>
          <a:xfrm>
            <a:off x="640080" y="320040"/>
            <a:ext cx="6692827" cy="38926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HK" sz="6600" b="1" kern="1200">
                <a:solidFill>
                  <a:schemeClr val="tx1"/>
                </a:solidFill>
                <a:latin typeface="+mj-lt"/>
                <a:ea typeface="+mj-ea"/>
                <a:cs typeface="+mj-cs"/>
              </a:rPr>
              <a:t>Writing: PC User Interface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32CC55B7-CD91-F2D0-656A-CB91C94A9846}"/>
              </a:ext>
            </a:extLst>
          </p:cNvPr>
          <p:cNvPicPr>
            <a:picLocks noChangeAspect="1"/>
          </p:cNvPicPr>
          <p:nvPr/>
        </p:nvPicPr>
        <p:blipFill>
          <a:blip r:embed="rId2"/>
          <a:stretch>
            <a:fillRect/>
          </a:stretch>
        </p:blipFill>
        <p:spPr>
          <a:xfrm>
            <a:off x="7125665" y="96410"/>
            <a:ext cx="4598975" cy="6665180"/>
          </a:xfrm>
          <a:prstGeom prst="rect">
            <a:avLst/>
          </a:prstGeom>
        </p:spPr>
      </p:pic>
    </p:spTree>
    <p:extLst>
      <p:ext uri="{BB962C8B-B14F-4D97-AF65-F5344CB8AC3E}">
        <p14:creationId xmlns:p14="http://schemas.microsoft.com/office/powerpoint/2010/main" val="5512827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1304</Words>
  <Application>Microsoft Office PowerPoint</Application>
  <PresentationFormat>宽屏</PresentationFormat>
  <Paragraphs>237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新細明體</vt:lpstr>
      <vt:lpstr>Wingdings,Sans-Serif</vt:lpstr>
      <vt:lpstr>Aptos</vt:lpstr>
      <vt:lpstr>Aptos Display</vt:lpstr>
      <vt:lpstr>Arial</vt:lpstr>
      <vt:lpstr>Calibri</vt:lpstr>
      <vt:lpstr>Consolas</vt:lpstr>
      <vt:lpstr>Wingdings</vt:lpstr>
      <vt:lpstr>Office 佈景主題</vt:lpstr>
      <vt:lpstr>STM32 WRITING ROBOT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CHIU Chi Keung</dc:creator>
  <cp:lastModifiedBy>YU Yingxuan</cp:lastModifiedBy>
  <cp:revision>4</cp:revision>
  <dcterms:created xsi:type="dcterms:W3CDTF">2025-05-11T09:15:03Z</dcterms:created>
  <dcterms:modified xsi:type="dcterms:W3CDTF">2025-05-13T19:20:59Z</dcterms:modified>
</cp:coreProperties>
</file>