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presProps" Target="presProps.xml"/>
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Time consumption (s)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Pair</c:v>
                </c:pt>
              </c:strCache>
            </c:strRef>
          </c:tx>
          <c:spPr>
            <a:solidFill>
              <a:srgbClr val="004586"/>
            </a:solidFill>
            <a:ln w="37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19</c:v>
                </c:pt>
                <c:pt idx="1">
                  <c:v>19</c:v>
                </c:pt>
                <c:pt idx="2">
                  <c:v>22</c:v>
                </c:pt>
                <c:pt idx="3">
                  <c:v>24</c:v>
                </c:pt>
                <c:pt idx="4">
                  <c:v>29</c:v>
                </c:pt>
                <c:pt idx="5">
                  <c:v>31</c:v>
                </c:pt>
                <c:pt idx="6">
                  <c:v>34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Stripe</c:v>
                </c:pt>
              </c:strCache>
            </c:strRef>
          </c:tx>
          <c:spPr>
            <a:solidFill>
              <a:srgbClr val="ff420e"/>
            </a:solidFill>
            <a:ln w="37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21</c:v>
                </c:pt>
                <c:pt idx="4">
                  <c:v>21</c:v>
                </c:pt>
                <c:pt idx="5">
                  <c:v>23</c:v>
                </c:pt>
                <c:pt idx="6">
                  <c:v>25</c:v>
                </c:pt>
                <c:pt idx="7">
                  <c:v>27</c:v>
                </c:pt>
                <c:pt idx="8">
                  <c:v>30</c:v>
                </c:pt>
                <c:pt idx="9">
                  <c:v>32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239795"/>
        <c:axId val="28123967"/>
      </c:lineChart>
      <c:catAx>
        <c:axId val="23979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Records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8123967"/>
        <c:crosses val="autoZero"/>
        <c:auto val="1"/>
        <c:lblAlgn val="ctr"/>
        <c:lblOffset val="100"/>
        <c:noMultiLvlLbl val="0"/>
      </c:catAx>
      <c:valAx>
        <c:axId val="2812396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Time (s)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39795"/>
        <c:crossesAt val="1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0">
      <a:solidFill>
        <a:srgbClr val="000000"/>
      </a:solidFill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Memory Usage (MB-Seconds)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Pair</c:v>
                </c:pt>
              </c:strCache>
            </c:strRef>
          </c:tx>
          <c:spPr>
            <a:solidFill>
              <a:srgbClr val="004586"/>
            </a:solidFill>
            <a:ln w="37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64174</c:v>
                </c:pt>
                <c:pt idx="1">
                  <c:v>79289</c:v>
                </c:pt>
                <c:pt idx="2">
                  <c:v>95719</c:v>
                </c:pt>
                <c:pt idx="3">
                  <c:v>114144</c:v>
                </c:pt>
                <c:pt idx="4">
                  <c:v>151869</c:v>
                </c:pt>
                <c:pt idx="5">
                  <c:v>163655</c:v>
                </c:pt>
                <c:pt idx="6">
                  <c:v>196973</c:v>
                </c:pt>
                <c:pt idx="7">
                  <c:v>221051</c:v>
                </c:pt>
                <c:pt idx="8">
                  <c:v>237523</c:v>
                </c:pt>
                <c:pt idx="9">
                  <c:v>276285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Stripe</c:v>
                </c:pt>
              </c:strCache>
            </c:strRef>
          </c:tx>
          <c:spPr>
            <a:solidFill>
              <a:srgbClr val="ff420e"/>
            </a:solidFill>
            <a:ln w="37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62995</c:v>
                </c:pt>
                <c:pt idx="1">
                  <c:v>67361</c:v>
                </c:pt>
                <c:pt idx="2">
                  <c:v>75548</c:v>
                </c:pt>
                <c:pt idx="3">
                  <c:v>88306</c:v>
                </c:pt>
                <c:pt idx="4">
                  <c:v>98243</c:v>
                </c:pt>
                <c:pt idx="5">
                  <c:v>114220</c:v>
                </c:pt>
                <c:pt idx="6">
                  <c:v>131018</c:v>
                </c:pt>
                <c:pt idx="7">
                  <c:v>138274</c:v>
                </c:pt>
                <c:pt idx="8">
                  <c:v>153975</c:v>
                </c:pt>
                <c:pt idx="9">
                  <c:v>177855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87534635"/>
        <c:axId val="36078237"/>
      </c:lineChart>
      <c:catAx>
        <c:axId val="8753463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Records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6078237"/>
        <c:crosses val="autoZero"/>
        <c:auto val="1"/>
        <c:lblAlgn val="ctr"/>
        <c:lblOffset val="100"/>
        <c:noMultiLvlLbl val="0"/>
      </c:catAx>
      <c:valAx>
        <c:axId val="3607823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Memory (MB-Seconds)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7534635"/>
        <c:crossesAt val="1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0">
      <a:solidFill>
        <a:srgbClr val="000000"/>
      </a:solidFill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FFD6C8-82EF-42BB-8D4D-120144FA1A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1C71FE-51C3-48C8-B293-C7010E8F1C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3D3B0D-F9C0-4F02-8FFC-68E1B4FE69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645554-07EC-435C-8F30-4B13F55025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FA271E-4FAF-4544-B98A-973549DB8F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72DF7C-C95F-4310-B3D4-27654A6916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3BA8BB-C134-473A-97B3-013E002BCB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B5F051-4132-437D-BB1C-1875605074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331F42-BA74-4EB0-911B-18050B38A6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BF04B6-CBAA-489C-9D70-001CB6566A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757B2F-B4C4-4A79-8308-E1CB87C936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1C6DE1-6A01-41A5-B4A0-C3E3F7DD4D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EC461D-8712-49D1-8CF6-6FD8DA0816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F66F4D-81F4-4D12-A39A-DB838FB6B4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B7E68A-3195-41BE-BA8A-B640CA6E0A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A940D5-7C98-417E-8F89-2223C4D746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650F59-A624-455E-943C-7FBDEC6E20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4DE8D1-3C57-4DE1-A5C1-D7AA3611A6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CB9E72-578A-4274-8294-DEE1A07103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115CD6-EC1D-462B-AF91-4A34F523A6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18F029-AABF-40AC-8EC0-B8631C85B9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359A9B-DB79-4B93-B41B-E2DD8B1EF9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52EDA5-F41D-4B3B-8B85-815C80A9F1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836DD4-D53A-46F7-8E5D-D5E10DDF79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BE2D94-4A4D-45B8-B7C0-4454E25555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F3B2CE-C364-4921-A488-B9A66AC6B4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8EEE32-6036-4DB8-8844-71A4A6EAA9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325298-33EF-411F-B612-C391AB4A38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F029E0-B9C4-40C2-96E5-407EBA4A7F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E6A2A5-5F9F-4028-9AF6-F60B05D05B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DA01168-9839-45F3-9BBE-E1F45D533D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088F5D1-D237-43DA-B575-1297CB3770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08D70D-59C0-4A42-8EFE-2979993BFE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B6402-73CC-4563-84EB-D83F7D618E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8691D5-7372-4C77-95A4-C7205204D1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A522A49-5280-4F08-B07E-3BF8A6E8BB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2EDC155-92C1-47BA-81DC-220E20A64E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AE57FB-D524-47A3-999E-D04E593517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682029-3C8A-4CD8-8244-80C091D90F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0D540BF-DEEF-44D2-82FC-1DBAC234C3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306496-E20D-45EF-AAF3-258EC335FD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75EE20-B0C1-4581-B9F0-A8BDCA2446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244801E-D96A-4578-9C42-774D2AC619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14E8C8D-219C-4E51-8519-E37D3016E7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BA2311-DF8C-4C50-9A5E-679F800AF2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DFDBBB0-E9BD-43A9-AB5E-9ADE353F68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3A30E27-F1E1-49B3-BA71-4981F8FFF5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005267D-953B-4F3C-BE2F-3DD0A46B56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2BC4938-C545-4E21-804B-09735B2B40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9CEA70F-D593-4CBD-90B9-44B3196C51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B774C9B-F9A6-4EDA-81BC-F071EA6618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8B93D20-6C9D-4E1E-91B5-F6AE9366D0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56336BC-FA6A-4884-8683-3BA88A7EB3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8FFF697-AEBF-4FB6-8A78-CC2C459790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ACDA1D5-A236-48F1-86F8-27810434A9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D7AAE-86FC-4C09-8D07-ED67604626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E5B6325-3FB2-42EB-827D-1FCCF6570C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A57D7A-BE26-4E74-8ED6-81272D6E9A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97BFE8-16E8-40EE-89A2-7D1D00E470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6D9AC0-B929-4402-A6CF-03DB81E682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2727360" y="4707720"/>
            <a:ext cx="506160" cy="663120"/>
            <a:chOff x="2727360" y="4707720"/>
            <a:chExt cx="506160" cy="66312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7840" cy="96120"/>
            </a:xfrm>
            <a:custGeom>
              <a:avLst/>
              <a:gdLst>
                <a:gd name="textAreaLeft" fmla="*/ 0 w 87840"/>
                <a:gd name="textAreaRight" fmla="*/ 88920 w 87840"/>
                <a:gd name="textAreaTop" fmla="*/ 0 h 96120"/>
                <a:gd name="textAreaBottom" fmla="*/ 97200 h 9612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3048480" y="5151600"/>
              <a:ext cx="152640" cy="192600"/>
            </a:xfrm>
            <a:custGeom>
              <a:avLst/>
              <a:gdLst>
                <a:gd name="textAreaLeft" fmla="*/ 0 w 152640"/>
                <a:gd name="textAreaRight" fmla="*/ 153720 w 152640"/>
                <a:gd name="textAreaTop" fmla="*/ 0 h 192600"/>
                <a:gd name="textAreaBottom" fmla="*/ 193680 h 19260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3059280" y="5259600"/>
              <a:ext cx="90000" cy="46080"/>
            </a:xfrm>
            <a:custGeom>
              <a:avLst/>
              <a:gdLst>
                <a:gd name="textAreaLeft" fmla="*/ 0 w 90000"/>
                <a:gd name="textAreaRight" fmla="*/ 91080 w 90000"/>
                <a:gd name="textAreaTop" fmla="*/ 0 h 46080"/>
                <a:gd name="textAreaBottom" fmla="*/ 47160 h 4608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947680" y="5136120"/>
              <a:ext cx="129960" cy="234720"/>
            </a:xfrm>
            <a:custGeom>
              <a:avLst/>
              <a:gdLst>
                <a:gd name="textAreaLeft" fmla="*/ 0 w 129960"/>
                <a:gd name="textAreaRight" fmla="*/ 131040 w 129960"/>
                <a:gd name="textAreaTop" fmla="*/ 0 h 234720"/>
                <a:gd name="textAreaBottom" fmla="*/ 235800 h 23472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2832840" y="5136120"/>
              <a:ext cx="129960" cy="234720"/>
            </a:xfrm>
            <a:custGeom>
              <a:avLst/>
              <a:gdLst>
                <a:gd name="textAreaLeft" fmla="*/ 0 w 129960"/>
                <a:gd name="textAreaRight" fmla="*/ 131040 w 129960"/>
                <a:gd name="textAreaTop" fmla="*/ 0 h 234720"/>
                <a:gd name="textAreaBottom" fmla="*/ 235800 h 23472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2951280" y="5262120"/>
              <a:ext cx="7920" cy="94320"/>
            </a:xfrm>
            <a:custGeom>
              <a:avLst/>
              <a:gdLst>
                <a:gd name="textAreaLeft" fmla="*/ 0 w 7920"/>
                <a:gd name="textAreaRight" fmla="*/ 9000 w 792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2855880" y="5127120"/>
              <a:ext cx="198360" cy="191520"/>
            </a:xfrm>
            <a:custGeom>
              <a:avLst/>
              <a:gdLst>
                <a:gd name="textAreaLeft" fmla="*/ 0 w 198360"/>
                <a:gd name="textAreaRight" fmla="*/ 199440 w 198360"/>
                <a:gd name="textAreaTop" fmla="*/ 0 h 191520"/>
                <a:gd name="textAreaBottom" fmla="*/ 192600 h 19152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033000" y="4707720"/>
              <a:ext cx="149040" cy="290160"/>
            </a:xfrm>
            <a:custGeom>
              <a:avLst/>
              <a:gdLst>
                <a:gd name="textAreaLeft" fmla="*/ 0 w 149040"/>
                <a:gd name="textAreaRight" fmla="*/ 150120 w 149040"/>
                <a:gd name="textAreaTop" fmla="*/ 0 h 290160"/>
                <a:gd name="textAreaBottom" fmla="*/ 291240 h 29016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3044880" y="4766040"/>
              <a:ext cx="108000" cy="229320"/>
            </a:xfrm>
            <a:custGeom>
              <a:avLst/>
              <a:gdLst>
                <a:gd name="textAreaLeft" fmla="*/ 0 w 108000"/>
                <a:gd name="textAreaRight" fmla="*/ 109080 w 108000"/>
                <a:gd name="textAreaTop" fmla="*/ 0 h 229320"/>
                <a:gd name="textAreaBottom" fmla="*/ 230400 h 22932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2727360" y="4707720"/>
              <a:ext cx="149760" cy="290160"/>
            </a:xfrm>
            <a:custGeom>
              <a:avLst/>
              <a:gdLst>
                <a:gd name="textAreaLeft" fmla="*/ 0 w 149760"/>
                <a:gd name="textAreaRight" fmla="*/ 150840 w 149760"/>
                <a:gd name="textAreaTop" fmla="*/ 0 h 290160"/>
                <a:gd name="textAreaBottom" fmla="*/ 291240 h 29016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2756880" y="4766040"/>
              <a:ext cx="108000" cy="230400"/>
            </a:xfrm>
            <a:custGeom>
              <a:avLst/>
              <a:gdLst>
                <a:gd name="textAreaLeft" fmla="*/ 0 w 108000"/>
                <a:gd name="textAreaRight" fmla="*/ 109080 w 108000"/>
                <a:gd name="textAreaTop" fmla="*/ 0 h 230400"/>
                <a:gd name="textAreaBottom" fmla="*/ 231480 h 23040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52560" y="4884840"/>
              <a:ext cx="404640" cy="354600"/>
            </a:xfrm>
            <a:custGeom>
              <a:avLst/>
              <a:gdLst>
                <a:gd name="textAreaLeft" fmla="*/ 0 w 404640"/>
                <a:gd name="textAreaRight" fmla="*/ 405720 w 404640"/>
                <a:gd name="textAreaTop" fmla="*/ 0 h 354600"/>
                <a:gd name="textAreaBottom" fmla="*/ 355680 h 35460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2777040" y="4933440"/>
              <a:ext cx="353520" cy="293400"/>
            </a:xfrm>
            <a:custGeom>
              <a:avLst/>
              <a:gdLst>
                <a:gd name="textAreaLeft" fmla="*/ 0 w 353520"/>
                <a:gd name="textAreaRight" fmla="*/ 354600 w 353520"/>
                <a:gd name="textAreaTop" fmla="*/ 0 h 293400"/>
                <a:gd name="textAreaBottom" fmla="*/ 294480 h 29340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2871720" y="5143680"/>
              <a:ext cx="166680" cy="59760"/>
            </a:xfrm>
            <a:custGeom>
              <a:avLst/>
              <a:gdLst>
                <a:gd name="textAreaLeft" fmla="*/ 0 w 166680"/>
                <a:gd name="textAreaRight" fmla="*/ 167760 w 16668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3000240" y="4977000"/>
              <a:ext cx="97200" cy="115920"/>
            </a:xfrm>
            <a:custGeom>
              <a:avLst/>
              <a:gdLst>
                <a:gd name="textAreaLeft" fmla="*/ 0 w 97200"/>
                <a:gd name="textAreaRight" fmla="*/ 98280 w 97200"/>
                <a:gd name="textAreaTop" fmla="*/ 0 h 115920"/>
                <a:gd name="textAreaBottom" fmla="*/ 117000 h 11592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3001680" y="4970520"/>
              <a:ext cx="101880" cy="125280"/>
            </a:xfrm>
            <a:custGeom>
              <a:avLst/>
              <a:gdLst>
                <a:gd name="textAreaLeft" fmla="*/ 0 w 101880"/>
                <a:gd name="textAreaRight" fmla="*/ 102960 w 101880"/>
                <a:gd name="textAreaTop" fmla="*/ 0 h 125280"/>
                <a:gd name="textAreaBottom" fmla="*/ 126360 h 12528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3015000" y="5004720"/>
              <a:ext cx="56520" cy="69480"/>
            </a:xfrm>
            <a:custGeom>
              <a:avLst/>
              <a:gdLst>
                <a:gd name="textAreaLeft" fmla="*/ 0 w 56520"/>
                <a:gd name="textAreaRight" fmla="*/ 57600 w 56520"/>
                <a:gd name="textAreaTop" fmla="*/ 0 h 69480"/>
                <a:gd name="textAreaBottom" fmla="*/ 70560 h 6948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2812680" y="4977000"/>
              <a:ext cx="96120" cy="115920"/>
            </a:xfrm>
            <a:custGeom>
              <a:avLst/>
              <a:gdLst>
                <a:gd name="textAreaLeft" fmla="*/ 0 w 96120"/>
                <a:gd name="textAreaRight" fmla="*/ 97200 w 96120"/>
                <a:gd name="textAreaTop" fmla="*/ 0 h 115920"/>
                <a:gd name="textAreaBottom" fmla="*/ 117000 h 11592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>
              <a:off x="2805840" y="4971600"/>
              <a:ext cx="102240" cy="123480"/>
            </a:xfrm>
            <a:custGeom>
              <a:avLst/>
              <a:gdLst>
                <a:gd name="textAreaLeft" fmla="*/ 0 w 102240"/>
                <a:gd name="textAreaRight" fmla="*/ 103320 w 102240"/>
                <a:gd name="textAreaTop" fmla="*/ 0 h 123480"/>
                <a:gd name="textAreaBottom" fmla="*/ 124560 h 12348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>
              <a:off x="2837160" y="5004720"/>
              <a:ext cx="56520" cy="69480"/>
            </a:xfrm>
            <a:custGeom>
              <a:avLst/>
              <a:gdLst>
                <a:gd name="textAreaLeft" fmla="*/ 0 w 56520"/>
                <a:gd name="textAreaRight" fmla="*/ 57600 w 56520"/>
                <a:gd name="textAreaTop" fmla="*/ 0 h 69480"/>
                <a:gd name="textAreaBottom" fmla="*/ 70560 h 6948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>
              <a:off x="2925720" y="5129280"/>
              <a:ext cx="57600" cy="47880"/>
            </a:xfrm>
            <a:custGeom>
              <a:avLst/>
              <a:gdLst>
                <a:gd name="textAreaLeft" fmla="*/ 0 w 57600"/>
                <a:gd name="textAreaRight" fmla="*/ 58680 w 57600"/>
                <a:gd name="textAreaTop" fmla="*/ 0 h 47880"/>
                <a:gd name="textAreaBottom" fmla="*/ 48960 h 4788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>
              <a:off x="2843640" y="5088240"/>
              <a:ext cx="220680" cy="78120"/>
            </a:xfrm>
            <a:custGeom>
              <a:avLst/>
              <a:gdLst>
                <a:gd name="textAreaLeft" fmla="*/ 0 w 220680"/>
                <a:gd name="textAreaRight" fmla="*/ 221760 w 220680"/>
                <a:gd name="textAreaTop" fmla="*/ 0 h 78120"/>
                <a:gd name="textAreaBottom" fmla="*/ 79200 h 7812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>
              <a:off x="2912040" y="5073840"/>
              <a:ext cx="83520" cy="38880"/>
            </a:xfrm>
            <a:custGeom>
              <a:avLst/>
              <a:gdLst>
                <a:gd name="textAreaLeft" fmla="*/ 0 w 83520"/>
                <a:gd name="textAreaRight" fmla="*/ 84600 w 83520"/>
                <a:gd name="textAreaTop" fmla="*/ 0 h 38880"/>
                <a:gd name="textAreaBottom" fmla="*/ 39960 h 3888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000" cy="331200"/>
            <a:chOff x="1313280" y="4818960"/>
            <a:chExt cx="252000" cy="33120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200" cy="47520"/>
            </a:xfrm>
            <a:custGeom>
              <a:avLst/>
              <a:gdLst>
                <a:gd name="textAreaLeft" fmla="*/ 0 w 43200"/>
                <a:gd name="textAreaRight" fmla="*/ 44280 w 43200"/>
                <a:gd name="textAreaTop" fmla="*/ 0 h 47520"/>
                <a:gd name="textAreaBottom" fmla="*/ 48600 h 4752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>
              <a:off x="1329120" y="5040720"/>
              <a:ext cx="75600" cy="95760"/>
            </a:xfrm>
            <a:custGeom>
              <a:avLst/>
              <a:gdLst>
                <a:gd name="textAreaLeft" fmla="*/ 0 w 75600"/>
                <a:gd name="textAreaRight" fmla="*/ 76680 w 75600"/>
                <a:gd name="textAreaTop" fmla="*/ 0 h 95760"/>
                <a:gd name="textAreaBottom" fmla="*/ 96840 h 9576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"/>
            <p:cNvSpPr/>
            <p:nvPr/>
          </p:nvSpPr>
          <p:spPr>
            <a:xfrm>
              <a:off x="1355400" y="5095080"/>
              <a:ext cx="44280" cy="22320"/>
            </a:xfrm>
            <a:custGeom>
              <a:avLst/>
              <a:gdLst>
                <a:gd name="textAreaLeft" fmla="*/ 0 w 44280"/>
                <a:gd name="textAreaRight" fmla="*/ 45360 w 44280"/>
                <a:gd name="textAreaTop" fmla="*/ 0 h 22320"/>
                <a:gd name="textAreaBottom" fmla="*/ 23400 h 2232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"/>
            <p:cNvSpPr/>
            <p:nvPr/>
          </p:nvSpPr>
          <p:spPr>
            <a:xfrm>
              <a:off x="1391400" y="5033160"/>
              <a:ext cx="64080" cy="117000"/>
            </a:xfrm>
            <a:custGeom>
              <a:avLst/>
              <a:gdLst>
                <a:gd name="textAreaLeft" fmla="*/ 0 w 64080"/>
                <a:gd name="textAreaRight" fmla="*/ 65160 w 64080"/>
                <a:gd name="textAreaTop" fmla="*/ 0 h 117000"/>
                <a:gd name="textAreaBottom" fmla="*/ 118080 h 11700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"/>
            <p:cNvSpPr/>
            <p:nvPr/>
          </p:nvSpPr>
          <p:spPr>
            <a:xfrm>
              <a:off x="1448280" y="5033160"/>
              <a:ext cx="64440" cy="11700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117000"/>
                <a:gd name="textAreaBottom" fmla="*/ 118080 h 11700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"/>
            <p:cNvSpPr/>
            <p:nvPr/>
          </p:nvSpPr>
          <p:spPr>
            <a:xfrm>
              <a:off x="1450080" y="5096160"/>
              <a:ext cx="3600" cy="4680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46800"/>
                <a:gd name="textAreaBottom" fmla="*/ 47880 h 4680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>
              <a:off x="1402920" y="5028840"/>
              <a:ext cx="98640" cy="95040"/>
            </a:xfrm>
            <a:custGeom>
              <a:avLst/>
              <a:gdLst>
                <a:gd name="textAreaLeft" fmla="*/ 0 w 98640"/>
                <a:gd name="textAreaRight" fmla="*/ 99720 w 98640"/>
                <a:gd name="textAreaTop" fmla="*/ 0 h 95040"/>
                <a:gd name="textAreaBottom" fmla="*/ 96120 h 9504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>
              <a:off x="1338480" y="4818960"/>
              <a:ext cx="74160" cy="144720"/>
            </a:xfrm>
            <a:custGeom>
              <a:avLst/>
              <a:gdLst>
                <a:gd name="textAreaLeft" fmla="*/ 0 w 74160"/>
                <a:gd name="textAreaRight" fmla="*/ 75240 w 74160"/>
                <a:gd name="textAreaTop" fmla="*/ 0 h 144720"/>
                <a:gd name="textAreaBottom" fmla="*/ 145800 h 14472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>
              <a:off x="1353240" y="4848480"/>
              <a:ext cx="53280" cy="114120"/>
            </a:xfrm>
            <a:custGeom>
              <a:avLst/>
              <a:gdLst>
                <a:gd name="textAreaLeft" fmla="*/ 0 w 53280"/>
                <a:gd name="textAreaRight" fmla="*/ 54360 w 53280"/>
                <a:gd name="textAreaTop" fmla="*/ 0 h 114120"/>
                <a:gd name="textAreaBottom" fmla="*/ 115200 h 11412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>
              <a:off x="1491120" y="4818960"/>
              <a:ext cx="74160" cy="144720"/>
            </a:xfrm>
            <a:custGeom>
              <a:avLst/>
              <a:gdLst>
                <a:gd name="textAreaLeft" fmla="*/ 0 w 74160"/>
                <a:gd name="textAreaRight" fmla="*/ 75240 w 74160"/>
                <a:gd name="textAreaTop" fmla="*/ 0 h 144720"/>
                <a:gd name="textAreaBottom" fmla="*/ 145800 h 14472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>
              <a:off x="1497240" y="4848480"/>
              <a:ext cx="53640" cy="11484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114840"/>
                <a:gd name="textAreaBottom" fmla="*/ 115920 h 11484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>
              <a:off x="1351080" y="4907880"/>
              <a:ext cx="201600" cy="176400"/>
            </a:xfrm>
            <a:custGeom>
              <a:avLst/>
              <a:gdLst>
                <a:gd name="textAreaLeft" fmla="*/ 0 w 201600"/>
                <a:gd name="textAreaRight" fmla="*/ 202680 w 201600"/>
                <a:gd name="textAreaTop" fmla="*/ 0 h 176400"/>
                <a:gd name="textAreaBottom" fmla="*/ 177480 h 17640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>
              <a:off x="1364400" y="4932000"/>
              <a:ext cx="176040" cy="146160"/>
            </a:xfrm>
            <a:custGeom>
              <a:avLst/>
              <a:gdLst>
                <a:gd name="textAreaLeft" fmla="*/ 0 w 176040"/>
                <a:gd name="textAreaRight" fmla="*/ 177120 w 176040"/>
                <a:gd name="textAreaTop" fmla="*/ 0 h 146160"/>
                <a:gd name="textAreaBottom" fmla="*/ 147240 h 14616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>
              <a:off x="1410840" y="5037120"/>
              <a:ext cx="82800" cy="29160"/>
            </a:xfrm>
            <a:custGeom>
              <a:avLst/>
              <a:gdLst>
                <a:gd name="textAreaLeft" fmla="*/ 0 w 82800"/>
                <a:gd name="textAreaRight" fmla="*/ 83880 w 82800"/>
                <a:gd name="textAreaTop" fmla="*/ 0 h 29160"/>
                <a:gd name="textAreaBottom" fmla="*/ 30240 h 2916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381320" y="4953600"/>
              <a:ext cx="47880" cy="5724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1378080" y="4950720"/>
              <a:ext cx="50400" cy="6156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61560"/>
                <a:gd name="textAreaBottom" fmla="*/ 62640 h 6156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393920" y="4967640"/>
              <a:ext cx="27720" cy="34200"/>
            </a:xfrm>
            <a:custGeom>
              <a:avLst/>
              <a:gdLst>
                <a:gd name="textAreaLeft" fmla="*/ 0 w 27720"/>
                <a:gd name="textAreaRight" fmla="*/ 28800 w 277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1474920" y="4953600"/>
              <a:ext cx="47880" cy="5724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475640" y="4951080"/>
              <a:ext cx="50760" cy="60840"/>
            </a:xfrm>
            <a:custGeom>
              <a:avLst/>
              <a:gdLst>
                <a:gd name="textAreaLeft" fmla="*/ 0 w 50760"/>
                <a:gd name="textAreaRight" fmla="*/ 51840 w 50760"/>
                <a:gd name="textAreaTop" fmla="*/ 0 h 60840"/>
                <a:gd name="textAreaBottom" fmla="*/ 61920 h 6084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>
              <a:off x="1482840" y="4967640"/>
              <a:ext cx="27720" cy="34200"/>
            </a:xfrm>
            <a:custGeom>
              <a:avLst/>
              <a:gdLst>
                <a:gd name="textAreaLeft" fmla="*/ 0 w 27720"/>
                <a:gd name="textAreaRight" fmla="*/ 28800 w 2772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>
              <a:off x="1438200" y="5029920"/>
              <a:ext cx="28440" cy="23040"/>
            </a:xfrm>
            <a:custGeom>
              <a:avLst/>
              <a:gdLst>
                <a:gd name="textAreaLeft" fmla="*/ 0 w 28440"/>
                <a:gd name="textAreaRight" fmla="*/ 29520 w 28440"/>
                <a:gd name="textAreaTop" fmla="*/ 0 h 23040"/>
                <a:gd name="textAreaBottom" fmla="*/ 24120 h 2304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>
              <a:off x="1397880" y="5009400"/>
              <a:ext cx="109800" cy="38160"/>
            </a:xfrm>
            <a:custGeom>
              <a:avLst/>
              <a:gdLst>
                <a:gd name="textAreaLeft" fmla="*/ 0 w 109800"/>
                <a:gd name="textAreaRight" fmla="*/ 110880 w 109800"/>
                <a:gd name="textAreaTop" fmla="*/ 0 h 38160"/>
                <a:gd name="textAreaBottom" fmla="*/ 39240 h 3816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>
              <a:off x="1432080" y="5002200"/>
              <a:ext cx="41040" cy="18720"/>
            </a:xfrm>
            <a:custGeom>
              <a:avLst/>
              <a:gdLst>
                <a:gd name="textAreaLeft" fmla="*/ 0 w 41040"/>
                <a:gd name="textAreaRight" fmla="*/ 42120 w 41040"/>
                <a:gd name="textAreaTop" fmla="*/ 0 h 18720"/>
                <a:gd name="textAreaBottom" fmla="*/ 19800 h 1872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"/>
          <p:cNvSpPr/>
          <p:nvPr/>
        </p:nvSpPr>
        <p:spPr>
          <a:xfrm>
            <a:off x="6666840" y="4873680"/>
            <a:ext cx="150480" cy="227880"/>
          </a:xfrm>
          <a:custGeom>
            <a:avLst/>
            <a:gdLst>
              <a:gd name="textAreaLeft" fmla="*/ 0 w 150480"/>
              <a:gd name="textAreaRight" fmla="*/ 151560 w 150480"/>
              <a:gd name="textAreaTop" fmla="*/ 0 h 227880"/>
              <a:gd name="textAreaBottom" fmla="*/ 228960 h 22788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6652800" y="4866840"/>
            <a:ext cx="142560" cy="232920"/>
          </a:xfrm>
          <a:custGeom>
            <a:avLst/>
            <a:gdLst>
              <a:gd name="textAreaLeft" fmla="*/ 0 w 142560"/>
              <a:gd name="textAreaRight" fmla="*/ 143640 w 142560"/>
              <a:gd name="textAreaTop" fmla="*/ 0 h 232920"/>
              <a:gd name="textAreaBottom" fmla="*/ 234000 h 23292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652800" y="4862520"/>
            <a:ext cx="134280" cy="234000"/>
          </a:xfrm>
          <a:custGeom>
            <a:avLst/>
            <a:gdLst>
              <a:gd name="textAreaLeft" fmla="*/ 0 w 134280"/>
              <a:gd name="textAreaRight" fmla="*/ 135360 w 134280"/>
              <a:gd name="textAreaTop" fmla="*/ 0 h 234000"/>
              <a:gd name="textAreaBottom" fmla="*/ 235080 h 23400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320880" y="4901040"/>
            <a:ext cx="228960" cy="213120"/>
          </a:xfrm>
          <a:custGeom>
            <a:avLst/>
            <a:gdLst>
              <a:gd name="textAreaLeft" fmla="*/ 0 w 228960"/>
              <a:gd name="textAreaRight" fmla="*/ 230040 w 228960"/>
              <a:gd name="textAreaTop" fmla="*/ 0 h 213120"/>
              <a:gd name="textAreaBottom" fmla="*/ 214200 h 21312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404760" y="4830480"/>
            <a:ext cx="266400" cy="311760"/>
          </a:xfrm>
          <a:custGeom>
            <a:avLst/>
            <a:gdLst>
              <a:gd name="textAreaLeft" fmla="*/ 0 w 266400"/>
              <a:gd name="textAreaRight" fmla="*/ 267480 w 266400"/>
              <a:gd name="textAreaTop" fmla="*/ 0 h 311760"/>
              <a:gd name="textAreaBottom" fmla="*/ 312840 h 31176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508080" y="4936320"/>
            <a:ext cx="99000" cy="182880"/>
          </a:xfrm>
          <a:custGeom>
            <a:avLst/>
            <a:gdLst>
              <a:gd name="textAreaLeft" fmla="*/ 0 w 99000"/>
              <a:gd name="textAreaRight" fmla="*/ 100080 w 99000"/>
              <a:gd name="textAreaTop" fmla="*/ 0 h 182880"/>
              <a:gd name="textAreaBottom" fmla="*/ 183960 h 18288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6507000" y="4818960"/>
            <a:ext cx="178920" cy="280800"/>
          </a:xfrm>
          <a:custGeom>
            <a:avLst/>
            <a:gdLst>
              <a:gd name="textAreaLeft" fmla="*/ 0 w 178920"/>
              <a:gd name="textAreaRight" fmla="*/ 180000 w 178920"/>
              <a:gd name="textAreaTop" fmla="*/ 0 h 280800"/>
              <a:gd name="textAreaBottom" fmla="*/ 281880 h 28080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6503400" y="4811400"/>
            <a:ext cx="195840" cy="289440"/>
          </a:xfrm>
          <a:custGeom>
            <a:avLst/>
            <a:gdLst>
              <a:gd name="textAreaLeft" fmla="*/ 0 w 195840"/>
              <a:gd name="textAreaRight" fmla="*/ 196920 w 195840"/>
              <a:gd name="textAreaTop" fmla="*/ 0 h 289440"/>
              <a:gd name="textAreaBottom" fmla="*/ 290520 h 28944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422760" y="4749120"/>
            <a:ext cx="45720" cy="47880"/>
          </a:xfrm>
          <a:custGeom>
            <a:avLst/>
            <a:gdLst>
              <a:gd name="textAreaLeft" fmla="*/ 0 w 45720"/>
              <a:gd name="textAreaRight" fmla="*/ 46800 w 45720"/>
              <a:gd name="textAreaTop" fmla="*/ 0 h 47880"/>
              <a:gd name="textAreaBottom" fmla="*/ 48960 h 4788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351120" y="4745880"/>
            <a:ext cx="161640" cy="191520"/>
          </a:xfrm>
          <a:custGeom>
            <a:avLst/>
            <a:gdLst>
              <a:gd name="textAreaLeft" fmla="*/ 0 w 161640"/>
              <a:gd name="textAreaRight" fmla="*/ 162720 w 161640"/>
              <a:gd name="textAreaTop" fmla="*/ 0 h 191520"/>
              <a:gd name="textAreaBottom" fmla="*/ 192600 h 19152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46520" y="4768920"/>
            <a:ext cx="35280" cy="69480"/>
          </a:xfrm>
          <a:custGeom>
            <a:avLst/>
            <a:gdLst>
              <a:gd name="textAreaLeft" fmla="*/ 0 w 35280"/>
              <a:gd name="textAreaRight" fmla="*/ 36360 w 35280"/>
              <a:gd name="textAreaTop" fmla="*/ 0 h 69480"/>
              <a:gd name="textAreaBottom" fmla="*/ 70560 h 6948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6388200" y="4827960"/>
            <a:ext cx="47880" cy="43920"/>
          </a:xfrm>
          <a:custGeom>
            <a:avLst/>
            <a:gdLst>
              <a:gd name="textAreaLeft" fmla="*/ 0 w 47880"/>
              <a:gd name="textAreaRight" fmla="*/ 48960 w 47880"/>
              <a:gd name="textAreaTop" fmla="*/ 0 h 43920"/>
              <a:gd name="textAreaBottom" fmla="*/ 45000 h 4392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395400" y="4838040"/>
            <a:ext cx="28800" cy="26280"/>
          </a:xfrm>
          <a:custGeom>
            <a:avLst/>
            <a:gdLst>
              <a:gd name="textAreaLeft" fmla="*/ 0 w 28800"/>
              <a:gd name="textAreaRight" fmla="*/ 29880 w 28800"/>
              <a:gd name="textAreaTop" fmla="*/ 0 h 26280"/>
              <a:gd name="textAreaBottom" fmla="*/ 27360 h 2628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381360" y="4843800"/>
            <a:ext cx="140400" cy="119880"/>
          </a:xfrm>
          <a:custGeom>
            <a:avLst/>
            <a:gdLst>
              <a:gd name="textAreaLeft" fmla="*/ 0 w 140400"/>
              <a:gd name="textAreaRight" fmla="*/ 141480 w 140400"/>
              <a:gd name="textAreaTop" fmla="*/ 0 h 119880"/>
              <a:gd name="textAreaBottom" fmla="*/ 120960 h 11988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336000" y="4925160"/>
            <a:ext cx="180360" cy="90720"/>
          </a:xfrm>
          <a:custGeom>
            <a:avLst/>
            <a:gdLst>
              <a:gd name="textAreaLeft" fmla="*/ 0 w 180360"/>
              <a:gd name="textAreaRight" fmla="*/ 181440 w 180360"/>
              <a:gd name="textAreaTop" fmla="*/ 0 h 90720"/>
              <a:gd name="textAreaBottom" fmla="*/ 91800 h 9072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180000" y="4140000"/>
            <a:ext cx="178920" cy="89892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820000" y="4500000"/>
            <a:ext cx="89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910000" y="4320000"/>
            <a:ext cx="71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9000360" y="4140000"/>
            <a:ext cx="53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9090000" y="3960000"/>
            <a:ext cx="35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8190360" y="4140000"/>
            <a:ext cx="178920" cy="89892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920000" y="4410000"/>
            <a:ext cx="71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010360" y="4230000"/>
            <a:ext cx="53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00000" y="4050000"/>
            <a:ext cx="35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"/>
          <p:cNvGrpSpPr/>
          <p:nvPr/>
        </p:nvGrpSpPr>
        <p:grpSpPr>
          <a:xfrm>
            <a:off x="8820000" y="3600000"/>
            <a:ext cx="358920" cy="268920"/>
            <a:chOff x="8820000" y="3600000"/>
            <a:chExt cx="358920" cy="26892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6400" cy="155520"/>
            </a:xfrm>
            <a:custGeom>
              <a:avLst/>
              <a:gdLst>
                <a:gd name="textAreaLeft" fmla="*/ 0 w 86400"/>
                <a:gd name="textAreaRight" fmla="*/ 87480 w 86400"/>
                <a:gd name="textAreaTop" fmla="*/ 0 h 155520"/>
                <a:gd name="textAreaBottom" fmla="*/ 156600 h 15552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820000" y="3600000"/>
              <a:ext cx="325440" cy="268920"/>
            </a:xfrm>
            <a:custGeom>
              <a:avLst/>
              <a:gdLst>
                <a:gd name="textAreaLeft" fmla="*/ 0 w 325440"/>
                <a:gd name="textAreaRight" fmla="*/ 326520 w 325440"/>
                <a:gd name="textAreaTop" fmla="*/ 0 h 268920"/>
                <a:gd name="textAreaBottom" fmla="*/ 270000 h 26892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9140400" y="3718800"/>
              <a:ext cx="38520" cy="2628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6280"/>
                <a:gd name="textAreaBottom" fmla="*/ 27360 h 2628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9094680" y="3720960"/>
              <a:ext cx="19800" cy="19080"/>
            </a:xfrm>
            <a:custGeom>
              <a:avLst/>
              <a:gdLst>
                <a:gd name="textAreaLeft" fmla="*/ 0 w 19800"/>
                <a:gd name="textAreaRight" fmla="*/ 20880 w 1980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>
              <a:off x="8844480" y="3641760"/>
              <a:ext cx="48960" cy="19080"/>
            </a:xfrm>
            <a:custGeom>
              <a:avLst/>
              <a:gdLst>
                <a:gd name="textAreaLeft" fmla="*/ 0 w 48960"/>
                <a:gd name="textAreaRight" fmla="*/ 50040 w 4896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8861400" y="3690720"/>
              <a:ext cx="55800" cy="10440"/>
            </a:xfrm>
            <a:custGeom>
              <a:avLst/>
              <a:gdLst>
                <a:gd name="textAreaLeft" fmla="*/ 0 w 55800"/>
                <a:gd name="textAreaRight" fmla="*/ 56880 w 55800"/>
                <a:gd name="textAreaTop" fmla="*/ 0 h 10440"/>
                <a:gd name="textAreaBottom" fmla="*/ 11520 h 1044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>
              <a:off x="8887320" y="3728520"/>
              <a:ext cx="50400" cy="612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6120"/>
                <a:gd name="textAreaBottom" fmla="*/ 7200 h 612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8919000" y="3765240"/>
              <a:ext cx="46080" cy="5760"/>
            </a:xfrm>
            <a:custGeom>
              <a:avLst/>
              <a:gdLst>
                <a:gd name="textAreaLeft" fmla="*/ 0 w 46080"/>
                <a:gd name="textAreaRight" fmla="*/ 47160 w 46080"/>
                <a:gd name="textAreaTop" fmla="*/ 0 h 5760"/>
                <a:gd name="textAreaBottom" fmla="*/ 6840 h 576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8920" cy="268920"/>
            <a:chOff x="8460000" y="3780000"/>
            <a:chExt cx="358920" cy="26892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6400" cy="155520"/>
            </a:xfrm>
            <a:custGeom>
              <a:avLst/>
              <a:gdLst>
                <a:gd name="textAreaLeft" fmla="*/ 0 w 86400"/>
                <a:gd name="textAreaRight" fmla="*/ 87480 w 86400"/>
                <a:gd name="textAreaTop" fmla="*/ 0 h 155520"/>
                <a:gd name="textAreaBottom" fmla="*/ 156600 h 15552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8460000" y="3780000"/>
              <a:ext cx="325440" cy="268920"/>
            </a:xfrm>
            <a:custGeom>
              <a:avLst/>
              <a:gdLst>
                <a:gd name="textAreaLeft" fmla="*/ 0 w 325440"/>
                <a:gd name="textAreaRight" fmla="*/ 326520 w 325440"/>
                <a:gd name="textAreaTop" fmla="*/ 0 h 268920"/>
                <a:gd name="textAreaBottom" fmla="*/ 270000 h 26892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8780400" y="3898800"/>
              <a:ext cx="38520" cy="2628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6280"/>
                <a:gd name="textAreaBottom" fmla="*/ 27360 h 2628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734680" y="3900960"/>
              <a:ext cx="19800" cy="19080"/>
            </a:xfrm>
            <a:custGeom>
              <a:avLst/>
              <a:gdLst>
                <a:gd name="textAreaLeft" fmla="*/ 0 w 19800"/>
                <a:gd name="textAreaRight" fmla="*/ 20880 w 1980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484480" y="3821760"/>
              <a:ext cx="48960" cy="19080"/>
            </a:xfrm>
            <a:custGeom>
              <a:avLst/>
              <a:gdLst>
                <a:gd name="textAreaLeft" fmla="*/ 0 w 48960"/>
                <a:gd name="textAreaRight" fmla="*/ 50040 w 4896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501400" y="3870720"/>
              <a:ext cx="55800" cy="10440"/>
            </a:xfrm>
            <a:custGeom>
              <a:avLst/>
              <a:gdLst>
                <a:gd name="textAreaLeft" fmla="*/ 0 w 55800"/>
                <a:gd name="textAreaRight" fmla="*/ 56880 w 55800"/>
                <a:gd name="textAreaTop" fmla="*/ 0 h 10440"/>
                <a:gd name="textAreaBottom" fmla="*/ 11520 h 1044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527320" y="3908520"/>
              <a:ext cx="50400" cy="612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6120"/>
                <a:gd name="textAreaBottom" fmla="*/ 7200 h 612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559000" y="3945240"/>
              <a:ext cx="46080" cy="5760"/>
            </a:xfrm>
            <a:custGeom>
              <a:avLst/>
              <a:gdLst>
                <a:gd name="textAreaLeft" fmla="*/ 0 w 46080"/>
                <a:gd name="textAreaRight" fmla="*/ 47160 w 46080"/>
                <a:gd name="textAreaTop" fmla="*/ 0 h 5760"/>
                <a:gd name="textAreaBottom" fmla="*/ 6840 h 576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88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E68B7C-EA98-49A6-83DC-541350D7A96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180360" y="4140000"/>
            <a:ext cx="178920" cy="89892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8820360" y="4500000"/>
            <a:ext cx="89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910360" y="4320000"/>
            <a:ext cx="71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9000720" y="4140000"/>
            <a:ext cx="53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9090360" y="3960000"/>
            <a:ext cx="35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190720" y="4140000"/>
            <a:ext cx="178920" cy="89892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7920360" y="4410000"/>
            <a:ext cx="71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8010720" y="4230000"/>
            <a:ext cx="53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8100360" y="4050000"/>
            <a:ext cx="358920" cy="26892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" name=""/>
          <p:cNvGrpSpPr/>
          <p:nvPr/>
        </p:nvGrpSpPr>
        <p:grpSpPr>
          <a:xfrm>
            <a:off x="8640000" y="3690000"/>
            <a:ext cx="358920" cy="268920"/>
            <a:chOff x="8640000" y="3690000"/>
            <a:chExt cx="358920" cy="268920"/>
          </a:xfrm>
        </p:grpSpPr>
        <p:sp>
          <p:nvSpPr>
            <p:cNvPr id="143" name=""/>
            <p:cNvSpPr/>
            <p:nvPr/>
          </p:nvSpPr>
          <p:spPr>
            <a:xfrm>
              <a:off x="8788680" y="3690000"/>
              <a:ext cx="86400" cy="155520"/>
            </a:xfrm>
            <a:custGeom>
              <a:avLst/>
              <a:gdLst>
                <a:gd name="textAreaLeft" fmla="*/ 0 w 86400"/>
                <a:gd name="textAreaRight" fmla="*/ 87480 w 86400"/>
                <a:gd name="textAreaTop" fmla="*/ 0 h 155520"/>
                <a:gd name="textAreaBottom" fmla="*/ 156600 h 15552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8640000" y="3690000"/>
              <a:ext cx="325440" cy="268920"/>
            </a:xfrm>
            <a:custGeom>
              <a:avLst/>
              <a:gdLst>
                <a:gd name="textAreaLeft" fmla="*/ 0 w 325440"/>
                <a:gd name="textAreaRight" fmla="*/ 326520 w 325440"/>
                <a:gd name="textAreaTop" fmla="*/ 0 h 268920"/>
                <a:gd name="textAreaBottom" fmla="*/ 270000 h 26892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8960400" y="3808800"/>
              <a:ext cx="38520" cy="2628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6280"/>
                <a:gd name="textAreaBottom" fmla="*/ 27360 h 2628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8914680" y="3810960"/>
              <a:ext cx="19800" cy="19080"/>
            </a:xfrm>
            <a:custGeom>
              <a:avLst/>
              <a:gdLst>
                <a:gd name="textAreaLeft" fmla="*/ 0 w 19800"/>
                <a:gd name="textAreaRight" fmla="*/ 20880 w 1980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8664480" y="3731760"/>
              <a:ext cx="48960" cy="19080"/>
            </a:xfrm>
            <a:custGeom>
              <a:avLst/>
              <a:gdLst>
                <a:gd name="textAreaLeft" fmla="*/ 0 w 48960"/>
                <a:gd name="textAreaRight" fmla="*/ 50040 w 4896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>
              <a:off x="8681400" y="3780720"/>
              <a:ext cx="55800" cy="10440"/>
            </a:xfrm>
            <a:custGeom>
              <a:avLst/>
              <a:gdLst>
                <a:gd name="textAreaLeft" fmla="*/ 0 w 55800"/>
                <a:gd name="textAreaRight" fmla="*/ 56880 w 55800"/>
                <a:gd name="textAreaTop" fmla="*/ 0 h 10440"/>
                <a:gd name="textAreaBottom" fmla="*/ 11520 h 1044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8707320" y="3818520"/>
              <a:ext cx="50400" cy="612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6120"/>
                <a:gd name="textAreaBottom" fmla="*/ 7200 h 612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8739000" y="3855240"/>
              <a:ext cx="46080" cy="5760"/>
            </a:xfrm>
            <a:custGeom>
              <a:avLst/>
              <a:gdLst>
                <a:gd name="textAreaLeft" fmla="*/ 0 w 46080"/>
                <a:gd name="textAreaRight" fmla="*/ 47160 w 46080"/>
                <a:gd name="textAreaTop" fmla="*/ 0 h 5760"/>
                <a:gd name="textAreaBottom" fmla="*/ 6840 h 576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"/>
          <p:cNvGrpSpPr/>
          <p:nvPr/>
        </p:nvGrpSpPr>
        <p:grpSpPr>
          <a:xfrm>
            <a:off x="9180000" y="3510000"/>
            <a:ext cx="358920" cy="268920"/>
            <a:chOff x="9180000" y="3510000"/>
            <a:chExt cx="358920" cy="268920"/>
          </a:xfrm>
        </p:grpSpPr>
        <p:sp>
          <p:nvSpPr>
            <p:cNvPr id="152" name=""/>
            <p:cNvSpPr/>
            <p:nvPr/>
          </p:nvSpPr>
          <p:spPr>
            <a:xfrm>
              <a:off x="9328680" y="3510000"/>
              <a:ext cx="86400" cy="155520"/>
            </a:xfrm>
            <a:custGeom>
              <a:avLst/>
              <a:gdLst>
                <a:gd name="textAreaLeft" fmla="*/ 0 w 86400"/>
                <a:gd name="textAreaRight" fmla="*/ 87480 w 86400"/>
                <a:gd name="textAreaTop" fmla="*/ 0 h 155520"/>
                <a:gd name="textAreaBottom" fmla="*/ 156600 h 15552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9180000" y="3510000"/>
              <a:ext cx="325440" cy="268920"/>
            </a:xfrm>
            <a:custGeom>
              <a:avLst/>
              <a:gdLst>
                <a:gd name="textAreaLeft" fmla="*/ 0 w 325440"/>
                <a:gd name="textAreaRight" fmla="*/ 326520 w 325440"/>
                <a:gd name="textAreaTop" fmla="*/ 0 h 268920"/>
                <a:gd name="textAreaBottom" fmla="*/ 270000 h 26892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9500400" y="3628800"/>
              <a:ext cx="38520" cy="2628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6280"/>
                <a:gd name="textAreaBottom" fmla="*/ 27360 h 2628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9454680" y="3630960"/>
              <a:ext cx="19800" cy="19080"/>
            </a:xfrm>
            <a:custGeom>
              <a:avLst/>
              <a:gdLst>
                <a:gd name="textAreaLeft" fmla="*/ 0 w 19800"/>
                <a:gd name="textAreaRight" fmla="*/ 20880 w 1980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9204480" y="3551760"/>
              <a:ext cx="48960" cy="19080"/>
            </a:xfrm>
            <a:custGeom>
              <a:avLst/>
              <a:gdLst>
                <a:gd name="textAreaLeft" fmla="*/ 0 w 48960"/>
                <a:gd name="textAreaRight" fmla="*/ 50040 w 4896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9221400" y="3600720"/>
              <a:ext cx="55800" cy="10440"/>
            </a:xfrm>
            <a:custGeom>
              <a:avLst/>
              <a:gdLst>
                <a:gd name="textAreaLeft" fmla="*/ 0 w 55800"/>
                <a:gd name="textAreaRight" fmla="*/ 56880 w 55800"/>
                <a:gd name="textAreaTop" fmla="*/ 0 h 10440"/>
                <a:gd name="textAreaBottom" fmla="*/ 11520 h 1044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9247320" y="3638520"/>
              <a:ext cx="50400" cy="612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6120"/>
                <a:gd name="textAreaBottom" fmla="*/ 7200 h 612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9279000" y="3675240"/>
              <a:ext cx="46080" cy="5760"/>
            </a:xfrm>
            <a:custGeom>
              <a:avLst/>
              <a:gdLst>
                <a:gd name="textAreaLeft" fmla="*/ 0 w 46080"/>
                <a:gd name="textAreaRight" fmla="*/ 47160 w 46080"/>
                <a:gd name="textAreaTop" fmla="*/ 0 h 5760"/>
                <a:gd name="textAreaBottom" fmla="*/ 6840 h 576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CEEA96-26C8-47A9-A4D5-78560980A5E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2" name=""/>
          <p:cNvGrpSpPr/>
          <p:nvPr/>
        </p:nvGrpSpPr>
        <p:grpSpPr>
          <a:xfrm>
            <a:off x="9000000" y="4766400"/>
            <a:ext cx="496440" cy="396360"/>
            <a:chOff x="9000000" y="4766400"/>
            <a:chExt cx="496440" cy="396360"/>
          </a:xfrm>
        </p:grpSpPr>
        <p:sp>
          <p:nvSpPr>
            <p:cNvPr id="203" name=""/>
            <p:cNvSpPr/>
            <p:nvPr/>
          </p:nvSpPr>
          <p:spPr>
            <a:xfrm>
              <a:off x="9345960" y="4894200"/>
              <a:ext cx="150480" cy="227880"/>
            </a:xfrm>
            <a:custGeom>
              <a:avLst/>
              <a:gdLst>
                <a:gd name="textAreaLeft" fmla="*/ 0 w 150480"/>
                <a:gd name="textAreaRight" fmla="*/ 151560 w 150480"/>
                <a:gd name="textAreaTop" fmla="*/ 0 h 227880"/>
                <a:gd name="textAreaBottom" fmla="*/ 228960 h 22788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9331920" y="4887360"/>
              <a:ext cx="142560" cy="232920"/>
            </a:xfrm>
            <a:custGeom>
              <a:avLst/>
              <a:gdLst>
                <a:gd name="textAreaLeft" fmla="*/ 0 w 142560"/>
                <a:gd name="textAreaRight" fmla="*/ 143640 w 142560"/>
                <a:gd name="textAreaTop" fmla="*/ 0 h 232920"/>
                <a:gd name="textAreaBottom" fmla="*/ 234000 h 23292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9331920" y="4883040"/>
              <a:ext cx="134280" cy="234000"/>
            </a:xfrm>
            <a:custGeom>
              <a:avLst/>
              <a:gdLst>
                <a:gd name="textAreaLeft" fmla="*/ 0 w 134280"/>
                <a:gd name="textAreaRight" fmla="*/ 135360 w 134280"/>
                <a:gd name="textAreaTop" fmla="*/ 0 h 234000"/>
                <a:gd name="textAreaBottom" fmla="*/ 235080 h 23400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9000000" y="4921560"/>
              <a:ext cx="228960" cy="213120"/>
            </a:xfrm>
            <a:custGeom>
              <a:avLst/>
              <a:gdLst>
                <a:gd name="textAreaLeft" fmla="*/ 0 w 228960"/>
                <a:gd name="textAreaRight" fmla="*/ 230040 w 228960"/>
                <a:gd name="textAreaTop" fmla="*/ 0 h 213120"/>
                <a:gd name="textAreaBottom" fmla="*/ 214200 h 21312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9083880" y="4851000"/>
              <a:ext cx="266400" cy="311760"/>
            </a:xfrm>
            <a:custGeom>
              <a:avLst/>
              <a:gdLst>
                <a:gd name="textAreaLeft" fmla="*/ 0 w 266400"/>
                <a:gd name="textAreaRight" fmla="*/ 267480 w 266400"/>
                <a:gd name="textAreaTop" fmla="*/ 0 h 311760"/>
                <a:gd name="textAreaBottom" fmla="*/ 312840 h 31176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9187200" y="4956840"/>
              <a:ext cx="99000" cy="182880"/>
            </a:xfrm>
            <a:custGeom>
              <a:avLst/>
              <a:gdLst>
                <a:gd name="textAreaLeft" fmla="*/ 0 w 99000"/>
                <a:gd name="textAreaRight" fmla="*/ 100080 w 99000"/>
                <a:gd name="textAreaTop" fmla="*/ 0 h 182880"/>
                <a:gd name="textAreaBottom" fmla="*/ 183960 h 18288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9186120" y="4839480"/>
              <a:ext cx="178920" cy="280800"/>
            </a:xfrm>
            <a:custGeom>
              <a:avLst/>
              <a:gdLst>
                <a:gd name="textAreaLeft" fmla="*/ 0 w 178920"/>
                <a:gd name="textAreaRight" fmla="*/ 180000 w 178920"/>
                <a:gd name="textAreaTop" fmla="*/ 0 h 280800"/>
                <a:gd name="textAreaBottom" fmla="*/ 281880 h 28080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9182520" y="4831920"/>
              <a:ext cx="195840" cy="289440"/>
            </a:xfrm>
            <a:custGeom>
              <a:avLst/>
              <a:gdLst>
                <a:gd name="textAreaLeft" fmla="*/ 0 w 195840"/>
                <a:gd name="textAreaRight" fmla="*/ 196920 w 195840"/>
                <a:gd name="textAreaTop" fmla="*/ 0 h 289440"/>
                <a:gd name="textAreaBottom" fmla="*/ 290520 h 28944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9101880" y="4769640"/>
              <a:ext cx="45720" cy="47880"/>
            </a:xfrm>
            <a:custGeom>
              <a:avLst/>
              <a:gdLst>
                <a:gd name="textAreaLeft" fmla="*/ 0 w 45720"/>
                <a:gd name="textAreaRight" fmla="*/ 46800 w 45720"/>
                <a:gd name="textAreaTop" fmla="*/ 0 h 47880"/>
                <a:gd name="textAreaBottom" fmla="*/ 48960 h 4788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"/>
            <p:cNvSpPr/>
            <p:nvPr/>
          </p:nvSpPr>
          <p:spPr>
            <a:xfrm>
              <a:off x="9030240" y="4766400"/>
              <a:ext cx="161640" cy="191520"/>
            </a:xfrm>
            <a:custGeom>
              <a:avLst/>
              <a:gdLst>
                <a:gd name="textAreaLeft" fmla="*/ 0 w 161640"/>
                <a:gd name="textAreaRight" fmla="*/ 162720 w 161640"/>
                <a:gd name="textAreaTop" fmla="*/ 0 h 191520"/>
                <a:gd name="textAreaBottom" fmla="*/ 192600 h 19152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>
              <a:off x="9125640" y="4789440"/>
              <a:ext cx="35280" cy="69480"/>
            </a:xfrm>
            <a:custGeom>
              <a:avLst/>
              <a:gdLst>
                <a:gd name="textAreaLeft" fmla="*/ 0 w 35280"/>
                <a:gd name="textAreaRight" fmla="*/ 36360 w 35280"/>
                <a:gd name="textAreaTop" fmla="*/ 0 h 69480"/>
                <a:gd name="textAreaBottom" fmla="*/ 70560 h 6948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>
              <a:off x="9067320" y="4848480"/>
              <a:ext cx="47880" cy="4392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43920"/>
                <a:gd name="textAreaBottom" fmla="*/ 45000 h 4392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9074520" y="4858560"/>
              <a:ext cx="28800" cy="2628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6280"/>
                <a:gd name="textAreaBottom" fmla="*/ 27360 h 2628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9060480" y="4864320"/>
              <a:ext cx="140400" cy="119880"/>
            </a:xfrm>
            <a:custGeom>
              <a:avLst/>
              <a:gdLst>
                <a:gd name="textAreaLeft" fmla="*/ 0 w 140400"/>
                <a:gd name="textAreaRight" fmla="*/ 141480 w 140400"/>
                <a:gd name="textAreaTop" fmla="*/ 0 h 119880"/>
                <a:gd name="textAreaBottom" fmla="*/ 120960 h 11988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9015120" y="4945680"/>
              <a:ext cx="180360" cy="90720"/>
            </a:xfrm>
            <a:custGeom>
              <a:avLst/>
              <a:gdLst>
                <a:gd name="textAreaLeft" fmla="*/ 0 w 180360"/>
                <a:gd name="textAreaRight" fmla="*/ 181440 w 180360"/>
                <a:gd name="textAreaTop" fmla="*/ 0 h 90720"/>
                <a:gd name="textAreaBottom" fmla="*/ 91800 h 9072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8" name=""/>
          <p:cNvGrpSpPr/>
          <p:nvPr/>
        </p:nvGrpSpPr>
        <p:grpSpPr>
          <a:xfrm>
            <a:off x="8190000" y="4770000"/>
            <a:ext cx="448920" cy="539280"/>
            <a:chOff x="8190000" y="4770000"/>
            <a:chExt cx="448920" cy="539280"/>
          </a:xfrm>
        </p:grpSpPr>
        <p:sp>
          <p:nvSpPr>
            <p:cNvPr id="219" name=""/>
            <p:cNvSpPr/>
            <p:nvPr/>
          </p:nvSpPr>
          <p:spPr>
            <a:xfrm>
              <a:off x="8190000" y="5139720"/>
              <a:ext cx="77400" cy="78120"/>
            </a:xfrm>
            <a:custGeom>
              <a:avLst/>
              <a:gdLst>
                <a:gd name="textAreaLeft" fmla="*/ 0 w 77400"/>
                <a:gd name="textAreaRight" fmla="*/ 78480 w 77400"/>
                <a:gd name="textAreaTop" fmla="*/ 0 h 78120"/>
                <a:gd name="textAreaBottom" fmla="*/ 79200 h 7812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8218440" y="5131080"/>
              <a:ext cx="135360" cy="156240"/>
            </a:xfrm>
            <a:custGeom>
              <a:avLst/>
              <a:gdLst>
                <a:gd name="textAreaLeft" fmla="*/ 0 w 135360"/>
                <a:gd name="textAreaRight" fmla="*/ 136440 w 135360"/>
                <a:gd name="textAreaTop" fmla="*/ 0 h 156240"/>
                <a:gd name="textAreaBottom" fmla="*/ 157320 h 15624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8264520" y="5218560"/>
              <a:ext cx="79560" cy="37080"/>
            </a:xfrm>
            <a:custGeom>
              <a:avLst/>
              <a:gdLst>
                <a:gd name="textAreaLeft" fmla="*/ 0 w 79560"/>
                <a:gd name="textAreaRight" fmla="*/ 80640 w 79560"/>
                <a:gd name="textAreaTop" fmla="*/ 0 h 37080"/>
                <a:gd name="textAreaBottom" fmla="*/ 38160 h 3708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8328600" y="5118480"/>
              <a:ext cx="114840" cy="190440"/>
            </a:xfrm>
            <a:custGeom>
              <a:avLst/>
              <a:gdLst>
                <a:gd name="textAreaLeft" fmla="*/ 0 w 114840"/>
                <a:gd name="textAreaRight" fmla="*/ 115920 w 114840"/>
                <a:gd name="textAreaTop" fmla="*/ 0 h 190440"/>
                <a:gd name="textAreaBottom" fmla="*/ 191520 h 19044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8430120" y="5118480"/>
              <a:ext cx="115560" cy="190800"/>
            </a:xfrm>
            <a:custGeom>
              <a:avLst/>
              <a:gdLst>
                <a:gd name="textAreaLeft" fmla="*/ 0 w 115560"/>
                <a:gd name="textAreaRight" fmla="*/ 116640 w 115560"/>
                <a:gd name="textAreaTop" fmla="*/ 0 h 190800"/>
                <a:gd name="textAreaBottom" fmla="*/ 191880 h 19080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8433720" y="5220720"/>
              <a:ext cx="6840" cy="76680"/>
            </a:xfrm>
            <a:custGeom>
              <a:avLst/>
              <a:gdLst>
                <a:gd name="textAreaLeft" fmla="*/ 0 w 6840"/>
                <a:gd name="textAreaRight" fmla="*/ 7920 w 6840"/>
                <a:gd name="textAreaTop" fmla="*/ 0 h 76680"/>
                <a:gd name="textAreaBottom" fmla="*/ 77760 h 7668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8349120" y="5110920"/>
              <a:ext cx="175680" cy="155880"/>
            </a:xfrm>
            <a:custGeom>
              <a:avLst/>
              <a:gdLst>
                <a:gd name="textAreaLeft" fmla="*/ 0 w 175680"/>
                <a:gd name="textAreaRight" fmla="*/ 176760 w 175680"/>
                <a:gd name="textAreaTop" fmla="*/ 0 h 155880"/>
                <a:gd name="textAreaBottom" fmla="*/ 156960 h 15588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8235720" y="4770000"/>
              <a:ext cx="132120" cy="235800"/>
            </a:xfrm>
            <a:custGeom>
              <a:avLst/>
              <a:gdLst>
                <a:gd name="textAreaLeft" fmla="*/ 0 w 132120"/>
                <a:gd name="textAreaRight" fmla="*/ 133200 w 132120"/>
                <a:gd name="textAreaTop" fmla="*/ 0 h 235800"/>
                <a:gd name="textAreaBottom" fmla="*/ 236880 h 23580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8261280" y="4817520"/>
              <a:ext cx="95400" cy="186120"/>
            </a:xfrm>
            <a:custGeom>
              <a:avLst/>
              <a:gdLst>
                <a:gd name="textAreaLeft" fmla="*/ 0 w 95400"/>
                <a:gd name="textAreaRight" fmla="*/ 96480 w 95400"/>
                <a:gd name="textAreaTop" fmla="*/ 0 h 186120"/>
                <a:gd name="textAreaBottom" fmla="*/ 187200 h 18612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8506080" y="4770000"/>
              <a:ext cx="132840" cy="235800"/>
            </a:xfrm>
            <a:custGeom>
              <a:avLst/>
              <a:gdLst>
                <a:gd name="textAreaLeft" fmla="*/ 0 w 132840"/>
                <a:gd name="textAreaRight" fmla="*/ 133920 w 132840"/>
                <a:gd name="textAreaTop" fmla="*/ 0 h 235800"/>
                <a:gd name="textAreaBottom" fmla="*/ 236880 h 23580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8517240" y="4817520"/>
              <a:ext cx="95400" cy="187200"/>
            </a:xfrm>
            <a:custGeom>
              <a:avLst/>
              <a:gdLst>
                <a:gd name="textAreaLeft" fmla="*/ 0 w 95400"/>
                <a:gd name="textAreaRight" fmla="*/ 96480 w 95400"/>
                <a:gd name="textAreaTop" fmla="*/ 0 h 187200"/>
                <a:gd name="textAreaBottom" fmla="*/ 188280 h 18720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8257680" y="4914000"/>
              <a:ext cx="358920" cy="287640"/>
            </a:xfrm>
            <a:custGeom>
              <a:avLst/>
              <a:gdLst>
                <a:gd name="textAreaLeft" fmla="*/ 0 w 358920"/>
                <a:gd name="textAreaRight" fmla="*/ 360000 w 358920"/>
                <a:gd name="textAreaTop" fmla="*/ 0 h 287640"/>
                <a:gd name="textAreaBottom" fmla="*/ 288720 h 28764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8281080" y="4953600"/>
              <a:ext cx="314280" cy="238320"/>
            </a:xfrm>
            <a:custGeom>
              <a:avLst/>
              <a:gdLst>
                <a:gd name="textAreaLeft" fmla="*/ 0 w 314280"/>
                <a:gd name="textAreaRight" fmla="*/ 315360 w 314280"/>
                <a:gd name="textAreaTop" fmla="*/ 0 h 238320"/>
                <a:gd name="textAreaBottom" fmla="*/ 239400 h 23832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8363160" y="5124600"/>
              <a:ext cx="147240" cy="48600"/>
            </a:xfrm>
            <a:custGeom>
              <a:avLst/>
              <a:gdLst>
                <a:gd name="textAreaLeft" fmla="*/ 0 w 147240"/>
                <a:gd name="textAreaRight" fmla="*/ 148320 w 14724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8310600" y="4988880"/>
              <a:ext cx="86040" cy="93960"/>
            </a:xfrm>
            <a:custGeom>
              <a:avLst/>
              <a:gdLst>
                <a:gd name="textAreaLeft" fmla="*/ 0 w 86040"/>
                <a:gd name="textAreaRight" fmla="*/ 87120 w 86040"/>
                <a:gd name="textAreaTop" fmla="*/ 0 h 93960"/>
                <a:gd name="textAreaBottom" fmla="*/ 95040 h 9396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8305200" y="4983840"/>
              <a:ext cx="90000" cy="101520"/>
            </a:xfrm>
            <a:custGeom>
              <a:avLst/>
              <a:gdLst>
                <a:gd name="textAreaLeft" fmla="*/ 0 w 90000"/>
                <a:gd name="textAreaRight" fmla="*/ 91080 w 90000"/>
                <a:gd name="textAreaTop" fmla="*/ 0 h 101520"/>
                <a:gd name="textAreaBottom" fmla="*/ 102600 h 10152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8333280" y="5011200"/>
              <a:ext cx="50040" cy="56520"/>
            </a:xfrm>
            <a:custGeom>
              <a:avLst/>
              <a:gdLst>
                <a:gd name="textAreaLeft" fmla="*/ 0 w 50040"/>
                <a:gd name="textAreaRight" fmla="*/ 51120 w 50040"/>
                <a:gd name="textAreaTop" fmla="*/ 0 h 56520"/>
                <a:gd name="textAreaBottom" fmla="*/ 57600 h 5652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"/>
            <p:cNvSpPr/>
            <p:nvPr/>
          </p:nvSpPr>
          <p:spPr>
            <a:xfrm>
              <a:off x="8477640" y="4988880"/>
              <a:ext cx="85680" cy="93960"/>
            </a:xfrm>
            <a:custGeom>
              <a:avLst/>
              <a:gdLst>
                <a:gd name="textAreaLeft" fmla="*/ 0 w 85680"/>
                <a:gd name="textAreaRight" fmla="*/ 86760 w 85680"/>
                <a:gd name="textAreaTop" fmla="*/ 0 h 93960"/>
                <a:gd name="textAreaBottom" fmla="*/ 95040 h 9396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"/>
            <p:cNvSpPr/>
            <p:nvPr/>
          </p:nvSpPr>
          <p:spPr>
            <a:xfrm>
              <a:off x="8478720" y="4984560"/>
              <a:ext cx="90720" cy="100080"/>
            </a:xfrm>
            <a:custGeom>
              <a:avLst/>
              <a:gdLst>
                <a:gd name="textAreaLeft" fmla="*/ 0 w 90720"/>
                <a:gd name="textAreaRight" fmla="*/ 91800 w 90720"/>
                <a:gd name="textAreaTop" fmla="*/ 0 h 100080"/>
                <a:gd name="textAreaBottom" fmla="*/ 101160 h 10008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"/>
            <p:cNvSpPr/>
            <p:nvPr/>
          </p:nvSpPr>
          <p:spPr>
            <a:xfrm>
              <a:off x="8491680" y="5011200"/>
              <a:ext cx="49680" cy="5652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56520"/>
                <a:gd name="textAreaBottom" fmla="*/ 57600 h 5652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"/>
            <p:cNvSpPr/>
            <p:nvPr/>
          </p:nvSpPr>
          <p:spPr>
            <a:xfrm>
              <a:off x="8412120" y="5113080"/>
              <a:ext cx="51120" cy="3852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38520"/>
                <a:gd name="textAreaBottom" fmla="*/ 39600 h 3852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"/>
            <p:cNvSpPr/>
            <p:nvPr/>
          </p:nvSpPr>
          <p:spPr>
            <a:xfrm>
              <a:off x="8340480" y="5079600"/>
              <a:ext cx="195120" cy="63000"/>
            </a:xfrm>
            <a:custGeom>
              <a:avLst/>
              <a:gdLst>
                <a:gd name="textAreaLeft" fmla="*/ 0 w 195120"/>
                <a:gd name="textAreaRight" fmla="*/ 196200 w 195120"/>
                <a:gd name="textAreaTop" fmla="*/ 0 h 63000"/>
                <a:gd name="textAreaBottom" fmla="*/ 64080 h 6300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"/>
            <p:cNvSpPr/>
            <p:nvPr/>
          </p:nvSpPr>
          <p:spPr>
            <a:xfrm>
              <a:off x="8400960" y="5067720"/>
              <a:ext cx="73800" cy="31680"/>
            </a:xfrm>
            <a:custGeom>
              <a:avLst/>
              <a:gdLst>
                <a:gd name="textAreaLeft" fmla="*/ 0 w 73800"/>
                <a:gd name="textAreaRight" fmla="*/ 74880 w 73800"/>
                <a:gd name="textAreaTop" fmla="*/ 0 h 31680"/>
                <a:gd name="textAreaBottom" fmla="*/ 32760 h 3168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F2C7D1-0DF1-4B52-9844-94C3D513CF3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4" name=""/>
          <p:cNvGrpSpPr/>
          <p:nvPr/>
        </p:nvGrpSpPr>
        <p:grpSpPr>
          <a:xfrm>
            <a:off x="9000000" y="4766400"/>
            <a:ext cx="496440" cy="396360"/>
            <a:chOff x="9000000" y="4766400"/>
            <a:chExt cx="496440" cy="396360"/>
          </a:xfrm>
        </p:grpSpPr>
        <p:sp>
          <p:nvSpPr>
            <p:cNvPr id="285" name=""/>
            <p:cNvSpPr/>
            <p:nvPr/>
          </p:nvSpPr>
          <p:spPr>
            <a:xfrm>
              <a:off x="9345960" y="4894200"/>
              <a:ext cx="150480" cy="227880"/>
            </a:xfrm>
            <a:custGeom>
              <a:avLst/>
              <a:gdLst>
                <a:gd name="textAreaLeft" fmla="*/ 0 w 150480"/>
                <a:gd name="textAreaRight" fmla="*/ 151560 w 150480"/>
                <a:gd name="textAreaTop" fmla="*/ 0 h 227880"/>
                <a:gd name="textAreaBottom" fmla="*/ 228960 h 22788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9331920" y="4887360"/>
              <a:ext cx="142560" cy="232920"/>
            </a:xfrm>
            <a:custGeom>
              <a:avLst/>
              <a:gdLst>
                <a:gd name="textAreaLeft" fmla="*/ 0 w 142560"/>
                <a:gd name="textAreaRight" fmla="*/ 143640 w 142560"/>
                <a:gd name="textAreaTop" fmla="*/ 0 h 232920"/>
                <a:gd name="textAreaBottom" fmla="*/ 234000 h 23292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9331920" y="4883040"/>
              <a:ext cx="134280" cy="234000"/>
            </a:xfrm>
            <a:custGeom>
              <a:avLst/>
              <a:gdLst>
                <a:gd name="textAreaLeft" fmla="*/ 0 w 134280"/>
                <a:gd name="textAreaRight" fmla="*/ 135360 w 134280"/>
                <a:gd name="textAreaTop" fmla="*/ 0 h 234000"/>
                <a:gd name="textAreaBottom" fmla="*/ 235080 h 23400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9000000" y="4921560"/>
              <a:ext cx="228960" cy="213120"/>
            </a:xfrm>
            <a:custGeom>
              <a:avLst/>
              <a:gdLst>
                <a:gd name="textAreaLeft" fmla="*/ 0 w 228960"/>
                <a:gd name="textAreaRight" fmla="*/ 230040 w 228960"/>
                <a:gd name="textAreaTop" fmla="*/ 0 h 213120"/>
                <a:gd name="textAreaBottom" fmla="*/ 214200 h 21312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9083880" y="4851000"/>
              <a:ext cx="266400" cy="311760"/>
            </a:xfrm>
            <a:custGeom>
              <a:avLst/>
              <a:gdLst>
                <a:gd name="textAreaLeft" fmla="*/ 0 w 266400"/>
                <a:gd name="textAreaRight" fmla="*/ 267480 w 266400"/>
                <a:gd name="textAreaTop" fmla="*/ 0 h 311760"/>
                <a:gd name="textAreaBottom" fmla="*/ 312840 h 31176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9187200" y="4956840"/>
              <a:ext cx="99000" cy="182880"/>
            </a:xfrm>
            <a:custGeom>
              <a:avLst/>
              <a:gdLst>
                <a:gd name="textAreaLeft" fmla="*/ 0 w 99000"/>
                <a:gd name="textAreaRight" fmla="*/ 100080 w 99000"/>
                <a:gd name="textAreaTop" fmla="*/ 0 h 182880"/>
                <a:gd name="textAreaBottom" fmla="*/ 183960 h 18288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9186120" y="4839480"/>
              <a:ext cx="178920" cy="280800"/>
            </a:xfrm>
            <a:custGeom>
              <a:avLst/>
              <a:gdLst>
                <a:gd name="textAreaLeft" fmla="*/ 0 w 178920"/>
                <a:gd name="textAreaRight" fmla="*/ 180000 w 178920"/>
                <a:gd name="textAreaTop" fmla="*/ 0 h 280800"/>
                <a:gd name="textAreaBottom" fmla="*/ 281880 h 28080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9182520" y="4831920"/>
              <a:ext cx="195840" cy="289440"/>
            </a:xfrm>
            <a:custGeom>
              <a:avLst/>
              <a:gdLst>
                <a:gd name="textAreaLeft" fmla="*/ 0 w 195840"/>
                <a:gd name="textAreaRight" fmla="*/ 196920 w 195840"/>
                <a:gd name="textAreaTop" fmla="*/ 0 h 289440"/>
                <a:gd name="textAreaBottom" fmla="*/ 290520 h 28944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9101880" y="4769640"/>
              <a:ext cx="45720" cy="47880"/>
            </a:xfrm>
            <a:custGeom>
              <a:avLst/>
              <a:gdLst>
                <a:gd name="textAreaLeft" fmla="*/ 0 w 45720"/>
                <a:gd name="textAreaRight" fmla="*/ 46800 w 45720"/>
                <a:gd name="textAreaTop" fmla="*/ 0 h 47880"/>
                <a:gd name="textAreaBottom" fmla="*/ 48960 h 4788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9030240" y="4766400"/>
              <a:ext cx="161640" cy="191520"/>
            </a:xfrm>
            <a:custGeom>
              <a:avLst/>
              <a:gdLst>
                <a:gd name="textAreaLeft" fmla="*/ 0 w 161640"/>
                <a:gd name="textAreaRight" fmla="*/ 162720 w 161640"/>
                <a:gd name="textAreaTop" fmla="*/ 0 h 191520"/>
                <a:gd name="textAreaBottom" fmla="*/ 192600 h 19152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9125640" y="4789440"/>
              <a:ext cx="35280" cy="69480"/>
            </a:xfrm>
            <a:custGeom>
              <a:avLst/>
              <a:gdLst>
                <a:gd name="textAreaLeft" fmla="*/ 0 w 35280"/>
                <a:gd name="textAreaRight" fmla="*/ 36360 w 35280"/>
                <a:gd name="textAreaTop" fmla="*/ 0 h 69480"/>
                <a:gd name="textAreaBottom" fmla="*/ 70560 h 6948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9067320" y="4848480"/>
              <a:ext cx="47880" cy="4392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43920"/>
                <a:gd name="textAreaBottom" fmla="*/ 45000 h 4392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9074520" y="4858560"/>
              <a:ext cx="28800" cy="2628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6280"/>
                <a:gd name="textAreaBottom" fmla="*/ 27360 h 2628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9060480" y="4864320"/>
              <a:ext cx="140400" cy="119880"/>
            </a:xfrm>
            <a:custGeom>
              <a:avLst/>
              <a:gdLst>
                <a:gd name="textAreaLeft" fmla="*/ 0 w 140400"/>
                <a:gd name="textAreaRight" fmla="*/ 141480 w 140400"/>
                <a:gd name="textAreaTop" fmla="*/ 0 h 119880"/>
                <a:gd name="textAreaBottom" fmla="*/ 120960 h 11988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9015120" y="4945680"/>
              <a:ext cx="180360" cy="90720"/>
            </a:xfrm>
            <a:custGeom>
              <a:avLst/>
              <a:gdLst>
                <a:gd name="textAreaLeft" fmla="*/ 0 w 180360"/>
                <a:gd name="textAreaRight" fmla="*/ 181440 w 180360"/>
                <a:gd name="textAreaTop" fmla="*/ 0 h 90720"/>
                <a:gd name="textAreaBottom" fmla="*/ 91800 h 9072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0" name=""/>
          <p:cNvGrpSpPr/>
          <p:nvPr/>
        </p:nvGrpSpPr>
        <p:grpSpPr>
          <a:xfrm>
            <a:off x="8190000" y="4770000"/>
            <a:ext cx="448920" cy="539280"/>
            <a:chOff x="8190000" y="4770000"/>
            <a:chExt cx="448920" cy="539280"/>
          </a:xfrm>
        </p:grpSpPr>
        <p:sp>
          <p:nvSpPr>
            <p:cNvPr id="301" name=""/>
            <p:cNvSpPr/>
            <p:nvPr/>
          </p:nvSpPr>
          <p:spPr>
            <a:xfrm>
              <a:off x="8190000" y="5139720"/>
              <a:ext cx="77400" cy="78120"/>
            </a:xfrm>
            <a:custGeom>
              <a:avLst/>
              <a:gdLst>
                <a:gd name="textAreaLeft" fmla="*/ 0 w 77400"/>
                <a:gd name="textAreaRight" fmla="*/ 78480 w 77400"/>
                <a:gd name="textAreaTop" fmla="*/ 0 h 78120"/>
                <a:gd name="textAreaBottom" fmla="*/ 79200 h 7812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8218440" y="5131080"/>
              <a:ext cx="135360" cy="156240"/>
            </a:xfrm>
            <a:custGeom>
              <a:avLst/>
              <a:gdLst>
                <a:gd name="textAreaLeft" fmla="*/ 0 w 135360"/>
                <a:gd name="textAreaRight" fmla="*/ 136440 w 135360"/>
                <a:gd name="textAreaTop" fmla="*/ 0 h 156240"/>
                <a:gd name="textAreaBottom" fmla="*/ 157320 h 15624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8264520" y="5218560"/>
              <a:ext cx="79560" cy="37080"/>
            </a:xfrm>
            <a:custGeom>
              <a:avLst/>
              <a:gdLst>
                <a:gd name="textAreaLeft" fmla="*/ 0 w 79560"/>
                <a:gd name="textAreaRight" fmla="*/ 80640 w 79560"/>
                <a:gd name="textAreaTop" fmla="*/ 0 h 37080"/>
                <a:gd name="textAreaBottom" fmla="*/ 38160 h 3708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8328600" y="5118480"/>
              <a:ext cx="114840" cy="190440"/>
            </a:xfrm>
            <a:custGeom>
              <a:avLst/>
              <a:gdLst>
                <a:gd name="textAreaLeft" fmla="*/ 0 w 114840"/>
                <a:gd name="textAreaRight" fmla="*/ 115920 w 114840"/>
                <a:gd name="textAreaTop" fmla="*/ 0 h 190440"/>
                <a:gd name="textAreaBottom" fmla="*/ 191520 h 19044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8430120" y="5118480"/>
              <a:ext cx="115560" cy="190800"/>
            </a:xfrm>
            <a:custGeom>
              <a:avLst/>
              <a:gdLst>
                <a:gd name="textAreaLeft" fmla="*/ 0 w 115560"/>
                <a:gd name="textAreaRight" fmla="*/ 116640 w 115560"/>
                <a:gd name="textAreaTop" fmla="*/ 0 h 190800"/>
                <a:gd name="textAreaBottom" fmla="*/ 191880 h 19080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8433720" y="5220720"/>
              <a:ext cx="6840" cy="76680"/>
            </a:xfrm>
            <a:custGeom>
              <a:avLst/>
              <a:gdLst>
                <a:gd name="textAreaLeft" fmla="*/ 0 w 6840"/>
                <a:gd name="textAreaRight" fmla="*/ 7920 w 6840"/>
                <a:gd name="textAreaTop" fmla="*/ 0 h 76680"/>
                <a:gd name="textAreaBottom" fmla="*/ 77760 h 7668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8349120" y="5110920"/>
              <a:ext cx="175680" cy="155880"/>
            </a:xfrm>
            <a:custGeom>
              <a:avLst/>
              <a:gdLst>
                <a:gd name="textAreaLeft" fmla="*/ 0 w 175680"/>
                <a:gd name="textAreaRight" fmla="*/ 176760 w 175680"/>
                <a:gd name="textAreaTop" fmla="*/ 0 h 155880"/>
                <a:gd name="textAreaBottom" fmla="*/ 156960 h 15588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8235720" y="4770000"/>
              <a:ext cx="132120" cy="235800"/>
            </a:xfrm>
            <a:custGeom>
              <a:avLst/>
              <a:gdLst>
                <a:gd name="textAreaLeft" fmla="*/ 0 w 132120"/>
                <a:gd name="textAreaRight" fmla="*/ 133200 w 132120"/>
                <a:gd name="textAreaTop" fmla="*/ 0 h 235800"/>
                <a:gd name="textAreaBottom" fmla="*/ 236880 h 23580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8261280" y="4817520"/>
              <a:ext cx="95400" cy="186120"/>
            </a:xfrm>
            <a:custGeom>
              <a:avLst/>
              <a:gdLst>
                <a:gd name="textAreaLeft" fmla="*/ 0 w 95400"/>
                <a:gd name="textAreaRight" fmla="*/ 96480 w 95400"/>
                <a:gd name="textAreaTop" fmla="*/ 0 h 186120"/>
                <a:gd name="textAreaBottom" fmla="*/ 187200 h 18612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8506080" y="4770000"/>
              <a:ext cx="132840" cy="235800"/>
            </a:xfrm>
            <a:custGeom>
              <a:avLst/>
              <a:gdLst>
                <a:gd name="textAreaLeft" fmla="*/ 0 w 132840"/>
                <a:gd name="textAreaRight" fmla="*/ 133920 w 132840"/>
                <a:gd name="textAreaTop" fmla="*/ 0 h 235800"/>
                <a:gd name="textAreaBottom" fmla="*/ 236880 h 23580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8517240" y="4817520"/>
              <a:ext cx="95400" cy="187200"/>
            </a:xfrm>
            <a:custGeom>
              <a:avLst/>
              <a:gdLst>
                <a:gd name="textAreaLeft" fmla="*/ 0 w 95400"/>
                <a:gd name="textAreaRight" fmla="*/ 96480 w 95400"/>
                <a:gd name="textAreaTop" fmla="*/ 0 h 187200"/>
                <a:gd name="textAreaBottom" fmla="*/ 188280 h 18720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8257680" y="4914000"/>
              <a:ext cx="358920" cy="287640"/>
            </a:xfrm>
            <a:custGeom>
              <a:avLst/>
              <a:gdLst>
                <a:gd name="textAreaLeft" fmla="*/ 0 w 358920"/>
                <a:gd name="textAreaRight" fmla="*/ 360000 w 358920"/>
                <a:gd name="textAreaTop" fmla="*/ 0 h 287640"/>
                <a:gd name="textAreaBottom" fmla="*/ 288720 h 28764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8281080" y="4953600"/>
              <a:ext cx="314280" cy="238320"/>
            </a:xfrm>
            <a:custGeom>
              <a:avLst/>
              <a:gdLst>
                <a:gd name="textAreaLeft" fmla="*/ 0 w 314280"/>
                <a:gd name="textAreaRight" fmla="*/ 315360 w 314280"/>
                <a:gd name="textAreaTop" fmla="*/ 0 h 238320"/>
                <a:gd name="textAreaBottom" fmla="*/ 239400 h 23832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8363160" y="5124600"/>
              <a:ext cx="147240" cy="48600"/>
            </a:xfrm>
            <a:custGeom>
              <a:avLst/>
              <a:gdLst>
                <a:gd name="textAreaLeft" fmla="*/ 0 w 147240"/>
                <a:gd name="textAreaRight" fmla="*/ 148320 w 14724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8310600" y="4988880"/>
              <a:ext cx="86040" cy="93960"/>
            </a:xfrm>
            <a:custGeom>
              <a:avLst/>
              <a:gdLst>
                <a:gd name="textAreaLeft" fmla="*/ 0 w 86040"/>
                <a:gd name="textAreaRight" fmla="*/ 87120 w 86040"/>
                <a:gd name="textAreaTop" fmla="*/ 0 h 93960"/>
                <a:gd name="textAreaBottom" fmla="*/ 95040 h 9396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8305200" y="4983840"/>
              <a:ext cx="90000" cy="101520"/>
            </a:xfrm>
            <a:custGeom>
              <a:avLst/>
              <a:gdLst>
                <a:gd name="textAreaLeft" fmla="*/ 0 w 90000"/>
                <a:gd name="textAreaRight" fmla="*/ 91080 w 90000"/>
                <a:gd name="textAreaTop" fmla="*/ 0 h 101520"/>
                <a:gd name="textAreaBottom" fmla="*/ 102600 h 10152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8333280" y="5011200"/>
              <a:ext cx="50040" cy="56520"/>
            </a:xfrm>
            <a:custGeom>
              <a:avLst/>
              <a:gdLst>
                <a:gd name="textAreaLeft" fmla="*/ 0 w 50040"/>
                <a:gd name="textAreaRight" fmla="*/ 51120 w 50040"/>
                <a:gd name="textAreaTop" fmla="*/ 0 h 56520"/>
                <a:gd name="textAreaBottom" fmla="*/ 57600 h 5652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8477640" y="4988880"/>
              <a:ext cx="85680" cy="93960"/>
            </a:xfrm>
            <a:custGeom>
              <a:avLst/>
              <a:gdLst>
                <a:gd name="textAreaLeft" fmla="*/ 0 w 85680"/>
                <a:gd name="textAreaRight" fmla="*/ 86760 w 85680"/>
                <a:gd name="textAreaTop" fmla="*/ 0 h 93960"/>
                <a:gd name="textAreaBottom" fmla="*/ 95040 h 9396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8478720" y="4984560"/>
              <a:ext cx="90720" cy="100080"/>
            </a:xfrm>
            <a:custGeom>
              <a:avLst/>
              <a:gdLst>
                <a:gd name="textAreaLeft" fmla="*/ 0 w 90720"/>
                <a:gd name="textAreaRight" fmla="*/ 91800 w 90720"/>
                <a:gd name="textAreaTop" fmla="*/ 0 h 100080"/>
                <a:gd name="textAreaBottom" fmla="*/ 101160 h 10008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8491680" y="5011200"/>
              <a:ext cx="49680" cy="5652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56520"/>
                <a:gd name="textAreaBottom" fmla="*/ 57600 h 5652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8412120" y="5113080"/>
              <a:ext cx="51120" cy="3852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38520"/>
                <a:gd name="textAreaBottom" fmla="*/ 39600 h 3852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8340480" y="5079600"/>
              <a:ext cx="195120" cy="63000"/>
            </a:xfrm>
            <a:custGeom>
              <a:avLst/>
              <a:gdLst>
                <a:gd name="textAreaLeft" fmla="*/ 0 w 195120"/>
                <a:gd name="textAreaRight" fmla="*/ 196200 w 195120"/>
                <a:gd name="textAreaTop" fmla="*/ 0 h 63000"/>
                <a:gd name="textAreaBottom" fmla="*/ 64080 h 6300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8400960" y="5067720"/>
              <a:ext cx="73800" cy="31680"/>
            </a:xfrm>
            <a:custGeom>
              <a:avLst/>
              <a:gdLst>
                <a:gd name="textAreaLeft" fmla="*/ 0 w 73800"/>
                <a:gd name="textAreaRight" fmla="*/ 74880 w 73800"/>
                <a:gd name="textAreaTop" fmla="*/ 0 h 31680"/>
                <a:gd name="textAreaBottom" fmla="*/ 32760 h 3168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4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E40AF7-A72E-454D-BE06-02B60D32D3F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6" name=""/>
          <p:cNvGrpSpPr/>
          <p:nvPr/>
        </p:nvGrpSpPr>
        <p:grpSpPr>
          <a:xfrm>
            <a:off x="7560000" y="4590000"/>
            <a:ext cx="538920" cy="718920"/>
            <a:chOff x="7560000" y="4590000"/>
            <a:chExt cx="538920" cy="718920"/>
          </a:xfrm>
        </p:grpSpPr>
        <p:sp>
          <p:nvSpPr>
            <p:cNvPr id="367" name=""/>
            <p:cNvSpPr/>
            <p:nvPr/>
          </p:nvSpPr>
          <p:spPr>
            <a:xfrm>
              <a:off x="7560000" y="5083560"/>
              <a:ext cx="93600" cy="104400"/>
            </a:xfrm>
            <a:custGeom>
              <a:avLst/>
              <a:gdLst>
                <a:gd name="textAreaLeft" fmla="*/ 0 w 93600"/>
                <a:gd name="textAreaRight" fmla="*/ 94680 w 93600"/>
                <a:gd name="textAreaTop" fmla="*/ 0 h 104400"/>
                <a:gd name="textAreaBottom" fmla="*/ 105480 h 10440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"/>
            <p:cNvSpPr/>
            <p:nvPr/>
          </p:nvSpPr>
          <p:spPr>
            <a:xfrm>
              <a:off x="7594200" y="5071320"/>
              <a:ext cx="162720" cy="208800"/>
            </a:xfrm>
            <a:custGeom>
              <a:avLst/>
              <a:gdLst>
                <a:gd name="textAreaLeft" fmla="*/ 0 w 162720"/>
                <a:gd name="textAreaRight" fmla="*/ 163800 w 162720"/>
                <a:gd name="textAreaTop" fmla="*/ 0 h 208800"/>
                <a:gd name="textAreaBottom" fmla="*/ 209880 h 20880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"/>
            <p:cNvSpPr/>
            <p:nvPr/>
          </p:nvSpPr>
          <p:spPr>
            <a:xfrm>
              <a:off x="7649640" y="5188320"/>
              <a:ext cx="95760" cy="50040"/>
            </a:xfrm>
            <a:custGeom>
              <a:avLst/>
              <a:gdLst>
                <a:gd name="textAreaLeft" fmla="*/ 0 w 95760"/>
                <a:gd name="textAreaRight" fmla="*/ 96840 w 95760"/>
                <a:gd name="textAreaTop" fmla="*/ 0 h 50040"/>
                <a:gd name="textAreaBottom" fmla="*/ 51120 h 5004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"/>
            <p:cNvSpPr/>
            <p:nvPr/>
          </p:nvSpPr>
          <p:spPr>
            <a:xfrm>
              <a:off x="7726320" y="5054400"/>
              <a:ext cx="138240" cy="254520"/>
            </a:xfrm>
            <a:custGeom>
              <a:avLst/>
              <a:gdLst>
                <a:gd name="textAreaLeft" fmla="*/ 0 w 138240"/>
                <a:gd name="textAreaRight" fmla="*/ 139320 w 138240"/>
                <a:gd name="textAreaTop" fmla="*/ 0 h 254520"/>
                <a:gd name="textAreaBottom" fmla="*/ 255600 h 25452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"/>
            <p:cNvSpPr/>
            <p:nvPr/>
          </p:nvSpPr>
          <p:spPr>
            <a:xfrm>
              <a:off x="7848360" y="5054400"/>
              <a:ext cx="138600" cy="254520"/>
            </a:xfrm>
            <a:custGeom>
              <a:avLst/>
              <a:gdLst>
                <a:gd name="textAreaLeft" fmla="*/ 0 w 138600"/>
                <a:gd name="textAreaRight" fmla="*/ 139680 w 138600"/>
                <a:gd name="textAreaTop" fmla="*/ 0 h 254520"/>
                <a:gd name="textAreaBottom" fmla="*/ 255600 h 25452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"/>
            <p:cNvSpPr/>
            <p:nvPr/>
          </p:nvSpPr>
          <p:spPr>
            <a:xfrm>
              <a:off x="7852320" y="5191200"/>
              <a:ext cx="8640" cy="102240"/>
            </a:xfrm>
            <a:custGeom>
              <a:avLst/>
              <a:gdLst>
                <a:gd name="textAreaLeft" fmla="*/ 0 w 8640"/>
                <a:gd name="textAreaRight" fmla="*/ 9720 w 8640"/>
                <a:gd name="textAreaTop" fmla="*/ 0 h 102240"/>
                <a:gd name="textAreaBottom" fmla="*/ 103320 h 10224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"/>
            <p:cNvSpPr/>
            <p:nvPr/>
          </p:nvSpPr>
          <p:spPr>
            <a:xfrm>
              <a:off x="7751160" y="5044680"/>
              <a:ext cx="210960" cy="207720"/>
            </a:xfrm>
            <a:custGeom>
              <a:avLst/>
              <a:gdLst>
                <a:gd name="textAreaLeft" fmla="*/ 0 w 210960"/>
                <a:gd name="textAreaRight" fmla="*/ 212040 w 210960"/>
                <a:gd name="textAreaTop" fmla="*/ 0 h 207720"/>
                <a:gd name="textAreaBottom" fmla="*/ 208800 h 20772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"/>
            <p:cNvSpPr/>
            <p:nvPr/>
          </p:nvSpPr>
          <p:spPr>
            <a:xfrm>
              <a:off x="7614720" y="4590000"/>
              <a:ext cx="158400" cy="314640"/>
            </a:xfrm>
            <a:custGeom>
              <a:avLst/>
              <a:gdLst>
                <a:gd name="textAreaLeft" fmla="*/ 0 w 158400"/>
                <a:gd name="textAreaRight" fmla="*/ 159480 w 158400"/>
                <a:gd name="textAreaTop" fmla="*/ 0 h 314640"/>
                <a:gd name="textAreaBottom" fmla="*/ 315720 h 31464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"/>
            <p:cNvSpPr/>
            <p:nvPr/>
          </p:nvSpPr>
          <p:spPr>
            <a:xfrm>
              <a:off x="7645680" y="4653360"/>
              <a:ext cx="114840" cy="248760"/>
            </a:xfrm>
            <a:custGeom>
              <a:avLst/>
              <a:gdLst>
                <a:gd name="textAreaLeft" fmla="*/ 0 w 114840"/>
                <a:gd name="textAreaRight" fmla="*/ 115920 w 114840"/>
                <a:gd name="textAreaTop" fmla="*/ 0 h 248760"/>
                <a:gd name="textAreaBottom" fmla="*/ 249840 h 24876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>
              <a:off x="7939440" y="4590000"/>
              <a:ext cx="159480" cy="314640"/>
            </a:xfrm>
            <a:custGeom>
              <a:avLst/>
              <a:gdLst>
                <a:gd name="textAreaLeft" fmla="*/ 0 w 159480"/>
                <a:gd name="textAreaRight" fmla="*/ 160560 w 159480"/>
                <a:gd name="textAreaTop" fmla="*/ 0 h 314640"/>
                <a:gd name="textAreaBottom" fmla="*/ 315720 h 31464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"/>
            <p:cNvSpPr/>
            <p:nvPr/>
          </p:nvSpPr>
          <p:spPr>
            <a:xfrm>
              <a:off x="7952400" y="4653360"/>
              <a:ext cx="115200" cy="249840"/>
            </a:xfrm>
            <a:custGeom>
              <a:avLst/>
              <a:gdLst>
                <a:gd name="textAreaLeft" fmla="*/ 0 w 115200"/>
                <a:gd name="textAreaRight" fmla="*/ 116280 w 115200"/>
                <a:gd name="textAreaTop" fmla="*/ 0 h 249840"/>
                <a:gd name="textAreaBottom" fmla="*/ 250920 h 24984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"/>
            <p:cNvSpPr/>
            <p:nvPr/>
          </p:nvSpPr>
          <p:spPr>
            <a:xfrm>
              <a:off x="7641000" y="4781880"/>
              <a:ext cx="430920" cy="384120"/>
            </a:xfrm>
            <a:custGeom>
              <a:avLst/>
              <a:gdLst>
                <a:gd name="textAreaLeft" fmla="*/ 0 w 430920"/>
                <a:gd name="textAreaRight" fmla="*/ 432000 w 430920"/>
                <a:gd name="textAreaTop" fmla="*/ 0 h 384120"/>
                <a:gd name="textAreaBottom" fmla="*/ 385200 h 38412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"/>
            <p:cNvSpPr/>
            <p:nvPr/>
          </p:nvSpPr>
          <p:spPr>
            <a:xfrm>
              <a:off x="7669440" y="4834800"/>
              <a:ext cx="376560" cy="318240"/>
            </a:xfrm>
            <a:custGeom>
              <a:avLst/>
              <a:gdLst>
                <a:gd name="textAreaLeft" fmla="*/ 0 w 376560"/>
                <a:gd name="textAreaRight" fmla="*/ 377640 w 376560"/>
                <a:gd name="textAreaTop" fmla="*/ 0 h 318240"/>
                <a:gd name="textAreaBottom" fmla="*/ 319320 h 31824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>
              <a:off x="7768080" y="5062680"/>
              <a:ext cx="177120" cy="64800"/>
            </a:xfrm>
            <a:custGeom>
              <a:avLst/>
              <a:gdLst>
                <a:gd name="textAreaLeft" fmla="*/ 0 w 177120"/>
                <a:gd name="textAreaRight" fmla="*/ 178200 w 177120"/>
                <a:gd name="textAreaTop" fmla="*/ 0 h 64800"/>
                <a:gd name="textAreaBottom" fmla="*/ 65880 h 6480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"/>
            <p:cNvSpPr/>
            <p:nvPr/>
          </p:nvSpPr>
          <p:spPr>
            <a:xfrm>
              <a:off x="7705080" y="4881960"/>
              <a:ext cx="103680" cy="125640"/>
            </a:xfrm>
            <a:custGeom>
              <a:avLst/>
              <a:gdLst>
                <a:gd name="textAreaLeft" fmla="*/ 0 w 103680"/>
                <a:gd name="textAreaRight" fmla="*/ 104760 w 103680"/>
                <a:gd name="textAreaTop" fmla="*/ 0 h 125640"/>
                <a:gd name="textAreaBottom" fmla="*/ 126720 h 12564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"/>
            <p:cNvSpPr/>
            <p:nvPr/>
          </p:nvSpPr>
          <p:spPr>
            <a:xfrm>
              <a:off x="7698240" y="4875120"/>
              <a:ext cx="108360" cy="135720"/>
            </a:xfrm>
            <a:custGeom>
              <a:avLst/>
              <a:gdLst>
                <a:gd name="textAreaLeft" fmla="*/ 0 w 108360"/>
                <a:gd name="textAreaRight" fmla="*/ 109440 w 108360"/>
                <a:gd name="textAreaTop" fmla="*/ 0 h 135720"/>
                <a:gd name="textAreaBottom" fmla="*/ 136800 h 13572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7732440" y="4911840"/>
              <a:ext cx="60120" cy="75240"/>
            </a:xfrm>
            <a:custGeom>
              <a:avLst/>
              <a:gdLst>
                <a:gd name="textAreaLeft" fmla="*/ 0 w 60120"/>
                <a:gd name="textAreaRight" fmla="*/ 61200 w 60120"/>
                <a:gd name="textAreaTop" fmla="*/ 0 h 75240"/>
                <a:gd name="textAreaBottom" fmla="*/ 76320 h 7524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>
              <a:off x="7905240" y="4881960"/>
              <a:ext cx="102600" cy="125640"/>
            </a:xfrm>
            <a:custGeom>
              <a:avLst/>
              <a:gdLst>
                <a:gd name="textAreaLeft" fmla="*/ 0 w 102600"/>
                <a:gd name="textAreaRight" fmla="*/ 103680 w 102600"/>
                <a:gd name="textAreaTop" fmla="*/ 0 h 125640"/>
                <a:gd name="textAreaBottom" fmla="*/ 126720 h 12564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"/>
            <p:cNvSpPr/>
            <p:nvPr/>
          </p:nvSpPr>
          <p:spPr>
            <a:xfrm>
              <a:off x="7906680" y="4876200"/>
              <a:ext cx="109080" cy="133920"/>
            </a:xfrm>
            <a:custGeom>
              <a:avLst/>
              <a:gdLst>
                <a:gd name="textAreaLeft" fmla="*/ 0 w 109080"/>
                <a:gd name="textAreaRight" fmla="*/ 110160 w 109080"/>
                <a:gd name="textAreaTop" fmla="*/ 0 h 133920"/>
                <a:gd name="textAreaBottom" fmla="*/ 135000 h 13392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"/>
            <p:cNvSpPr/>
            <p:nvPr/>
          </p:nvSpPr>
          <p:spPr>
            <a:xfrm>
              <a:off x="7921800" y="4911840"/>
              <a:ext cx="60120" cy="75240"/>
            </a:xfrm>
            <a:custGeom>
              <a:avLst/>
              <a:gdLst>
                <a:gd name="textAreaLeft" fmla="*/ 0 w 60120"/>
                <a:gd name="textAreaRight" fmla="*/ 61200 w 60120"/>
                <a:gd name="textAreaTop" fmla="*/ 0 h 75240"/>
                <a:gd name="textAreaBottom" fmla="*/ 76320 h 7524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"/>
            <p:cNvSpPr/>
            <p:nvPr/>
          </p:nvSpPr>
          <p:spPr>
            <a:xfrm>
              <a:off x="7826400" y="5047200"/>
              <a:ext cx="61200" cy="51840"/>
            </a:xfrm>
            <a:custGeom>
              <a:avLst/>
              <a:gdLst>
                <a:gd name="textAreaLeft" fmla="*/ 0 w 61200"/>
                <a:gd name="textAreaRight" fmla="*/ 62280 w 61200"/>
                <a:gd name="textAreaTop" fmla="*/ 0 h 51840"/>
                <a:gd name="textAreaBottom" fmla="*/ 52920 h 5184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"/>
            <p:cNvSpPr/>
            <p:nvPr/>
          </p:nvSpPr>
          <p:spPr>
            <a:xfrm>
              <a:off x="7740360" y="5002560"/>
              <a:ext cx="234720" cy="84600"/>
            </a:xfrm>
            <a:custGeom>
              <a:avLst/>
              <a:gdLst>
                <a:gd name="textAreaLeft" fmla="*/ 0 w 234720"/>
                <a:gd name="textAreaRight" fmla="*/ 235800 w 234720"/>
                <a:gd name="textAreaTop" fmla="*/ 0 h 84600"/>
                <a:gd name="textAreaBottom" fmla="*/ 85680 h 8460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>
              <a:off x="7813440" y="4987080"/>
              <a:ext cx="88920" cy="421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42120"/>
                <a:gd name="textAreaBottom" fmla="*/ 43200 h 4212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0" name=""/>
          <p:cNvGrpSpPr/>
          <p:nvPr/>
        </p:nvGrpSpPr>
        <p:grpSpPr>
          <a:xfrm>
            <a:off x="9090000" y="4770000"/>
            <a:ext cx="268920" cy="358920"/>
            <a:chOff x="9090000" y="4770000"/>
            <a:chExt cx="268920" cy="358920"/>
          </a:xfrm>
        </p:grpSpPr>
        <p:sp>
          <p:nvSpPr>
            <p:cNvPr id="391" name=""/>
            <p:cNvSpPr/>
            <p:nvPr/>
          </p:nvSpPr>
          <p:spPr>
            <a:xfrm>
              <a:off x="9312840" y="5016600"/>
              <a:ext cx="46080" cy="51480"/>
            </a:xfrm>
            <a:custGeom>
              <a:avLst/>
              <a:gdLst>
                <a:gd name="textAreaLeft" fmla="*/ 0 w 46080"/>
                <a:gd name="textAreaRight" fmla="*/ 47160 w 46080"/>
                <a:gd name="textAreaTop" fmla="*/ 0 h 51480"/>
                <a:gd name="textAreaBottom" fmla="*/ 52560 h 5148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"/>
            <p:cNvSpPr/>
            <p:nvPr/>
          </p:nvSpPr>
          <p:spPr>
            <a:xfrm>
              <a:off x="9261000" y="5010480"/>
              <a:ext cx="81360" cy="104040"/>
            </a:xfrm>
            <a:custGeom>
              <a:avLst/>
              <a:gdLst>
                <a:gd name="textAreaLeft" fmla="*/ 0 w 81360"/>
                <a:gd name="textAreaRight" fmla="*/ 82440 w 81360"/>
                <a:gd name="textAreaTop" fmla="*/ 0 h 104040"/>
                <a:gd name="textAreaBottom" fmla="*/ 105120 h 10404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9266760" y="5069160"/>
              <a:ext cx="47160" cy="24480"/>
            </a:xfrm>
            <a:custGeom>
              <a:avLst/>
              <a:gdLst>
                <a:gd name="textAreaLeft" fmla="*/ 0 w 47160"/>
                <a:gd name="textAreaRight" fmla="*/ 48240 w 47160"/>
                <a:gd name="textAreaTop" fmla="*/ 0 h 24480"/>
                <a:gd name="textAreaBottom" fmla="*/ 25560 h 2448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"/>
            <p:cNvSpPr/>
            <p:nvPr/>
          </p:nvSpPr>
          <p:spPr>
            <a:xfrm>
              <a:off x="9207360" y="5002200"/>
              <a:ext cx="68400" cy="126720"/>
            </a:xfrm>
            <a:custGeom>
              <a:avLst/>
              <a:gdLst>
                <a:gd name="textAreaLeft" fmla="*/ 0 w 68400"/>
                <a:gd name="textAreaRight" fmla="*/ 69480 w 68400"/>
                <a:gd name="textAreaTop" fmla="*/ 0 h 126720"/>
                <a:gd name="textAreaBottom" fmla="*/ 127800 h 12672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"/>
            <p:cNvSpPr/>
            <p:nvPr/>
          </p:nvSpPr>
          <p:spPr>
            <a:xfrm>
              <a:off x="9145800" y="5002200"/>
              <a:ext cx="68760" cy="126720"/>
            </a:xfrm>
            <a:custGeom>
              <a:avLst/>
              <a:gdLst>
                <a:gd name="textAreaLeft" fmla="*/ 0 w 68760"/>
                <a:gd name="textAreaRight" fmla="*/ 69840 w 68760"/>
                <a:gd name="textAreaTop" fmla="*/ 0 h 126720"/>
                <a:gd name="textAreaBottom" fmla="*/ 127800 h 12672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9208800" y="5070240"/>
              <a:ext cx="3960" cy="50760"/>
            </a:xfrm>
            <a:custGeom>
              <a:avLst/>
              <a:gdLst>
                <a:gd name="textAreaLeft" fmla="*/ 0 w 3960"/>
                <a:gd name="textAreaRight" fmla="*/ 5040 w 3960"/>
                <a:gd name="textAreaTop" fmla="*/ 0 h 50760"/>
                <a:gd name="textAreaBottom" fmla="*/ 51840 h 5076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"/>
            <p:cNvSpPr/>
            <p:nvPr/>
          </p:nvSpPr>
          <p:spPr>
            <a:xfrm>
              <a:off x="9158400" y="4997520"/>
              <a:ext cx="105120" cy="102960"/>
            </a:xfrm>
            <a:custGeom>
              <a:avLst/>
              <a:gdLst>
                <a:gd name="textAreaLeft" fmla="*/ 0 w 105120"/>
                <a:gd name="textAreaRight" fmla="*/ 106200 w 105120"/>
                <a:gd name="textAreaTop" fmla="*/ 0 h 102960"/>
                <a:gd name="textAreaBottom" fmla="*/ 104040 h 10296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"/>
            <p:cNvSpPr/>
            <p:nvPr/>
          </p:nvSpPr>
          <p:spPr>
            <a:xfrm>
              <a:off x="9252720" y="4770000"/>
              <a:ext cx="79200" cy="156600"/>
            </a:xfrm>
            <a:custGeom>
              <a:avLst/>
              <a:gdLst>
                <a:gd name="textAreaLeft" fmla="*/ 0 w 79200"/>
                <a:gd name="textAreaRight" fmla="*/ 80280 w 79200"/>
                <a:gd name="textAreaTop" fmla="*/ 0 h 156600"/>
                <a:gd name="textAreaBottom" fmla="*/ 157680 h 15660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>
              <a:off x="9259200" y="4801680"/>
              <a:ext cx="56880" cy="123840"/>
            </a:xfrm>
            <a:custGeom>
              <a:avLst/>
              <a:gdLst>
                <a:gd name="textAreaLeft" fmla="*/ 0 w 56880"/>
                <a:gd name="textAreaRight" fmla="*/ 57960 w 5688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>
              <a:off x="9090000" y="4770000"/>
              <a:ext cx="79200" cy="156600"/>
            </a:xfrm>
            <a:custGeom>
              <a:avLst/>
              <a:gdLst>
                <a:gd name="textAreaLeft" fmla="*/ 0 w 79200"/>
                <a:gd name="textAreaRight" fmla="*/ 80280 w 79200"/>
                <a:gd name="textAreaTop" fmla="*/ 0 h 156600"/>
                <a:gd name="textAreaBottom" fmla="*/ 157680 h 15660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>
              <a:off x="9105480" y="4801680"/>
              <a:ext cx="57240" cy="12456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124560"/>
                <a:gd name="textAreaBottom" fmla="*/ 125640 h 12456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>
              <a:off x="9103320" y="4866120"/>
              <a:ext cx="215280" cy="191160"/>
            </a:xfrm>
            <a:custGeom>
              <a:avLst/>
              <a:gdLst>
                <a:gd name="textAreaLeft" fmla="*/ 0 w 215280"/>
                <a:gd name="textAreaRight" fmla="*/ 216360 w 215280"/>
                <a:gd name="textAreaTop" fmla="*/ 0 h 191160"/>
                <a:gd name="textAreaBottom" fmla="*/ 192240 h 19116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>
              <a:off x="9116280" y="4892400"/>
              <a:ext cx="187920" cy="158400"/>
            </a:xfrm>
            <a:custGeom>
              <a:avLst/>
              <a:gdLst>
                <a:gd name="textAreaLeft" fmla="*/ 0 w 187920"/>
                <a:gd name="textAreaRight" fmla="*/ 189000 w 187920"/>
                <a:gd name="textAreaTop" fmla="*/ 0 h 158400"/>
                <a:gd name="textAreaBottom" fmla="*/ 159480 h 15840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>
              <a:off x="9166680" y="5006520"/>
              <a:ext cx="88200" cy="31680"/>
            </a:xfrm>
            <a:custGeom>
              <a:avLst/>
              <a:gdLst>
                <a:gd name="textAreaLeft" fmla="*/ 0 w 88200"/>
                <a:gd name="textAreaRight" fmla="*/ 89280 w 88200"/>
                <a:gd name="textAreaTop" fmla="*/ 0 h 31680"/>
                <a:gd name="textAreaBottom" fmla="*/ 32760 h 3168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>
              <a:off x="9235080" y="4915800"/>
              <a:ext cx="51480" cy="62280"/>
            </a:xfrm>
            <a:custGeom>
              <a:avLst/>
              <a:gdLst>
                <a:gd name="textAreaLeft" fmla="*/ 0 w 51480"/>
                <a:gd name="textAreaRight" fmla="*/ 52560 w 51480"/>
                <a:gd name="textAreaTop" fmla="*/ 0 h 62280"/>
                <a:gd name="textAreaBottom" fmla="*/ 63360 h 6228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>
              <a:off x="9236160" y="4912920"/>
              <a:ext cx="53640" cy="6696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66960"/>
                <a:gd name="textAreaBottom" fmla="*/ 68040 h 6696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>
              <a:off x="9243360" y="4930920"/>
              <a:ext cx="29520" cy="3708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37080"/>
                <a:gd name="textAreaBottom" fmla="*/ 38160 h 3708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>
              <a:off x="9135360" y="4915800"/>
              <a:ext cx="51120" cy="6228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62280"/>
                <a:gd name="textAreaBottom" fmla="*/ 63360 h 6228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>
              <a:off x="9131400" y="4913280"/>
              <a:ext cx="54360" cy="66240"/>
            </a:xfrm>
            <a:custGeom>
              <a:avLst/>
              <a:gdLst>
                <a:gd name="textAreaLeft" fmla="*/ 0 w 54360"/>
                <a:gd name="textAreaRight" fmla="*/ 55440 w 54360"/>
                <a:gd name="textAreaTop" fmla="*/ 0 h 66240"/>
                <a:gd name="textAreaBottom" fmla="*/ 67320 h 6624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"/>
            <p:cNvSpPr/>
            <p:nvPr/>
          </p:nvSpPr>
          <p:spPr>
            <a:xfrm>
              <a:off x="9148320" y="4930920"/>
              <a:ext cx="29520" cy="3708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37080"/>
                <a:gd name="textAreaBottom" fmla="*/ 38160 h 3708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"/>
            <p:cNvSpPr/>
            <p:nvPr/>
          </p:nvSpPr>
          <p:spPr>
            <a:xfrm>
              <a:off x="9195480" y="4998600"/>
              <a:ext cx="30240" cy="25200"/>
            </a:xfrm>
            <a:custGeom>
              <a:avLst/>
              <a:gdLst>
                <a:gd name="textAreaLeft" fmla="*/ 0 w 30240"/>
                <a:gd name="textAreaRight" fmla="*/ 31320 w 30240"/>
                <a:gd name="textAreaTop" fmla="*/ 0 h 25200"/>
                <a:gd name="textAreaBottom" fmla="*/ 26280 h 2520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>
              <a:off x="9151560" y="4976640"/>
              <a:ext cx="117000" cy="41400"/>
            </a:xfrm>
            <a:custGeom>
              <a:avLst/>
              <a:gdLst>
                <a:gd name="textAreaLeft" fmla="*/ 0 w 117000"/>
                <a:gd name="textAreaRight" fmla="*/ 118080 w 117000"/>
                <a:gd name="textAreaTop" fmla="*/ 0 h 41400"/>
                <a:gd name="textAreaBottom" fmla="*/ 42480 h 4140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>
              <a:off x="9188280" y="4968720"/>
              <a:ext cx="43920" cy="20520"/>
            </a:xfrm>
            <a:custGeom>
              <a:avLst/>
              <a:gdLst>
                <a:gd name="textAreaLeft" fmla="*/ 0 w 43920"/>
                <a:gd name="textAreaRight" fmla="*/ 45000 w 43920"/>
                <a:gd name="textAreaTop" fmla="*/ 0 h 20520"/>
                <a:gd name="textAreaBottom" fmla="*/ 21600 h 2052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4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8B09B5-B859-4AA4-8CB6-29318663961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chart" Target="../charts/chart8.xml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vincentarelbundock.github.io/Rdatasets/csv/datasets/mtcars.csv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vincentarelbundock.github.io/Rdatasets/csv/datasets/airquality.csv" TargetMode="Externa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890000" y="928800"/>
            <a:ext cx="6109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latin typeface="Arial"/>
              </a:rPr>
              <a:t>Big Data Project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ubTitle"/>
          </p:nvPr>
        </p:nvSpPr>
        <p:spPr>
          <a:xfrm>
            <a:off x="3886200" y="2057400"/>
            <a:ext cx="585972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Professor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Premchand Nair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Student 18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Thi Thu Hang Nguyen (615716)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Student 19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Xuan Giap Nguyen (615643)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Part2.Relative Frequency (Pair Approach) – Pseudo 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474480" y="1600200"/>
            <a:ext cx="3639600" cy="1935000"/>
          </a:xfrm>
          <a:prstGeom prst="rect">
            <a:avLst/>
          </a:prstGeom>
          <a:ln w="0">
            <a:noFill/>
          </a:ln>
        </p:spPr>
      </p:pic>
      <p:pic>
        <p:nvPicPr>
          <p:cNvPr id="480" name="" descr=""/>
          <p:cNvPicPr/>
          <p:nvPr/>
        </p:nvPicPr>
        <p:blipFill>
          <a:blip r:embed="rId2"/>
          <a:stretch/>
        </p:blipFill>
        <p:spPr>
          <a:xfrm>
            <a:off x="5090040" y="1695240"/>
            <a:ext cx="4053240" cy="31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Part2.Relative Frequency (Pair Approach)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662400" y="1613520"/>
            <a:ext cx="8233560" cy="31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Part2.Relative Frequency (Pair Approach)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770940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Part2.Relative Frequency (Pair Approach) –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1143000" y="1906200"/>
            <a:ext cx="5028480" cy="303480"/>
          </a:xfrm>
          <a:prstGeom prst="rect">
            <a:avLst/>
          </a:prstGeom>
          <a:ln w="0">
            <a:noFill/>
          </a:ln>
        </p:spPr>
      </p:pic>
      <p:sp>
        <p:nvSpPr>
          <p:cNvPr id="487" name=""/>
          <p:cNvSpPr/>
          <p:nvPr/>
        </p:nvSpPr>
        <p:spPr>
          <a:xfrm>
            <a:off x="2057400" y="1482480"/>
            <a:ext cx="913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"/>
          <p:cNvSpPr/>
          <p:nvPr/>
        </p:nvSpPr>
        <p:spPr>
          <a:xfrm>
            <a:off x="2105280" y="2396880"/>
            <a:ext cx="8658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2"/>
          <a:stretch/>
        </p:blipFill>
        <p:spPr>
          <a:xfrm>
            <a:off x="914400" y="2796840"/>
            <a:ext cx="5387400" cy="223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Part3.Relative Frequency (Stripe Approach) – Pseudo 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1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5257080" cy="357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Part3.Relative Frequency (Stripe Approach)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1"/>
          <a:stretch/>
        </p:blipFill>
        <p:spPr>
          <a:xfrm>
            <a:off x="725400" y="1600200"/>
            <a:ext cx="796104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Part3.Relative Frequency (Stripe Approach)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5" name="" descr=""/>
          <p:cNvPicPr/>
          <p:nvPr/>
        </p:nvPicPr>
        <p:blipFill>
          <a:blip r:embed="rId1"/>
          <a:stretch/>
        </p:blipFill>
        <p:spPr>
          <a:xfrm>
            <a:off x="935640" y="1828800"/>
            <a:ext cx="69454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Part3.Relative Frequency (Stripe Approach) –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1"/>
          <a:stretch/>
        </p:blipFill>
        <p:spPr>
          <a:xfrm>
            <a:off x="914400" y="2210400"/>
            <a:ext cx="5028480" cy="303480"/>
          </a:xfrm>
          <a:prstGeom prst="rect">
            <a:avLst/>
          </a:prstGeom>
          <a:ln w="0">
            <a:noFill/>
          </a:ln>
        </p:spPr>
      </p:pic>
      <p:sp>
        <p:nvSpPr>
          <p:cNvPr id="498" name=""/>
          <p:cNvSpPr/>
          <p:nvPr/>
        </p:nvSpPr>
        <p:spPr>
          <a:xfrm>
            <a:off x="1828800" y="1711080"/>
            <a:ext cx="913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1828800" y="2854080"/>
            <a:ext cx="8658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>
            <a:off x="914400" y="3290040"/>
            <a:ext cx="6080040" cy="150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Part4.Time and resource comparison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502" name=""/>
          <p:cNvGraphicFramePr/>
          <p:nvPr/>
        </p:nvGraphicFramePr>
        <p:xfrm>
          <a:off x="1600200" y="2437200"/>
          <a:ext cx="5743800" cy="323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03" name="" descr=""/>
          <p:cNvPicPr/>
          <p:nvPr/>
        </p:nvPicPr>
        <p:blipFill>
          <a:blip r:embed="rId2"/>
          <a:stretch/>
        </p:blipFill>
        <p:spPr>
          <a:xfrm>
            <a:off x="457200" y="1396080"/>
            <a:ext cx="8915040" cy="88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Part4.Time and resource comparison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542880" y="1416600"/>
            <a:ext cx="8829360" cy="8690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06" name=""/>
          <p:cNvGraphicFramePr/>
          <p:nvPr/>
        </p:nvGraphicFramePr>
        <p:xfrm>
          <a:off x="1558800" y="2431440"/>
          <a:ext cx="5756040" cy="32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latin typeface="Arial"/>
              </a:rPr>
              <a:t>Agenda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8998920" cy="371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Hadoop Project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Word Count (In-mapper combining)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Average Computation (In-mapper combining)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Relative Frequency – Pair Approach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Relative Frequency – Stripe Approach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Time and resource comparison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Spark Project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Problem statement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Scala code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Demo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1920" y="195264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latin typeface="Arial"/>
                <a:ea typeface="Microsoft YaHei"/>
              </a:rPr>
              <a:t>Spark Project</a:t>
            </a:r>
            <a:br>
              <a:rPr sz="3600"/>
            </a:b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Problem 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9" name="PlaceHolder 13"/>
          <p:cNvSpPr/>
          <p:nvPr/>
        </p:nvSpPr>
        <p:spPr>
          <a:xfrm>
            <a:off x="540000" y="1371600"/>
            <a:ext cx="89989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Input: </a:t>
            </a:r>
            <a:r>
              <a:rPr b="0" lang="en-US" sz="1800" spc="-1" strike="noStrike">
                <a:latin typeface="Arial"/>
                <a:hlinkClick r:id="rId1"/>
              </a:rPr>
              <a:t>https://vincentarelbundock.github.io/Rdatasets/csv/datasets/mtcars.csv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PlaceHolder 14"/>
          <p:cNvSpPr/>
          <p:nvPr/>
        </p:nvSpPr>
        <p:spPr>
          <a:xfrm>
            <a:off x="457200" y="3200400"/>
            <a:ext cx="32839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Categorical variable: cyl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Numeric variable: mpg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2"/>
          <a:stretch/>
        </p:blipFill>
        <p:spPr>
          <a:xfrm>
            <a:off x="3429000" y="2001960"/>
            <a:ext cx="65361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Scala 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13" name="" descr=""/>
          <p:cNvPicPr/>
          <p:nvPr/>
        </p:nvPicPr>
        <p:blipFill>
          <a:blip r:embed="rId1"/>
          <a:stretch/>
        </p:blipFill>
        <p:spPr>
          <a:xfrm>
            <a:off x="824760" y="1371600"/>
            <a:ext cx="5804640" cy="41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Scala 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15" name="" descr=""/>
          <p:cNvPicPr/>
          <p:nvPr/>
        </p:nvPicPr>
        <p:blipFill>
          <a:blip r:embed="rId1"/>
          <a:stretch/>
        </p:blipFill>
        <p:spPr>
          <a:xfrm>
            <a:off x="732240" y="1600200"/>
            <a:ext cx="6125400" cy="284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17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4456080" cy="2174400"/>
          </a:xfrm>
          <a:prstGeom prst="rect">
            <a:avLst/>
          </a:prstGeom>
          <a:ln w="0">
            <a:noFill/>
          </a:ln>
        </p:spPr>
      </p:pic>
      <p:pic>
        <p:nvPicPr>
          <p:cNvPr id="518" name="" descr=""/>
          <p:cNvPicPr/>
          <p:nvPr/>
        </p:nvPicPr>
        <p:blipFill>
          <a:blip r:embed="rId2"/>
          <a:stretch/>
        </p:blipFill>
        <p:spPr>
          <a:xfrm>
            <a:off x="5218920" y="1945440"/>
            <a:ext cx="4610880" cy="204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1828800" y="2057400"/>
            <a:ext cx="586044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latin typeface="Arial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Problem 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1" name="PlaceHolder 5"/>
          <p:cNvSpPr/>
          <p:nvPr/>
        </p:nvSpPr>
        <p:spPr>
          <a:xfrm>
            <a:off x="540000" y="1371600"/>
            <a:ext cx="89989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Input: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https://vincentarelbundock.github.io/Rdatasets/csv/datasets/airquality.csv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2" name="" descr=""/>
          <p:cNvPicPr/>
          <p:nvPr/>
        </p:nvPicPr>
        <p:blipFill>
          <a:blip r:embed="rId2"/>
          <a:stretch/>
        </p:blipFill>
        <p:spPr>
          <a:xfrm>
            <a:off x="3886200" y="2319120"/>
            <a:ext cx="5943240" cy="2709720"/>
          </a:xfrm>
          <a:prstGeom prst="rect">
            <a:avLst/>
          </a:prstGeom>
          <a:ln w="0">
            <a:noFill/>
          </a:ln>
        </p:spPr>
      </p:pic>
      <p:sp>
        <p:nvSpPr>
          <p:cNvPr id="523" name="PlaceHolder 9"/>
          <p:cNvSpPr/>
          <p:nvPr/>
        </p:nvSpPr>
        <p:spPr>
          <a:xfrm>
            <a:off x="457200" y="3200400"/>
            <a:ext cx="32839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Categorical variable: Month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Numeric variable: Temp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25" name="" descr=""/>
          <p:cNvPicPr/>
          <p:nvPr/>
        </p:nvPicPr>
        <p:blipFill>
          <a:blip r:embed="rId1"/>
          <a:stretch/>
        </p:blipFill>
        <p:spPr>
          <a:xfrm>
            <a:off x="457200" y="1802160"/>
            <a:ext cx="4572000" cy="2769840"/>
          </a:xfrm>
          <a:prstGeom prst="rect">
            <a:avLst/>
          </a:prstGeom>
          <a:ln w="0">
            <a:noFill/>
          </a:ln>
        </p:spPr>
      </p:pic>
      <p:pic>
        <p:nvPicPr>
          <p:cNvPr id="526" name="" descr=""/>
          <p:cNvPicPr/>
          <p:nvPr/>
        </p:nvPicPr>
        <p:blipFill>
          <a:blip r:embed="rId2"/>
          <a:stretch/>
        </p:blipFill>
        <p:spPr>
          <a:xfrm>
            <a:off x="5358240" y="2057400"/>
            <a:ext cx="470016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Average Computation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28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7131600" cy="2971080"/>
          </a:xfrm>
          <a:prstGeom prst="rect">
            <a:avLst/>
          </a:prstGeom>
          <a:ln w="0">
            <a:noFill/>
          </a:ln>
        </p:spPr>
      </p:pic>
      <p:pic>
        <p:nvPicPr>
          <p:cNvPr id="529" name="" descr=""/>
          <p:cNvPicPr/>
          <p:nvPr/>
        </p:nvPicPr>
        <p:blipFill>
          <a:blip r:embed="rId2"/>
          <a:stretch/>
        </p:blipFill>
        <p:spPr>
          <a:xfrm>
            <a:off x="685800" y="1600560"/>
            <a:ext cx="713160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Average Computation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31" name="" descr=""/>
          <p:cNvPicPr/>
          <p:nvPr/>
        </p:nvPicPr>
        <p:blipFill>
          <a:blip r:embed="rId1"/>
          <a:stretch/>
        </p:blipFill>
        <p:spPr>
          <a:xfrm>
            <a:off x="889920" y="1600200"/>
            <a:ext cx="7567560" cy="262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01920" y="195264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latin typeface="Arial"/>
                <a:ea typeface="Microsoft YaHei"/>
              </a:rPr>
              <a:t>Hadoop Project</a:t>
            </a:r>
            <a:br>
              <a:rPr sz="3600"/>
            </a:b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Average Computation –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33" name="" descr=""/>
          <p:cNvPicPr/>
          <p:nvPr/>
        </p:nvPicPr>
        <p:blipFill>
          <a:blip r:embed="rId1"/>
          <a:stretch/>
        </p:blipFill>
        <p:spPr>
          <a:xfrm>
            <a:off x="7000560" y="1828800"/>
            <a:ext cx="2828520" cy="3783960"/>
          </a:xfrm>
          <a:prstGeom prst="rect">
            <a:avLst/>
          </a:prstGeom>
          <a:ln w="0">
            <a:noFill/>
          </a:ln>
        </p:spPr>
      </p:pic>
      <p:pic>
        <p:nvPicPr>
          <p:cNvPr id="534" name="" descr=""/>
          <p:cNvPicPr/>
          <p:nvPr/>
        </p:nvPicPr>
        <p:blipFill>
          <a:blip r:embed="rId2"/>
          <a:stretch/>
        </p:blipFill>
        <p:spPr>
          <a:xfrm>
            <a:off x="457200" y="2645640"/>
            <a:ext cx="5714280" cy="1239840"/>
          </a:xfrm>
          <a:prstGeom prst="rect">
            <a:avLst/>
          </a:prstGeom>
          <a:ln w="0">
            <a:noFill/>
          </a:ln>
        </p:spPr>
      </p:pic>
      <p:sp>
        <p:nvSpPr>
          <p:cNvPr id="535" name=""/>
          <p:cNvSpPr/>
          <p:nvPr/>
        </p:nvSpPr>
        <p:spPr>
          <a:xfrm>
            <a:off x="1828800" y="1946520"/>
            <a:ext cx="2285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(access_log)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7772400" y="1371600"/>
            <a:ext cx="8658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Relative Frequency (Stripe Approach) – HashMapWritable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1600200" y="1371600"/>
            <a:ext cx="4571280" cy="41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Part1.Word Count (In-mapper combining)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6301800" cy="40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Part1.Word Count (In-mapper combining)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6128640" cy="174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Part1.Word Count (In-mapper combining) -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6172200" y="2129400"/>
            <a:ext cx="3880800" cy="2899080"/>
          </a:xfrm>
          <a:prstGeom prst="rect">
            <a:avLst/>
          </a:prstGeom>
          <a:ln w="0">
            <a:noFill/>
          </a:ln>
        </p:spPr>
      </p:pic>
      <p:pic>
        <p:nvPicPr>
          <p:cNvPr id="466" name="" descr=""/>
          <p:cNvPicPr/>
          <p:nvPr/>
        </p:nvPicPr>
        <p:blipFill>
          <a:blip r:embed="rId2"/>
          <a:stretch/>
        </p:blipFill>
        <p:spPr>
          <a:xfrm>
            <a:off x="233280" y="2046240"/>
            <a:ext cx="5714280" cy="2982240"/>
          </a:xfrm>
          <a:prstGeom prst="rect">
            <a:avLst/>
          </a:prstGeom>
          <a:ln w="0">
            <a:noFill/>
          </a:ln>
        </p:spPr>
      </p:pic>
      <p:sp>
        <p:nvSpPr>
          <p:cNvPr id="467" name=""/>
          <p:cNvSpPr/>
          <p:nvPr/>
        </p:nvSpPr>
        <p:spPr>
          <a:xfrm>
            <a:off x="2054880" y="1600200"/>
            <a:ext cx="6876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7591680" y="1600200"/>
            <a:ext cx="8658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Part1.Average Computation (In-mapper combining)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5485680" cy="423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Part1.Average Computation (In-mapper combining)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1105920" y="2028600"/>
            <a:ext cx="6882120" cy="23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8920" cy="10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Part1.Average Computation (In-mapper combining) –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7000560" y="1828800"/>
            <a:ext cx="2828520" cy="3783960"/>
          </a:xfrm>
          <a:prstGeom prst="rect">
            <a:avLst/>
          </a:prstGeom>
          <a:ln w="0">
            <a:noFill/>
          </a:ln>
        </p:spPr>
      </p:pic>
      <p:pic>
        <p:nvPicPr>
          <p:cNvPr id="475" name="" descr=""/>
          <p:cNvPicPr/>
          <p:nvPr/>
        </p:nvPicPr>
        <p:blipFill>
          <a:blip r:embed="rId2"/>
          <a:stretch/>
        </p:blipFill>
        <p:spPr>
          <a:xfrm>
            <a:off x="457200" y="2645640"/>
            <a:ext cx="5714280" cy="1239840"/>
          </a:xfrm>
          <a:prstGeom prst="rect">
            <a:avLst/>
          </a:prstGeom>
          <a:ln w="0">
            <a:noFill/>
          </a:ln>
        </p:spPr>
      </p:pic>
      <p:sp>
        <p:nvSpPr>
          <p:cNvPr id="476" name=""/>
          <p:cNvSpPr/>
          <p:nvPr/>
        </p:nvSpPr>
        <p:spPr>
          <a:xfrm>
            <a:off x="1828800" y="1946520"/>
            <a:ext cx="2285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(access_log)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7772400" y="1371600"/>
            <a:ext cx="8658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2023-03-15T00:16:17Z</dcterms:created>
  <dc:creator/>
  <dc:description/>
  <dc:language>en-US</dc:language>
  <cp:lastModifiedBy/>
  <dcterms:modified xsi:type="dcterms:W3CDTF">2023-03-19T12:08:01Z</dcterms:modified>
  <cp:revision>61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