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presProps" Target="presProps.xml"/>
</Relationships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</a:rPr>
              <a:t>Time consumption (s)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Pair</c:v>
                </c:pt>
              </c:strCache>
            </c:strRef>
          </c:tx>
          <c:spPr>
            <a:solidFill>
              <a:srgbClr val="004586"/>
            </a:solidFill>
            <a:ln w="37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19</c:v>
                </c:pt>
                <c:pt idx="1">
                  <c:v>19</c:v>
                </c:pt>
                <c:pt idx="2">
                  <c:v>22</c:v>
                </c:pt>
                <c:pt idx="3">
                  <c:v>24</c:v>
                </c:pt>
                <c:pt idx="4">
                  <c:v>29</c:v>
                </c:pt>
                <c:pt idx="5">
                  <c:v>31</c:v>
                </c:pt>
                <c:pt idx="6">
                  <c:v>34</c:v>
                </c:pt>
                <c:pt idx="7">
                  <c:v>39</c:v>
                </c:pt>
                <c:pt idx="8">
                  <c:v>43</c:v>
                </c:pt>
                <c:pt idx="9">
                  <c:v>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Stripe</c:v>
                </c:pt>
              </c:strCache>
            </c:strRef>
          </c:tx>
          <c:spPr>
            <a:solidFill>
              <a:srgbClr val="ff420e"/>
            </a:solidFill>
            <a:ln w="37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21</c:v>
                </c:pt>
                <c:pt idx="4">
                  <c:v>21</c:v>
                </c:pt>
                <c:pt idx="5">
                  <c:v>23</c:v>
                </c:pt>
                <c:pt idx="6">
                  <c:v>25</c:v>
                </c:pt>
                <c:pt idx="7">
                  <c:v>27</c:v>
                </c:pt>
                <c:pt idx="8">
                  <c:v>30</c:v>
                </c:pt>
                <c:pt idx="9">
                  <c:v>32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54803931"/>
        <c:axId val="63186803"/>
      </c:lineChart>
      <c:catAx>
        <c:axId val="54803931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</a:rPr>
                  <a:t>Records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63186803"/>
        <c:crosses val="autoZero"/>
        <c:auto val="1"/>
        <c:lblAlgn val="ctr"/>
        <c:lblOffset val="100"/>
        <c:noMultiLvlLbl val="0"/>
      </c:catAx>
      <c:valAx>
        <c:axId val="63186803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</a:rPr>
                  <a:t>Time (s)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54803931"/>
        <c:crossesAt val="1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/>
    </a:solidFill>
    <a:ln w="0">
      <a:solidFill>
        <a:srgbClr val="000000"/>
      </a:solidFill>
    </a:ln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</a:rPr>
              <a:t>Memory Usage (MB-Seconds)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Pair</c:v>
                </c:pt>
              </c:strCache>
            </c:strRef>
          </c:tx>
          <c:spPr>
            <a:solidFill>
              <a:srgbClr val="004586"/>
            </a:solidFill>
            <a:ln w="37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64174</c:v>
                </c:pt>
                <c:pt idx="1">
                  <c:v>79289</c:v>
                </c:pt>
                <c:pt idx="2">
                  <c:v>95719</c:v>
                </c:pt>
                <c:pt idx="3">
                  <c:v>114144</c:v>
                </c:pt>
                <c:pt idx="4">
                  <c:v>151869</c:v>
                </c:pt>
                <c:pt idx="5">
                  <c:v>163655</c:v>
                </c:pt>
                <c:pt idx="6">
                  <c:v>196973</c:v>
                </c:pt>
                <c:pt idx="7">
                  <c:v>221051</c:v>
                </c:pt>
                <c:pt idx="8">
                  <c:v>237523</c:v>
                </c:pt>
                <c:pt idx="9">
                  <c:v>276285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Stripe</c:v>
                </c:pt>
              </c:strCache>
            </c:strRef>
          </c:tx>
          <c:spPr>
            <a:solidFill>
              <a:srgbClr val="ff420e"/>
            </a:solidFill>
            <a:ln w="37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62995</c:v>
                </c:pt>
                <c:pt idx="1">
                  <c:v>67361</c:v>
                </c:pt>
                <c:pt idx="2">
                  <c:v>75548</c:v>
                </c:pt>
                <c:pt idx="3">
                  <c:v>88306</c:v>
                </c:pt>
                <c:pt idx="4">
                  <c:v>98243</c:v>
                </c:pt>
                <c:pt idx="5">
                  <c:v>114220</c:v>
                </c:pt>
                <c:pt idx="6">
                  <c:v>131018</c:v>
                </c:pt>
                <c:pt idx="7">
                  <c:v>138274</c:v>
                </c:pt>
                <c:pt idx="8">
                  <c:v>153975</c:v>
                </c:pt>
                <c:pt idx="9">
                  <c:v>177855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68773490"/>
        <c:axId val="96523619"/>
      </c:lineChart>
      <c:catAx>
        <c:axId val="6877349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</a:rPr>
                  <a:t>Records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96523619"/>
        <c:crosses val="autoZero"/>
        <c:auto val="1"/>
        <c:lblAlgn val="ctr"/>
        <c:lblOffset val="100"/>
        <c:noMultiLvlLbl val="0"/>
      </c:catAx>
      <c:valAx>
        <c:axId val="96523619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</a:rPr>
                  <a:t>Memory (MB-Seconds)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68773490"/>
        <c:crossesAt val="1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/>
    </a:solidFill>
    <a:ln w="0">
      <a:solidFill>
        <a:srgbClr val="000000"/>
      </a:solidFill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195D41-438B-48B6-9958-38DE33F5A9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A2CC23-3710-4A63-962A-957A056DDB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3C3723-C955-4A58-99AB-F37264427F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A05F58-CD79-459D-B6F8-E4DD6C5395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BAE24A-CF8C-419E-BD48-6CC62891CE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08EF64-A3A4-40A9-A38F-D4914F18D2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D06627-7367-4F90-A43F-F98F2945F9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BD2BF2-74F7-4267-9F3B-AAA2312C20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894CBF-01E2-4D5D-859B-AB3B36F91A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2ECE3B-1847-4C2B-B222-1F651EC471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5C30DD-3218-40F1-9E41-AEED2EFF86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B2C543-CBE7-4A5B-8465-AD23ADCB7A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8289D5-2D5A-4E43-8273-57BC59D06B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3EDEB6-EB9F-4B34-A337-F20234215F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855175-33B0-4D01-9D5F-CA2EE55531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9345C5-35CD-4271-A45A-A981AAA98D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CF9020-F522-421B-A67D-63529A8E3A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369240-2167-4FE4-B00E-EF9BBA9A61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B544C6-65F5-4C80-AB14-8D4951F0E9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7D2553-DBB3-470F-AE05-8822424F6F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F3E19C-F294-4A31-B99D-6337DAF321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6423CC-EC22-45BD-A53D-DD11E4B044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6C2817-37AF-4514-B305-F1C6703192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57D920-62E4-4B08-B922-83E459E22E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C71690-FDED-4318-B9C5-E175286861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245990-D754-4BB6-B318-E41B88D80B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585395-360F-4D4C-91E4-1748F3CE47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1ED610-3E7A-41DF-B18C-793DEB32E8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6C30D5-D980-4D8A-827E-48B54F38CA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F440AD-CF11-4E39-9C58-A1B77678DA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D450E3F-3FCF-4C7D-B736-73C6F60459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D45F158-59CF-4111-A6B0-6846E3409D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4F0504-15A3-4AB1-AD38-DFB2B9D13C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3B018D-B948-4DBF-8E62-2CC763A3F9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874DA24-E563-4975-A086-75F42E006B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073C72F-3130-49CE-BA13-D9B12D223E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07CFE4D-22E2-48A0-B919-5A510EB486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93F627-AAC0-4943-B805-969BC1E458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B652FBA-2566-4040-AAA8-71E8E14AFA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9060ACC-5973-45B2-BE7E-EEE3AAB3B3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96E004-107F-4616-9DDA-C9847BE11B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8A2A391-AB1D-4ABD-87C5-AB0DBA6AC9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83D6173-263A-4216-88D7-799EEBE98E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D16A5CC-65CF-4F41-8E9F-2FB8609B68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D2938E-225A-4F74-80CC-B5CAFDE9C4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688F3A5-7CD5-4759-9237-8A11AC5DE3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825C4BF-D384-4AC8-BD34-1EB7C497CE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4B6A27B-C469-4A6A-8EEB-F7353A4B2F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57616E0-8A52-4B8C-BB19-660CD25AD3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343A305-351F-46C1-9342-F6B9C4E55A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AEA51F0-C85B-4115-A9F6-B182CA93F0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5FB55A1-A89B-4A3E-82A0-568A7475BC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8C9B8DA-4FE7-4E60-B00C-D4C44DB9D9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5838F80-475E-46AE-8E14-6864D23ED8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E9C418A-3C43-46F5-811B-8607482CAA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1AF370-7942-4A0B-BA3F-643BBBDDF2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24CBD7D-DF09-4C6F-BC99-08104C72FF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BCB825B-22D0-4A73-BA52-2F97DF9C75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977C9C3-427D-48E0-ACB0-668BF061E8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F7CFF06-461E-470D-8426-F9E6747551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DEAE410-14F3-489D-847D-B92BD124ED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163E934-D2FF-4B0A-84FB-D56CB59F81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0683C64-7671-47A6-A5E6-E02BC8FBD4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5B3B87D-2797-4752-B620-C2D8AB5535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BEB50F0-2E6E-4D30-8BE2-BF7C2954D8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DEF7D07-D082-4CBE-AEEF-8BA3BE2A49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5AC4BE-75B8-479A-8C4F-FDFC73537C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EBBB2F5-C880-452F-A171-9A80B545EF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67DE1B5-5291-45D4-8138-BF769A1735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5620B04-8D5F-48B1-BAB7-CD640EC07A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FFED6E-754D-4FD1-B8A5-806CAA9DA3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CE965F-2417-4A12-9BD2-FF9677351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2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920 w 88200"/>
                <a:gd name="textAreaTop" fmla="*/ 0 h 96480"/>
                <a:gd name="textAreaBottom" fmla="*/ 9720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720 w 153000"/>
                <a:gd name="textAreaTop" fmla="*/ 0 h 192960"/>
                <a:gd name="textAreaBottom" fmla="*/ 19368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1080 w 90360"/>
                <a:gd name="textAreaTop" fmla="*/ 0 h 46440"/>
                <a:gd name="textAreaBottom" fmla="*/ 4716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1040 w 130320"/>
                <a:gd name="textAreaTop" fmla="*/ 0 h 235080"/>
                <a:gd name="textAreaBottom" fmla="*/ 23580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1040 w 130320"/>
                <a:gd name="textAreaTop" fmla="*/ 0 h 235080"/>
                <a:gd name="textAreaBottom" fmla="*/ 23580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9000 w 8280"/>
                <a:gd name="textAreaTop" fmla="*/ 0 h 94680"/>
                <a:gd name="textAreaBottom" fmla="*/ 9540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440 w 198720"/>
                <a:gd name="textAreaTop" fmla="*/ 0 h 191880"/>
                <a:gd name="textAreaBottom" fmla="*/ 19260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50120 w 149400"/>
                <a:gd name="textAreaTop" fmla="*/ 0 h 290520"/>
                <a:gd name="textAreaBottom" fmla="*/ 29124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9080 w 108360"/>
                <a:gd name="textAreaTop" fmla="*/ 0 h 229680"/>
                <a:gd name="textAreaBottom" fmla="*/ 23040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90520"/>
                <a:gd name="textAreaBottom" fmla="*/ 29124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9080 w 108360"/>
                <a:gd name="textAreaTop" fmla="*/ 0 h 230760"/>
                <a:gd name="textAreaBottom" fmla="*/ 23148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720 w 405000"/>
                <a:gd name="textAreaTop" fmla="*/ 0 h 354960"/>
                <a:gd name="textAreaBottom" fmla="*/ 35568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600 w 353880"/>
                <a:gd name="textAreaTop" fmla="*/ 0 h 293760"/>
                <a:gd name="textAreaBottom" fmla="*/ 29448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760 w 16704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8280 w 97560"/>
                <a:gd name="textAreaTop" fmla="*/ 0 h 116280"/>
                <a:gd name="textAreaBottom" fmla="*/ 11700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960 w 102240"/>
                <a:gd name="textAreaTop" fmla="*/ 0 h 125640"/>
                <a:gd name="textAreaBottom" fmla="*/ 12636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600 w 56880"/>
                <a:gd name="textAreaTop" fmla="*/ 0 h 69840"/>
                <a:gd name="textAreaBottom" fmla="*/ 7056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7200 w 96480"/>
                <a:gd name="textAreaTop" fmla="*/ 0 h 116280"/>
                <a:gd name="textAreaBottom" fmla="*/ 11700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3320 w 102600"/>
                <a:gd name="textAreaTop" fmla="*/ 0 h 123840"/>
                <a:gd name="textAreaBottom" fmla="*/ 12456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600 w 56880"/>
                <a:gd name="textAreaTop" fmla="*/ 0 h 69840"/>
                <a:gd name="textAreaBottom" fmla="*/ 7056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680 w 57960"/>
                <a:gd name="textAreaTop" fmla="*/ 0 h 48240"/>
                <a:gd name="textAreaBottom" fmla="*/ 4896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760 w 221040"/>
                <a:gd name="textAreaTop" fmla="*/ 0 h 78480"/>
                <a:gd name="textAreaBottom" fmla="*/ 7920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600 w 83880"/>
                <a:gd name="textAreaTop" fmla="*/ 0 h 39240"/>
                <a:gd name="textAreaBottom" fmla="*/ 3996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26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4280 w 43560"/>
                <a:gd name="textAreaTop" fmla="*/ 0 h 47880"/>
                <a:gd name="textAreaBottom" fmla="*/ 4860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680 w 75960"/>
                <a:gd name="textAreaTop" fmla="*/ 0 h 96120"/>
                <a:gd name="textAreaBottom" fmla="*/ 9684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360 w 44640"/>
                <a:gd name="textAreaTop" fmla="*/ 0 h 22680"/>
                <a:gd name="textAreaBottom" fmla="*/ 2340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5160 w 64440"/>
                <a:gd name="textAreaTop" fmla="*/ 0 h 117360"/>
                <a:gd name="textAreaBottom" fmla="*/ 11808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117360"/>
                <a:gd name="textAreaBottom" fmla="*/ 11808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47160"/>
                <a:gd name="textAreaBottom" fmla="*/ 4788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720 w 99000"/>
                <a:gd name="textAreaTop" fmla="*/ 0 h 95400"/>
                <a:gd name="textAreaBottom" fmla="*/ 9612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5240 w 74520"/>
                <a:gd name="textAreaTop" fmla="*/ 0 h 145080"/>
                <a:gd name="textAreaBottom" fmla="*/ 14580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360 w 53640"/>
                <a:gd name="textAreaTop" fmla="*/ 0 h 114480"/>
                <a:gd name="textAreaBottom" fmla="*/ 11520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5240 w 74520"/>
                <a:gd name="textAreaTop" fmla="*/ 0 h 145080"/>
                <a:gd name="textAreaBottom" fmla="*/ 14580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115200"/>
                <a:gd name="textAreaBottom" fmla="*/ 11592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680 w 201960"/>
                <a:gd name="textAreaTop" fmla="*/ 0 h 176760"/>
                <a:gd name="textAreaBottom" fmla="*/ 17748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7120 w 176400"/>
                <a:gd name="textAreaTop" fmla="*/ 0 h 146520"/>
                <a:gd name="textAreaBottom" fmla="*/ 14724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880 w 831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960 w 4824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480 w 50760"/>
                <a:gd name="textAreaTop" fmla="*/ 0 h 61920"/>
                <a:gd name="textAreaBottom" fmla="*/ 6264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800 w 28080"/>
                <a:gd name="textAreaTop" fmla="*/ 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960 w 4824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840 w 51120"/>
                <a:gd name="textAreaTop" fmla="*/ 0 h 61200"/>
                <a:gd name="textAreaBottom" fmla="*/ 6192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800 w 28080"/>
                <a:gd name="textAreaTop" fmla="*/ 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520 w 28800"/>
                <a:gd name="textAreaTop" fmla="*/ 0 h 23400"/>
                <a:gd name="textAreaBottom" fmla="*/ 2412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880 w 110160"/>
                <a:gd name="textAreaTop" fmla="*/ 0 h 38520"/>
                <a:gd name="textAreaBottom" fmla="*/ 3924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2120 w 41400"/>
                <a:gd name="textAreaTop" fmla="*/ 0 h 19080"/>
                <a:gd name="textAreaBottom" fmla="*/ 1980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560 w 150840"/>
              <a:gd name="textAreaTop" fmla="*/ 0 h 228240"/>
              <a:gd name="textAreaBottom" fmla="*/ 22896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640 w 142920"/>
              <a:gd name="textAreaTop" fmla="*/ 0 h 233280"/>
              <a:gd name="textAreaBottom" fmla="*/ 23400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360 w 134640"/>
              <a:gd name="textAreaTop" fmla="*/ 0 h 234360"/>
              <a:gd name="textAreaBottom" fmla="*/ 23508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30040 w 229320"/>
              <a:gd name="textAreaTop" fmla="*/ 0 h 213480"/>
              <a:gd name="textAreaBottom" fmla="*/ 21420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480 w 266760"/>
              <a:gd name="textAreaTop" fmla="*/ 0 h 312120"/>
              <a:gd name="textAreaBottom" fmla="*/ 31284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100080 w 99360"/>
              <a:gd name="textAreaTop" fmla="*/ 0 h 183240"/>
              <a:gd name="textAreaBottom" fmla="*/ 18396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80000 w 179280"/>
              <a:gd name="textAreaTop" fmla="*/ 0 h 281160"/>
              <a:gd name="textAreaBottom" fmla="*/ 28188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920 w 196200"/>
              <a:gd name="textAreaTop" fmla="*/ 0 h 289800"/>
              <a:gd name="textAreaBottom" fmla="*/ 29052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800 w 46080"/>
              <a:gd name="textAreaTop" fmla="*/ 0 h 48240"/>
              <a:gd name="textAreaBottom" fmla="*/ 4896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720 w 162000"/>
              <a:gd name="textAreaTop" fmla="*/ 0 h 191880"/>
              <a:gd name="textAreaBottom" fmla="*/ 19260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360 w 35640"/>
              <a:gd name="textAreaTop" fmla="*/ 0 h 69840"/>
              <a:gd name="textAreaBottom" fmla="*/ 7056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960 w 48240"/>
              <a:gd name="textAreaTop" fmla="*/ 0 h 44280"/>
              <a:gd name="textAreaBottom" fmla="*/ 4500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880 w 29160"/>
              <a:gd name="textAreaTop" fmla="*/ 0 h 26640"/>
              <a:gd name="textAreaBottom" fmla="*/ 2736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480 w 140760"/>
              <a:gd name="textAreaTop" fmla="*/ 0 h 120240"/>
              <a:gd name="textAreaBottom" fmla="*/ 12096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440 w 180720"/>
              <a:gd name="textAreaTop" fmla="*/ 0 h 91080"/>
              <a:gd name="textAreaBottom" fmla="*/ 9180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8820000" y="4500000"/>
            <a:ext cx="89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910000" y="4320000"/>
            <a:ext cx="71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9000360" y="4140000"/>
            <a:ext cx="53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9090000" y="3960000"/>
            <a:ext cx="35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7920000" y="4410000"/>
            <a:ext cx="71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010360" y="4230000"/>
            <a:ext cx="53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100000" y="4050000"/>
            <a:ext cx="35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74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480 w 86760"/>
                <a:gd name="textAreaTop" fmla="*/ 0 h 155880"/>
                <a:gd name="textAreaBottom" fmla="*/ 15660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520 w 325800"/>
                <a:gd name="textAreaTop" fmla="*/ 0 h 269280"/>
                <a:gd name="textAreaBottom" fmla="*/ 27000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9440"/>
                <a:gd name="textAreaBottom" fmla="*/ 2016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50040 w 49320"/>
                <a:gd name="textAreaTop" fmla="*/ 0 h 19440"/>
                <a:gd name="textAreaBottom" fmla="*/ 2016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10800"/>
                <a:gd name="textAreaBottom" fmla="*/ 1152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480 w 50760"/>
                <a:gd name="textAreaTop" fmla="*/ 0 h 6480"/>
                <a:gd name="textAreaBottom" fmla="*/ 720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7160 w 46440"/>
                <a:gd name="textAreaTop" fmla="*/ 0 h 6120"/>
                <a:gd name="textAreaBottom" fmla="*/ 684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83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480 w 86760"/>
                <a:gd name="textAreaTop" fmla="*/ 0 h 155880"/>
                <a:gd name="textAreaBottom" fmla="*/ 15660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520 w 325800"/>
                <a:gd name="textAreaTop" fmla="*/ 0 h 269280"/>
                <a:gd name="textAreaBottom" fmla="*/ 27000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9440"/>
                <a:gd name="textAreaBottom" fmla="*/ 2016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50040 w 49320"/>
                <a:gd name="textAreaTop" fmla="*/ 0 h 19440"/>
                <a:gd name="textAreaBottom" fmla="*/ 2016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10800"/>
                <a:gd name="textAreaBottom" fmla="*/ 1152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480 w 50760"/>
                <a:gd name="textAreaTop" fmla="*/ 0 h 6480"/>
                <a:gd name="textAreaBottom" fmla="*/ 720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7160 w 46440"/>
                <a:gd name="textAreaTop" fmla="*/ 0 h 6120"/>
                <a:gd name="textAreaBottom" fmla="*/ 684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DF8887-2B87-4C7F-8D94-22132D334D9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8820360" y="4500000"/>
            <a:ext cx="89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910360" y="4320000"/>
            <a:ext cx="71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9000720" y="4140000"/>
            <a:ext cx="53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9090360" y="3960000"/>
            <a:ext cx="35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7920360" y="4410000"/>
            <a:ext cx="71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8010720" y="4230000"/>
            <a:ext cx="53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8100360" y="4050000"/>
            <a:ext cx="359280" cy="26928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2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43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480 w 86760"/>
                <a:gd name="textAreaTop" fmla="*/ 0 h 155880"/>
                <a:gd name="textAreaBottom" fmla="*/ 15660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520 w 325800"/>
                <a:gd name="textAreaTop" fmla="*/ 0 h 269280"/>
                <a:gd name="textAreaBottom" fmla="*/ 27000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9440"/>
                <a:gd name="textAreaBottom" fmla="*/ 2016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50040 w 49320"/>
                <a:gd name="textAreaTop" fmla="*/ 0 h 19440"/>
                <a:gd name="textAreaBottom" fmla="*/ 2016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10800"/>
                <a:gd name="textAreaBottom" fmla="*/ 1152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480 w 50760"/>
                <a:gd name="textAreaTop" fmla="*/ 0 h 6480"/>
                <a:gd name="textAreaBottom" fmla="*/ 720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7160 w 46440"/>
                <a:gd name="textAreaTop" fmla="*/ 0 h 6120"/>
                <a:gd name="textAreaBottom" fmla="*/ 684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52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480 w 86760"/>
                <a:gd name="textAreaTop" fmla="*/ 0 h 155880"/>
                <a:gd name="textAreaBottom" fmla="*/ 15660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520 w 325800"/>
                <a:gd name="textAreaTop" fmla="*/ 0 h 269280"/>
                <a:gd name="textAreaBottom" fmla="*/ 27000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9440"/>
                <a:gd name="textAreaBottom" fmla="*/ 2016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50040 w 49320"/>
                <a:gd name="textAreaTop" fmla="*/ 0 h 19440"/>
                <a:gd name="textAreaBottom" fmla="*/ 2016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10800"/>
                <a:gd name="textAreaBottom" fmla="*/ 1152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480 w 50760"/>
                <a:gd name="textAreaTop" fmla="*/ 0 h 6480"/>
                <a:gd name="textAreaBottom" fmla="*/ 720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7160 w 46440"/>
                <a:gd name="textAreaTop" fmla="*/ 0 h 6120"/>
                <a:gd name="textAreaBottom" fmla="*/ 684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B2D8C8-F7AE-4F7A-B561-18374E4AEC1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2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203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560 w 150840"/>
                <a:gd name="textAreaTop" fmla="*/ 0 h 228240"/>
                <a:gd name="textAreaBottom" fmla="*/ 22896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640 w 142920"/>
                <a:gd name="textAreaTop" fmla="*/ 0 h 233280"/>
                <a:gd name="textAreaBottom" fmla="*/ 23400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360 w 134640"/>
                <a:gd name="textAreaTop" fmla="*/ 0 h 234360"/>
                <a:gd name="textAreaBottom" fmla="*/ 23508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30040 w 229320"/>
                <a:gd name="textAreaTop" fmla="*/ 0 h 213480"/>
                <a:gd name="textAreaBottom" fmla="*/ 21420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480 w 266760"/>
                <a:gd name="textAreaTop" fmla="*/ 0 h 312120"/>
                <a:gd name="textAreaBottom" fmla="*/ 31284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100080 w 99360"/>
                <a:gd name="textAreaTop" fmla="*/ 0 h 183240"/>
                <a:gd name="textAreaBottom" fmla="*/ 18396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80000 w 179280"/>
                <a:gd name="textAreaTop" fmla="*/ 0 h 281160"/>
                <a:gd name="textAreaBottom" fmla="*/ 28188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920 w 196200"/>
                <a:gd name="textAreaTop" fmla="*/ 0 h 289800"/>
                <a:gd name="textAreaBottom" fmla="*/ 29052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800 w 46080"/>
                <a:gd name="textAreaTop" fmla="*/ 0 h 48240"/>
                <a:gd name="textAreaBottom" fmla="*/ 4896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720 w 162000"/>
                <a:gd name="textAreaTop" fmla="*/ 0 h 191880"/>
                <a:gd name="textAreaBottom" fmla="*/ 19260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360 w 35640"/>
                <a:gd name="textAreaTop" fmla="*/ 0 h 69840"/>
                <a:gd name="textAreaBottom" fmla="*/ 7056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960 w 48240"/>
                <a:gd name="textAreaTop" fmla="*/ 0 h 44280"/>
                <a:gd name="textAreaBottom" fmla="*/ 4500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880 w 2916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480 w 140760"/>
                <a:gd name="textAreaTop" fmla="*/ 0 h 120240"/>
                <a:gd name="textAreaBottom" fmla="*/ 12096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440 w 18072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8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219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480 w 77760"/>
                <a:gd name="textAreaTop" fmla="*/ 0 h 78480"/>
                <a:gd name="textAreaBottom" fmla="*/ 7920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440 w 135720"/>
                <a:gd name="textAreaTop" fmla="*/ 0 h 156600"/>
                <a:gd name="textAreaBottom" fmla="*/ 15732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640 w 79920"/>
                <a:gd name="textAreaTop" fmla="*/ 0 h 37440"/>
                <a:gd name="textAreaBottom" fmla="*/ 3816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920 w 115200"/>
                <a:gd name="textAreaTop" fmla="*/ 0 h 190800"/>
                <a:gd name="textAreaBottom" fmla="*/ 19152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640 w 115920"/>
                <a:gd name="textAreaTop" fmla="*/ 0 h 191160"/>
                <a:gd name="textAreaBottom" fmla="*/ 19188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920 w 7200"/>
                <a:gd name="textAreaTop" fmla="*/ 0 h 77040"/>
                <a:gd name="textAreaBottom" fmla="*/ 7776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760 w 176040"/>
                <a:gd name="textAreaTop" fmla="*/ 0 h 156240"/>
                <a:gd name="textAreaBottom" fmla="*/ 15696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3200 w 132480"/>
                <a:gd name="textAreaTop" fmla="*/ 0 h 236160"/>
                <a:gd name="textAreaBottom" fmla="*/ 23688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480 w 95760"/>
                <a:gd name="textAreaTop" fmla="*/ 0 h 186480"/>
                <a:gd name="textAreaBottom" fmla="*/ 18720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920 w 133200"/>
                <a:gd name="textAreaTop" fmla="*/ 0 h 236160"/>
                <a:gd name="textAreaBottom" fmla="*/ 23688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480 w 95760"/>
                <a:gd name="textAreaTop" fmla="*/ 0 h 187560"/>
                <a:gd name="textAreaBottom" fmla="*/ 18828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60000 w 359280"/>
                <a:gd name="textAreaTop" fmla="*/ 0 h 288000"/>
                <a:gd name="textAreaBottom" fmla="*/ 28872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360 w 31464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8320 w 147600"/>
                <a:gd name="textAreaTop" fmla="*/ 0 h 48960"/>
                <a:gd name="textAreaBottom" fmla="*/ 4968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7120 w 86400"/>
                <a:gd name="textAreaTop" fmla="*/ 0 h 94320"/>
                <a:gd name="textAreaBottom" fmla="*/ 9504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1080 w 90360"/>
                <a:gd name="textAreaTop" fmla="*/ 0 h 101880"/>
                <a:gd name="textAreaBottom" fmla="*/ 10260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1120 w 50400"/>
                <a:gd name="textAreaTop" fmla="*/ 0 h 56880"/>
                <a:gd name="textAreaBottom" fmla="*/ 5760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760 w 86040"/>
                <a:gd name="textAreaTop" fmla="*/ 0 h 94320"/>
                <a:gd name="textAreaBottom" fmla="*/ 9504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100440"/>
                <a:gd name="textAreaBottom" fmla="*/ 10116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760 w 50040"/>
                <a:gd name="textAreaTop" fmla="*/ 0 h 56880"/>
                <a:gd name="textAreaBottom" fmla="*/ 5760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2200 w 51480"/>
                <a:gd name="textAreaTop" fmla="*/ 0 h 38880"/>
                <a:gd name="textAreaBottom" fmla="*/ 3960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6200 w 19548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880 w 74160"/>
                <a:gd name="textAreaTop" fmla="*/ 0 h 32040"/>
                <a:gd name="textAreaBottom" fmla="*/ 3276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FE66A2-B404-4AA6-B1EE-78917C34C03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4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285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560 w 150840"/>
                <a:gd name="textAreaTop" fmla="*/ 0 h 228240"/>
                <a:gd name="textAreaBottom" fmla="*/ 22896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640 w 142920"/>
                <a:gd name="textAreaTop" fmla="*/ 0 h 233280"/>
                <a:gd name="textAreaBottom" fmla="*/ 23400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360 w 134640"/>
                <a:gd name="textAreaTop" fmla="*/ 0 h 234360"/>
                <a:gd name="textAreaBottom" fmla="*/ 23508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30040 w 229320"/>
                <a:gd name="textAreaTop" fmla="*/ 0 h 213480"/>
                <a:gd name="textAreaBottom" fmla="*/ 21420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480 w 266760"/>
                <a:gd name="textAreaTop" fmla="*/ 0 h 312120"/>
                <a:gd name="textAreaBottom" fmla="*/ 31284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100080 w 99360"/>
                <a:gd name="textAreaTop" fmla="*/ 0 h 183240"/>
                <a:gd name="textAreaBottom" fmla="*/ 18396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80000 w 179280"/>
                <a:gd name="textAreaTop" fmla="*/ 0 h 281160"/>
                <a:gd name="textAreaBottom" fmla="*/ 28188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920 w 196200"/>
                <a:gd name="textAreaTop" fmla="*/ 0 h 289800"/>
                <a:gd name="textAreaBottom" fmla="*/ 29052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800 w 46080"/>
                <a:gd name="textAreaTop" fmla="*/ 0 h 48240"/>
                <a:gd name="textAreaBottom" fmla="*/ 4896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720 w 162000"/>
                <a:gd name="textAreaTop" fmla="*/ 0 h 191880"/>
                <a:gd name="textAreaBottom" fmla="*/ 19260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360 w 35640"/>
                <a:gd name="textAreaTop" fmla="*/ 0 h 69840"/>
                <a:gd name="textAreaBottom" fmla="*/ 7056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960 w 48240"/>
                <a:gd name="textAreaTop" fmla="*/ 0 h 44280"/>
                <a:gd name="textAreaBottom" fmla="*/ 4500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880 w 2916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480 w 140760"/>
                <a:gd name="textAreaTop" fmla="*/ 0 h 120240"/>
                <a:gd name="textAreaBottom" fmla="*/ 12096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440 w 18072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0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301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480 w 77760"/>
                <a:gd name="textAreaTop" fmla="*/ 0 h 78480"/>
                <a:gd name="textAreaBottom" fmla="*/ 7920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440 w 135720"/>
                <a:gd name="textAreaTop" fmla="*/ 0 h 156600"/>
                <a:gd name="textAreaBottom" fmla="*/ 15732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640 w 79920"/>
                <a:gd name="textAreaTop" fmla="*/ 0 h 37440"/>
                <a:gd name="textAreaBottom" fmla="*/ 3816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920 w 115200"/>
                <a:gd name="textAreaTop" fmla="*/ 0 h 190800"/>
                <a:gd name="textAreaBottom" fmla="*/ 19152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640 w 115920"/>
                <a:gd name="textAreaTop" fmla="*/ 0 h 191160"/>
                <a:gd name="textAreaBottom" fmla="*/ 19188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920 w 7200"/>
                <a:gd name="textAreaTop" fmla="*/ 0 h 77040"/>
                <a:gd name="textAreaBottom" fmla="*/ 7776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760 w 176040"/>
                <a:gd name="textAreaTop" fmla="*/ 0 h 156240"/>
                <a:gd name="textAreaBottom" fmla="*/ 15696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3200 w 132480"/>
                <a:gd name="textAreaTop" fmla="*/ 0 h 236160"/>
                <a:gd name="textAreaBottom" fmla="*/ 23688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480 w 95760"/>
                <a:gd name="textAreaTop" fmla="*/ 0 h 186480"/>
                <a:gd name="textAreaBottom" fmla="*/ 18720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920 w 133200"/>
                <a:gd name="textAreaTop" fmla="*/ 0 h 236160"/>
                <a:gd name="textAreaBottom" fmla="*/ 23688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480 w 95760"/>
                <a:gd name="textAreaTop" fmla="*/ 0 h 187560"/>
                <a:gd name="textAreaBottom" fmla="*/ 18828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60000 w 359280"/>
                <a:gd name="textAreaTop" fmla="*/ 0 h 288000"/>
                <a:gd name="textAreaBottom" fmla="*/ 28872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360 w 31464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8320 w 147600"/>
                <a:gd name="textAreaTop" fmla="*/ 0 h 48960"/>
                <a:gd name="textAreaBottom" fmla="*/ 4968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7120 w 86400"/>
                <a:gd name="textAreaTop" fmla="*/ 0 h 94320"/>
                <a:gd name="textAreaBottom" fmla="*/ 9504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1080 w 90360"/>
                <a:gd name="textAreaTop" fmla="*/ 0 h 101880"/>
                <a:gd name="textAreaBottom" fmla="*/ 10260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1120 w 50400"/>
                <a:gd name="textAreaTop" fmla="*/ 0 h 56880"/>
                <a:gd name="textAreaBottom" fmla="*/ 5760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760 w 86040"/>
                <a:gd name="textAreaTop" fmla="*/ 0 h 94320"/>
                <a:gd name="textAreaBottom" fmla="*/ 9504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100440"/>
                <a:gd name="textAreaBottom" fmla="*/ 10116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760 w 50040"/>
                <a:gd name="textAreaTop" fmla="*/ 0 h 56880"/>
                <a:gd name="textAreaBottom" fmla="*/ 5760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2200 w 51480"/>
                <a:gd name="textAreaTop" fmla="*/ 0 h 38880"/>
                <a:gd name="textAreaBottom" fmla="*/ 3960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6200 w 19548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880 w 74160"/>
                <a:gd name="textAreaTop" fmla="*/ 0 h 32040"/>
                <a:gd name="textAreaBottom" fmla="*/ 3276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4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4596F6-D3F5-4478-A063-22F2A91805C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6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367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680 w 939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800 w 163080"/>
                <a:gd name="textAreaTop" fmla="*/ 0 h 209160"/>
                <a:gd name="textAreaBottom" fmla="*/ 20988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840 w 96120"/>
                <a:gd name="textAreaTop" fmla="*/ 0 h 50400"/>
                <a:gd name="textAreaBottom" fmla="*/ 5112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9320 w 138600"/>
                <a:gd name="textAreaTop" fmla="*/ 0 h 254880"/>
                <a:gd name="textAreaBottom" fmla="*/ 25560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680 w 138960"/>
                <a:gd name="textAreaTop" fmla="*/ 0 h 254880"/>
                <a:gd name="textAreaBottom" fmla="*/ 25560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720 w 9000"/>
                <a:gd name="textAreaTop" fmla="*/ 0 h 102600"/>
                <a:gd name="textAreaBottom" fmla="*/ 10332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2040 w 211320"/>
                <a:gd name="textAreaTop" fmla="*/ 0 h 208080"/>
                <a:gd name="textAreaBottom" fmla="*/ 20880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480 w 158760"/>
                <a:gd name="textAreaTop" fmla="*/ 0 h 315000"/>
                <a:gd name="textAreaBottom" fmla="*/ 31572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920 w 1152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315000"/>
                <a:gd name="textAreaBottom" fmla="*/ 31572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6280 w 115560"/>
                <a:gd name="textAreaTop" fmla="*/ 0 h 250200"/>
                <a:gd name="textAreaBottom" fmla="*/ 25092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2000 w 431280"/>
                <a:gd name="textAreaTop" fmla="*/ 0 h 384480"/>
                <a:gd name="textAreaBottom" fmla="*/ 38520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640 w 376920"/>
                <a:gd name="textAreaTop" fmla="*/ 0 h 318600"/>
                <a:gd name="textAreaBottom" fmla="*/ 31932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8200 w 177480"/>
                <a:gd name="textAreaTop" fmla="*/ 0 h 65160"/>
                <a:gd name="textAreaBottom" fmla="*/ 6588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760 w 104040"/>
                <a:gd name="textAreaTop" fmla="*/ 0 h 126000"/>
                <a:gd name="textAreaBottom" fmla="*/ 12672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36080"/>
                <a:gd name="textAreaBottom" fmla="*/ 13680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1200 w 60480"/>
                <a:gd name="textAreaTop" fmla="*/ 0 h 75600"/>
                <a:gd name="textAreaBottom" fmla="*/ 7632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680 w 102960"/>
                <a:gd name="textAreaTop" fmla="*/ 0 h 126000"/>
                <a:gd name="textAreaBottom" fmla="*/ 12672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10160 w 109440"/>
                <a:gd name="textAreaTop" fmla="*/ 0 h 134280"/>
                <a:gd name="textAreaBottom" fmla="*/ 13500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1200 w 60480"/>
                <a:gd name="textAreaTop" fmla="*/ 0 h 75600"/>
                <a:gd name="textAreaBottom" fmla="*/ 7632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2280 w 61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800 w 23508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0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391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7160 w 46440"/>
                <a:gd name="textAreaTop" fmla="*/ 0 h 51840"/>
                <a:gd name="textAreaBottom" fmla="*/ 5256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8240 w 47520"/>
                <a:gd name="textAreaTop" fmla="*/ 0 h 24840"/>
                <a:gd name="textAreaBottom" fmla="*/ 2556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480 w 68760"/>
                <a:gd name="textAreaTop" fmla="*/ 0 h 127080"/>
                <a:gd name="textAreaBottom" fmla="*/ 12780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840 w 69120"/>
                <a:gd name="textAreaTop" fmla="*/ 0 h 127080"/>
                <a:gd name="textAreaBottom" fmla="*/ 12780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5040 w 4320"/>
                <a:gd name="textAreaTop" fmla="*/ 0 h 51120"/>
                <a:gd name="textAreaBottom" fmla="*/ 5184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103320"/>
                <a:gd name="textAreaBottom" fmla="*/ 10404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80280 w 79560"/>
                <a:gd name="textAreaTop" fmla="*/ 0 h 156960"/>
                <a:gd name="textAreaBottom" fmla="*/ 15768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960 w 57240"/>
                <a:gd name="textAreaTop" fmla="*/ 0 h 124200"/>
                <a:gd name="textAreaBottom" fmla="*/ 12492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80280 w 79560"/>
                <a:gd name="textAreaTop" fmla="*/ 0 h 156960"/>
                <a:gd name="textAreaBottom" fmla="*/ 15768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124920"/>
                <a:gd name="textAreaBottom" fmla="*/ 12564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360 w 215640"/>
                <a:gd name="textAreaTop" fmla="*/ 0 h 191520"/>
                <a:gd name="textAreaBottom" fmla="*/ 19224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9000 w 188280"/>
                <a:gd name="textAreaTop" fmla="*/ 0 h 158760"/>
                <a:gd name="textAreaBottom" fmla="*/ 15948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9280 w 88560"/>
                <a:gd name="textAreaTop" fmla="*/ 0 h 32040"/>
                <a:gd name="textAreaBottom" fmla="*/ 3276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62640"/>
                <a:gd name="textAreaBottom" fmla="*/ 6336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67320"/>
                <a:gd name="textAreaBottom" fmla="*/ 6804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600 w 29880"/>
                <a:gd name="textAreaTop" fmla="*/ 0 h 37440"/>
                <a:gd name="textAreaBottom" fmla="*/ 3816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2200 w 51480"/>
                <a:gd name="textAreaTop" fmla="*/ 0 h 62640"/>
                <a:gd name="textAreaBottom" fmla="*/ 6336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440 w 54720"/>
                <a:gd name="textAreaTop" fmla="*/ 0 h 66600"/>
                <a:gd name="textAreaBottom" fmla="*/ 6732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600 w 29880"/>
                <a:gd name="textAreaTop" fmla="*/ 0 h 37440"/>
                <a:gd name="textAreaBottom" fmla="*/ 3816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1320 w 30600"/>
                <a:gd name="textAreaTop" fmla="*/ 0 h 25560"/>
                <a:gd name="textAreaBottom" fmla="*/ 2628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8080 w 11736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5000 w 44280"/>
                <a:gd name="textAreaTop" fmla="*/ 0 h 20880"/>
                <a:gd name="textAreaBottom" fmla="*/ 2160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4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829534-4F2F-40E3-A3DE-24B5ACBA6CF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6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457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680 w 939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800 w 163080"/>
                <a:gd name="textAreaTop" fmla="*/ 0 h 209160"/>
                <a:gd name="textAreaBottom" fmla="*/ 20988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840 w 96120"/>
                <a:gd name="textAreaTop" fmla="*/ 0 h 50400"/>
                <a:gd name="textAreaBottom" fmla="*/ 5112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9320 w 138600"/>
                <a:gd name="textAreaTop" fmla="*/ 0 h 254880"/>
                <a:gd name="textAreaBottom" fmla="*/ 25560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680 w 138960"/>
                <a:gd name="textAreaTop" fmla="*/ 0 h 254880"/>
                <a:gd name="textAreaBottom" fmla="*/ 25560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720 w 9000"/>
                <a:gd name="textAreaTop" fmla="*/ 0 h 102600"/>
                <a:gd name="textAreaBottom" fmla="*/ 10332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2040 w 211320"/>
                <a:gd name="textAreaTop" fmla="*/ 0 h 208080"/>
                <a:gd name="textAreaBottom" fmla="*/ 20880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480 w 158760"/>
                <a:gd name="textAreaTop" fmla="*/ 0 h 315000"/>
                <a:gd name="textAreaBottom" fmla="*/ 31572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920 w 1152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315000"/>
                <a:gd name="textAreaBottom" fmla="*/ 31572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6280 w 115560"/>
                <a:gd name="textAreaTop" fmla="*/ 0 h 250200"/>
                <a:gd name="textAreaBottom" fmla="*/ 25092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2000 w 431280"/>
                <a:gd name="textAreaTop" fmla="*/ 0 h 384480"/>
                <a:gd name="textAreaBottom" fmla="*/ 38520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640 w 376920"/>
                <a:gd name="textAreaTop" fmla="*/ 0 h 318600"/>
                <a:gd name="textAreaBottom" fmla="*/ 31932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8200 w 177480"/>
                <a:gd name="textAreaTop" fmla="*/ 0 h 65160"/>
                <a:gd name="textAreaBottom" fmla="*/ 6588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760 w 104040"/>
                <a:gd name="textAreaTop" fmla="*/ 0 h 126000"/>
                <a:gd name="textAreaBottom" fmla="*/ 12672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36080"/>
                <a:gd name="textAreaBottom" fmla="*/ 13680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1200 w 60480"/>
                <a:gd name="textAreaTop" fmla="*/ 0 h 75600"/>
                <a:gd name="textAreaBottom" fmla="*/ 7632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680 w 102960"/>
                <a:gd name="textAreaTop" fmla="*/ 0 h 126000"/>
                <a:gd name="textAreaBottom" fmla="*/ 12672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10160 w 109440"/>
                <a:gd name="textAreaTop" fmla="*/ 0 h 134280"/>
                <a:gd name="textAreaBottom" fmla="*/ 13500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1200 w 60480"/>
                <a:gd name="textAreaTop" fmla="*/ 0 h 75600"/>
                <a:gd name="textAreaBottom" fmla="*/ 7632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2280 w 61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800 w 23508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0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481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7160 w 46440"/>
                <a:gd name="textAreaTop" fmla="*/ 0 h 51840"/>
                <a:gd name="textAreaBottom" fmla="*/ 5256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8240 w 47520"/>
                <a:gd name="textAreaTop" fmla="*/ 0 h 24840"/>
                <a:gd name="textAreaBottom" fmla="*/ 2556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480 w 68760"/>
                <a:gd name="textAreaTop" fmla="*/ 0 h 127080"/>
                <a:gd name="textAreaBottom" fmla="*/ 12780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840 w 69120"/>
                <a:gd name="textAreaTop" fmla="*/ 0 h 127080"/>
                <a:gd name="textAreaBottom" fmla="*/ 12780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5040 w 4320"/>
                <a:gd name="textAreaTop" fmla="*/ 0 h 51120"/>
                <a:gd name="textAreaBottom" fmla="*/ 5184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103320"/>
                <a:gd name="textAreaBottom" fmla="*/ 10404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80280 w 79560"/>
                <a:gd name="textAreaTop" fmla="*/ 0 h 156960"/>
                <a:gd name="textAreaBottom" fmla="*/ 15768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960 w 57240"/>
                <a:gd name="textAreaTop" fmla="*/ 0 h 124200"/>
                <a:gd name="textAreaBottom" fmla="*/ 12492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80280 w 79560"/>
                <a:gd name="textAreaTop" fmla="*/ 0 h 156960"/>
                <a:gd name="textAreaBottom" fmla="*/ 15768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124920"/>
                <a:gd name="textAreaBottom" fmla="*/ 12564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360 w 215640"/>
                <a:gd name="textAreaTop" fmla="*/ 0 h 191520"/>
                <a:gd name="textAreaBottom" fmla="*/ 19224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9000 w 188280"/>
                <a:gd name="textAreaTop" fmla="*/ 0 h 158760"/>
                <a:gd name="textAreaBottom" fmla="*/ 15948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9280 w 88560"/>
                <a:gd name="textAreaTop" fmla="*/ 0 h 32040"/>
                <a:gd name="textAreaBottom" fmla="*/ 3276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62640"/>
                <a:gd name="textAreaBottom" fmla="*/ 6336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67320"/>
                <a:gd name="textAreaBottom" fmla="*/ 6804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600 w 29880"/>
                <a:gd name="textAreaTop" fmla="*/ 0 h 37440"/>
                <a:gd name="textAreaBottom" fmla="*/ 3816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2200 w 51480"/>
                <a:gd name="textAreaTop" fmla="*/ 0 h 62640"/>
                <a:gd name="textAreaBottom" fmla="*/ 6336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440 w 54720"/>
                <a:gd name="textAreaTop" fmla="*/ 0 h 66600"/>
                <a:gd name="textAreaBottom" fmla="*/ 6732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600 w 29880"/>
                <a:gd name="textAreaTop" fmla="*/ 0 h 37440"/>
                <a:gd name="textAreaBottom" fmla="*/ 3816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1320 w 30600"/>
                <a:gd name="textAreaTop" fmla="*/ 0 h 25560"/>
                <a:gd name="textAreaBottom" fmla="*/ 2628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8080 w 11736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5000 w 44280"/>
                <a:gd name="textAreaTop" fmla="*/ 0 h 20880"/>
                <a:gd name="textAreaBottom" fmla="*/ 2160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4" name="PlaceHolder 1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D33124-8C38-42B1-89A6-E17628E8088E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chart" Target="../charts/chart26.xm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chart" Target="../charts/chart27.xml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vincentarelbundock.github.io/Rdatasets/csv/datasets/airquality.csv" TargetMode="External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1890000" y="928800"/>
            <a:ext cx="6110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latin typeface="Arial"/>
              </a:rPr>
              <a:t>Big Data Project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ubTitle"/>
          </p:nvPr>
        </p:nvSpPr>
        <p:spPr>
          <a:xfrm>
            <a:off x="3886200" y="2057400"/>
            <a:ext cx="586008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latin typeface="Arial"/>
              </a:rPr>
              <a:t>Professor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: Premchand Nair</a:t>
            </a:r>
            <a:endParaRPr b="0" lang="en-US" sz="1600" spc="-1" strike="noStrike"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latin typeface="Arial"/>
              </a:rPr>
              <a:t>Student 18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: Thi Thu Hang Nguyen (615716)</a:t>
            </a:r>
            <a:endParaRPr b="0" lang="en-US" sz="1600" spc="-1" strike="noStrike"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latin typeface="Arial"/>
              </a:rPr>
              <a:t>Student 19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: Xuan Giap Nguyen (615643)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Part2.Relative Frequency (Pair Approach) – Pseudo code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69" name="" descr=""/>
          <p:cNvPicPr/>
          <p:nvPr/>
        </p:nvPicPr>
        <p:blipFill>
          <a:blip r:embed="rId1"/>
          <a:stretch/>
        </p:blipFill>
        <p:spPr>
          <a:xfrm>
            <a:off x="474480" y="1600200"/>
            <a:ext cx="3639960" cy="1935360"/>
          </a:xfrm>
          <a:prstGeom prst="rect">
            <a:avLst/>
          </a:prstGeom>
          <a:ln w="0">
            <a:noFill/>
          </a:ln>
        </p:spPr>
      </p:pic>
      <p:pic>
        <p:nvPicPr>
          <p:cNvPr id="570" name="" descr=""/>
          <p:cNvPicPr/>
          <p:nvPr/>
        </p:nvPicPr>
        <p:blipFill>
          <a:blip r:embed="rId2"/>
          <a:stretch/>
        </p:blipFill>
        <p:spPr>
          <a:xfrm>
            <a:off x="5090040" y="1695240"/>
            <a:ext cx="4053600" cy="31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Part2.Relative Frequency (Pair Approach) – Mapper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72" name="" descr=""/>
          <p:cNvPicPr/>
          <p:nvPr/>
        </p:nvPicPr>
        <p:blipFill>
          <a:blip r:embed="rId1"/>
          <a:stretch/>
        </p:blipFill>
        <p:spPr>
          <a:xfrm>
            <a:off x="662400" y="1613520"/>
            <a:ext cx="8233920" cy="318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Part2.Relative Frequency (Pair Approach) – Reducer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74" name="" descr=""/>
          <p:cNvPicPr/>
          <p:nvPr/>
        </p:nvPicPr>
        <p:blipFill>
          <a:blip r:embed="rId1"/>
          <a:stretch/>
        </p:blipFill>
        <p:spPr>
          <a:xfrm>
            <a:off x="914400" y="1600200"/>
            <a:ext cx="770976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Part2.Relative Frequency (Pair Approach) – Result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76" name="" descr=""/>
          <p:cNvPicPr/>
          <p:nvPr/>
        </p:nvPicPr>
        <p:blipFill>
          <a:blip r:embed="rId1"/>
          <a:stretch/>
        </p:blipFill>
        <p:spPr>
          <a:xfrm>
            <a:off x="1143000" y="1906200"/>
            <a:ext cx="5028840" cy="303840"/>
          </a:xfrm>
          <a:prstGeom prst="rect">
            <a:avLst/>
          </a:prstGeom>
          <a:ln w="0">
            <a:noFill/>
          </a:ln>
        </p:spPr>
      </p:pic>
      <p:sp>
        <p:nvSpPr>
          <p:cNvPr id="577" name=""/>
          <p:cNvSpPr/>
          <p:nvPr/>
        </p:nvSpPr>
        <p:spPr>
          <a:xfrm>
            <a:off x="2057400" y="148248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8" name=""/>
          <p:cNvSpPr/>
          <p:nvPr/>
        </p:nvSpPr>
        <p:spPr>
          <a:xfrm>
            <a:off x="2105280" y="2396880"/>
            <a:ext cx="8661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9" name="" descr=""/>
          <p:cNvPicPr/>
          <p:nvPr/>
        </p:nvPicPr>
        <p:blipFill>
          <a:blip r:embed="rId2"/>
          <a:stretch/>
        </p:blipFill>
        <p:spPr>
          <a:xfrm>
            <a:off x="914400" y="2796840"/>
            <a:ext cx="5387760" cy="223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Part3.Relative Frequency (Stripe Approach) – Pseudo code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81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5257440" cy="357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Part3.Relative Frequency (Stripe Approach) – Mapper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1"/>
          <a:stretch/>
        </p:blipFill>
        <p:spPr>
          <a:xfrm>
            <a:off x="725400" y="1600200"/>
            <a:ext cx="796140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Part3.Relative Frequency (Stripe Approach) – Reducer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85" name="" descr=""/>
          <p:cNvPicPr/>
          <p:nvPr/>
        </p:nvPicPr>
        <p:blipFill>
          <a:blip r:embed="rId1"/>
          <a:stretch/>
        </p:blipFill>
        <p:spPr>
          <a:xfrm>
            <a:off x="935640" y="1828800"/>
            <a:ext cx="69458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Part3.Relative Frequency (Stripe Approach) – Result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87" name="" descr=""/>
          <p:cNvPicPr/>
          <p:nvPr/>
        </p:nvPicPr>
        <p:blipFill>
          <a:blip r:embed="rId1"/>
          <a:stretch/>
        </p:blipFill>
        <p:spPr>
          <a:xfrm>
            <a:off x="914400" y="2210400"/>
            <a:ext cx="5028840" cy="303840"/>
          </a:xfrm>
          <a:prstGeom prst="rect">
            <a:avLst/>
          </a:prstGeom>
          <a:ln w="0">
            <a:noFill/>
          </a:ln>
        </p:spPr>
      </p:pic>
      <p:sp>
        <p:nvSpPr>
          <p:cNvPr id="588" name=""/>
          <p:cNvSpPr/>
          <p:nvPr/>
        </p:nvSpPr>
        <p:spPr>
          <a:xfrm>
            <a:off x="1828800" y="171108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"/>
          <p:cNvSpPr/>
          <p:nvPr/>
        </p:nvSpPr>
        <p:spPr>
          <a:xfrm>
            <a:off x="1828800" y="2854080"/>
            <a:ext cx="8661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90" name="" descr=""/>
          <p:cNvPicPr/>
          <p:nvPr/>
        </p:nvPicPr>
        <p:blipFill>
          <a:blip r:embed="rId2"/>
          <a:stretch/>
        </p:blipFill>
        <p:spPr>
          <a:xfrm>
            <a:off x="914400" y="3290040"/>
            <a:ext cx="6080400" cy="151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Part4.Time and resource comparison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592" name=""/>
          <p:cNvGraphicFramePr/>
          <p:nvPr/>
        </p:nvGraphicFramePr>
        <p:xfrm>
          <a:off x="1600200" y="2437200"/>
          <a:ext cx="5744160" cy="323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593" name="" descr=""/>
          <p:cNvPicPr/>
          <p:nvPr/>
        </p:nvPicPr>
        <p:blipFill>
          <a:blip r:embed="rId2"/>
          <a:stretch/>
        </p:blipFill>
        <p:spPr>
          <a:xfrm>
            <a:off x="457200" y="1396080"/>
            <a:ext cx="8915400" cy="88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Part4.Time and resource comparison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95" name="" descr=""/>
          <p:cNvPicPr/>
          <p:nvPr/>
        </p:nvPicPr>
        <p:blipFill>
          <a:blip r:embed="rId1"/>
          <a:stretch/>
        </p:blipFill>
        <p:spPr>
          <a:xfrm>
            <a:off x="542880" y="1416600"/>
            <a:ext cx="8829720" cy="869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96" name=""/>
          <p:cNvGraphicFramePr/>
          <p:nvPr/>
        </p:nvGraphicFramePr>
        <p:xfrm>
          <a:off x="1558800" y="2431440"/>
          <a:ext cx="575640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latin typeface="Arial"/>
              </a:rPr>
              <a:t>Agenda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8999280" cy="371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Hadoop Project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Word Count (In-mapper combining)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Average Computation (In-mapper combining)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Relative Frequency – Pair Approach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Relative Frequency – Stripe Approach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Time and resource comparison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Spark Project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Problem statement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Scala code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Demo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01920" y="195264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latin typeface="Arial"/>
                <a:ea typeface="Microsoft YaHei"/>
              </a:rPr>
              <a:t>Spark Project</a:t>
            </a:r>
            <a:br>
              <a:rPr sz="3600"/>
            </a:b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Problem statement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9" name="PlaceHolder 13"/>
          <p:cNvSpPr txBox="1"/>
          <p:nvPr/>
        </p:nvSpPr>
        <p:spPr>
          <a:xfrm>
            <a:off x="540000" y="1371600"/>
            <a:ext cx="899928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</a:rPr>
              <a:t>- Input: https://vincentarelbundock.github.io/Rdatasets/csv/datasets/mtcars.csv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PlaceHolder 14"/>
          <p:cNvSpPr txBox="1"/>
          <p:nvPr/>
        </p:nvSpPr>
        <p:spPr>
          <a:xfrm>
            <a:off x="457200" y="3200400"/>
            <a:ext cx="328428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</a:rPr>
              <a:t>- Categorical variable: cyl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</a:rPr>
              <a:t>- Numeric variable: mpg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1" name="" descr=""/>
          <p:cNvPicPr/>
          <p:nvPr/>
        </p:nvPicPr>
        <p:blipFill>
          <a:blip r:embed="rId1"/>
          <a:stretch/>
        </p:blipFill>
        <p:spPr>
          <a:xfrm>
            <a:off x="3429000" y="2001960"/>
            <a:ext cx="653652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Scala code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03" name="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8036640" cy="1600200"/>
          </a:xfrm>
          <a:prstGeom prst="rect">
            <a:avLst/>
          </a:prstGeom>
          <a:ln w="0">
            <a:noFill/>
          </a:ln>
        </p:spPr>
      </p:pic>
      <p:pic>
        <p:nvPicPr>
          <p:cNvPr id="604" name="" descr=""/>
          <p:cNvPicPr/>
          <p:nvPr/>
        </p:nvPicPr>
        <p:blipFill>
          <a:blip r:embed="rId2"/>
          <a:stretch/>
        </p:blipFill>
        <p:spPr>
          <a:xfrm>
            <a:off x="685800" y="3135960"/>
            <a:ext cx="6172200" cy="76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Scala code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06" name="" descr=""/>
          <p:cNvPicPr/>
          <p:nvPr/>
        </p:nvPicPr>
        <p:blipFill>
          <a:blip r:embed="rId1"/>
          <a:stretch/>
        </p:blipFill>
        <p:spPr>
          <a:xfrm>
            <a:off x="797040" y="1371600"/>
            <a:ext cx="834696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Scala code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08" name="" descr=""/>
          <p:cNvPicPr/>
          <p:nvPr/>
        </p:nvPicPr>
        <p:blipFill>
          <a:blip r:embed="rId1"/>
          <a:stretch/>
        </p:blipFill>
        <p:spPr>
          <a:xfrm>
            <a:off x="732240" y="1600200"/>
            <a:ext cx="6125760" cy="284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10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5840280" cy="33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1828800" y="2057400"/>
            <a:ext cx="586080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latin typeface="Arial"/>
              </a:rPr>
              <a:t>Thank you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Problem statement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3" name="PlaceHolder 5"/>
          <p:cNvSpPr txBox="1"/>
          <p:nvPr/>
        </p:nvSpPr>
        <p:spPr>
          <a:xfrm>
            <a:off x="540000" y="1371600"/>
            <a:ext cx="899928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</a:rPr>
              <a:t>- Input: </a:t>
            </a:r>
            <a:r>
              <a:rPr b="0" lang="en-US" sz="1800" spc="-1" strike="noStrike">
                <a:latin typeface="Arial"/>
                <a:hlinkClick r:id="rId1"/>
              </a:rPr>
              <a:t>https://vincentarelbundock.github.io/Rdatasets/csv/datasets/airquality.csv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14" name="" descr=""/>
          <p:cNvPicPr/>
          <p:nvPr/>
        </p:nvPicPr>
        <p:blipFill>
          <a:blip r:embed="rId2"/>
          <a:stretch/>
        </p:blipFill>
        <p:spPr>
          <a:xfrm>
            <a:off x="3886200" y="2319120"/>
            <a:ext cx="5943600" cy="2710080"/>
          </a:xfrm>
          <a:prstGeom prst="rect">
            <a:avLst/>
          </a:prstGeom>
          <a:ln w="0">
            <a:noFill/>
          </a:ln>
        </p:spPr>
      </p:pic>
      <p:sp>
        <p:nvSpPr>
          <p:cNvPr id="615" name="PlaceHolder 9"/>
          <p:cNvSpPr txBox="1"/>
          <p:nvPr/>
        </p:nvSpPr>
        <p:spPr>
          <a:xfrm>
            <a:off x="457200" y="3200400"/>
            <a:ext cx="328428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</a:rPr>
              <a:t>- Categorical variable: Month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</a:rPr>
              <a:t>- Numeric variable: Temp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Spark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17" name="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861372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Average Computation – Mapper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19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7131960" cy="2971440"/>
          </a:xfrm>
          <a:prstGeom prst="rect">
            <a:avLst/>
          </a:prstGeom>
          <a:ln w="0">
            <a:noFill/>
          </a:ln>
        </p:spPr>
      </p:pic>
      <p:pic>
        <p:nvPicPr>
          <p:cNvPr id="620" name="" descr=""/>
          <p:cNvPicPr/>
          <p:nvPr/>
        </p:nvPicPr>
        <p:blipFill>
          <a:blip r:embed="rId2"/>
          <a:stretch/>
        </p:blipFill>
        <p:spPr>
          <a:xfrm>
            <a:off x="685800" y="1600560"/>
            <a:ext cx="713196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1920" y="195264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latin typeface="Arial"/>
                <a:ea typeface="Microsoft YaHei"/>
              </a:rPr>
              <a:t>Hadoop Project</a:t>
            </a:r>
            <a:br>
              <a:rPr sz="3600"/>
            </a:b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Average Computation – Reducer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22" name="" descr=""/>
          <p:cNvPicPr/>
          <p:nvPr/>
        </p:nvPicPr>
        <p:blipFill>
          <a:blip r:embed="rId1"/>
          <a:stretch/>
        </p:blipFill>
        <p:spPr>
          <a:xfrm>
            <a:off x="889920" y="1600200"/>
            <a:ext cx="7567920" cy="262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Average Computation – Result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24" name="" descr=""/>
          <p:cNvPicPr/>
          <p:nvPr/>
        </p:nvPicPr>
        <p:blipFill>
          <a:blip r:embed="rId1"/>
          <a:stretch/>
        </p:blipFill>
        <p:spPr>
          <a:xfrm>
            <a:off x="7000560" y="1828800"/>
            <a:ext cx="2828880" cy="3784320"/>
          </a:xfrm>
          <a:prstGeom prst="rect">
            <a:avLst/>
          </a:prstGeom>
          <a:ln w="0">
            <a:noFill/>
          </a:ln>
        </p:spPr>
      </p:pic>
      <p:pic>
        <p:nvPicPr>
          <p:cNvPr id="625" name="" descr=""/>
          <p:cNvPicPr/>
          <p:nvPr/>
        </p:nvPicPr>
        <p:blipFill>
          <a:blip r:embed="rId2"/>
          <a:stretch/>
        </p:blipFill>
        <p:spPr>
          <a:xfrm>
            <a:off x="457200" y="2645640"/>
            <a:ext cx="5714640" cy="1240200"/>
          </a:xfrm>
          <a:prstGeom prst="rect">
            <a:avLst/>
          </a:prstGeom>
          <a:ln w="0">
            <a:noFill/>
          </a:ln>
        </p:spPr>
      </p:pic>
      <p:sp>
        <p:nvSpPr>
          <p:cNvPr id="626" name=""/>
          <p:cNvSpPr/>
          <p:nvPr/>
        </p:nvSpPr>
        <p:spPr>
          <a:xfrm>
            <a:off x="1828800" y="1946520"/>
            <a:ext cx="228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Input (access_log)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7" name=""/>
          <p:cNvSpPr/>
          <p:nvPr/>
        </p:nvSpPr>
        <p:spPr>
          <a:xfrm>
            <a:off x="7772400" y="1371600"/>
            <a:ext cx="8661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Relative Frequency (Stripe Approach) – HashMapWritable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29" name="" descr=""/>
          <p:cNvPicPr/>
          <p:nvPr/>
        </p:nvPicPr>
        <p:blipFill>
          <a:blip r:embed="rId1"/>
          <a:stretch/>
        </p:blipFill>
        <p:spPr>
          <a:xfrm>
            <a:off x="1600200" y="1371600"/>
            <a:ext cx="4571640" cy="41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Part1.Word Count (In-mapper combining) – Mapper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51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6302160" cy="40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Part1.Word Count (In-mapper combining) – Reducer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53" name="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6129000" cy="174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Part1.Word Count (In-mapper combining) - Result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55" name="" descr=""/>
          <p:cNvPicPr/>
          <p:nvPr/>
        </p:nvPicPr>
        <p:blipFill>
          <a:blip r:embed="rId1"/>
          <a:stretch/>
        </p:blipFill>
        <p:spPr>
          <a:xfrm>
            <a:off x="6172200" y="2129400"/>
            <a:ext cx="3881160" cy="2899440"/>
          </a:xfrm>
          <a:prstGeom prst="rect">
            <a:avLst/>
          </a:prstGeom>
          <a:ln w="0">
            <a:noFill/>
          </a:ln>
        </p:spPr>
      </p:pic>
      <p:pic>
        <p:nvPicPr>
          <p:cNvPr id="556" name="" descr=""/>
          <p:cNvPicPr/>
          <p:nvPr/>
        </p:nvPicPr>
        <p:blipFill>
          <a:blip r:embed="rId2"/>
          <a:stretch/>
        </p:blipFill>
        <p:spPr>
          <a:xfrm>
            <a:off x="233280" y="2046240"/>
            <a:ext cx="5714640" cy="2982600"/>
          </a:xfrm>
          <a:prstGeom prst="rect">
            <a:avLst/>
          </a:prstGeom>
          <a:ln w="0">
            <a:noFill/>
          </a:ln>
        </p:spPr>
      </p:pic>
      <p:sp>
        <p:nvSpPr>
          <p:cNvPr id="557" name=""/>
          <p:cNvSpPr/>
          <p:nvPr/>
        </p:nvSpPr>
        <p:spPr>
          <a:xfrm>
            <a:off x="2054880" y="1600200"/>
            <a:ext cx="6879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"/>
          <p:cNvSpPr/>
          <p:nvPr/>
        </p:nvSpPr>
        <p:spPr>
          <a:xfrm>
            <a:off x="7591680" y="1600200"/>
            <a:ext cx="8661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Part1.Average Computation (In-mapper combining) – Mapper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60" name="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5486040" cy="423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Part1.Average Computation (In-mapper combining) – Reducer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62" name="" descr=""/>
          <p:cNvPicPr/>
          <p:nvPr/>
        </p:nvPicPr>
        <p:blipFill>
          <a:blip r:embed="rId1"/>
          <a:stretch/>
        </p:blipFill>
        <p:spPr>
          <a:xfrm>
            <a:off x="1105920" y="2028600"/>
            <a:ext cx="6882480" cy="23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540000" y="119880"/>
            <a:ext cx="8999280" cy="10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Microsoft YaHei"/>
              </a:rPr>
              <a:t>Hadoop Project</a:t>
            </a:r>
            <a:br>
              <a:rPr sz="2400"/>
            </a:br>
            <a:r>
              <a:rPr b="0" lang="en-US" sz="2400" spc="-1" strike="noStrike">
                <a:latin typeface="Arial"/>
                <a:ea typeface="Microsoft YaHei"/>
              </a:rPr>
              <a:t>Part1.Average Computation (In-mapper combining) – Result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64" name="" descr=""/>
          <p:cNvPicPr/>
          <p:nvPr/>
        </p:nvPicPr>
        <p:blipFill>
          <a:blip r:embed="rId1"/>
          <a:stretch/>
        </p:blipFill>
        <p:spPr>
          <a:xfrm>
            <a:off x="7000560" y="1828800"/>
            <a:ext cx="2828880" cy="3784320"/>
          </a:xfrm>
          <a:prstGeom prst="rect">
            <a:avLst/>
          </a:prstGeom>
          <a:ln w="0">
            <a:noFill/>
          </a:ln>
        </p:spPr>
      </p:pic>
      <p:pic>
        <p:nvPicPr>
          <p:cNvPr id="565" name="" descr=""/>
          <p:cNvPicPr/>
          <p:nvPr/>
        </p:nvPicPr>
        <p:blipFill>
          <a:blip r:embed="rId2"/>
          <a:stretch/>
        </p:blipFill>
        <p:spPr>
          <a:xfrm>
            <a:off x="457200" y="2645640"/>
            <a:ext cx="5714640" cy="1240200"/>
          </a:xfrm>
          <a:prstGeom prst="rect">
            <a:avLst/>
          </a:prstGeom>
          <a:ln w="0">
            <a:noFill/>
          </a:ln>
        </p:spPr>
      </p:pic>
      <p:sp>
        <p:nvSpPr>
          <p:cNvPr id="566" name=""/>
          <p:cNvSpPr/>
          <p:nvPr/>
        </p:nvSpPr>
        <p:spPr>
          <a:xfrm>
            <a:off x="1828800" y="1946520"/>
            <a:ext cx="228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Input (access_log)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7772400" y="1371600"/>
            <a:ext cx="8661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2023-03-15T00:16:17Z</dcterms:created>
  <dc:creator/>
  <dc:description/>
  <dc:language>en-US</dc:language>
  <cp:lastModifiedBy/>
  <dcterms:modified xsi:type="dcterms:W3CDTF">2023-03-18T20:46:35Z</dcterms:modified>
  <cp:revision>58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