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5427134-74FC-4D82-B760-2B30F18641F8}"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A9EB6A4-0C22-4B86-A701-3A20089C454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F6A4192-BB40-4696-9936-DAC43394750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626667C-6B3D-48CD-A3FA-69393C80E3A1}"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AA9A656-6282-4C91-9F57-905508FF461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C8DBB6C-BDC9-4A6A-BF97-7424B8F6A8A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FBDAB09-375A-48D7-92E7-ACF1D625D24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493B631-1348-435B-902C-8A3F84CD13C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35C4677-FDB1-482D-8D04-66B4110D49C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6F3D0F7-6478-4CD3-9531-0F11C98137E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E158544-8F9F-4CF3-A221-182E9453171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D04E546-9E6F-4E6D-B1E9-240C7BEB01D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808187C-C5FA-4C2B-9F83-300AF2D3CD9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3DB404C-6278-472A-B3BF-E9DA7825DDA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16C4826-92C7-4FC7-9859-EECAAB8E8FF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2AF9D8F-BE9B-4327-AD1C-77834DBB961C}"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8CC1551-693D-461F-8438-65658104731B}"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AFA28B5-AF8F-478F-A787-EC6A0E88FAFF}"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56A7014-BC17-4F5D-B221-0A883923C566}"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B0B10FE-B886-42C4-94C5-FDF86178778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636555B-FD97-4DE5-AAC4-B03807A172D1}"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3C1EA66-D40E-444F-861D-D69CE2AA8BE5}"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A0EC443-EEA5-4474-84C8-D014D0ACA7A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9B986ED-72FE-4E03-8773-77A419E04D38}"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52229D5-1F29-46D0-A147-04BDB7A099A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9E7C1F6-A970-4DEC-9961-3B7A10360AA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F902A98-4307-4E0E-8741-3060B1BA52D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C7B2574-3DA9-4986-8633-601D21FDFDA2}"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C871C6A-3818-482E-BA38-0F34DD58C8E3}"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8557183-2E15-41E7-ACCF-B01C88DA0787}"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F5D2C7B-E440-4AE4-AE86-42B6595AF79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E17561F-BC53-4F3A-9F20-53364866BE2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161DABD-F246-41F6-8285-1AA87B694C2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516C0C1-8C3F-4E20-9251-3463237D3A1C}"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E949928-C915-4B34-8C5F-29F051050BC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924BDB1-62BC-4FBE-BE3A-CBEB520D98A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3760" y="5255280"/>
            <a:ext cx="3190680" cy="30096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7223760" y="5255280"/>
            <a:ext cx="2351160" cy="30096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6A0BA8FB-C694-4F49-9CAF-5FF156FE4316}" type="slidenum">
              <a:rPr b="0" lang="en-US"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504000" y="5255280"/>
            <a:ext cx="2351160" cy="300960"/>
          </a:xfrm>
          <a:prstGeom prst="rect">
            <a:avLst/>
          </a:prstGeom>
          <a:noFill/>
          <a:ln w="0">
            <a:noFill/>
          </a:ln>
        </p:spPr>
        <p:txBody>
          <a:bodyPr lIns="90000" rIns="90000" tIns="45000" bIns="45000" anchor="ctr">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latin typeface="Arial"/>
              </a:rPr>
              <a:t>Click to edit the title text format</a:t>
            </a:r>
            <a:endParaRPr b="0" lang="en-US" sz="18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3" name="PlaceHolder 3"/>
          <p:cNvSpPr>
            <a:spLocks noGrp="1"/>
          </p:cNvSpPr>
          <p:nvPr>
            <p:ph type="ftr" idx="4"/>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44" name="PlaceHolder 4"/>
          <p:cNvSpPr>
            <a:spLocks noGrp="1"/>
          </p:cNvSpPr>
          <p:nvPr>
            <p:ph type="sldNum" idx="5"/>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latin typeface="Times New Roman"/>
              </a:defRPr>
            </a:lvl1pPr>
          </a:lstStyle>
          <a:p>
            <a:pPr indent="0" algn="r">
              <a:lnSpc>
                <a:spcPct val="100000"/>
              </a:lnSpc>
              <a:buNone/>
              <a:tabLst>
                <a:tab algn="l" pos="0"/>
              </a:tabLst>
            </a:pPr>
            <a:fld id="{1A55100A-19CE-430C-B25C-53119BD33431}" type="slidenum">
              <a:rPr b="0" lang="en-US" sz="1400" spc="-1" strike="noStrike">
                <a:latin typeface="Times New Roman"/>
              </a:rPr>
              <a:t>&lt;number&gt;</a:t>
            </a:fld>
            <a:endParaRPr b="0" lang="en-US" sz="1400" spc="-1" strike="noStrike">
              <a:latin typeface="Times New Roman"/>
            </a:endParaRPr>
          </a:p>
        </p:txBody>
      </p:sp>
      <p:sp>
        <p:nvSpPr>
          <p:cNvPr id="45" name="PlaceHolder 5"/>
          <p:cNvSpPr>
            <a:spLocks noGrp="1"/>
          </p:cNvSpPr>
          <p:nvPr>
            <p:ph type="dt" idx="6"/>
          </p:nvPr>
        </p:nvSpPr>
        <p:spPr>
          <a:xfrm>
            <a:off x="504000" y="5165280"/>
            <a:ext cx="2347560" cy="38988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83" name="PlaceHolder 2"/>
          <p:cNvSpPr>
            <a:spLocks noGrp="1"/>
          </p:cNvSpPr>
          <p:nvPr>
            <p:ph type="sldNum" idx="8"/>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latin typeface="Times New Roman"/>
              </a:defRPr>
            </a:lvl1pPr>
          </a:lstStyle>
          <a:p>
            <a:pPr indent="0" algn="r">
              <a:lnSpc>
                <a:spcPct val="100000"/>
              </a:lnSpc>
              <a:buNone/>
              <a:tabLst>
                <a:tab algn="l" pos="0"/>
              </a:tabLst>
            </a:pPr>
            <a:fld id="{307C8716-EF0C-4E72-9254-A4B048D993FC}" type="slidenum">
              <a:rPr b="0" lang="en-US" sz="1400" spc="-1" strike="noStrike">
                <a:latin typeface="Times New Roman"/>
              </a:rPr>
              <a:t>&lt;number&gt;</a:t>
            </a:fld>
            <a:endParaRPr b="0" lang="en-US" sz="1400" spc="-1" strike="noStrike">
              <a:latin typeface="Times New Roman"/>
            </a:endParaRPr>
          </a:p>
        </p:txBody>
      </p:sp>
      <p:sp>
        <p:nvSpPr>
          <p:cNvPr id="84" name="PlaceHolder 3"/>
          <p:cNvSpPr>
            <a:spLocks noGrp="1"/>
          </p:cNvSpPr>
          <p:nvPr>
            <p:ph type="dt" idx="9"/>
          </p:nvPr>
        </p:nvSpPr>
        <p:spPr>
          <a:xfrm>
            <a:off x="504000" y="5165280"/>
            <a:ext cx="2347560" cy="38988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1600200" y="1047600"/>
            <a:ext cx="7085880" cy="1220760"/>
          </a:xfrm>
          <a:prstGeom prst="rect">
            <a:avLst/>
          </a:prstGeom>
          <a:noFill/>
          <a:ln w="0">
            <a:noFill/>
          </a:ln>
        </p:spPr>
        <p:style>
          <a:lnRef idx="0"/>
          <a:fillRef idx="0"/>
          <a:effectRef idx="0"/>
          <a:fontRef idx="minor"/>
        </p:style>
        <p:txBody>
          <a:bodyPr lIns="0" rIns="0" tIns="0" bIns="0" anchor="ctr">
            <a:noAutofit/>
          </a:bodyPr>
          <a:p>
            <a:pPr algn="ctr">
              <a:lnSpc>
                <a:spcPct val="150000"/>
              </a:lnSpc>
            </a:pPr>
            <a:r>
              <a:rPr b="0" lang="en-US" sz="3200" spc="-1" strike="noStrike">
                <a:solidFill>
                  <a:srgbClr val="000000"/>
                </a:solidFill>
                <a:latin typeface="Calibri"/>
                <a:ea typeface="DejaVu Sans"/>
              </a:rPr>
              <a:t>Sharing and exchange of used goods Web</a:t>
            </a:r>
            <a:br>
              <a:rPr sz="3200"/>
            </a:br>
            <a:r>
              <a:rPr b="0" lang="en-US" sz="3200" spc="-1" strike="noStrike">
                <a:solidFill>
                  <a:srgbClr val="000000"/>
                </a:solidFill>
                <a:latin typeface="Calibri"/>
                <a:ea typeface="DejaVu Sans"/>
              </a:rPr>
              <a:t>UI Design</a:t>
            </a:r>
            <a:endParaRPr b="0" lang="en-US" sz="3200" spc="-1" strike="noStrike">
              <a:latin typeface="Arial"/>
            </a:endParaRPr>
          </a:p>
        </p:txBody>
      </p:sp>
      <p:sp>
        <p:nvSpPr>
          <p:cNvPr id="124" name=""/>
          <p:cNvSpPr/>
          <p:nvPr/>
        </p:nvSpPr>
        <p:spPr>
          <a:xfrm>
            <a:off x="2057400" y="3200400"/>
            <a:ext cx="7085880" cy="1199520"/>
          </a:xfrm>
          <a:prstGeom prst="rect">
            <a:avLst/>
          </a:prstGeom>
          <a:noFill/>
          <a:ln w="0">
            <a:noFill/>
          </a:ln>
        </p:spPr>
        <p:style>
          <a:lnRef idx="0"/>
          <a:fillRef idx="0"/>
          <a:effectRef idx="0"/>
          <a:fontRef idx="minor"/>
        </p:style>
        <p:txBody>
          <a:bodyPr lIns="0" rIns="0" tIns="0" bIns="0" anchor="ctr">
            <a:noAutofit/>
          </a:bodyPr>
          <a:p>
            <a:pPr algn="r">
              <a:lnSpc>
                <a:spcPct val="150000"/>
              </a:lnSpc>
            </a:pPr>
            <a:r>
              <a:rPr b="0" lang="en-US" sz="2100" spc="-1" strike="noStrike">
                <a:solidFill>
                  <a:srgbClr val="000000"/>
                </a:solidFill>
                <a:latin typeface="Calibri"/>
                <a:ea typeface="DejaVu Sans"/>
              </a:rPr>
              <a:t>Professor: Asaad Saad</a:t>
            </a:r>
            <a:br>
              <a:rPr sz="2100"/>
            </a:br>
            <a:r>
              <a:rPr b="0" lang="en-US" sz="2100" spc="-1" strike="noStrike">
                <a:solidFill>
                  <a:srgbClr val="000000"/>
                </a:solidFill>
                <a:latin typeface="Calibri"/>
                <a:ea typeface="DejaVu Sans"/>
              </a:rPr>
              <a:t>Student: Thi Thu Hang Nguyen (615716)</a:t>
            </a:r>
            <a:br>
              <a:rPr sz="2100"/>
            </a:br>
            <a:r>
              <a:rPr b="0" lang="en-US" sz="2100" spc="-1" strike="noStrike">
                <a:solidFill>
                  <a:srgbClr val="000000"/>
                </a:solidFill>
                <a:latin typeface="Calibri"/>
                <a:ea typeface="DejaVu Sans"/>
              </a:rPr>
              <a:t>Student: Xuan Giap Nguyen (615643)</a:t>
            </a:r>
            <a:endParaRPr b="0" lang="en-US" sz="2100" spc="-1" strike="noStrike">
              <a:latin typeface="Arial"/>
            </a:endParaRPr>
          </a:p>
        </p:txBody>
      </p:sp>
      <p:sp>
        <p:nvSpPr>
          <p:cNvPr id="125" name=""/>
          <p:cNvSpPr/>
          <p:nvPr/>
        </p:nvSpPr>
        <p:spPr>
          <a:xfrm>
            <a:off x="4114800" y="556920"/>
            <a:ext cx="1599480" cy="8139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3200" spc="-1" strike="noStrike">
                <a:solidFill>
                  <a:srgbClr val="000000"/>
                </a:solidFill>
                <a:latin typeface="Calibri"/>
                <a:ea typeface="DejaVu Sans"/>
              </a:rPr>
              <a:t>Group 10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Rectangle 40"/>
          <p:cNvSpPr/>
          <p:nvPr/>
        </p:nvSpPr>
        <p:spPr>
          <a:xfrm>
            <a:off x="171360" y="944640"/>
            <a:ext cx="9403200" cy="459288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9" name="PlaceHolder 1"/>
          <p:cNvSpPr>
            <a:spLocks noGrp="1"/>
          </p:cNvSpPr>
          <p:nvPr>
            <p:ph type="title"/>
          </p:nvPr>
        </p:nvSpPr>
        <p:spPr>
          <a:xfrm>
            <a:off x="504000" y="0"/>
            <a:ext cx="9070920" cy="94392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4400" spc="-1" strike="noStrike">
                <a:solidFill>
                  <a:srgbClr val="000000"/>
                </a:solidFill>
                <a:latin typeface="Calibri"/>
              </a:rPr>
              <a:t>Sign Up</a:t>
            </a:r>
            <a:endParaRPr b="0" lang="en-US" sz="4400" spc="-1" strike="noStrike">
              <a:latin typeface="Arial"/>
            </a:endParaRPr>
          </a:p>
        </p:txBody>
      </p:sp>
      <p:sp>
        <p:nvSpPr>
          <p:cNvPr id="390" name="Rectangle 41"/>
          <p:cNvSpPr/>
          <p:nvPr/>
        </p:nvSpPr>
        <p:spPr>
          <a:xfrm>
            <a:off x="2113920" y="1055880"/>
            <a:ext cx="297000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1" name="TextBox 38"/>
          <p:cNvSpPr/>
          <p:nvPr/>
        </p:nvSpPr>
        <p:spPr>
          <a:xfrm>
            <a:off x="487800" y="1114920"/>
            <a:ext cx="795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Name:</a:t>
            </a:r>
            <a:endParaRPr b="0" lang="en-US" sz="1800" spc="-1" strike="noStrike">
              <a:latin typeface="Arial"/>
            </a:endParaRPr>
          </a:p>
        </p:txBody>
      </p:sp>
      <p:sp>
        <p:nvSpPr>
          <p:cNvPr id="392" name="Rectangle 42"/>
          <p:cNvSpPr/>
          <p:nvPr/>
        </p:nvSpPr>
        <p:spPr>
          <a:xfrm>
            <a:off x="2113920" y="2020680"/>
            <a:ext cx="297000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3" name="TextBox 39"/>
          <p:cNvSpPr/>
          <p:nvPr/>
        </p:nvSpPr>
        <p:spPr>
          <a:xfrm>
            <a:off x="512640" y="2079720"/>
            <a:ext cx="1120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Password:</a:t>
            </a:r>
            <a:endParaRPr b="0" lang="en-US" sz="1800" spc="-1" strike="noStrike">
              <a:latin typeface="Arial"/>
            </a:endParaRPr>
          </a:p>
        </p:txBody>
      </p:sp>
      <p:sp>
        <p:nvSpPr>
          <p:cNvPr id="394" name="Rectangle 43"/>
          <p:cNvSpPr/>
          <p:nvPr/>
        </p:nvSpPr>
        <p:spPr>
          <a:xfrm>
            <a:off x="2113920" y="3665520"/>
            <a:ext cx="297000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5" name="TextBox 40"/>
          <p:cNvSpPr/>
          <p:nvPr/>
        </p:nvSpPr>
        <p:spPr>
          <a:xfrm>
            <a:off x="490320" y="3692520"/>
            <a:ext cx="8341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Phone:</a:t>
            </a:r>
            <a:endParaRPr b="0" lang="en-US" sz="1800" spc="-1" strike="noStrike">
              <a:latin typeface="Arial"/>
            </a:endParaRPr>
          </a:p>
        </p:txBody>
      </p:sp>
      <p:sp>
        <p:nvSpPr>
          <p:cNvPr id="396" name="TextBox 41"/>
          <p:cNvSpPr/>
          <p:nvPr/>
        </p:nvSpPr>
        <p:spPr>
          <a:xfrm>
            <a:off x="486360" y="1587240"/>
            <a:ext cx="748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Email:</a:t>
            </a:r>
            <a:endParaRPr b="0" lang="en-US" sz="1800" spc="-1" strike="noStrike">
              <a:latin typeface="Arial"/>
            </a:endParaRPr>
          </a:p>
        </p:txBody>
      </p:sp>
      <p:sp>
        <p:nvSpPr>
          <p:cNvPr id="397" name="Rectangle 44"/>
          <p:cNvSpPr/>
          <p:nvPr/>
        </p:nvSpPr>
        <p:spPr>
          <a:xfrm>
            <a:off x="2113920" y="1534680"/>
            <a:ext cx="297000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8" name="Rectangle 45"/>
          <p:cNvSpPr/>
          <p:nvPr/>
        </p:nvSpPr>
        <p:spPr>
          <a:xfrm>
            <a:off x="2113920" y="2532600"/>
            <a:ext cx="7341480" cy="99072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99" name="TextBox 42"/>
          <p:cNvSpPr/>
          <p:nvPr/>
        </p:nvSpPr>
        <p:spPr>
          <a:xfrm>
            <a:off x="499680" y="2591280"/>
            <a:ext cx="9849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Address:</a:t>
            </a:r>
            <a:endParaRPr b="0" lang="en-US" sz="1800" spc="-1" strike="noStrike">
              <a:latin typeface="Arial"/>
            </a:endParaRPr>
          </a:p>
        </p:txBody>
      </p:sp>
      <p:sp>
        <p:nvSpPr>
          <p:cNvPr id="400" name="TextBox 43"/>
          <p:cNvSpPr/>
          <p:nvPr/>
        </p:nvSpPr>
        <p:spPr>
          <a:xfrm>
            <a:off x="498240" y="4278960"/>
            <a:ext cx="838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Avatar:</a:t>
            </a:r>
            <a:endParaRPr b="0" lang="en-US" sz="1800" spc="-1" strike="noStrike">
              <a:latin typeface="Arial"/>
            </a:endParaRPr>
          </a:p>
        </p:txBody>
      </p:sp>
      <p:sp>
        <p:nvSpPr>
          <p:cNvPr id="401" name="Rounded Rectangle 16"/>
          <p:cNvSpPr/>
          <p:nvPr/>
        </p:nvSpPr>
        <p:spPr>
          <a:xfrm>
            <a:off x="5085360" y="5099040"/>
            <a:ext cx="1227600" cy="32040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800" spc="-1" strike="noStrike">
                <a:solidFill>
                  <a:schemeClr val="lt1"/>
                </a:solidFill>
                <a:latin typeface="Calibri"/>
                <a:ea typeface="DejaVu Sans"/>
              </a:rPr>
              <a:t>OK</a:t>
            </a:r>
            <a:endParaRPr b="0" lang="en-US" sz="1800" spc="-1" strike="noStrike">
              <a:latin typeface="Arial"/>
            </a:endParaRPr>
          </a:p>
        </p:txBody>
      </p:sp>
      <p:sp>
        <p:nvSpPr>
          <p:cNvPr id="402" name="Rounded Rectangle 17"/>
          <p:cNvSpPr/>
          <p:nvPr/>
        </p:nvSpPr>
        <p:spPr>
          <a:xfrm>
            <a:off x="3142440" y="5099040"/>
            <a:ext cx="1227600" cy="32040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800" spc="-1" strike="noStrike">
                <a:solidFill>
                  <a:schemeClr val="lt1"/>
                </a:solidFill>
                <a:latin typeface="Calibri"/>
                <a:ea typeface="DejaVu Sans"/>
              </a:rPr>
              <a:t>Cancel</a:t>
            </a:r>
            <a:endParaRPr b="0" lang="en-US" sz="1800" spc="-1" strike="noStrike">
              <a:latin typeface="Arial"/>
            </a:endParaRPr>
          </a:p>
        </p:txBody>
      </p:sp>
      <p:sp>
        <p:nvSpPr>
          <p:cNvPr id="403" name="Rectangle 46"/>
          <p:cNvSpPr/>
          <p:nvPr/>
        </p:nvSpPr>
        <p:spPr>
          <a:xfrm>
            <a:off x="2113920" y="4278960"/>
            <a:ext cx="297000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4" name="TextBox 44"/>
          <p:cNvSpPr/>
          <p:nvPr/>
        </p:nvSpPr>
        <p:spPr>
          <a:xfrm>
            <a:off x="2290320" y="2601000"/>
            <a:ext cx="802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Street:</a:t>
            </a:r>
            <a:endParaRPr b="0" lang="en-US" sz="1800" spc="-1" strike="noStrike">
              <a:latin typeface="Arial"/>
            </a:endParaRPr>
          </a:p>
        </p:txBody>
      </p:sp>
      <p:sp>
        <p:nvSpPr>
          <p:cNvPr id="405" name="Rectangle 47"/>
          <p:cNvSpPr/>
          <p:nvPr/>
        </p:nvSpPr>
        <p:spPr>
          <a:xfrm>
            <a:off x="3142440" y="2600640"/>
            <a:ext cx="171324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6" name="TextBox 45"/>
          <p:cNvSpPr/>
          <p:nvPr/>
        </p:nvSpPr>
        <p:spPr>
          <a:xfrm>
            <a:off x="5782680" y="2606760"/>
            <a:ext cx="5947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City:</a:t>
            </a:r>
            <a:endParaRPr b="0" lang="en-US" sz="1800" spc="-1" strike="noStrike">
              <a:latin typeface="Arial"/>
            </a:endParaRPr>
          </a:p>
        </p:txBody>
      </p:sp>
      <p:sp>
        <p:nvSpPr>
          <p:cNvPr id="407" name="Rectangle 48"/>
          <p:cNvSpPr/>
          <p:nvPr/>
        </p:nvSpPr>
        <p:spPr>
          <a:xfrm>
            <a:off x="6753240" y="2606400"/>
            <a:ext cx="171324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08" name="TextBox 46"/>
          <p:cNvSpPr/>
          <p:nvPr/>
        </p:nvSpPr>
        <p:spPr>
          <a:xfrm>
            <a:off x="2287080" y="3064680"/>
            <a:ext cx="7153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State:</a:t>
            </a:r>
            <a:endParaRPr b="0" lang="en-US" sz="1800" spc="-1" strike="noStrike">
              <a:latin typeface="Arial"/>
            </a:endParaRPr>
          </a:p>
        </p:txBody>
      </p:sp>
      <p:sp>
        <p:nvSpPr>
          <p:cNvPr id="409" name="Rectangle 49"/>
          <p:cNvSpPr/>
          <p:nvPr/>
        </p:nvSpPr>
        <p:spPr>
          <a:xfrm>
            <a:off x="3142440" y="3063600"/>
            <a:ext cx="171324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0" name="TextBox 47"/>
          <p:cNvSpPr/>
          <p:nvPr/>
        </p:nvSpPr>
        <p:spPr>
          <a:xfrm>
            <a:off x="5697720" y="3115080"/>
            <a:ext cx="9972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ZipCode:</a:t>
            </a:r>
            <a:endParaRPr b="0" lang="en-US" sz="1800" spc="-1" strike="noStrike">
              <a:latin typeface="Arial"/>
            </a:endParaRPr>
          </a:p>
        </p:txBody>
      </p:sp>
      <p:sp>
        <p:nvSpPr>
          <p:cNvPr id="411" name="Rectangle 50"/>
          <p:cNvSpPr/>
          <p:nvPr/>
        </p:nvSpPr>
        <p:spPr>
          <a:xfrm>
            <a:off x="6753240" y="3097800"/>
            <a:ext cx="171324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2" name="Rounded Rectangle 18"/>
          <p:cNvSpPr/>
          <p:nvPr/>
        </p:nvSpPr>
        <p:spPr>
          <a:xfrm>
            <a:off x="5208480" y="4321800"/>
            <a:ext cx="631080" cy="320400"/>
          </a:xfrm>
          <a:prstGeom prst="roundRect">
            <a:avLst>
              <a:gd name="adj" fmla="val 16667"/>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0" rIns="0" tIns="0" bIns="0" anchor="t">
            <a:noAutofit/>
          </a:bodyPr>
          <a:p>
            <a:pPr algn="ctr">
              <a:lnSpc>
                <a:spcPct val="100000"/>
              </a:lnSpc>
            </a:pPr>
            <a:r>
              <a:rPr b="0" lang="en-US" sz="1800" spc="-1" strike="noStrike">
                <a:solidFill>
                  <a:srgbClr val="000000"/>
                </a:solidFill>
                <a:latin typeface="Calibri"/>
                <a:ea typeface="DejaVu Sans"/>
              </a:rPr>
              <a:t>...</a:t>
            </a:r>
            <a:endParaRPr b="0" lang="en-US" sz="1800" spc="-1" strike="noStrike">
              <a:latin typeface="Arial"/>
            </a:endParaRPr>
          </a:p>
        </p:txBody>
      </p:sp>
      <p:sp>
        <p:nvSpPr>
          <p:cNvPr id="413" name="Rectangle 51"/>
          <p:cNvSpPr/>
          <p:nvPr/>
        </p:nvSpPr>
        <p:spPr>
          <a:xfrm>
            <a:off x="6513840" y="2020680"/>
            <a:ext cx="294156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14" name="TextBox 48"/>
          <p:cNvSpPr/>
          <p:nvPr/>
        </p:nvSpPr>
        <p:spPr>
          <a:xfrm>
            <a:off x="5249520" y="1931400"/>
            <a:ext cx="111168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Password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Confirm:</a:t>
            </a:r>
            <a:endParaRPr b="0" lang="en-US" sz="1800" spc="-1" strike="noStrike">
              <a:latin typeface="Arial"/>
            </a:endParaRPr>
          </a:p>
        </p:txBody>
      </p:sp>
      <p:sp>
        <p:nvSpPr>
          <p:cNvPr id="415" name=""/>
          <p:cNvSpPr/>
          <p:nvPr/>
        </p:nvSpPr>
        <p:spPr>
          <a:xfrm flipV="1">
            <a:off x="6438600" y="5029560"/>
            <a:ext cx="457200" cy="228600"/>
          </a:xfrm>
          <a:prstGeom prst="line">
            <a:avLst/>
          </a:prstGeom>
          <a:ln w="0">
            <a:solidFill>
              <a:srgbClr val="3465a4"/>
            </a:solidFill>
            <a:tailEnd len="med" type="triangle" w="med"/>
          </a:ln>
        </p:spPr>
        <p:style>
          <a:lnRef idx="0"/>
          <a:fillRef idx="0"/>
          <a:effectRef idx="0"/>
          <a:fontRef idx="minor"/>
        </p:style>
      </p:sp>
      <p:sp>
        <p:nvSpPr>
          <p:cNvPr id="416" name=""/>
          <p:cNvSpPr/>
          <p:nvPr/>
        </p:nvSpPr>
        <p:spPr>
          <a:xfrm>
            <a:off x="6895800" y="4572360"/>
            <a:ext cx="13708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Calibri"/>
                <a:ea typeface="DejaVu Sans"/>
              </a:rPr>
              <a:t>Log in page</a:t>
            </a:r>
            <a:endParaRPr b="0" lang="en-US" sz="1200" spc="-1" strike="noStrike">
              <a:latin typeface="Arial"/>
            </a:endParaRPr>
          </a:p>
        </p:txBody>
      </p:sp>
      <p:sp>
        <p:nvSpPr>
          <p:cNvPr id="417" name=""/>
          <p:cNvSpPr/>
          <p:nvPr/>
        </p:nvSpPr>
        <p:spPr>
          <a:xfrm flipH="1">
            <a:off x="2360160" y="5258160"/>
            <a:ext cx="685800" cy="360"/>
          </a:xfrm>
          <a:prstGeom prst="line">
            <a:avLst/>
          </a:prstGeom>
          <a:ln w="0">
            <a:solidFill>
              <a:srgbClr val="3465a4"/>
            </a:solidFill>
            <a:tailEnd len="med" type="triangle" w="med"/>
          </a:ln>
        </p:spPr>
        <p:style>
          <a:lnRef idx="0"/>
          <a:fillRef idx="0"/>
          <a:effectRef idx="0"/>
          <a:fontRef idx="minor"/>
        </p:style>
      </p:sp>
      <p:sp>
        <p:nvSpPr>
          <p:cNvPr id="418" name=""/>
          <p:cNvSpPr/>
          <p:nvPr/>
        </p:nvSpPr>
        <p:spPr>
          <a:xfrm>
            <a:off x="988560" y="5029560"/>
            <a:ext cx="13708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Calibri"/>
                <a:ea typeface="DejaVu Sans"/>
              </a:rPr>
              <a:t>Guest Home page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Title 3"/>
          <p:cNvSpPr/>
          <p:nvPr/>
        </p:nvSpPr>
        <p:spPr>
          <a:xfrm>
            <a:off x="529560" y="2027160"/>
            <a:ext cx="9070920" cy="943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Thank you</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
          <p:cNvSpPr/>
          <p:nvPr/>
        </p:nvSpPr>
        <p:spPr>
          <a:xfrm>
            <a:off x="1416960" y="453240"/>
            <a:ext cx="6628680" cy="4575240"/>
          </a:xfrm>
          <a:prstGeom prst="rect">
            <a:avLst/>
          </a:prstGeom>
          <a:solidFill>
            <a:srgbClr val="ffffff"/>
          </a:solidFill>
          <a:ln w="0">
            <a:solidFill>
              <a:srgbClr val="3465a4"/>
            </a:solidFill>
          </a:ln>
        </p:spPr>
        <p:style>
          <a:lnRef idx="0"/>
          <a:fillRef idx="0"/>
          <a:effectRef idx="0"/>
          <a:fontRef idx="minor"/>
        </p:style>
      </p:sp>
      <p:sp>
        <p:nvSpPr>
          <p:cNvPr id="127" name=""/>
          <p:cNvSpPr/>
          <p:nvPr/>
        </p:nvSpPr>
        <p:spPr>
          <a:xfrm>
            <a:off x="1416960" y="457200"/>
            <a:ext cx="6628680" cy="279360"/>
          </a:xfrm>
          <a:prstGeom prst="rect">
            <a:avLst/>
          </a:prstGeom>
          <a:solidFill>
            <a:srgbClr val="ffffff"/>
          </a:solidFill>
          <a:ln w="0">
            <a:solidFill>
              <a:srgbClr val="3465a4"/>
            </a:solidFill>
          </a:ln>
        </p:spPr>
        <p:style>
          <a:lnRef idx="0"/>
          <a:fillRef idx="0"/>
          <a:effectRef idx="0"/>
          <a:fontRef idx="minor"/>
        </p:style>
      </p:sp>
      <p:sp>
        <p:nvSpPr>
          <p:cNvPr id="128" name=""/>
          <p:cNvSpPr/>
          <p:nvPr/>
        </p:nvSpPr>
        <p:spPr>
          <a:xfrm>
            <a:off x="6400800" y="453240"/>
            <a:ext cx="9136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Sign up</a:t>
            </a:r>
            <a:endParaRPr b="0" lang="en-US" sz="1200" spc="-1" strike="noStrike">
              <a:latin typeface="Arial"/>
            </a:endParaRPr>
          </a:p>
        </p:txBody>
      </p:sp>
      <p:sp>
        <p:nvSpPr>
          <p:cNvPr id="129" name=""/>
          <p:cNvSpPr/>
          <p:nvPr/>
        </p:nvSpPr>
        <p:spPr>
          <a:xfrm>
            <a:off x="7315200" y="457560"/>
            <a:ext cx="73044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Log in</a:t>
            </a:r>
            <a:endParaRPr b="0" lang="en-US" sz="1200" spc="-1" strike="noStrike">
              <a:latin typeface="Arial"/>
            </a:endParaRPr>
          </a:p>
        </p:txBody>
      </p:sp>
      <p:sp>
        <p:nvSpPr>
          <p:cNvPr id="130" name=""/>
          <p:cNvSpPr/>
          <p:nvPr/>
        </p:nvSpPr>
        <p:spPr>
          <a:xfrm>
            <a:off x="1416960" y="4800600"/>
            <a:ext cx="6628680" cy="227880"/>
          </a:xfrm>
          <a:prstGeom prst="rect">
            <a:avLst/>
          </a:prstGeom>
          <a:solidFill>
            <a:srgbClr val="ffffff"/>
          </a:solidFill>
          <a:ln w="0">
            <a:solidFill>
              <a:srgbClr val="3465a4"/>
            </a:solidFill>
          </a:ln>
        </p:spPr>
        <p:style>
          <a:lnRef idx="0"/>
          <a:fillRef idx="0"/>
          <a:effectRef idx="0"/>
          <a:fontRef idx="minor"/>
        </p:style>
      </p:sp>
      <p:sp>
        <p:nvSpPr>
          <p:cNvPr id="131" name=""/>
          <p:cNvSpPr/>
          <p:nvPr/>
        </p:nvSpPr>
        <p:spPr>
          <a:xfrm>
            <a:off x="6217560" y="4785480"/>
            <a:ext cx="1828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@2023 - MIU</a:t>
            </a:r>
            <a:endParaRPr b="0" lang="en-US" sz="1200" spc="-1" strike="noStrike">
              <a:latin typeface="Arial"/>
            </a:endParaRPr>
          </a:p>
        </p:txBody>
      </p:sp>
      <p:sp>
        <p:nvSpPr>
          <p:cNvPr id="132" name=""/>
          <p:cNvSpPr/>
          <p:nvPr/>
        </p:nvSpPr>
        <p:spPr>
          <a:xfrm>
            <a:off x="1416960" y="737280"/>
            <a:ext cx="6628680" cy="456480"/>
          </a:xfrm>
          <a:prstGeom prst="rect">
            <a:avLst/>
          </a:prstGeom>
          <a:solidFill>
            <a:srgbClr val="ffffff"/>
          </a:solidFill>
          <a:ln w="0">
            <a:solidFill>
              <a:srgbClr val="3465a4"/>
            </a:solidFill>
          </a:ln>
        </p:spPr>
        <p:style>
          <a:lnRef idx="0"/>
          <a:fillRef idx="0"/>
          <a:effectRef idx="0"/>
          <a:fontRef idx="minor"/>
        </p:style>
      </p:sp>
      <p:sp>
        <p:nvSpPr>
          <p:cNvPr id="133" name=""/>
          <p:cNvSpPr/>
          <p:nvPr/>
        </p:nvSpPr>
        <p:spPr>
          <a:xfrm>
            <a:off x="1371600" y="89928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State</a:t>
            </a:r>
            <a:endParaRPr b="0" lang="en-US" sz="1200" spc="-1" strike="noStrike">
              <a:latin typeface="Arial"/>
            </a:endParaRPr>
          </a:p>
        </p:txBody>
      </p:sp>
      <p:sp>
        <p:nvSpPr>
          <p:cNvPr id="134" name=""/>
          <p:cNvSpPr/>
          <p:nvPr/>
        </p:nvSpPr>
        <p:spPr>
          <a:xfrm>
            <a:off x="2057400" y="914400"/>
            <a:ext cx="685080" cy="227880"/>
          </a:xfrm>
          <a:prstGeom prst="rect">
            <a:avLst/>
          </a:prstGeom>
          <a:solidFill>
            <a:srgbClr val="ffffff"/>
          </a:solidFill>
          <a:ln w="0">
            <a:solidFill>
              <a:srgbClr val="3465a4"/>
            </a:solidFill>
          </a:ln>
        </p:spPr>
        <p:style>
          <a:lnRef idx="0"/>
          <a:fillRef idx="0"/>
          <a:effectRef idx="0"/>
          <a:fontRef idx="minor"/>
        </p:style>
      </p:sp>
      <p:sp>
        <p:nvSpPr>
          <p:cNvPr id="135" name=""/>
          <p:cNvSpPr/>
          <p:nvPr/>
        </p:nvSpPr>
        <p:spPr>
          <a:xfrm>
            <a:off x="2971800" y="9144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City</a:t>
            </a:r>
            <a:endParaRPr b="0" lang="en-US" sz="1200" spc="-1" strike="noStrike">
              <a:latin typeface="Arial"/>
            </a:endParaRPr>
          </a:p>
        </p:txBody>
      </p:sp>
      <p:sp>
        <p:nvSpPr>
          <p:cNvPr id="136" name=""/>
          <p:cNvSpPr/>
          <p:nvPr/>
        </p:nvSpPr>
        <p:spPr>
          <a:xfrm>
            <a:off x="3657600" y="914400"/>
            <a:ext cx="685080" cy="227880"/>
          </a:xfrm>
          <a:prstGeom prst="rect">
            <a:avLst/>
          </a:prstGeom>
          <a:solidFill>
            <a:srgbClr val="ffffff"/>
          </a:solidFill>
          <a:ln w="0">
            <a:solidFill>
              <a:srgbClr val="3465a4"/>
            </a:solidFill>
          </a:ln>
        </p:spPr>
        <p:style>
          <a:lnRef idx="0"/>
          <a:fillRef idx="0"/>
          <a:effectRef idx="0"/>
          <a:fontRef idx="minor"/>
        </p:style>
      </p:sp>
      <p:sp>
        <p:nvSpPr>
          <p:cNvPr id="137" name=""/>
          <p:cNvSpPr/>
          <p:nvPr/>
        </p:nvSpPr>
        <p:spPr>
          <a:xfrm>
            <a:off x="5522400" y="914400"/>
            <a:ext cx="685080" cy="227880"/>
          </a:xfrm>
          <a:prstGeom prst="rect">
            <a:avLst/>
          </a:prstGeom>
          <a:solidFill>
            <a:srgbClr val="ffffff"/>
          </a:solidFill>
          <a:ln w="0">
            <a:solidFill>
              <a:srgbClr val="3465a4"/>
            </a:solidFill>
          </a:ln>
        </p:spPr>
        <p:style>
          <a:lnRef idx="0"/>
          <a:fillRef idx="0"/>
          <a:effectRef idx="0"/>
          <a:fontRef idx="minor"/>
        </p:style>
      </p:sp>
      <p:sp>
        <p:nvSpPr>
          <p:cNvPr id="138" name=""/>
          <p:cNvSpPr/>
          <p:nvPr/>
        </p:nvSpPr>
        <p:spPr>
          <a:xfrm>
            <a:off x="4800600" y="9144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Category</a:t>
            </a:r>
            <a:endParaRPr b="0" lang="en-US" sz="1200" spc="-1" strike="noStrike">
              <a:latin typeface="Arial"/>
            </a:endParaRPr>
          </a:p>
        </p:txBody>
      </p:sp>
      <p:sp>
        <p:nvSpPr>
          <p:cNvPr id="139" name=""/>
          <p:cNvSpPr/>
          <p:nvPr/>
        </p:nvSpPr>
        <p:spPr>
          <a:xfrm>
            <a:off x="6400800" y="89928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Status</a:t>
            </a:r>
            <a:endParaRPr b="0" lang="en-US" sz="1200" spc="-1" strike="noStrike">
              <a:latin typeface="Arial"/>
            </a:endParaRPr>
          </a:p>
        </p:txBody>
      </p:sp>
      <p:sp>
        <p:nvSpPr>
          <p:cNvPr id="140" name=""/>
          <p:cNvSpPr/>
          <p:nvPr/>
        </p:nvSpPr>
        <p:spPr>
          <a:xfrm>
            <a:off x="7086600" y="899280"/>
            <a:ext cx="685080" cy="227880"/>
          </a:xfrm>
          <a:prstGeom prst="rect">
            <a:avLst/>
          </a:prstGeom>
          <a:solidFill>
            <a:srgbClr val="ffffff"/>
          </a:solidFill>
          <a:ln w="0">
            <a:solidFill>
              <a:srgbClr val="3465a4"/>
            </a:solidFill>
          </a:ln>
        </p:spPr>
        <p:style>
          <a:lnRef idx="0"/>
          <a:fillRef idx="0"/>
          <a:effectRef idx="0"/>
          <a:fontRef idx="minor"/>
        </p:style>
      </p:sp>
      <p:sp>
        <p:nvSpPr>
          <p:cNvPr id="141" name=""/>
          <p:cNvSpPr/>
          <p:nvPr/>
        </p:nvSpPr>
        <p:spPr>
          <a:xfrm>
            <a:off x="2286000" y="1263600"/>
            <a:ext cx="4799880" cy="263880"/>
          </a:xfrm>
          <a:prstGeom prst="rect">
            <a:avLst/>
          </a:prstGeom>
          <a:solidFill>
            <a:srgbClr val="ffffff"/>
          </a:solidFill>
          <a:ln w="0">
            <a:solidFill>
              <a:srgbClr val="3465a4"/>
            </a:solidFill>
          </a:ln>
        </p:spPr>
        <p:style>
          <a:lnRef idx="0"/>
          <a:fillRef idx="0"/>
          <a:effectRef idx="0"/>
          <a:fontRef idx="minor"/>
        </p:style>
      </p:sp>
      <p:sp>
        <p:nvSpPr>
          <p:cNvPr id="142" name=""/>
          <p:cNvSpPr/>
          <p:nvPr/>
        </p:nvSpPr>
        <p:spPr>
          <a:xfrm>
            <a:off x="7194600" y="12636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Search</a:t>
            </a:r>
            <a:endParaRPr b="0" lang="en-US" sz="1200" spc="-1" strike="noStrike">
              <a:latin typeface="Arial"/>
            </a:endParaRPr>
          </a:p>
        </p:txBody>
      </p:sp>
      <p:sp>
        <p:nvSpPr>
          <p:cNvPr id="143" name=""/>
          <p:cNvSpPr/>
          <p:nvPr/>
        </p:nvSpPr>
        <p:spPr>
          <a:xfrm>
            <a:off x="1515600" y="128448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Newest</a:t>
            </a:r>
            <a:endParaRPr b="0" lang="en-US" sz="1200" spc="-1" strike="noStrike">
              <a:latin typeface="Arial"/>
            </a:endParaRPr>
          </a:p>
        </p:txBody>
      </p:sp>
      <p:sp>
        <p:nvSpPr>
          <p:cNvPr id="144" name=""/>
          <p:cNvSpPr/>
          <p:nvPr/>
        </p:nvSpPr>
        <p:spPr>
          <a:xfrm>
            <a:off x="228600" y="13950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Oldest</a:t>
            </a:r>
            <a:endParaRPr b="0" lang="en-US" sz="1200" spc="-1" strike="noStrike">
              <a:latin typeface="Arial"/>
            </a:endParaRPr>
          </a:p>
        </p:txBody>
      </p:sp>
      <p:sp>
        <p:nvSpPr>
          <p:cNvPr id="145" name=""/>
          <p:cNvSpPr/>
          <p:nvPr/>
        </p:nvSpPr>
        <p:spPr>
          <a:xfrm>
            <a:off x="228960" y="158508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 → $$$</a:t>
            </a:r>
            <a:endParaRPr b="0" lang="en-US" sz="1200" spc="-1" strike="noStrike">
              <a:latin typeface="Arial"/>
            </a:endParaRPr>
          </a:p>
        </p:txBody>
      </p:sp>
      <p:sp>
        <p:nvSpPr>
          <p:cNvPr id="146" name=""/>
          <p:cNvSpPr/>
          <p:nvPr/>
        </p:nvSpPr>
        <p:spPr>
          <a:xfrm>
            <a:off x="228600" y="18288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 → $</a:t>
            </a:r>
            <a:endParaRPr b="0" lang="en-US" sz="1200" spc="-1" strike="noStrike">
              <a:latin typeface="Arial"/>
            </a:endParaRPr>
          </a:p>
        </p:txBody>
      </p:sp>
      <p:sp>
        <p:nvSpPr>
          <p:cNvPr id="147" name=""/>
          <p:cNvSpPr/>
          <p:nvPr/>
        </p:nvSpPr>
        <p:spPr>
          <a:xfrm flipV="1">
            <a:off x="1143000" y="1371600"/>
            <a:ext cx="372600" cy="228600"/>
          </a:xfrm>
          <a:prstGeom prst="line">
            <a:avLst/>
          </a:prstGeom>
          <a:ln w="0">
            <a:solidFill>
              <a:srgbClr val="3465a4"/>
            </a:solidFill>
            <a:tailEnd len="med" type="triangle" w="med"/>
          </a:ln>
        </p:spPr>
        <p:style>
          <a:lnRef idx="0"/>
          <a:fillRef idx="0"/>
          <a:effectRef idx="0"/>
          <a:fontRef idx="minor"/>
        </p:style>
      </p:sp>
      <p:sp>
        <p:nvSpPr>
          <p:cNvPr id="148" name=""/>
          <p:cNvSpPr/>
          <p:nvPr/>
        </p:nvSpPr>
        <p:spPr>
          <a:xfrm>
            <a:off x="1600200" y="1756800"/>
            <a:ext cx="2056680" cy="2056680"/>
          </a:xfrm>
          <a:prstGeom prst="rect">
            <a:avLst/>
          </a:prstGeom>
          <a:solidFill>
            <a:srgbClr val="ffffff"/>
          </a:solidFill>
          <a:ln w="0">
            <a:solidFill>
              <a:srgbClr val="3465a4"/>
            </a:solidFill>
          </a:ln>
        </p:spPr>
        <p:style>
          <a:lnRef idx="0"/>
          <a:fillRef idx="0"/>
          <a:effectRef idx="0"/>
          <a:fontRef idx="minor"/>
        </p:style>
      </p:sp>
      <p:sp>
        <p:nvSpPr>
          <p:cNvPr id="149" name=""/>
          <p:cNvSpPr/>
          <p:nvPr/>
        </p:nvSpPr>
        <p:spPr>
          <a:xfrm>
            <a:off x="1648800" y="1828800"/>
            <a:ext cx="1936080" cy="1142280"/>
          </a:xfrm>
          <a:prstGeom prst="rect">
            <a:avLst/>
          </a:prstGeom>
          <a:solidFill>
            <a:srgbClr val="729fcf"/>
          </a:solidFill>
          <a:ln w="0">
            <a:solidFill>
              <a:srgbClr val="3465a4"/>
            </a:solidFill>
          </a:ln>
        </p:spPr>
        <p:style>
          <a:lnRef idx="0"/>
          <a:fillRef idx="0"/>
          <a:effectRef idx="0"/>
          <a:fontRef idx="minor"/>
        </p:style>
      </p:sp>
      <p:sp>
        <p:nvSpPr>
          <p:cNvPr id="150" name=""/>
          <p:cNvSpPr/>
          <p:nvPr/>
        </p:nvSpPr>
        <p:spPr>
          <a:xfrm>
            <a:off x="1684800" y="304128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900" spc="-1" strike="noStrike">
                <a:solidFill>
                  <a:srgbClr val="000000"/>
                </a:solidFill>
                <a:latin typeface="Arial"/>
                <a:ea typeface="DejaVu Sans"/>
              </a:rPr>
              <a:t>Padded Dog House</a:t>
            </a:r>
            <a:endParaRPr b="0" lang="en-US" sz="900" spc="-1" strike="noStrike">
              <a:latin typeface="Arial"/>
            </a:endParaRPr>
          </a:p>
        </p:txBody>
      </p:sp>
      <p:sp>
        <p:nvSpPr>
          <p:cNvPr id="151" name=""/>
          <p:cNvSpPr/>
          <p:nvPr/>
        </p:nvSpPr>
        <p:spPr>
          <a:xfrm>
            <a:off x="1684800" y="328500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800" spc="-1" strike="noStrike">
                <a:solidFill>
                  <a:srgbClr val="000000"/>
                </a:solidFill>
                <a:latin typeface="Arial"/>
                <a:ea typeface="DejaVu Sans"/>
              </a:rPr>
              <a:t>Hang – Iowa City, IA</a:t>
            </a:r>
            <a:endParaRPr b="0" lang="en-US" sz="800" spc="-1" strike="noStrike">
              <a:latin typeface="Arial"/>
            </a:endParaRPr>
          </a:p>
        </p:txBody>
      </p:sp>
      <p:sp>
        <p:nvSpPr>
          <p:cNvPr id="152" name=""/>
          <p:cNvSpPr/>
          <p:nvPr/>
        </p:nvSpPr>
        <p:spPr>
          <a:xfrm>
            <a:off x="1913400" y="228600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900" spc="-1" strike="noStrike">
                <a:solidFill>
                  <a:srgbClr val="000000"/>
                </a:solidFill>
                <a:latin typeface="Arial"/>
                <a:ea typeface="DejaVu Sans"/>
              </a:rPr>
              <a:t>Picture</a:t>
            </a:r>
            <a:endParaRPr b="0" lang="en-US" sz="900" spc="-1" strike="noStrike">
              <a:latin typeface="Arial"/>
            </a:endParaRPr>
          </a:p>
        </p:txBody>
      </p:sp>
      <p:sp>
        <p:nvSpPr>
          <p:cNvPr id="153" name=""/>
          <p:cNvSpPr/>
          <p:nvPr/>
        </p:nvSpPr>
        <p:spPr>
          <a:xfrm>
            <a:off x="3092400" y="3043800"/>
            <a:ext cx="456480" cy="24300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000000"/>
                </a:solidFill>
                <a:latin typeface="Arial"/>
                <a:ea typeface="DejaVu Sans"/>
              </a:rPr>
              <a:t>Price</a:t>
            </a:r>
            <a:endParaRPr b="0" lang="en-US" sz="900" spc="-1" strike="noStrike">
              <a:latin typeface="Arial"/>
            </a:endParaRPr>
          </a:p>
        </p:txBody>
      </p:sp>
      <p:sp>
        <p:nvSpPr>
          <p:cNvPr id="154" name=""/>
          <p:cNvSpPr/>
          <p:nvPr/>
        </p:nvSpPr>
        <p:spPr>
          <a:xfrm>
            <a:off x="3092400" y="3287520"/>
            <a:ext cx="456480" cy="24300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000000"/>
                </a:solidFill>
                <a:latin typeface="Arial"/>
                <a:ea typeface="DejaVu Sans"/>
              </a:rPr>
              <a:t>Status</a:t>
            </a:r>
            <a:endParaRPr b="0" lang="en-US" sz="900" spc="-1" strike="noStrike">
              <a:latin typeface="Arial"/>
            </a:endParaRPr>
          </a:p>
        </p:txBody>
      </p:sp>
      <p:sp>
        <p:nvSpPr>
          <p:cNvPr id="155" name=""/>
          <p:cNvSpPr/>
          <p:nvPr/>
        </p:nvSpPr>
        <p:spPr>
          <a:xfrm>
            <a:off x="2262600" y="3528720"/>
            <a:ext cx="1286280" cy="24300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800" spc="-1" strike="noStrike">
                <a:solidFill>
                  <a:srgbClr val="000000"/>
                </a:solidFill>
                <a:latin typeface="Arial"/>
                <a:ea typeface="DejaVu Sans"/>
              </a:rPr>
              <a:t> </a:t>
            </a:r>
            <a:r>
              <a:rPr b="0" lang="en-US" sz="800" spc="-1" strike="noStrike">
                <a:solidFill>
                  <a:srgbClr val="000000"/>
                </a:solidFill>
                <a:latin typeface="Arial"/>
                <a:ea typeface="DejaVu Sans"/>
              </a:rPr>
              <a:t>April 21 2023</a:t>
            </a:r>
            <a:endParaRPr b="0" lang="en-US" sz="800" spc="-1" strike="noStrike">
              <a:latin typeface="Arial"/>
            </a:endParaRPr>
          </a:p>
        </p:txBody>
      </p:sp>
      <p:sp>
        <p:nvSpPr>
          <p:cNvPr id="156" name=""/>
          <p:cNvSpPr/>
          <p:nvPr/>
        </p:nvSpPr>
        <p:spPr>
          <a:xfrm>
            <a:off x="228600" y="7956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Guest Home page</a:t>
            </a:r>
            <a:endParaRPr b="0" lang="en-US" sz="1200" spc="-1" strike="noStrike">
              <a:latin typeface="Arial"/>
            </a:endParaRPr>
          </a:p>
        </p:txBody>
      </p:sp>
      <p:sp>
        <p:nvSpPr>
          <p:cNvPr id="157" name=""/>
          <p:cNvSpPr/>
          <p:nvPr/>
        </p:nvSpPr>
        <p:spPr>
          <a:xfrm flipV="1">
            <a:off x="6629400" y="228600"/>
            <a:ext cx="228600" cy="228600"/>
          </a:xfrm>
          <a:prstGeom prst="line">
            <a:avLst/>
          </a:prstGeom>
          <a:ln w="0">
            <a:solidFill>
              <a:srgbClr val="3465a4"/>
            </a:solidFill>
            <a:tailEnd len="med" type="triangle" w="med"/>
          </a:ln>
        </p:spPr>
        <p:style>
          <a:lnRef idx="0"/>
          <a:fillRef idx="0"/>
          <a:effectRef idx="0"/>
          <a:fontRef idx="minor"/>
        </p:style>
      </p:sp>
      <p:sp>
        <p:nvSpPr>
          <p:cNvPr id="158" name=""/>
          <p:cNvSpPr/>
          <p:nvPr/>
        </p:nvSpPr>
        <p:spPr>
          <a:xfrm>
            <a:off x="6629400" y="-4896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Sign up Page</a:t>
            </a:r>
            <a:endParaRPr b="0" lang="en-US" sz="1200" spc="-1" strike="noStrike">
              <a:latin typeface="Arial"/>
            </a:endParaRPr>
          </a:p>
        </p:txBody>
      </p:sp>
      <p:sp>
        <p:nvSpPr>
          <p:cNvPr id="159" name=""/>
          <p:cNvSpPr/>
          <p:nvPr/>
        </p:nvSpPr>
        <p:spPr>
          <a:xfrm flipV="1">
            <a:off x="8001000" y="457200"/>
            <a:ext cx="228600" cy="228600"/>
          </a:xfrm>
          <a:prstGeom prst="line">
            <a:avLst/>
          </a:prstGeom>
          <a:ln w="0">
            <a:solidFill>
              <a:srgbClr val="3465a4"/>
            </a:solidFill>
            <a:tailEnd len="med" type="triangle" w="med"/>
          </a:ln>
        </p:spPr>
        <p:style>
          <a:lnRef idx="0"/>
          <a:fillRef idx="0"/>
          <a:effectRef idx="0"/>
          <a:fontRef idx="minor"/>
        </p:style>
      </p:sp>
      <p:sp>
        <p:nvSpPr>
          <p:cNvPr id="160" name=""/>
          <p:cNvSpPr/>
          <p:nvPr/>
        </p:nvSpPr>
        <p:spPr>
          <a:xfrm>
            <a:off x="8229600" y="2286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Log in Page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
          <p:cNvSpPr/>
          <p:nvPr/>
        </p:nvSpPr>
        <p:spPr>
          <a:xfrm>
            <a:off x="1416960" y="453240"/>
            <a:ext cx="6628680" cy="4575240"/>
          </a:xfrm>
          <a:prstGeom prst="rect">
            <a:avLst/>
          </a:prstGeom>
          <a:solidFill>
            <a:srgbClr val="ffffff"/>
          </a:solidFill>
          <a:ln w="0">
            <a:solidFill>
              <a:srgbClr val="3465a4"/>
            </a:solidFill>
          </a:ln>
        </p:spPr>
        <p:style>
          <a:lnRef idx="0"/>
          <a:fillRef idx="0"/>
          <a:effectRef idx="0"/>
          <a:fontRef idx="minor"/>
        </p:style>
      </p:sp>
      <p:sp>
        <p:nvSpPr>
          <p:cNvPr id="162" name=""/>
          <p:cNvSpPr/>
          <p:nvPr/>
        </p:nvSpPr>
        <p:spPr>
          <a:xfrm>
            <a:off x="1416960" y="457200"/>
            <a:ext cx="6628680" cy="279360"/>
          </a:xfrm>
          <a:prstGeom prst="rect">
            <a:avLst/>
          </a:prstGeom>
          <a:solidFill>
            <a:srgbClr val="ffffff"/>
          </a:solidFill>
          <a:ln w="0">
            <a:solidFill>
              <a:srgbClr val="3465a4"/>
            </a:solidFill>
          </a:ln>
        </p:spPr>
        <p:style>
          <a:lnRef idx="0"/>
          <a:fillRef idx="0"/>
          <a:effectRef idx="0"/>
          <a:fontRef idx="minor"/>
        </p:style>
      </p:sp>
      <p:sp>
        <p:nvSpPr>
          <p:cNvPr id="163" name=""/>
          <p:cNvSpPr/>
          <p:nvPr/>
        </p:nvSpPr>
        <p:spPr>
          <a:xfrm>
            <a:off x="5029200" y="40428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Welcome Hang</a:t>
            </a:r>
            <a:endParaRPr b="0" lang="en-US" sz="1200" spc="-1" strike="noStrike">
              <a:latin typeface="Arial"/>
            </a:endParaRPr>
          </a:p>
        </p:txBody>
      </p:sp>
      <p:sp>
        <p:nvSpPr>
          <p:cNvPr id="164" name=""/>
          <p:cNvSpPr/>
          <p:nvPr/>
        </p:nvSpPr>
        <p:spPr>
          <a:xfrm>
            <a:off x="7315200" y="457560"/>
            <a:ext cx="73044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Log out</a:t>
            </a:r>
            <a:endParaRPr b="0" lang="en-US" sz="1200" spc="-1" strike="noStrike">
              <a:latin typeface="Arial"/>
            </a:endParaRPr>
          </a:p>
        </p:txBody>
      </p:sp>
      <p:sp>
        <p:nvSpPr>
          <p:cNvPr id="165" name=""/>
          <p:cNvSpPr/>
          <p:nvPr/>
        </p:nvSpPr>
        <p:spPr>
          <a:xfrm>
            <a:off x="1416960" y="4800600"/>
            <a:ext cx="6628680" cy="227880"/>
          </a:xfrm>
          <a:prstGeom prst="rect">
            <a:avLst/>
          </a:prstGeom>
          <a:solidFill>
            <a:srgbClr val="ffffff"/>
          </a:solidFill>
          <a:ln w="0">
            <a:solidFill>
              <a:srgbClr val="3465a4"/>
            </a:solidFill>
          </a:ln>
        </p:spPr>
        <p:style>
          <a:lnRef idx="0"/>
          <a:fillRef idx="0"/>
          <a:effectRef idx="0"/>
          <a:fontRef idx="minor"/>
        </p:style>
      </p:sp>
      <p:sp>
        <p:nvSpPr>
          <p:cNvPr id="166" name=""/>
          <p:cNvSpPr/>
          <p:nvPr/>
        </p:nvSpPr>
        <p:spPr>
          <a:xfrm>
            <a:off x="6217560" y="4785480"/>
            <a:ext cx="1828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@2023 - MIU</a:t>
            </a:r>
            <a:endParaRPr b="0" lang="en-US" sz="1200" spc="-1" strike="noStrike">
              <a:latin typeface="Arial"/>
            </a:endParaRPr>
          </a:p>
        </p:txBody>
      </p:sp>
      <p:sp>
        <p:nvSpPr>
          <p:cNvPr id="167" name=""/>
          <p:cNvSpPr/>
          <p:nvPr/>
        </p:nvSpPr>
        <p:spPr>
          <a:xfrm>
            <a:off x="1416960" y="737280"/>
            <a:ext cx="6628680" cy="456480"/>
          </a:xfrm>
          <a:prstGeom prst="rect">
            <a:avLst/>
          </a:prstGeom>
          <a:solidFill>
            <a:srgbClr val="ffffff"/>
          </a:solidFill>
          <a:ln w="0">
            <a:solidFill>
              <a:srgbClr val="3465a4"/>
            </a:solidFill>
          </a:ln>
        </p:spPr>
        <p:style>
          <a:lnRef idx="0"/>
          <a:fillRef idx="0"/>
          <a:effectRef idx="0"/>
          <a:fontRef idx="minor"/>
        </p:style>
      </p:sp>
      <p:sp>
        <p:nvSpPr>
          <p:cNvPr id="168" name=""/>
          <p:cNvSpPr/>
          <p:nvPr/>
        </p:nvSpPr>
        <p:spPr>
          <a:xfrm>
            <a:off x="1371600" y="89928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State</a:t>
            </a:r>
            <a:endParaRPr b="0" lang="en-US" sz="1200" spc="-1" strike="noStrike">
              <a:latin typeface="Arial"/>
            </a:endParaRPr>
          </a:p>
        </p:txBody>
      </p:sp>
      <p:sp>
        <p:nvSpPr>
          <p:cNvPr id="169" name=""/>
          <p:cNvSpPr/>
          <p:nvPr/>
        </p:nvSpPr>
        <p:spPr>
          <a:xfrm>
            <a:off x="2057400" y="914400"/>
            <a:ext cx="685080" cy="227880"/>
          </a:xfrm>
          <a:prstGeom prst="rect">
            <a:avLst/>
          </a:prstGeom>
          <a:solidFill>
            <a:srgbClr val="ffffff"/>
          </a:solidFill>
          <a:ln w="0">
            <a:solidFill>
              <a:srgbClr val="3465a4"/>
            </a:solidFill>
          </a:ln>
        </p:spPr>
        <p:style>
          <a:lnRef idx="0"/>
          <a:fillRef idx="0"/>
          <a:effectRef idx="0"/>
          <a:fontRef idx="minor"/>
        </p:style>
      </p:sp>
      <p:sp>
        <p:nvSpPr>
          <p:cNvPr id="170" name=""/>
          <p:cNvSpPr/>
          <p:nvPr/>
        </p:nvSpPr>
        <p:spPr>
          <a:xfrm>
            <a:off x="2971800" y="9144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City</a:t>
            </a:r>
            <a:endParaRPr b="0" lang="en-US" sz="1200" spc="-1" strike="noStrike">
              <a:latin typeface="Arial"/>
            </a:endParaRPr>
          </a:p>
        </p:txBody>
      </p:sp>
      <p:sp>
        <p:nvSpPr>
          <p:cNvPr id="171" name=""/>
          <p:cNvSpPr/>
          <p:nvPr/>
        </p:nvSpPr>
        <p:spPr>
          <a:xfrm>
            <a:off x="3657600" y="914400"/>
            <a:ext cx="685080" cy="227880"/>
          </a:xfrm>
          <a:prstGeom prst="rect">
            <a:avLst/>
          </a:prstGeom>
          <a:solidFill>
            <a:srgbClr val="ffffff"/>
          </a:solidFill>
          <a:ln w="0">
            <a:solidFill>
              <a:srgbClr val="3465a4"/>
            </a:solidFill>
          </a:ln>
        </p:spPr>
        <p:style>
          <a:lnRef idx="0"/>
          <a:fillRef idx="0"/>
          <a:effectRef idx="0"/>
          <a:fontRef idx="minor"/>
        </p:style>
      </p:sp>
      <p:sp>
        <p:nvSpPr>
          <p:cNvPr id="172" name=""/>
          <p:cNvSpPr/>
          <p:nvPr/>
        </p:nvSpPr>
        <p:spPr>
          <a:xfrm>
            <a:off x="5522400" y="914400"/>
            <a:ext cx="685080" cy="227880"/>
          </a:xfrm>
          <a:prstGeom prst="rect">
            <a:avLst/>
          </a:prstGeom>
          <a:solidFill>
            <a:srgbClr val="ffffff"/>
          </a:solidFill>
          <a:ln w="0">
            <a:solidFill>
              <a:srgbClr val="3465a4"/>
            </a:solidFill>
          </a:ln>
        </p:spPr>
        <p:style>
          <a:lnRef idx="0"/>
          <a:fillRef idx="0"/>
          <a:effectRef idx="0"/>
          <a:fontRef idx="minor"/>
        </p:style>
      </p:sp>
      <p:sp>
        <p:nvSpPr>
          <p:cNvPr id="173" name=""/>
          <p:cNvSpPr/>
          <p:nvPr/>
        </p:nvSpPr>
        <p:spPr>
          <a:xfrm>
            <a:off x="4800600" y="9144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Category</a:t>
            </a:r>
            <a:endParaRPr b="0" lang="en-US" sz="1200" spc="-1" strike="noStrike">
              <a:latin typeface="Arial"/>
            </a:endParaRPr>
          </a:p>
        </p:txBody>
      </p:sp>
      <p:sp>
        <p:nvSpPr>
          <p:cNvPr id="174" name=""/>
          <p:cNvSpPr/>
          <p:nvPr/>
        </p:nvSpPr>
        <p:spPr>
          <a:xfrm>
            <a:off x="6400800" y="89928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Status</a:t>
            </a:r>
            <a:endParaRPr b="0" lang="en-US" sz="1200" spc="-1" strike="noStrike">
              <a:latin typeface="Arial"/>
            </a:endParaRPr>
          </a:p>
        </p:txBody>
      </p:sp>
      <p:sp>
        <p:nvSpPr>
          <p:cNvPr id="175" name=""/>
          <p:cNvSpPr/>
          <p:nvPr/>
        </p:nvSpPr>
        <p:spPr>
          <a:xfrm>
            <a:off x="7086600" y="899280"/>
            <a:ext cx="685080" cy="227880"/>
          </a:xfrm>
          <a:prstGeom prst="rect">
            <a:avLst/>
          </a:prstGeom>
          <a:solidFill>
            <a:srgbClr val="ffffff"/>
          </a:solidFill>
          <a:ln w="0">
            <a:solidFill>
              <a:srgbClr val="3465a4"/>
            </a:solidFill>
          </a:ln>
        </p:spPr>
        <p:style>
          <a:lnRef idx="0"/>
          <a:fillRef idx="0"/>
          <a:effectRef idx="0"/>
          <a:fontRef idx="minor"/>
        </p:style>
      </p:sp>
      <p:sp>
        <p:nvSpPr>
          <p:cNvPr id="176" name=""/>
          <p:cNvSpPr/>
          <p:nvPr/>
        </p:nvSpPr>
        <p:spPr>
          <a:xfrm>
            <a:off x="2286000" y="1263600"/>
            <a:ext cx="4799880" cy="263880"/>
          </a:xfrm>
          <a:prstGeom prst="rect">
            <a:avLst/>
          </a:prstGeom>
          <a:solidFill>
            <a:srgbClr val="ffffff"/>
          </a:solidFill>
          <a:ln w="0">
            <a:solidFill>
              <a:srgbClr val="3465a4"/>
            </a:solidFill>
          </a:ln>
        </p:spPr>
        <p:style>
          <a:lnRef idx="0"/>
          <a:fillRef idx="0"/>
          <a:effectRef idx="0"/>
          <a:fontRef idx="minor"/>
        </p:style>
      </p:sp>
      <p:sp>
        <p:nvSpPr>
          <p:cNvPr id="177" name=""/>
          <p:cNvSpPr/>
          <p:nvPr/>
        </p:nvSpPr>
        <p:spPr>
          <a:xfrm>
            <a:off x="7194600" y="12636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Search</a:t>
            </a:r>
            <a:endParaRPr b="0" lang="en-US" sz="1200" spc="-1" strike="noStrike">
              <a:latin typeface="Arial"/>
            </a:endParaRPr>
          </a:p>
        </p:txBody>
      </p:sp>
      <p:sp>
        <p:nvSpPr>
          <p:cNvPr id="178" name=""/>
          <p:cNvSpPr/>
          <p:nvPr/>
        </p:nvSpPr>
        <p:spPr>
          <a:xfrm>
            <a:off x="1515600" y="128448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Newest</a:t>
            </a:r>
            <a:endParaRPr b="0" lang="en-US" sz="1200" spc="-1" strike="noStrike">
              <a:latin typeface="Arial"/>
            </a:endParaRPr>
          </a:p>
        </p:txBody>
      </p:sp>
      <p:sp>
        <p:nvSpPr>
          <p:cNvPr id="179" name=""/>
          <p:cNvSpPr/>
          <p:nvPr/>
        </p:nvSpPr>
        <p:spPr>
          <a:xfrm>
            <a:off x="228600" y="13950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Oldest</a:t>
            </a:r>
            <a:endParaRPr b="0" lang="en-US" sz="1200" spc="-1" strike="noStrike">
              <a:latin typeface="Arial"/>
            </a:endParaRPr>
          </a:p>
        </p:txBody>
      </p:sp>
      <p:sp>
        <p:nvSpPr>
          <p:cNvPr id="180" name=""/>
          <p:cNvSpPr/>
          <p:nvPr/>
        </p:nvSpPr>
        <p:spPr>
          <a:xfrm>
            <a:off x="228960" y="158508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 → $$$</a:t>
            </a:r>
            <a:endParaRPr b="0" lang="en-US" sz="1200" spc="-1" strike="noStrike">
              <a:latin typeface="Arial"/>
            </a:endParaRPr>
          </a:p>
        </p:txBody>
      </p:sp>
      <p:sp>
        <p:nvSpPr>
          <p:cNvPr id="181" name=""/>
          <p:cNvSpPr/>
          <p:nvPr/>
        </p:nvSpPr>
        <p:spPr>
          <a:xfrm>
            <a:off x="228600" y="182880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 → $</a:t>
            </a:r>
            <a:endParaRPr b="0" lang="en-US" sz="1200" spc="-1" strike="noStrike">
              <a:latin typeface="Arial"/>
            </a:endParaRPr>
          </a:p>
        </p:txBody>
      </p:sp>
      <p:sp>
        <p:nvSpPr>
          <p:cNvPr id="182" name=""/>
          <p:cNvSpPr/>
          <p:nvPr/>
        </p:nvSpPr>
        <p:spPr>
          <a:xfrm flipV="1">
            <a:off x="1143000" y="1371600"/>
            <a:ext cx="372600" cy="228600"/>
          </a:xfrm>
          <a:prstGeom prst="line">
            <a:avLst/>
          </a:prstGeom>
          <a:ln w="0">
            <a:solidFill>
              <a:srgbClr val="3465a4"/>
            </a:solidFill>
            <a:tailEnd len="med" type="triangle" w="med"/>
          </a:ln>
        </p:spPr>
        <p:style>
          <a:lnRef idx="0"/>
          <a:fillRef idx="0"/>
          <a:effectRef idx="0"/>
          <a:fontRef idx="minor"/>
        </p:style>
      </p:sp>
      <p:sp>
        <p:nvSpPr>
          <p:cNvPr id="183" name=""/>
          <p:cNvSpPr/>
          <p:nvPr/>
        </p:nvSpPr>
        <p:spPr>
          <a:xfrm>
            <a:off x="1600200" y="1756800"/>
            <a:ext cx="2056680" cy="2056680"/>
          </a:xfrm>
          <a:prstGeom prst="rect">
            <a:avLst/>
          </a:prstGeom>
          <a:solidFill>
            <a:srgbClr val="ffffff"/>
          </a:solidFill>
          <a:ln w="0">
            <a:solidFill>
              <a:srgbClr val="3465a4"/>
            </a:solidFill>
          </a:ln>
        </p:spPr>
        <p:style>
          <a:lnRef idx="0"/>
          <a:fillRef idx="0"/>
          <a:effectRef idx="0"/>
          <a:fontRef idx="minor"/>
        </p:style>
      </p:sp>
      <p:sp>
        <p:nvSpPr>
          <p:cNvPr id="184" name=""/>
          <p:cNvSpPr/>
          <p:nvPr/>
        </p:nvSpPr>
        <p:spPr>
          <a:xfrm>
            <a:off x="1648800" y="1828800"/>
            <a:ext cx="1936080" cy="1142280"/>
          </a:xfrm>
          <a:prstGeom prst="rect">
            <a:avLst/>
          </a:prstGeom>
          <a:solidFill>
            <a:srgbClr val="729fcf"/>
          </a:solidFill>
          <a:ln w="0">
            <a:solidFill>
              <a:srgbClr val="3465a4"/>
            </a:solidFill>
          </a:ln>
        </p:spPr>
        <p:style>
          <a:lnRef idx="0"/>
          <a:fillRef idx="0"/>
          <a:effectRef idx="0"/>
          <a:fontRef idx="minor"/>
        </p:style>
      </p:sp>
      <p:sp>
        <p:nvSpPr>
          <p:cNvPr id="185" name=""/>
          <p:cNvSpPr/>
          <p:nvPr/>
        </p:nvSpPr>
        <p:spPr>
          <a:xfrm>
            <a:off x="1684800" y="304128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900" spc="-1" strike="noStrike">
                <a:solidFill>
                  <a:srgbClr val="000000"/>
                </a:solidFill>
                <a:latin typeface="Arial"/>
                <a:ea typeface="DejaVu Sans"/>
              </a:rPr>
              <a:t>Padded Dog House</a:t>
            </a:r>
            <a:endParaRPr b="0" lang="en-US" sz="900" spc="-1" strike="noStrike">
              <a:latin typeface="Arial"/>
            </a:endParaRPr>
          </a:p>
        </p:txBody>
      </p:sp>
      <p:sp>
        <p:nvSpPr>
          <p:cNvPr id="186" name=""/>
          <p:cNvSpPr/>
          <p:nvPr/>
        </p:nvSpPr>
        <p:spPr>
          <a:xfrm>
            <a:off x="1684800" y="328500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800" spc="-1" strike="noStrike">
                <a:solidFill>
                  <a:srgbClr val="000000"/>
                </a:solidFill>
                <a:latin typeface="Arial"/>
                <a:ea typeface="DejaVu Sans"/>
              </a:rPr>
              <a:t>Hang – Iowa City, IA</a:t>
            </a:r>
            <a:endParaRPr b="0" lang="en-US" sz="800" spc="-1" strike="noStrike">
              <a:latin typeface="Arial"/>
            </a:endParaRPr>
          </a:p>
        </p:txBody>
      </p:sp>
      <p:sp>
        <p:nvSpPr>
          <p:cNvPr id="187" name=""/>
          <p:cNvSpPr/>
          <p:nvPr/>
        </p:nvSpPr>
        <p:spPr>
          <a:xfrm>
            <a:off x="1913400" y="228600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900" spc="-1" strike="noStrike">
                <a:solidFill>
                  <a:srgbClr val="000000"/>
                </a:solidFill>
                <a:latin typeface="Arial"/>
                <a:ea typeface="DejaVu Sans"/>
              </a:rPr>
              <a:t>Picture</a:t>
            </a:r>
            <a:endParaRPr b="0" lang="en-US" sz="900" spc="-1" strike="noStrike">
              <a:latin typeface="Arial"/>
            </a:endParaRPr>
          </a:p>
        </p:txBody>
      </p:sp>
      <p:sp>
        <p:nvSpPr>
          <p:cNvPr id="188" name=""/>
          <p:cNvSpPr/>
          <p:nvPr/>
        </p:nvSpPr>
        <p:spPr>
          <a:xfrm>
            <a:off x="3092400" y="3043800"/>
            <a:ext cx="456480" cy="24300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000000"/>
                </a:solidFill>
                <a:latin typeface="Arial"/>
                <a:ea typeface="DejaVu Sans"/>
              </a:rPr>
              <a:t>Price</a:t>
            </a:r>
            <a:endParaRPr b="0" lang="en-US" sz="900" spc="-1" strike="noStrike">
              <a:latin typeface="Arial"/>
            </a:endParaRPr>
          </a:p>
        </p:txBody>
      </p:sp>
      <p:sp>
        <p:nvSpPr>
          <p:cNvPr id="189" name=""/>
          <p:cNvSpPr/>
          <p:nvPr/>
        </p:nvSpPr>
        <p:spPr>
          <a:xfrm>
            <a:off x="3092400" y="3287520"/>
            <a:ext cx="456480" cy="24300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000000"/>
                </a:solidFill>
                <a:latin typeface="Arial"/>
                <a:ea typeface="DejaVu Sans"/>
              </a:rPr>
              <a:t>Status</a:t>
            </a:r>
            <a:endParaRPr b="0" lang="en-US" sz="900" spc="-1" strike="noStrike">
              <a:latin typeface="Arial"/>
            </a:endParaRPr>
          </a:p>
        </p:txBody>
      </p:sp>
      <p:sp>
        <p:nvSpPr>
          <p:cNvPr id="190" name=""/>
          <p:cNvSpPr/>
          <p:nvPr/>
        </p:nvSpPr>
        <p:spPr>
          <a:xfrm>
            <a:off x="2262600" y="3528720"/>
            <a:ext cx="1286280" cy="24300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800" spc="-1" strike="noStrike">
                <a:solidFill>
                  <a:srgbClr val="000000"/>
                </a:solidFill>
                <a:latin typeface="Arial"/>
                <a:ea typeface="DejaVu Sans"/>
              </a:rPr>
              <a:t> </a:t>
            </a:r>
            <a:r>
              <a:rPr b="0" lang="en-US" sz="800" spc="-1" strike="noStrike">
                <a:solidFill>
                  <a:srgbClr val="000000"/>
                </a:solidFill>
                <a:latin typeface="Arial"/>
                <a:ea typeface="DejaVu Sans"/>
              </a:rPr>
              <a:t>April 21 2023</a:t>
            </a:r>
            <a:endParaRPr b="0" lang="en-US" sz="800" spc="-1" strike="noStrike">
              <a:latin typeface="Arial"/>
            </a:endParaRPr>
          </a:p>
        </p:txBody>
      </p:sp>
      <p:sp>
        <p:nvSpPr>
          <p:cNvPr id="191" name=""/>
          <p:cNvSpPr/>
          <p:nvPr/>
        </p:nvSpPr>
        <p:spPr>
          <a:xfrm>
            <a:off x="228600" y="11556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User Home page</a:t>
            </a:r>
            <a:endParaRPr b="0" lang="en-US" sz="1200" spc="-1" strike="noStrike">
              <a:latin typeface="Arial"/>
            </a:endParaRPr>
          </a:p>
        </p:txBody>
      </p:sp>
      <p:sp>
        <p:nvSpPr>
          <p:cNvPr id="192" name=""/>
          <p:cNvSpPr/>
          <p:nvPr/>
        </p:nvSpPr>
        <p:spPr>
          <a:xfrm flipV="1">
            <a:off x="8001000" y="457200"/>
            <a:ext cx="372600" cy="228600"/>
          </a:xfrm>
          <a:prstGeom prst="line">
            <a:avLst/>
          </a:prstGeom>
          <a:ln w="0">
            <a:solidFill>
              <a:srgbClr val="3465a4"/>
            </a:solidFill>
            <a:tailEnd len="med" type="triangle" w="med"/>
          </a:ln>
        </p:spPr>
        <p:style>
          <a:lnRef idx="0"/>
          <a:fillRef idx="0"/>
          <a:effectRef idx="0"/>
          <a:fontRef idx="minor"/>
        </p:style>
      </p:sp>
      <p:sp>
        <p:nvSpPr>
          <p:cNvPr id="193" name=""/>
          <p:cNvSpPr/>
          <p:nvPr/>
        </p:nvSpPr>
        <p:spPr>
          <a:xfrm>
            <a:off x="8373600" y="22860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Guest Home page</a:t>
            </a:r>
            <a:endParaRPr b="0" lang="en-US" sz="1200" spc="-1" strike="noStrike">
              <a:latin typeface="Arial"/>
            </a:endParaRPr>
          </a:p>
        </p:txBody>
      </p:sp>
      <p:sp>
        <p:nvSpPr>
          <p:cNvPr id="194" name=""/>
          <p:cNvSpPr/>
          <p:nvPr/>
        </p:nvSpPr>
        <p:spPr>
          <a:xfrm flipV="1">
            <a:off x="3657600" y="2514600"/>
            <a:ext cx="914400" cy="228600"/>
          </a:xfrm>
          <a:prstGeom prst="line">
            <a:avLst/>
          </a:prstGeom>
          <a:ln w="0">
            <a:solidFill>
              <a:srgbClr val="3465a4"/>
            </a:solidFill>
            <a:tailEnd len="med" type="triangle" w="med"/>
          </a:ln>
        </p:spPr>
        <p:style>
          <a:lnRef idx="0"/>
          <a:fillRef idx="0"/>
          <a:effectRef idx="0"/>
          <a:fontRef idx="minor"/>
        </p:style>
      </p:sp>
      <p:sp>
        <p:nvSpPr>
          <p:cNvPr id="195" name=""/>
          <p:cNvSpPr/>
          <p:nvPr/>
        </p:nvSpPr>
        <p:spPr>
          <a:xfrm>
            <a:off x="4572000" y="217296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Item page</a:t>
            </a:r>
            <a:endParaRPr b="0" lang="en-US" sz="1200" spc="-1" strike="noStrike">
              <a:latin typeface="Arial"/>
            </a:endParaRPr>
          </a:p>
        </p:txBody>
      </p:sp>
      <p:sp>
        <p:nvSpPr>
          <p:cNvPr id="196" name=""/>
          <p:cNvSpPr/>
          <p:nvPr/>
        </p:nvSpPr>
        <p:spPr>
          <a:xfrm>
            <a:off x="6292800" y="40464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197" name=""/>
          <p:cNvSpPr/>
          <p:nvPr/>
        </p:nvSpPr>
        <p:spPr>
          <a:xfrm flipV="1">
            <a:off x="6629400" y="228600"/>
            <a:ext cx="457200" cy="228600"/>
          </a:xfrm>
          <a:prstGeom prst="line">
            <a:avLst/>
          </a:prstGeom>
          <a:ln w="0">
            <a:solidFill>
              <a:srgbClr val="3465a4"/>
            </a:solidFill>
            <a:tailEnd len="med" type="triangle" w="med"/>
          </a:ln>
        </p:spPr>
        <p:style>
          <a:lnRef idx="0"/>
          <a:fillRef idx="0"/>
          <a:effectRef idx="0"/>
          <a:fontRef idx="minor"/>
        </p:style>
      </p:sp>
      <p:sp>
        <p:nvSpPr>
          <p:cNvPr id="198" name=""/>
          <p:cNvSpPr/>
          <p:nvPr/>
        </p:nvSpPr>
        <p:spPr>
          <a:xfrm>
            <a:off x="7002000" y="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Profile page</a:t>
            </a:r>
            <a:endParaRPr b="0" lang="en-US" sz="1200" spc="-1" strike="noStrike">
              <a:latin typeface="Arial"/>
            </a:endParaRPr>
          </a:p>
        </p:txBody>
      </p:sp>
      <p:sp>
        <p:nvSpPr>
          <p:cNvPr id="199" name=""/>
          <p:cNvSpPr/>
          <p:nvPr/>
        </p:nvSpPr>
        <p:spPr>
          <a:xfrm>
            <a:off x="1417320" y="4536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Home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
          <p:cNvSpPr/>
          <p:nvPr/>
        </p:nvSpPr>
        <p:spPr>
          <a:xfrm>
            <a:off x="228600" y="11592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Item page</a:t>
            </a:r>
            <a:endParaRPr b="0" lang="en-US" sz="1200" spc="-1" strike="noStrike">
              <a:latin typeface="Arial"/>
            </a:endParaRPr>
          </a:p>
        </p:txBody>
      </p:sp>
      <p:sp>
        <p:nvSpPr>
          <p:cNvPr id="201" name=""/>
          <p:cNvSpPr/>
          <p:nvPr/>
        </p:nvSpPr>
        <p:spPr>
          <a:xfrm>
            <a:off x="1416960" y="457920"/>
            <a:ext cx="6628680" cy="4575240"/>
          </a:xfrm>
          <a:prstGeom prst="rect">
            <a:avLst/>
          </a:prstGeom>
          <a:solidFill>
            <a:srgbClr val="ffffff"/>
          </a:solidFill>
          <a:ln w="0">
            <a:solidFill>
              <a:srgbClr val="3465a4"/>
            </a:solidFill>
          </a:ln>
        </p:spPr>
        <p:style>
          <a:lnRef idx="0"/>
          <a:fillRef idx="0"/>
          <a:effectRef idx="0"/>
          <a:fontRef idx="minor"/>
        </p:style>
      </p:sp>
      <p:sp>
        <p:nvSpPr>
          <p:cNvPr id="202" name=""/>
          <p:cNvSpPr/>
          <p:nvPr/>
        </p:nvSpPr>
        <p:spPr>
          <a:xfrm>
            <a:off x="1416960" y="4800600"/>
            <a:ext cx="6628680" cy="227880"/>
          </a:xfrm>
          <a:prstGeom prst="rect">
            <a:avLst/>
          </a:prstGeom>
          <a:solidFill>
            <a:srgbClr val="ffffff"/>
          </a:solidFill>
          <a:ln w="0">
            <a:solidFill>
              <a:srgbClr val="3465a4"/>
            </a:solidFill>
          </a:ln>
        </p:spPr>
        <p:style>
          <a:lnRef idx="0"/>
          <a:fillRef idx="0"/>
          <a:effectRef idx="0"/>
          <a:fontRef idx="minor"/>
        </p:style>
      </p:sp>
      <p:sp>
        <p:nvSpPr>
          <p:cNvPr id="203" name=""/>
          <p:cNvSpPr/>
          <p:nvPr/>
        </p:nvSpPr>
        <p:spPr>
          <a:xfrm>
            <a:off x="1416960" y="457200"/>
            <a:ext cx="6628680" cy="279360"/>
          </a:xfrm>
          <a:prstGeom prst="rect">
            <a:avLst/>
          </a:prstGeom>
          <a:solidFill>
            <a:srgbClr val="ffffff"/>
          </a:solidFill>
          <a:ln w="0">
            <a:solidFill>
              <a:srgbClr val="3465a4"/>
            </a:solidFill>
          </a:ln>
        </p:spPr>
        <p:style>
          <a:lnRef idx="0"/>
          <a:fillRef idx="0"/>
          <a:effectRef idx="0"/>
          <a:fontRef idx="minor"/>
        </p:style>
      </p:sp>
      <p:sp>
        <p:nvSpPr>
          <p:cNvPr id="204" name=""/>
          <p:cNvSpPr/>
          <p:nvPr/>
        </p:nvSpPr>
        <p:spPr>
          <a:xfrm>
            <a:off x="5029200" y="40464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Welcome Hang</a:t>
            </a:r>
            <a:endParaRPr b="0" lang="en-US" sz="1200" spc="-1" strike="noStrike">
              <a:latin typeface="Arial"/>
            </a:endParaRPr>
          </a:p>
        </p:txBody>
      </p:sp>
      <p:sp>
        <p:nvSpPr>
          <p:cNvPr id="205" name=""/>
          <p:cNvSpPr/>
          <p:nvPr/>
        </p:nvSpPr>
        <p:spPr>
          <a:xfrm>
            <a:off x="6293160" y="4050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206" name=""/>
          <p:cNvSpPr/>
          <p:nvPr/>
        </p:nvSpPr>
        <p:spPr>
          <a:xfrm>
            <a:off x="7315560" y="457920"/>
            <a:ext cx="73044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Log out</a:t>
            </a:r>
            <a:endParaRPr b="0" lang="en-US" sz="1200" spc="-1" strike="noStrike">
              <a:latin typeface="Arial"/>
            </a:endParaRPr>
          </a:p>
        </p:txBody>
      </p:sp>
      <p:sp>
        <p:nvSpPr>
          <p:cNvPr id="207" name=""/>
          <p:cNvSpPr/>
          <p:nvPr/>
        </p:nvSpPr>
        <p:spPr>
          <a:xfrm>
            <a:off x="1416960" y="45324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Home</a:t>
            </a:r>
            <a:endParaRPr b="0" lang="en-US" sz="1200" spc="-1" strike="noStrike">
              <a:latin typeface="Arial"/>
            </a:endParaRPr>
          </a:p>
        </p:txBody>
      </p:sp>
      <p:sp>
        <p:nvSpPr>
          <p:cNvPr id="208" name=""/>
          <p:cNvSpPr/>
          <p:nvPr/>
        </p:nvSpPr>
        <p:spPr>
          <a:xfrm flipV="1">
            <a:off x="2057400" y="228600"/>
            <a:ext cx="228600" cy="228600"/>
          </a:xfrm>
          <a:prstGeom prst="line">
            <a:avLst/>
          </a:prstGeom>
          <a:ln w="0">
            <a:solidFill>
              <a:srgbClr val="3465a4"/>
            </a:solidFill>
            <a:tailEnd len="med" type="triangle" w="med"/>
          </a:ln>
        </p:spPr>
        <p:style>
          <a:lnRef idx="0"/>
          <a:fillRef idx="0"/>
          <a:effectRef idx="0"/>
          <a:fontRef idx="minor"/>
        </p:style>
      </p:sp>
      <p:sp>
        <p:nvSpPr>
          <p:cNvPr id="209" name=""/>
          <p:cNvSpPr/>
          <p:nvPr/>
        </p:nvSpPr>
        <p:spPr>
          <a:xfrm>
            <a:off x="2286000" y="11160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User Home page</a:t>
            </a:r>
            <a:endParaRPr b="0" lang="en-US" sz="1200" spc="-1" strike="noStrike">
              <a:latin typeface="Arial"/>
            </a:endParaRPr>
          </a:p>
        </p:txBody>
      </p:sp>
      <p:sp>
        <p:nvSpPr>
          <p:cNvPr id="210" name=""/>
          <p:cNvSpPr/>
          <p:nvPr/>
        </p:nvSpPr>
        <p:spPr>
          <a:xfrm>
            <a:off x="6217560" y="4785840"/>
            <a:ext cx="1828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@2023 - MIU</a:t>
            </a:r>
            <a:endParaRPr b="0" lang="en-US" sz="1200" spc="-1" strike="noStrike">
              <a:latin typeface="Arial"/>
            </a:endParaRPr>
          </a:p>
        </p:txBody>
      </p:sp>
      <p:sp>
        <p:nvSpPr>
          <p:cNvPr id="211" name=""/>
          <p:cNvSpPr/>
          <p:nvPr/>
        </p:nvSpPr>
        <p:spPr>
          <a:xfrm>
            <a:off x="3020760" y="1470960"/>
            <a:ext cx="2465280" cy="1500480"/>
          </a:xfrm>
          <a:prstGeom prst="rect">
            <a:avLst/>
          </a:prstGeom>
          <a:solidFill>
            <a:srgbClr val="729fcf"/>
          </a:solidFill>
          <a:ln w="0">
            <a:solidFill>
              <a:srgbClr val="3465a4"/>
            </a:solidFill>
          </a:ln>
        </p:spPr>
        <p:style>
          <a:lnRef idx="0"/>
          <a:fillRef idx="0"/>
          <a:effectRef idx="0"/>
          <a:fontRef idx="minor"/>
        </p:style>
      </p:sp>
      <p:sp>
        <p:nvSpPr>
          <p:cNvPr id="212" name=""/>
          <p:cNvSpPr/>
          <p:nvPr/>
        </p:nvSpPr>
        <p:spPr>
          <a:xfrm>
            <a:off x="3020400" y="3116160"/>
            <a:ext cx="408240" cy="249480"/>
          </a:xfrm>
          <a:prstGeom prst="rect">
            <a:avLst/>
          </a:prstGeom>
          <a:solidFill>
            <a:srgbClr val="729fcf"/>
          </a:solidFill>
          <a:ln w="0">
            <a:solidFill>
              <a:srgbClr val="3465a4"/>
            </a:solidFill>
          </a:ln>
        </p:spPr>
        <p:style>
          <a:lnRef idx="0"/>
          <a:fillRef idx="0"/>
          <a:effectRef idx="0"/>
          <a:fontRef idx="minor"/>
        </p:style>
      </p:sp>
      <p:sp>
        <p:nvSpPr>
          <p:cNvPr id="213" name="TextBox 7"/>
          <p:cNvSpPr/>
          <p:nvPr/>
        </p:nvSpPr>
        <p:spPr>
          <a:xfrm>
            <a:off x="2971800" y="1107000"/>
            <a:ext cx="21686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Arial"/>
                <a:ea typeface="DejaVu Sans"/>
              </a:rPr>
              <a:t>Padded Dog House</a:t>
            </a:r>
            <a:endParaRPr b="0" lang="en-US" sz="1800" spc="-1" strike="noStrike">
              <a:latin typeface="Arial"/>
            </a:endParaRPr>
          </a:p>
        </p:txBody>
      </p:sp>
      <p:sp>
        <p:nvSpPr>
          <p:cNvPr id="214" name="Rounded Rectangle 8"/>
          <p:cNvSpPr/>
          <p:nvPr/>
        </p:nvSpPr>
        <p:spPr>
          <a:xfrm>
            <a:off x="5783760" y="4440960"/>
            <a:ext cx="1073880" cy="23616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500" spc="-1" strike="noStrike">
                <a:solidFill>
                  <a:schemeClr val="lt1"/>
                </a:solidFill>
                <a:latin typeface="Calibri"/>
                <a:ea typeface="DejaVu Sans"/>
              </a:rPr>
              <a:t>Purchase</a:t>
            </a:r>
            <a:endParaRPr b="0" lang="en-US" sz="1500" spc="-1" strike="noStrike">
              <a:latin typeface="Arial"/>
            </a:endParaRPr>
          </a:p>
        </p:txBody>
      </p:sp>
      <p:sp>
        <p:nvSpPr>
          <p:cNvPr id="215" name="Rounded Rectangle 10"/>
          <p:cNvSpPr/>
          <p:nvPr/>
        </p:nvSpPr>
        <p:spPr>
          <a:xfrm>
            <a:off x="4349880" y="4440960"/>
            <a:ext cx="905760" cy="23616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500" spc="-1" strike="noStrike">
                <a:solidFill>
                  <a:schemeClr val="lt1"/>
                </a:solidFill>
                <a:latin typeface="Calibri"/>
                <a:ea typeface="DejaVu Sans"/>
              </a:rPr>
              <a:t>Back</a:t>
            </a:r>
            <a:endParaRPr b="0" lang="en-US" sz="1500" spc="-1" strike="noStrike">
              <a:latin typeface="Arial"/>
            </a:endParaRPr>
          </a:p>
        </p:txBody>
      </p:sp>
      <p:sp>
        <p:nvSpPr>
          <p:cNvPr id="216" name="TextBox 1"/>
          <p:cNvSpPr/>
          <p:nvPr/>
        </p:nvSpPr>
        <p:spPr>
          <a:xfrm>
            <a:off x="6109920" y="1107000"/>
            <a:ext cx="68652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Arial"/>
                <a:ea typeface="DejaVu Sans"/>
              </a:rPr>
              <a:t>100$</a:t>
            </a:r>
            <a:endParaRPr b="0" lang="en-US" sz="1800" spc="-1" strike="noStrike">
              <a:latin typeface="Arial"/>
            </a:endParaRPr>
          </a:p>
        </p:txBody>
      </p:sp>
      <p:sp>
        <p:nvSpPr>
          <p:cNvPr id="217" name=""/>
          <p:cNvSpPr/>
          <p:nvPr/>
        </p:nvSpPr>
        <p:spPr>
          <a:xfrm>
            <a:off x="3083040" y="96300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800" spc="-1" strike="noStrike">
                <a:solidFill>
                  <a:srgbClr val="000000"/>
                </a:solidFill>
                <a:latin typeface="Arial"/>
                <a:ea typeface="DejaVu Sans"/>
              </a:rPr>
              <a:t>Hang – Iowa City, IA</a:t>
            </a:r>
            <a:endParaRPr b="0" lang="en-US" sz="800" spc="-1" strike="noStrike">
              <a:latin typeface="Arial"/>
            </a:endParaRPr>
          </a:p>
        </p:txBody>
      </p:sp>
      <p:sp>
        <p:nvSpPr>
          <p:cNvPr id="218" name="TextBox 2"/>
          <p:cNvSpPr/>
          <p:nvPr/>
        </p:nvSpPr>
        <p:spPr>
          <a:xfrm>
            <a:off x="6162840" y="914400"/>
            <a:ext cx="57996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Arial"/>
                <a:ea typeface="DejaVu Sans"/>
              </a:rPr>
              <a:t>active</a:t>
            </a:r>
            <a:endParaRPr b="0" lang="en-US" sz="1200" spc="-1" strike="noStrike">
              <a:latin typeface="Arial"/>
            </a:endParaRPr>
          </a:p>
        </p:txBody>
      </p:sp>
      <p:sp>
        <p:nvSpPr>
          <p:cNvPr id="219" name=""/>
          <p:cNvSpPr/>
          <p:nvPr/>
        </p:nvSpPr>
        <p:spPr>
          <a:xfrm>
            <a:off x="2971800" y="3402000"/>
            <a:ext cx="4343040" cy="94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000" spc="-1" strike="noStrike">
                <a:latin typeface="Arial"/>
              </a:rPr>
              <a:t>Soft house is a quiet, warm space for your cat, inside bed is removable for washing. Whole house is washable. This was purchased for a small dog, but she refused to use it as she was used to sleeping on her owner's bed, so this was set aside and not used. Soft pliable walls and floor with flexible vinyl interior lining, micro plush exterior. Clean and from a non smoking home.</a:t>
            </a:r>
            <a:endParaRPr b="0" lang="en-US" sz="1000" spc="-1" strike="noStrike">
              <a:latin typeface="Arial"/>
            </a:endParaRPr>
          </a:p>
        </p:txBody>
      </p:sp>
      <p:sp>
        <p:nvSpPr>
          <p:cNvPr id="220" name=""/>
          <p:cNvSpPr/>
          <p:nvPr/>
        </p:nvSpPr>
        <p:spPr>
          <a:xfrm>
            <a:off x="3477600" y="3107160"/>
            <a:ext cx="408240" cy="249480"/>
          </a:xfrm>
          <a:prstGeom prst="rect">
            <a:avLst/>
          </a:prstGeom>
          <a:solidFill>
            <a:srgbClr val="729fcf"/>
          </a:solidFill>
          <a:ln w="0">
            <a:solidFill>
              <a:srgbClr val="3465a4"/>
            </a:solidFill>
          </a:ln>
        </p:spPr>
        <p:style>
          <a:lnRef idx="0"/>
          <a:fillRef idx="0"/>
          <a:effectRef idx="0"/>
          <a:fontRef idx="minor"/>
        </p:style>
      </p:sp>
      <p:sp>
        <p:nvSpPr>
          <p:cNvPr id="221" name=""/>
          <p:cNvSpPr/>
          <p:nvPr/>
        </p:nvSpPr>
        <p:spPr>
          <a:xfrm>
            <a:off x="3956400" y="3116160"/>
            <a:ext cx="408240" cy="249480"/>
          </a:xfrm>
          <a:prstGeom prst="rect">
            <a:avLst/>
          </a:pr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
          <p:cNvSpPr/>
          <p:nvPr/>
        </p:nvSpPr>
        <p:spPr>
          <a:xfrm>
            <a:off x="228600" y="11592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 page</a:t>
            </a:r>
            <a:endParaRPr b="0" lang="en-US" sz="1200" spc="-1" strike="noStrike">
              <a:latin typeface="Arial"/>
            </a:endParaRPr>
          </a:p>
        </p:txBody>
      </p:sp>
      <p:sp>
        <p:nvSpPr>
          <p:cNvPr id="223" name=""/>
          <p:cNvSpPr/>
          <p:nvPr/>
        </p:nvSpPr>
        <p:spPr>
          <a:xfrm>
            <a:off x="1417320" y="457920"/>
            <a:ext cx="6628680" cy="4575240"/>
          </a:xfrm>
          <a:prstGeom prst="rect">
            <a:avLst/>
          </a:prstGeom>
          <a:solidFill>
            <a:srgbClr val="ffffff"/>
          </a:solidFill>
          <a:ln w="0">
            <a:solidFill>
              <a:srgbClr val="3465a4"/>
            </a:solidFill>
          </a:ln>
        </p:spPr>
        <p:style>
          <a:lnRef idx="0"/>
          <a:fillRef idx="0"/>
          <a:effectRef idx="0"/>
          <a:fontRef idx="minor"/>
        </p:style>
      </p:sp>
      <p:sp>
        <p:nvSpPr>
          <p:cNvPr id="224" name=""/>
          <p:cNvSpPr/>
          <p:nvPr/>
        </p:nvSpPr>
        <p:spPr>
          <a:xfrm>
            <a:off x="1416960" y="4800600"/>
            <a:ext cx="6628680" cy="227880"/>
          </a:xfrm>
          <a:prstGeom prst="rect">
            <a:avLst/>
          </a:prstGeom>
          <a:solidFill>
            <a:srgbClr val="ffffff"/>
          </a:solidFill>
          <a:ln w="0">
            <a:solidFill>
              <a:srgbClr val="3465a4"/>
            </a:solidFill>
          </a:ln>
        </p:spPr>
        <p:style>
          <a:lnRef idx="0"/>
          <a:fillRef idx="0"/>
          <a:effectRef idx="0"/>
          <a:fontRef idx="minor"/>
        </p:style>
      </p:sp>
      <p:sp>
        <p:nvSpPr>
          <p:cNvPr id="225" name=""/>
          <p:cNvSpPr/>
          <p:nvPr/>
        </p:nvSpPr>
        <p:spPr>
          <a:xfrm>
            <a:off x="1416960" y="457200"/>
            <a:ext cx="6628680" cy="279360"/>
          </a:xfrm>
          <a:prstGeom prst="rect">
            <a:avLst/>
          </a:prstGeom>
          <a:solidFill>
            <a:srgbClr val="ffffff"/>
          </a:solidFill>
          <a:ln w="0">
            <a:solidFill>
              <a:srgbClr val="3465a4"/>
            </a:solidFill>
          </a:ln>
        </p:spPr>
        <p:style>
          <a:lnRef idx="0"/>
          <a:fillRef idx="0"/>
          <a:effectRef idx="0"/>
          <a:fontRef idx="minor"/>
        </p:style>
      </p:sp>
      <p:sp>
        <p:nvSpPr>
          <p:cNvPr id="226" name=""/>
          <p:cNvSpPr/>
          <p:nvPr/>
        </p:nvSpPr>
        <p:spPr>
          <a:xfrm>
            <a:off x="5029200" y="40464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Welcome Hang</a:t>
            </a:r>
            <a:endParaRPr b="0" lang="en-US" sz="1200" spc="-1" strike="noStrike">
              <a:latin typeface="Arial"/>
            </a:endParaRPr>
          </a:p>
        </p:txBody>
      </p:sp>
      <p:sp>
        <p:nvSpPr>
          <p:cNvPr id="227" name=""/>
          <p:cNvSpPr/>
          <p:nvPr/>
        </p:nvSpPr>
        <p:spPr>
          <a:xfrm>
            <a:off x="6293160" y="4050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228" name=""/>
          <p:cNvSpPr/>
          <p:nvPr/>
        </p:nvSpPr>
        <p:spPr>
          <a:xfrm>
            <a:off x="7315560" y="457920"/>
            <a:ext cx="73044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Log out</a:t>
            </a:r>
            <a:endParaRPr b="0" lang="en-US" sz="1200" spc="-1" strike="noStrike">
              <a:latin typeface="Arial"/>
            </a:endParaRPr>
          </a:p>
        </p:txBody>
      </p:sp>
      <p:sp>
        <p:nvSpPr>
          <p:cNvPr id="229" name=""/>
          <p:cNvSpPr/>
          <p:nvPr/>
        </p:nvSpPr>
        <p:spPr>
          <a:xfrm>
            <a:off x="6584040" y="914400"/>
            <a:ext cx="1187640" cy="913680"/>
          </a:xfrm>
          <a:prstGeom prst="rect">
            <a:avLst/>
          </a:prstGeom>
          <a:solidFill>
            <a:srgbClr val="729fcf"/>
          </a:solidFill>
          <a:ln w="0">
            <a:solidFill>
              <a:srgbClr val="3465a4"/>
            </a:solidFill>
          </a:ln>
        </p:spPr>
        <p:style>
          <a:lnRef idx="0"/>
          <a:fillRef idx="0"/>
          <a:effectRef idx="0"/>
          <a:fontRef idx="minor"/>
        </p:style>
      </p:sp>
      <p:sp>
        <p:nvSpPr>
          <p:cNvPr id="230" name="Rectangle 25"/>
          <p:cNvSpPr/>
          <p:nvPr/>
        </p:nvSpPr>
        <p:spPr>
          <a:xfrm>
            <a:off x="4326840" y="1233000"/>
            <a:ext cx="174816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1" name="TextBox 22"/>
          <p:cNvSpPr/>
          <p:nvPr/>
        </p:nvSpPr>
        <p:spPr>
          <a:xfrm>
            <a:off x="3157920" y="1269000"/>
            <a:ext cx="59112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Name:</a:t>
            </a:r>
            <a:endParaRPr b="0" lang="en-US" sz="1200" spc="-1" strike="noStrike">
              <a:latin typeface="Arial"/>
            </a:endParaRPr>
          </a:p>
        </p:txBody>
      </p:sp>
      <p:sp>
        <p:nvSpPr>
          <p:cNvPr id="232" name="Rectangle 26"/>
          <p:cNvSpPr/>
          <p:nvPr/>
        </p:nvSpPr>
        <p:spPr>
          <a:xfrm>
            <a:off x="4326840" y="1824840"/>
            <a:ext cx="174816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3" name="TextBox 23"/>
          <p:cNvSpPr/>
          <p:nvPr/>
        </p:nvSpPr>
        <p:spPr>
          <a:xfrm>
            <a:off x="3149640" y="1860840"/>
            <a:ext cx="80892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Password:</a:t>
            </a:r>
            <a:endParaRPr b="0" lang="en-US" sz="1200" spc="-1" strike="noStrike">
              <a:latin typeface="Arial"/>
            </a:endParaRPr>
          </a:p>
        </p:txBody>
      </p:sp>
      <p:sp>
        <p:nvSpPr>
          <p:cNvPr id="234" name="Rectangle 27"/>
          <p:cNvSpPr/>
          <p:nvPr/>
        </p:nvSpPr>
        <p:spPr>
          <a:xfrm>
            <a:off x="4326840" y="3481920"/>
            <a:ext cx="174816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5" name="TextBox 24"/>
          <p:cNvSpPr/>
          <p:nvPr/>
        </p:nvSpPr>
        <p:spPr>
          <a:xfrm>
            <a:off x="3155760" y="3498120"/>
            <a:ext cx="61848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Phone:</a:t>
            </a:r>
            <a:endParaRPr b="0" lang="en-US" sz="1200" spc="-1" strike="noStrike">
              <a:latin typeface="Arial"/>
            </a:endParaRPr>
          </a:p>
        </p:txBody>
      </p:sp>
      <p:sp>
        <p:nvSpPr>
          <p:cNvPr id="236" name="TextBox 25"/>
          <p:cNvSpPr/>
          <p:nvPr/>
        </p:nvSpPr>
        <p:spPr>
          <a:xfrm>
            <a:off x="3160080" y="1558800"/>
            <a:ext cx="56052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Email:</a:t>
            </a:r>
            <a:endParaRPr b="0" lang="en-US" sz="1200" spc="-1" strike="noStrike">
              <a:latin typeface="Arial"/>
            </a:endParaRPr>
          </a:p>
        </p:txBody>
      </p:sp>
      <p:sp>
        <p:nvSpPr>
          <p:cNvPr id="237" name="Rectangle 28"/>
          <p:cNvSpPr/>
          <p:nvPr/>
        </p:nvSpPr>
        <p:spPr>
          <a:xfrm>
            <a:off x="4326840" y="1526400"/>
            <a:ext cx="174816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8" name="Rectangle 29"/>
          <p:cNvSpPr/>
          <p:nvPr/>
        </p:nvSpPr>
        <p:spPr>
          <a:xfrm>
            <a:off x="4326480" y="2786760"/>
            <a:ext cx="3467520" cy="60732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39" name="TextBox 26"/>
          <p:cNvSpPr/>
          <p:nvPr/>
        </p:nvSpPr>
        <p:spPr>
          <a:xfrm>
            <a:off x="3151800" y="2822760"/>
            <a:ext cx="71748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Address:</a:t>
            </a:r>
            <a:endParaRPr b="0" lang="en-US" sz="1200" spc="-1" strike="noStrike">
              <a:latin typeface="Arial"/>
            </a:endParaRPr>
          </a:p>
        </p:txBody>
      </p:sp>
      <p:sp>
        <p:nvSpPr>
          <p:cNvPr id="240" name="TextBox 27"/>
          <p:cNvSpPr/>
          <p:nvPr/>
        </p:nvSpPr>
        <p:spPr>
          <a:xfrm>
            <a:off x="3160800" y="3858120"/>
            <a:ext cx="61992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Avatar:</a:t>
            </a:r>
            <a:endParaRPr b="0" lang="en-US" sz="1200" spc="-1" strike="noStrike">
              <a:latin typeface="Arial"/>
            </a:endParaRPr>
          </a:p>
        </p:txBody>
      </p:sp>
      <p:sp>
        <p:nvSpPr>
          <p:cNvPr id="241" name="Rounded Rectangle 9"/>
          <p:cNvSpPr/>
          <p:nvPr/>
        </p:nvSpPr>
        <p:spPr>
          <a:xfrm>
            <a:off x="5699880" y="4361040"/>
            <a:ext cx="656280" cy="19656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177840" bIns="177840" anchor="ctr">
            <a:noAutofit/>
          </a:bodyPr>
          <a:p>
            <a:pPr algn="ctr">
              <a:lnSpc>
                <a:spcPct val="100000"/>
              </a:lnSpc>
            </a:pPr>
            <a:r>
              <a:rPr b="0" lang="en-US" sz="1200" spc="-1" strike="noStrike">
                <a:solidFill>
                  <a:schemeClr val="lt1"/>
                </a:solidFill>
                <a:latin typeface="Calibri"/>
                <a:ea typeface="DejaVu Sans"/>
              </a:rPr>
              <a:t>Save</a:t>
            </a:r>
            <a:endParaRPr b="0" lang="en-US" sz="1200" spc="-1" strike="noStrike">
              <a:latin typeface="Arial"/>
            </a:endParaRPr>
          </a:p>
        </p:txBody>
      </p:sp>
      <p:sp>
        <p:nvSpPr>
          <p:cNvPr id="242" name="Rounded Rectangle 13"/>
          <p:cNvSpPr/>
          <p:nvPr/>
        </p:nvSpPr>
        <p:spPr>
          <a:xfrm>
            <a:off x="4660560" y="4361040"/>
            <a:ext cx="656640" cy="19656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177840" bIns="177840" anchor="ctr">
            <a:noAutofit/>
          </a:bodyPr>
          <a:p>
            <a:pPr algn="ctr">
              <a:lnSpc>
                <a:spcPct val="100000"/>
              </a:lnSpc>
            </a:pPr>
            <a:r>
              <a:rPr b="0" lang="en-US" sz="1200" spc="-1" strike="noStrike">
                <a:solidFill>
                  <a:schemeClr val="lt1"/>
                </a:solidFill>
                <a:latin typeface="Calibri"/>
                <a:ea typeface="DejaVu Sans"/>
              </a:rPr>
              <a:t>Cancel</a:t>
            </a:r>
            <a:endParaRPr b="0" lang="en-US" sz="1200" spc="-1" strike="noStrike">
              <a:latin typeface="Arial"/>
            </a:endParaRPr>
          </a:p>
        </p:txBody>
      </p:sp>
      <p:sp>
        <p:nvSpPr>
          <p:cNvPr id="243" name="Rectangle 34"/>
          <p:cNvSpPr/>
          <p:nvPr/>
        </p:nvSpPr>
        <p:spPr>
          <a:xfrm>
            <a:off x="4326840" y="3858120"/>
            <a:ext cx="174816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4" name="TextBox 28"/>
          <p:cNvSpPr/>
          <p:nvPr/>
        </p:nvSpPr>
        <p:spPr>
          <a:xfrm>
            <a:off x="4338000" y="2828880"/>
            <a:ext cx="59400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Street:</a:t>
            </a:r>
            <a:endParaRPr b="0" lang="en-US" sz="1200" spc="-1" strike="noStrike">
              <a:latin typeface="Arial"/>
            </a:endParaRPr>
          </a:p>
        </p:txBody>
      </p:sp>
      <p:sp>
        <p:nvSpPr>
          <p:cNvPr id="245" name="Rectangle 35"/>
          <p:cNvSpPr/>
          <p:nvPr/>
        </p:nvSpPr>
        <p:spPr>
          <a:xfrm>
            <a:off x="4876560" y="2828520"/>
            <a:ext cx="91620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6" name="TextBox 33"/>
          <p:cNvSpPr/>
          <p:nvPr/>
        </p:nvSpPr>
        <p:spPr>
          <a:xfrm>
            <a:off x="6220440" y="2832480"/>
            <a:ext cx="45540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City:</a:t>
            </a:r>
            <a:endParaRPr b="0" lang="en-US" sz="1200" spc="-1" strike="noStrike">
              <a:latin typeface="Arial"/>
            </a:endParaRPr>
          </a:p>
        </p:txBody>
      </p:sp>
      <p:sp>
        <p:nvSpPr>
          <p:cNvPr id="247" name="Rectangle 36"/>
          <p:cNvSpPr/>
          <p:nvPr/>
        </p:nvSpPr>
        <p:spPr>
          <a:xfrm>
            <a:off x="6807600" y="2832120"/>
            <a:ext cx="91584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48" name="TextBox 34"/>
          <p:cNvSpPr/>
          <p:nvPr/>
        </p:nvSpPr>
        <p:spPr>
          <a:xfrm>
            <a:off x="4341600" y="3113280"/>
            <a:ext cx="53640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State:</a:t>
            </a:r>
            <a:endParaRPr b="0" lang="en-US" sz="1200" spc="-1" strike="noStrike">
              <a:latin typeface="Arial"/>
            </a:endParaRPr>
          </a:p>
        </p:txBody>
      </p:sp>
      <p:sp>
        <p:nvSpPr>
          <p:cNvPr id="249" name="Rectangle 37"/>
          <p:cNvSpPr/>
          <p:nvPr/>
        </p:nvSpPr>
        <p:spPr>
          <a:xfrm>
            <a:off x="4876560" y="3112560"/>
            <a:ext cx="91620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0" name="TextBox 35"/>
          <p:cNvSpPr/>
          <p:nvPr/>
        </p:nvSpPr>
        <p:spPr>
          <a:xfrm>
            <a:off x="6146280" y="3144240"/>
            <a:ext cx="7268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ZipCode:</a:t>
            </a:r>
            <a:endParaRPr b="0" lang="en-US" sz="1200" spc="-1" strike="noStrike">
              <a:latin typeface="Arial"/>
            </a:endParaRPr>
          </a:p>
        </p:txBody>
      </p:sp>
      <p:sp>
        <p:nvSpPr>
          <p:cNvPr id="251" name="Rectangle 38"/>
          <p:cNvSpPr/>
          <p:nvPr/>
        </p:nvSpPr>
        <p:spPr>
          <a:xfrm>
            <a:off x="6807600" y="3133440"/>
            <a:ext cx="91584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52" name="Rounded Rectangle 14"/>
          <p:cNvSpPr/>
          <p:nvPr/>
        </p:nvSpPr>
        <p:spPr>
          <a:xfrm>
            <a:off x="6150600" y="3884400"/>
            <a:ext cx="337320" cy="196200"/>
          </a:xfrm>
          <a:prstGeom prst="roundRect">
            <a:avLst>
              <a:gd name="adj" fmla="val 16667"/>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0" rIns="0" tIns="0" bIns="0" anchor="t">
            <a:noAutofit/>
          </a:bodyPr>
          <a:p>
            <a:pPr algn="ctr">
              <a:lnSpc>
                <a:spcPct val="100000"/>
              </a:lnSpc>
            </a:pPr>
            <a:r>
              <a:rPr b="0" lang="en-US" sz="1200" spc="-1" strike="noStrike">
                <a:solidFill>
                  <a:srgbClr val="000000"/>
                </a:solidFill>
                <a:latin typeface="Calibri"/>
                <a:ea typeface="DejaVu Sans"/>
              </a:rPr>
              <a:t>...</a:t>
            </a:r>
            <a:endParaRPr b="0" lang="en-US" sz="1200" spc="-1" strike="noStrike">
              <a:latin typeface="Arial"/>
            </a:endParaRPr>
          </a:p>
        </p:txBody>
      </p:sp>
      <p:sp>
        <p:nvSpPr>
          <p:cNvPr id="253" name=""/>
          <p:cNvSpPr/>
          <p:nvPr/>
        </p:nvSpPr>
        <p:spPr>
          <a:xfrm flipV="1">
            <a:off x="6441480" y="4318560"/>
            <a:ext cx="244440" cy="140040"/>
          </a:xfrm>
          <a:prstGeom prst="line">
            <a:avLst/>
          </a:prstGeom>
          <a:ln w="0">
            <a:solidFill>
              <a:srgbClr val="3465a4"/>
            </a:solidFill>
            <a:tailEnd len="med" type="triangle" w="med"/>
          </a:ln>
        </p:spPr>
        <p:style>
          <a:lnRef idx="0"/>
          <a:fillRef idx="0"/>
          <a:effectRef idx="0"/>
          <a:fontRef idx="minor"/>
        </p:style>
      </p:sp>
      <p:sp>
        <p:nvSpPr>
          <p:cNvPr id="254" name=""/>
          <p:cNvSpPr/>
          <p:nvPr/>
        </p:nvSpPr>
        <p:spPr>
          <a:xfrm>
            <a:off x="6901560" y="4028400"/>
            <a:ext cx="1086120" cy="2286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800" spc="-1" strike="noStrike">
                <a:solidFill>
                  <a:srgbClr val="000000"/>
                </a:solidFill>
                <a:latin typeface="Arial"/>
                <a:ea typeface="DejaVu Sans"/>
              </a:rPr>
              <a:t>User Profile page</a:t>
            </a:r>
            <a:endParaRPr b="0" lang="en-US" sz="800" spc="-1" strike="noStrike">
              <a:latin typeface="Arial"/>
            </a:endParaRPr>
          </a:p>
        </p:txBody>
      </p:sp>
      <p:sp>
        <p:nvSpPr>
          <p:cNvPr id="255" name=""/>
          <p:cNvSpPr/>
          <p:nvPr/>
        </p:nvSpPr>
        <p:spPr>
          <a:xfrm flipH="1">
            <a:off x="4240800" y="4458600"/>
            <a:ext cx="366840" cy="360"/>
          </a:xfrm>
          <a:prstGeom prst="line">
            <a:avLst/>
          </a:prstGeom>
          <a:ln w="0">
            <a:solidFill>
              <a:srgbClr val="3465a4"/>
            </a:solidFill>
            <a:tailEnd len="med" type="triangle" w="med"/>
          </a:ln>
        </p:spPr>
        <p:style>
          <a:lnRef idx="0"/>
          <a:fillRef idx="0"/>
          <a:effectRef idx="0"/>
          <a:fontRef idx="minor"/>
        </p:style>
      </p:sp>
      <p:sp>
        <p:nvSpPr>
          <p:cNvPr id="256" name=""/>
          <p:cNvSpPr/>
          <p:nvPr/>
        </p:nvSpPr>
        <p:spPr>
          <a:xfrm>
            <a:off x="3200400" y="4285080"/>
            <a:ext cx="1039680" cy="2739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800" spc="-1" strike="noStrike">
                <a:solidFill>
                  <a:srgbClr val="000000"/>
                </a:solidFill>
                <a:latin typeface="Arial"/>
                <a:ea typeface="DejaVu Sans"/>
              </a:rPr>
              <a:t>User Home page</a:t>
            </a:r>
            <a:endParaRPr b="0" lang="en-US" sz="800" spc="-1" strike="noStrike">
              <a:latin typeface="Arial"/>
            </a:endParaRPr>
          </a:p>
        </p:txBody>
      </p:sp>
      <p:sp>
        <p:nvSpPr>
          <p:cNvPr id="257" name=""/>
          <p:cNvSpPr/>
          <p:nvPr/>
        </p:nvSpPr>
        <p:spPr>
          <a:xfrm>
            <a:off x="6629400" y="1258560"/>
            <a:ext cx="103104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Picture</a:t>
            </a:r>
            <a:endParaRPr b="0" lang="en-US" sz="1200" spc="-1" strike="noStrike">
              <a:latin typeface="Arial"/>
            </a:endParaRPr>
          </a:p>
        </p:txBody>
      </p:sp>
      <p:sp>
        <p:nvSpPr>
          <p:cNvPr id="258" name=""/>
          <p:cNvSpPr/>
          <p:nvPr/>
        </p:nvSpPr>
        <p:spPr>
          <a:xfrm>
            <a:off x="1416960" y="45324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Home</a:t>
            </a:r>
            <a:endParaRPr b="0" lang="en-US" sz="1200" spc="-1" strike="noStrike">
              <a:latin typeface="Arial"/>
            </a:endParaRPr>
          </a:p>
        </p:txBody>
      </p:sp>
      <p:sp>
        <p:nvSpPr>
          <p:cNvPr id="259" name=""/>
          <p:cNvSpPr/>
          <p:nvPr/>
        </p:nvSpPr>
        <p:spPr>
          <a:xfrm flipV="1">
            <a:off x="2057400" y="228600"/>
            <a:ext cx="228600" cy="228600"/>
          </a:xfrm>
          <a:prstGeom prst="line">
            <a:avLst/>
          </a:prstGeom>
          <a:ln w="0">
            <a:solidFill>
              <a:srgbClr val="3465a4"/>
            </a:solidFill>
            <a:tailEnd len="med" type="triangle" w="med"/>
          </a:ln>
        </p:spPr>
        <p:style>
          <a:lnRef idx="0"/>
          <a:fillRef idx="0"/>
          <a:effectRef idx="0"/>
          <a:fontRef idx="minor"/>
        </p:style>
      </p:sp>
      <p:sp>
        <p:nvSpPr>
          <p:cNvPr id="260" name=""/>
          <p:cNvSpPr/>
          <p:nvPr/>
        </p:nvSpPr>
        <p:spPr>
          <a:xfrm>
            <a:off x="2286000" y="11160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User Home page</a:t>
            </a:r>
            <a:endParaRPr b="0" lang="en-US" sz="1200" spc="-1" strike="noStrike">
              <a:latin typeface="Arial"/>
            </a:endParaRPr>
          </a:p>
        </p:txBody>
      </p:sp>
      <p:sp>
        <p:nvSpPr>
          <p:cNvPr id="261" name="Rectangle 24"/>
          <p:cNvSpPr/>
          <p:nvPr/>
        </p:nvSpPr>
        <p:spPr>
          <a:xfrm>
            <a:off x="4326840" y="2135880"/>
            <a:ext cx="174816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2" name="TextBox 36"/>
          <p:cNvSpPr/>
          <p:nvPr/>
        </p:nvSpPr>
        <p:spPr>
          <a:xfrm>
            <a:off x="3171600" y="2148840"/>
            <a:ext cx="112608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New Password:</a:t>
            </a:r>
            <a:endParaRPr b="0" lang="en-US" sz="1200" spc="-1" strike="noStrike">
              <a:latin typeface="Arial"/>
            </a:endParaRPr>
          </a:p>
        </p:txBody>
      </p:sp>
      <p:sp>
        <p:nvSpPr>
          <p:cNvPr id="263" name="Rounded Rectangle 15"/>
          <p:cNvSpPr/>
          <p:nvPr/>
        </p:nvSpPr>
        <p:spPr>
          <a:xfrm>
            <a:off x="6172200" y="2442600"/>
            <a:ext cx="913680" cy="19656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177840" bIns="177840" anchor="ctr">
            <a:noAutofit/>
          </a:bodyPr>
          <a:p>
            <a:pPr algn="ctr">
              <a:lnSpc>
                <a:spcPct val="100000"/>
              </a:lnSpc>
            </a:pPr>
            <a:r>
              <a:rPr b="0" lang="en-US" sz="1200" spc="-1" strike="noStrike">
                <a:solidFill>
                  <a:schemeClr val="lt1"/>
                </a:solidFill>
                <a:latin typeface="Calibri"/>
                <a:ea typeface="DejaVu Sans"/>
              </a:rPr>
              <a:t>Change</a:t>
            </a:r>
            <a:endParaRPr b="0" lang="en-US" sz="1200" spc="-1" strike="noStrike">
              <a:latin typeface="Arial"/>
            </a:endParaRPr>
          </a:p>
        </p:txBody>
      </p:sp>
      <p:sp>
        <p:nvSpPr>
          <p:cNvPr id="264" name=""/>
          <p:cNvSpPr/>
          <p:nvPr/>
        </p:nvSpPr>
        <p:spPr>
          <a:xfrm>
            <a:off x="6217560" y="4785840"/>
            <a:ext cx="1828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@2023 - MIU</a:t>
            </a:r>
            <a:endParaRPr b="0" lang="en-US" sz="1200" spc="-1" strike="noStrike">
              <a:latin typeface="Arial"/>
            </a:endParaRPr>
          </a:p>
        </p:txBody>
      </p:sp>
      <p:sp>
        <p:nvSpPr>
          <p:cNvPr id="265" name="TextBox 37"/>
          <p:cNvSpPr/>
          <p:nvPr/>
        </p:nvSpPr>
        <p:spPr>
          <a:xfrm>
            <a:off x="3064680" y="2400840"/>
            <a:ext cx="134100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200" spc="-1" strike="noStrike">
                <a:solidFill>
                  <a:srgbClr val="000000"/>
                </a:solidFill>
                <a:latin typeface="Calibri"/>
                <a:ea typeface="DejaVu Sans"/>
              </a:rPr>
              <a:t>Confirm Password:</a:t>
            </a:r>
            <a:endParaRPr b="0" lang="en-US" sz="1200" spc="-1" strike="noStrike">
              <a:latin typeface="Arial"/>
            </a:endParaRPr>
          </a:p>
        </p:txBody>
      </p:sp>
      <p:sp>
        <p:nvSpPr>
          <p:cNvPr id="266" name="Rectangle 39"/>
          <p:cNvSpPr/>
          <p:nvPr/>
        </p:nvSpPr>
        <p:spPr>
          <a:xfrm>
            <a:off x="4326840" y="2446920"/>
            <a:ext cx="1748160" cy="222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67" name=""/>
          <p:cNvSpPr/>
          <p:nvPr/>
        </p:nvSpPr>
        <p:spPr>
          <a:xfrm>
            <a:off x="1417320" y="737280"/>
            <a:ext cx="1553760" cy="4062600"/>
          </a:xfrm>
          <a:prstGeom prst="rect">
            <a:avLst/>
          </a:prstGeom>
          <a:solidFill>
            <a:srgbClr val="ffffff"/>
          </a:solidFill>
          <a:ln w="0">
            <a:solidFill>
              <a:srgbClr val="3465a4"/>
            </a:solidFill>
          </a:ln>
        </p:spPr>
        <p:style>
          <a:lnRef idx="0"/>
          <a:fillRef idx="0"/>
          <a:effectRef idx="0"/>
          <a:fontRef idx="minor"/>
        </p:style>
      </p:sp>
      <p:sp>
        <p:nvSpPr>
          <p:cNvPr id="268" name=""/>
          <p:cNvSpPr/>
          <p:nvPr/>
        </p:nvSpPr>
        <p:spPr>
          <a:xfrm>
            <a:off x="1417320" y="11430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269" name=""/>
          <p:cNvSpPr/>
          <p:nvPr/>
        </p:nvSpPr>
        <p:spPr>
          <a:xfrm>
            <a:off x="1828800" y="1484640"/>
            <a:ext cx="9136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1200" spc="-1" strike="noStrike">
                <a:solidFill>
                  <a:srgbClr val="000000"/>
                </a:solidFill>
                <a:latin typeface="Arial"/>
                <a:ea typeface="DejaVu Sans"/>
              </a:rPr>
              <a:t>Profile</a:t>
            </a:r>
            <a:endParaRPr b="0" lang="en-US" sz="1200" spc="-1" strike="noStrike">
              <a:latin typeface="Arial"/>
            </a:endParaRPr>
          </a:p>
        </p:txBody>
      </p:sp>
      <p:sp>
        <p:nvSpPr>
          <p:cNvPr id="270" name=""/>
          <p:cNvSpPr/>
          <p:nvPr/>
        </p:nvSpPr>
        <p:spPr>
          <a:xfrm>
            <a:off x="1828800" y="1826280"/>
            <a:ext cx="9136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Arial"/>
                <a:ea typeface="DejaVu Sans"/>
              </a:rPr>
              <a:t>Items</a:t>
            </a:r>
            <a:endParaRPr b="0" lang="en-US" sz="1200" spc="-1" strike="noStrike">
              <a:latin typeface="Arial"/>
            </a:endParaRPr>
          </a:p>
        </p:txBody>
      </p:sp>
      <p:sp>
        <p:nvSpPr>
          <p:cNvPr id="271" name=""/>
          <p:cNvSpPr/>
          <p:nvPr/>
        </p:nvSpPr>
        <p:spPr>
          <a:xfrm>
            <a:off x="1828800" y="2150640"/>
            <a:ext cx="11422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Arial"/>
                <a:ea typeface="DejaVu Sans"/>
              </a:rPr>
              <a:t>Add new Item</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
          <p:cNvSpPr/>
          <p:nvPr/>
        </p:nvSpPr>
        <p:spPr>
          <a:xfrm>
            <a:off x="228600" y="11592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Items page</a:t>
            </a:r>
            <a:endParaRPr b="0" lang="en-US" sz="1200" spc="-1" strike="noStrike">
              <a:latin typeface="Arial"/>
            </a:endParaRPr>
          </a:p>
        </p:txBody>
      </p:sp>
      <p:sp>
        <p:nvSpPr>
          <p:cNvPr id="273" name=""/>
          <p:cNvSpPr/>
          <p:nvPr/>
        </p:nvSpPr>
        <p:spPr>
          <a:xfrm>
            <a:off x="1417320" y="457920"/>
            <a:ext cx="6628680" cy="4575240"/>
          </a:xfrm>
          <a:prstGeom prst="rect">
            <a:avLst/>
          </a:prstGeom>
          <a:solidFill>
            <a:srgbClr val="ffffff"/>
          </a:solidFill>
          <a:ln w="0">
            <a:solidFill>
              <a:srgbClr val="3465a4"/>
            </a:solidFill>
          </a:ln>
        </p:spPr>
        <p:style>
          <a:lnRef idx="0"/>
          <a:fillRef idx="0"/>
          <a:effectRef idx="0"/>
          <a:fontRef idx="minor"/>
        </p:style>
      </p:sp>
      <p:sp>
        <p:nvSpPr>
          <p:cNvPr id="274" name=""/>
          <p:cNvSpPr/>
          <p:nvPr/>
        </p:nvSpPr>
        <p:spPr>
          <a:xfrm>
            <a:off x="1416960" y="4800600"/>
            <a:ext cx="6628680" cy="227880"/>
          </a:xfrm>
          <a:prstGeom prst="rect">
            <a:avLst/>
          </a:prstGeom>
          <a:solidFill>
            <a:srgbClr val="ffffff"/>
          </a:solidFill>
          <a:ln w="0">
            <a:solidFill>
              <a:srgbClr val="3465a4"/>
            </a:solidFill>
          </a:ln>
        </p:spPr>
        <p:style>
          <a:lnRef idx="0"/>
          <a:fillRef idx="0"/>
          <a:effectRef idx="0"/>
          <a:fontRef idx="minor"/>
        </p:style>
      </p:sp>
      <p:sp>
        <p:nvSpPr>
          <p:cNvPr id="275" name=""/>
          <p:cNvSpPr/>
          <p:nvPr/>
        </p:nvSpPr>
        <p:spPr>
          <a:xfrm>
            <a:off x="1416960" y="457200"/>
            <a:ext cx="6628680" cy="279360"/>
          </a:xfrm>
          <a:prstGeom prst="rect">
            <a:avLst/>
          </a:prstGeom>
          <a:solidFill>
            <a:srgbClr val="ffffff"/>
          </a:solidFill>
          <a:ln w="0">
            <a:solidFill>
              <a:srgbClr val="3465a4"/>
            </a:solidFill>
          </a:ln>
        </p:spPr>
        <p:style>
          <a:lnRef idx="0"/>
          <a:fillRef idx="0"/>
          <a:effectRef idx="0"/>
          <a:fontRef idx="minor"/>
        </p:style>
      </p:sp>
      <p:sp>
        <p:nvSpPr>
          <p:cNvPr id="276" name=""/>
          <p:cNvSpPr/>
          <p:nvPr/>
        </p:nvSpPr>
        <p:spPr>
          <a:xfrm>
            <a:off x="5029200" y="40464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Welcome Hang</a:t>
            </a:r>
            <a:endParaRPr b="0" lang="en-US" sz="1200" spc="-1" strike="noStrike">
              <a:latin typeface="Arial"/>
            </a:endParaRPr>
          </a:p>
        </p:txBody>
      </p:sp>
      <p:sp>
        <p:nvSpPr>
          <p:cNvPr id="277" name=""/>
          <p:cNvSpPr/>
          <p:nvPr/>
        </p:nvSpPr>
        <p:spPr>
          <a:xfrm>
            <a:off x="6293160" y="4050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278" name=""/>
          <p:cNvSpPr/>
          <p:nvPr/>
        </p:nvSpPr>
        <p:spPr>
          <a:xfrm>
            <a:off x="7315560" y="457920"/>
            <a:ext cx="73044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Log out</a:t>
            </a:r>
            <a:endParaRPr b="0" lang="en-US" sz="1200" spc="-1" strike="noStrike">
              <a:latin typeface="Arial"/>
            </a:endParaRPr>
          </a:p>
        </p:txBody>
      </p:sp>
      <p:sp>
        <p:nvSpPr>
          <p:cNvPr id="279" name=""/>
          <p:cNvSpPr/>
          <p:nvPr/>
        </p:nvSpPr>
        <p:spPr>
          <a:xfrm>
            <a:off x="1416960" y="45324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Home</a:t>
            </a:r>
            <a:endParaRPr b="0" lang="en-US" sz="1200" spc="-1" strike="noStrike">
              <a:latin typeface="Arial"/>
            </a:endParaRPr>
          </a:p>
        </p:txBody>
      </p:sp>
      <p:sp>
        <p:nvSpPr>
          <p:cNvPr id="280" name=""/>
          <p:cNvSpPr/>
          <p:nvPr/>
        </p:nvSpPr>
        <p:spPr>
          <a:xfrm flipV="1">
            <a:off x="2057400" y="228600"/>
            <a:ext cx="228600" cy="228600"/>
          </a:xfrm>
          <a:prstGeom prst="line">
            <a:avLst/>
          </a:prstGeom>
          <a:ln w="0">
            <a:solidFill>
              <a:srgbClr val="3465a4"/>
            </a:solidFill>
            <a:tailEnd len="med" type="triangle" w="med"/>
          </a:ln>
        </p:spPr>
        <p:style>
          <a:lnRef idx="0"/>
          <a:fillRef idx="0"/>
          <a:effectRef idx="0"/>
          <a:fontRef idx="minor"/>
        </p:style>
      </p:sp>
      <p:sp>
        <p:nvSpPr>
          <p:cNvPr id="281" name=""/>
          <p:cNvSpPr/>
          <p:nvPr/>
        </p:nvSpPr>
        <p:spPr>
          <a:xfrm>
            <a:off x="2286000" y="11160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User Home page</a:t>
            </a:r>
            <a:endParaRPr b="0" lang="en-US" sz="1200" spc="-1" strike="noStrike">
              <a:latin typeface="Arial"/>
            </a:endParaRPr>
          </a:p>
        </p:txBody>
      </p:sp>
      <p:sp>
        <p:nvSpPr>
          <p:cNvPr id="282" name=""/>
          <p:cNvSpPr/>
          <p:nvPr/>
        </p:nvSpPr>
        <p:spPr>
          <a:xfrm>
            <a:off x="6217560" y="4785840"/>
            <a:ext cx="1828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@2023 - MIU</a:t>
            </a:r>
            <a:endParaRPr b="0" lang="en-US" sz="1200" spc="-1" strike="noStrike">
              <a:latin typeface="Arial"/>
            </a:endParaRPr>
          </a:p>
        </p:txBody>
      </p:sp>
      <p:sp>
        <p:nvSpPr>
          <p:cNvPr id="283" name=""/>
          <p:cNvSpPr/>
          <p:nvPr/>
        </p:nvSpPr>
        <p:spPr>
          <a:xfrm>
            <a:off x="1417320" y="737280"/>
            <a:ext cx="1553760" cy="4062600"/>
          </a:xfrm>
          <a:prstGeom prst="rect">
            <a:avLst/>
          </a:prstGeom>
          <a:solidFill>
            <a:srgbClr val="ffffff"/>
          </a:solidFill>
          <a:ln w="0">
            <a:solidFill>
              <a:srgbClr val="3465a4"/>
            </a:solidFill>
          </a:ln>
        </p:spPr>
        <p:style>
          <a:lnRef idx="0"/>
          <a:fillRef idx="0"/>
          <a:effectRef idx="0"/>
          <a:fontRef idx="minor"/>
        </p:style>
      </p:sp>
      <p:sp>
        <p:nvSpPr>
          <p:cNvPr id="284" name=""/>
          <p:cNvSpPr/>
          <p:nvPr/>
        </p:nvSpPr>
        <p:spPr>
          <a:xfrm>
            <a:off x="1417320" y="11430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285" name=""/>
          <p:cNvSpPr/>
          <p:nvPr/>
        </p:nvSpPr>
        <p:spPr>
          <a:xfrm>
            <a:off x="1828800" y="1484640"/>
            <a:ext cx="9136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Arial"/>
                <a:ea typeface="DejaVu Sans"/>
              </a:rPr>
              <a:t>Profile</a:t>
            </a:r>
            <a:endParaRPr b="0" lang="en-US" sz="1200" spc="-1" strike="noStrike">
              <a:latin typeface="Arial"/>
            </a:endParaRPr>
          </a:p>
        </p:txBody>
      </p:sp>
      <p:sp>
        <p:nvSpPr>
          <p:cNvPr id="286" name=""/>
          <p:cNvSpPr/>
          <p:nvPr/>
        </p:nvSpPr>
        <p:spPr>
          <a:xfrm>
            <a:off x="1828800" y="1826280"/>
            <a:ext cx="9136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1200" spc="-1" strike="noStrike">
                <a:solidFill>
                  <a:srgbClr val="000000"/>
                </a:solidFill>
                <a:latin typeface="Arial"/>
                <a:ea typeface="DejaVu Sans"/>
              </a:rPr>
              <a:t>Items</a:t>
            </a:r>
            <a:endParaRPr b="0" lang="en-US" sz="1200" spc="-1" strike="noStrike">
              <a:latin typeface="Arial"/>
            </a:endParaRPr>
          </a:p>
        </p:txBody>
      </p:sp>
      <p:sp>
        <p:nvSpPr>
          <p:cNvPr id="287" name=""/>
          <p:cNvSpPr/>
          <p:nvPr/>
        </p:nvSpPr>
        <p:spPr>
          <a:xfrm>
            <a:off x="3200400" y="1778400"/>
            <a:ext cx="2056680" cy="2056680"/>
          </a:xfrm>
          <a:prstGeom prst="rect">
            <a:avLst/>
          </a:prstGeom>
          <a:solidFill>
            <a:srgbClr val="ffffff"/>
          </a:solidFill>
          <a:ln w="0">
            <a:solidFill>
              <a:srgbClr val="3465a4"/>
            </a:solidFill>
          </a:ln>
        </p:spPr>
        <p:style>
          <a:lnRef idx="0"/>
          <a:fillRef idx="0"/>
          <a:effectRef idx="0"/>
          <a:fontRef idx="minor"/>
        </p:style>
      </p:sp>
      <p:sp>
        <p:nvSpPr>
          <p:cNvPr id="288" name=""/>
          <p:cNvSpPr/>
          <p:nvPr/>
        </p:nvSpPr>
        <p:spPr>
          <a:xfrm>
            <a:off x="3249000" y="1850400"/>
            <a:ext cx="1936080" cy="1142280"/>
          </a:xfrm>
          <a:prstGeom prst="rect">
            <a:avLst/>
          </a:prstGeom>
          <a:solidFill>
            <a:srgbClr val="729fcf"/>
          </a:solidFill>
          <a:ln w="0">
            <a:solidFill>
              <a:srgbClr val="3465a4"/>
            </a:solidFill>
          </a:ln>
        </p:spPr>
        <p:style>
          <a:lnRef idx="0"/>
          <a:fillRef idx="0"/>
          <a:effectRef idx="0"/>
          <a:fontRef idx="minor"/>
        </p:style>
      </p:sp>
      <p:sp>
        <p:nvSpPr>
          <p:cNvPr id="289" name=""/>
          <p:cNvSpPr/>
          <p:nvPr/>
        </p:nvSpPr>
        <p:spPr>
          <a:xfrm>
            <a:off x="3285000" y="306288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900" spc="-1" strike="noStrike">
                <a:solidFill>
                  <a:srgbClr val="000000"/>
                </a:solidFill>
                <a:latin typeface="Arial"/>
                <a:ea typeface="DejaVu Sans"/>
              </a:rPr>
              <a:t>Padded Dog House</a:t>
            </a:r>
            <a:endParaRPr b="0" lang="en-US" sz="900" spc="-1" strike="noStrike">
              <a:latin typeface="Arial"/>
            </a:endParaRPr>
          </a:p>
        </p:txBody>
      </p:sp>
      <p:sp>
        <p:nvSpPr>
          <p:cNvPr id="290" name=""/>
          <p:cNvSpPr/>
          <p:nvPr/>
        </p:nvSpPr>
        <p:spPr>
          <a:xfrm>
            <a:off x="3285000" y="330660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800" spc="-1" strike="noStrike">
                <a:solidFill>
                  <a:srgbClr val="000000"/>
                </a:solidFill>
                <a:latin typeface="Arial"/>
                <a:ea typeface="DejaVu Sans"/>
              </a:rPr>
              <a:t>Hang – Iowa City, IA</a:t>
            </a:r>
            <a:endParaRPr b="0" lang="en-US" sz="800" spc="-1" strike="noStrike">
              <a:latin typeface="Arial"/>
            </a:endParaRPr>
          </a:p>
        </p:txBody>
      </p:sp>
      <p:sp>
        <p:nvSpPr>
          <p:cNvPr id="291" name=""/>
          <p:cNvSpPr/>
          <p:nvPr/>
        </p:nvSpPr>
        <p:spPr>
          <a:xfrm>
            <a:off x="3513600" y="2307600"/>
            <a:ext cx="1286280" cy="2430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900" spc="-1" strike="noStrike">
                <a:solidFill>
                  <a:srgbClr val="000000"/>
                </a:solidFill>
                <a:latin typeface="Arial"/>
                <a:ea typeface="DejaVu Sans"/>
              </a:rPr>
              <a:t>Picture</a:t>
            </a:r>
            <a:endParaRPr b="0" lang="en-US" sz="900" spc="-1" strike="noStrike">
              <a:latin typeface="Arial"/>
            </a:endParaRPr>
          </a:p>
        </p:txBody>
      </p:sp>
      <p:sp>
        <p:nvSpPr>
          <p:cNvPr id="292" name=""/>
          <p:cNvSpPr/>
          <p:nvPr/>
        </p:nvSpPr>
        <p:spPr>
          <a:xfrm>
            <a:off x="4692600" y="3065400"/>
            <a:ext cx="456480" cy="24300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000000"/>
                </a:solidFill>
                <a:latin typeface="Arial"/>
                <a:ea typeface="DejaVu Sans"/>
              </a:rPr>
              <a:t>Price</a:t>
            </a:r>
            <a:endParaRPr b="0" lang="en-US" sz="900" spc="-1" strike="noStrike">
              <a:latin typeface="Arial"/>
            </a:endParaRPr>
          </a:p>
        </p:txBody>
      </p:sp>
      <p:sp>
        <p:nvSpPr>
          <p:cNvPr id="293" name=""/>
          <p:cNvSpPr/>
          <p:nvPr/>
        </p:nvSpPr>
        <p:spPr>
          <a:xfrm>
            <a:off x="4692600" y="3309120"/>
            <a:ext cx="456480" cy="24300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900" spc="-1" strike="noStrike">
                <a:solidFill>
                  <a:srgbClr val="000000"/>
                </a:solidFill>
                <a:latin typeface="Arial"/>
                <a:ea typeface="DejaVu Sans"/>
              </a:rPr>
              <a:t>Status</a:t>
            </a:r>
            <a:endParaRPr b="0" lang="en-US" sz="900" spc="-1" strike="noStrike">
              <a:latin typeface="Arial"/>
            </a:endParaRPr>
          </a:p>
        </p:txBody>
      </p:sp>
      <p:sp>
        <p:nvSpPr>
          <p:cNvPr id="294" name=""/>
          <p:cNvSpPr/>
          <p:nvPr/>
        </p:nvSpPr>
        <p:spPr>
          <a:xfrm>
            <a:off x="3862800" y="3550320"/>
            <a:ext cx="1286280" cy="243000"/>
          </a:xfrm>
          <a:prstGeom prst="rect">
            <a:avLst/>
          </a:prstGeom>
          <a:noFill/>
          <a:ln w="0">
            <a:noFill/>
          </a:ln>
        </p:spPr>
        <p:style>
          <a:lnRef idx="0"/>
          <a:fillRef idx="0"/>
          <a:effectRef idx="0"/>
          <a:fontRef idx="minor"/>
        </p:style>
        <p:txBody>
          <a:bodyPr lIns="0" rIns="0" tIns="0" bIns="0" anchor="ctr">
            <a:noAutofit/>
          </a:bodyPr>
          <a:p>
            <a:pPr algn="r">
              <a:lnSpc>
                <a:spcPct val="100000"/>
              </a:lnSpc>
            </a:pPr>
            <a:r>
              <a:rPr b="0" lang="en-US" sz="800" spc="-1" strike="noStrike">
                <a:solidFill>
                  <a:srgbClr val="000000"/>
                </a:solidFill>
                <a:latin typeface="Arial"/>
                <a:ea typeface="DejaVu Sans"/>
              </a:rPr>
              <a:t> </a:t>
            </a:r>
            <a:r>
              <a:rPr b="0" lang="en-US" sz="800" spc="-1" strike="noStrike">
                <a:solidFill>
                  <a:srgbClr val="000000"/>
                </a:solidFill>
                <a:latin typeface="Arial"/>
                <a:ea typeface="DejaVu Sans"/>
              </a:rPr>
              <a:t>April 21 2023</a:t>
            </a:r>
            <a:endParaRPr b="0" lang="en-US" sz="800" spc="-1" strike="noStrike">
              <a:latin typeface="Arial"/>
            </a:endParaRPr>
          </a:p>
        </p:txBody>
      </p:sp>
      <p:sp>
        <p:nvSpPr>
          <p:cNvPr id="295" name=""/>
          <p:cNvSpPr/>
          <p:nvPr/>
        </p:nvSpPr>
        <p:spPr>
          <a:xfrm>
            <a:off x="3200400" y="863280"/>
            <a:ext cx="685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Sort by</a:t>
            </a:r>
            <a:endParaRPr b="0" lang="en-US" sz="1200" spc="-1" strike="noStrike">
              <a:latin typeface="Arial"/>
            </a:endParaRPr>
          </a:p>
        </p:txBody>
      </p:sp>
      <p:sp>
        <p:nvSpPr>
          <p:cNvPr id="296" name=""/>
          <p:cNvSpPr/>
          <p:nvPr/>
        </p:nvSpPr>
        <p:spPr>
          <a:xfrm flipV="1">
            <a:off x="5257800" y="2561400"/>
            <a:ext cx="914400" cy="228600"/>
          </a:xfrm>
          <a:prstGeom prst="line">
            <a:avLst/>
          </a:prstGeom>
          <a:ln w="0">
            <a:solidFill>
              <a:srgbClr val="3465a4"/>
            </a:solidFill>
            <a:tailEnd len="med" type="triangle" w="med"/>
          </a:ln>
        </p:spPr>
        <p:style>
          <a:lnRef idx="0"/>
          <a:fillRef idx="0"/>
          <a:effectRef idx="0"/>
          <a:fontRef idx="minor"/>
        </p:style>
      </p:sp>
      <p:sp>
        <p:nvSpPr>
          <p:cNvPr id="297" name=""/>
          <p:cNvSpPr/>
          <p:nvPr/>
        </p:nvSpPr>
        <p:spPr>
          <a:xfrm>
            <a:off x="5943600" y="233280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Item page</a:t>
            </a:r>
            <a:endParaRPr b="0" lang="en-US" sz="1200" spc="-1" strike="noStrike">
              <a:latin typeface="Arial"/>
            </a:endParaRPr>
          </a:p>
        </p:txBody>
      </p:sp>
      <p:sp>
        <p:nvSpPr>
          <p:cNvPr id="298" name="Rounded Rectangle 5"/>
          <p:cNvSpPr/>
          <p:nvPr/>
        </p:nvSpPr>
        <p:spPr>
          <a:xfrm>
            <a:off x="3886200" y="914400"/>
            <a:ext cx="685080" cy="22788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200" spc="-1" strike="noStrike">
                <a:solidFill>
                  <a:schemeClr val="lt1"/>
                </a:solidFill>
                <a:latin typeface="Calibri"/>
                <a:ea typeface="DejaVu Sans"/>
              </a:rPr>
              <a:t>Newest</a:t>
            </a:r>
            <a:endParaRPr b="0" lang="en-US" sz="1200" spc="-1" strike="noStrike">
              <a:latin typeface="Arial"/>
            </a:endParaRPr>
          </a:p>
        </p:txBody>
      </p:sp>
      <p:sp>
        <p:nvSpPr>
          <p:cNvPr id="299" name=""/>
          <p:cNvSpPr/>
          <p:nvPr/>
        </p:nvSpPr>
        <p:spPr>
          <a:xfrm>
            <a:off x="4800600" y="899280"/>
            <a:ext cx="9136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Category</a:t>
            </a:r>
            <a:endParaRPr b="0" lang="en-US" sz="1200" spc="-1" strike="noStrike">
              <a:latin typeface="Arial"/>
            </a:endParaRPr>
          </a:p>
        </p:txBody>
      </p:sp>
      <p:sp>
        <p:nvSpPr>
          <p:cNvPr id="300" name="Rounded Rectangle 6"/>
          <p:cNvSpPr/>
          <p:nvPr/>
        </p:nvSpPr>
        <p:spPr>
          <a:xfrm>
            <a:off x="5699880" y="914400"/>
            <a:ext cx="700200" cy="22788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200" spc="-1" strike="noStrike">
                <a:solidFill>
                  <a:schemeClr val="lt1"/>
                </a:solidFill>
                <a:latin typeface="Calibri"/>
                <a:ea typeface="DejaVu Sans"/>
              </a:rPr>
              <a:t>All</a:t>
            </a:r>
            <a:endParaRPr b="0" lang="en-US" sz="1200" spc="-1" strike="noStrike">
              <a:latin typeface="Arial"/>
            </a:endParaRPr>
          </a:p>
        </p:txBody>
      </p:sp>
      <p:sp>
        <p:nvSpPr>
          <p:cNvPr id="301" name=""/>
          <p:cNvSpPr/>
          <p:nvPr/>
        </p:nvSpPr>
        <p:spPr>
          <a:xfrm>
            <a:off x="6557400" y="914400"/>
            <a:ext cx="9136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Status</a:t>
            </a:r>
            <a:endParaRPr b="0" lang="en-US" sz="1200" spc="-1" strike="noStrike">
              <a:latin typeface="Arial"/>
            </a:endParaRPr>
          </a:p>
        </p:txBody>
      </p:sp>
      <p:sp>
        <p:nvSpPr>
          <p:cNvPr id="302" name="Rounded Rectangle 7"/>
          <p:cNvSpPr/>
          <p:nvPr/>
        </p:nvSpPr>
        <p:spPr>
          <a:xfrm>
            <a:off x="7300080" y="914400"/>
            <a:ext cx="700200" cy="22788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200" spc="-1" strike="noStrike">
                <a:solidFill>
                  <a:schemeClr val="lt1"/>
                </a:solidFill>
                <a:latin typeface="Calibri"/>
                <a:ea typeface="DejaVu Sans"/>
              </a:rPr>
              <a:t>Sold</a:t>
            </a:r>
            <a:endParaRPr b="0" lang="en-US" sz="1200" spc="-1" strike="noStrike">
              <a:latin typeface="Arial"/>
            </a:endParaRPr>
          </a:p>
        </p:txBody>
      </p:sp>
      <p:sp>
        <p:nvSpPr>
          <p:cNvPr id="303" name=""/>
          <p:cNvSpPr/>
          <p:nvPr/>
        </p:nvSpPr>
        <p:spPr>
          <a:xfrm>
            <a:off x="8686800" y="286560"/>
            <a:ext cx="913680" cy="1194120"/>
          </a:xfrm>
          <a:prstGeom prst="rect">
            <a:avLst/>
          </a:prstGeom>
          <a:noFill/>
          <a:ln w="0">
            <a:noFill/>
          </a:ln>
        </p:spPr>
        <p:style>
          <a:lnRef idx="0"/>
          <a:fillRef idx="0"/>
          <a:effectRef idx="0"/>
          <a:fontRef idx="minor"/>
        </p:style>
        <p:txBody>
          <a:bodyPr lIns="0" rIns="0" tIns="0" bIns="0" anchor="ctr">
            <a:noAutofit/>
          </a:bodyPr>
          <a:p>
            <a:pPr>
              <a:lnSpc>
                <a:spcPct val="150000"/>
              </a:lnSpc>
            </a:pPr>
            <a:r>
              <a:rPr b="0" lang="en-US" sz="1200" spc="-1" strike="noStrike">
                <a:solidFill>
                  <a:srgbClr val="000000"/>
                </a:solidFill>
                <a:latin typeface="Arial"/>
                <a:ea typeface="DejaVu Sans"/>
              </a:rPr>
              <a:t>Category:</a:t>
            </a:r>
            <a:br>
              <a:rPr sz="1200"/>
            </a:br>
            <a:r>
              <a:rPr b="0" lang="en-US" sz="1200" spc="-1" strike="noStrike">
                <a:solidFill>
                  <a:srgbClr val="000000"/>
                </a:solidFill>
                <a:latin typeface="Arial"/>
                <a:ea typeface="DejaVu Sans"/>
              </a:rPr>
              <a:t>   Purchase</a:t>
            </a:r>
            <a:br>
              <a:rPr sz="1200"/>
            </a:br>
            <a:r>
              <a:rPr b="0" lang="en-US" sz="1200" spc="-1" strike="noStrike">
                <a:solidFill>
                  <a:srgbClr val="000000"/>
                </a:solidFill>
                <a:latin typeface="Arial"/>
                <a:ea typeface="DejaVu Sans"/>
              </a:rPr>
              <a:t>   Sell</a:t>
            </a:r>
            <a:br>
              <a:rPr sz="1200"/>
            </a:br>
            <a:r>
              <a:rPr b="0" lang="en-US" sz="1200" spc="-1" strike="noStrike">
                <a:solidFill>
                  <a:srgbClr val="000000"/>
                </a:solidFill>
                <a:latin typeface="Arial"/>
                <a:ea typeface="DejaVu Sans"/>
              </a:rPr>
              <a:t>   All</a:t>
            </a:r>
            <a:br>
              <a:rPr sz="1200"/>
            </a:br>
            <a:endParaRPr b="0" lang="en-US" sz="1200" spc="-1" strike="noStrike">
              <a:latin typeface="Arial"/>
            </a:endParaRPr>
          </a:p>
        </p:txBody>
      </p:sp>
      <p:sp>
        <p:nvSpPr>
          <p:cNvPr id="304" name=""/>
          <p:cNvSpPr/>
          <p:nvPr/>
        </p:nvSpPr>
        <p:spPr>
          <a:xfrm>
            <a:off x="8686800" y="2057400"/>
            <a:ext cx="913680" cy="1194120"/>
          </a:xfrm>
          <a:prstGeom prst="rect">
            <a:avLst/>
          </a:prstGeom>
          <a:noFill/>
          <a:ln w="0">
            <a:noFill/>
          </a:ln>
        </p:spPr>
        <p:style>
          <a:lnRef idx="0"/>
          <a:fillRef idx="0"/>
          <a:effectRef idx="0"/>
          <a:fontRef idx="minor"/>
        </p:style>
        <p:txBody>
          <a:bodyPr lIns="0" rIns="0" tIns="0" bIns="0" anchor="ctr">
            <a:noAutofit/>
          </a:bodyPr>
          <a:p>
            <a:pPr>
              <a:lnSpc>
                <a:spcPct val="150000"/>
              </a:lnSpc>
            </a:pPr>
            <a:r>
              <a:rPr b="0" lang="en-US" sz="1200" spc="-1" strike="noStrike">
                <a:solidFill>
                  <a:srgbClr val="000000"/>
                </a:solidFill>
                <a:latin typeface="Arial"/>
                <a:ea typeface="DejaVu Sans"/>
              </a:rPr>
              <a:t>Status:</a:t>
            </a:r>
            <a:br>
              <a:rPr sz="1200"/>
            </a:br>
            <a:r>
              <a:rPr b="0" lang="en-US" sz="1200" spc="-1" strike="noStrike">
                <a:solidFill>
                  <a:srgbClr val="000000"/>
                </a:solidFill>
                <a:latin typeface="Arial"/>
                <a:ea typeface="DejaVu Sans"/>
              </a:rPr>
              <a:t>   Active</a:t>
            </a:r>
            <a:br>
              <a:rPr sz="1200"/>
            </a:br>
            <a:r>
              <a:rPr b="0" lang="en-US" sz="1200" spc="-1" strike="noStrike">
                <a:solidFill>
                  <a:srgbClr val="000000"/>
                </a:solidFill>
                <a:latin typeface="Arial"/>
                <a:ea typeface="DejaVu Sans"/>
              </a:rPr>
              <a:t>   Reserved</a:t>
            </a:r>
            <a:br>
              <a:rPr sz="1200"/>
            </a:br>
            <a:r>
              <a:rPr b="0" lang="en-US" sz="1200" spc="-1" strike="noStrike">
                <a:solidFill>
                  <a:srgbClr val="000000"/>
                </a:solidFill>
                <a:latin typeface="Arial"/>
                <a:ea typeface="DejaVu Sans"/>
              </a:rPr>
              <a:t>   Sold</a:t>
            </a:r>
            <a:br>
              <a:rPr sz="1200"/>
            </a:br>
            <a:endParaRPr b="0" lang="en-US" sz="1200" spc="-1" strike="noStrike">
              <a:latin typeface="Arial"/>
            </a:endParaRPr>
          </a:p>
        </p:txBody>
      </p:sp>
      <p:sp>
        <p:nvSpPr>
          <p:cNvPr id="305" name="Rounded Rectangle 19"/>
          <p:cNvSpPr/>
          <p:nvPr/>
        </p:nvSpPr>
        <p:spPr>
          <a:xfrm>
            <a:off x="3285000" y="3565440"/>
            <a:ext cx="600480" cy="22788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100" spc="-1" strike="noStrike">
                <a:solidFill>
                  <a:schemeClr val="lt1"/>
                </a:solidFill>
                <a:latin typeface="Calibri"/>
                <a:ea typeface="DejaVu Sans"/>
              </a:rPr>
              <a:t>Delete</a:t>
            </a:r>
            <a:endParaRPr b="0" lang="en-US" sz="1100" spc="-1" strike="noStrike">
              <a:latin typeface="Arial"/>
            </a:endParaRPr>
          </a:p>
        </p:txBody>
      </p:sp>
      <p:sp>
        <p:nvSpPr>
          <p:cNvPr id="306" name=""/>
          <p:cNvSpPr/>
          <p:nvPr/>
        </p:nvSpPr>
        <p:spPr>
          <a:xfrm>
            <a:off x="1829160" y="2151000"/>
            <a:ext cx="11422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Arial"/>
                <a:ea typeface="DejaVu Sans"/>
              </a:rPr>
              <a:t>Add new Item</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
          <p:cNvSpPr/>
          <p:nvPr/>
        </p:nvSpPr>
        <p:spPr>
          <a:xfrm>
            <a:off x="228600" y="11592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item page</a:t>
            </a:r>
            <a:endParaRPr b="0" lang="en-US" sz="1200" spc="-1" strike="noStrike">
              <a:latin typeface="Arial"/>
            </a:endParaRPr>
          </a:p>
        </p:txBody>
      </p:sp>
      <p:sp>
        <p:nvSpPr>
          <p:cNvPr id="308" name=""/>
          <p:cNvSpPr/>
          <p:nvPr/>
        </p:nvSpPr>
        <p:spPr>
          <a:xfrm>
            <a:off x="1416960" y="457920"/>
            <a:ext cx="6628680" cy="4575240"/>
          </a:xfrm>
          <a:prstGeom prst="rect">
            <a:avLst/>
          </a:prstGeom>
          <a:solidFill>
            <a:srgbClr val="ffffff"/>
          </a:solidFill>
          <a:ln w="0">
            <a:solidFill>
              <a:srgbClr val="3465a4"/>
            </a:solidFill>
          </a:ln>
        </p:spPr>
        <p:style>
          <a:lnRef idx="0"/>
          <a:fillRef idx="0"/>
          <a:effectRef idx="0"/>
          <a:fontRef idx="minor"/>
        </p:style>
      </p:sp>
      <p:sp>
        <p:nvSpPr>
          <p:cNvPr id="309" name=""/>
          <p:cNvSpPr/>
          <p:nvPr/>
        </p:nvSpPr>
        <p:spPr>
          <a:xfrm>
            <a:off x="1416960" y="4800600"/>
            <a:ext cx="6628680" cy="227880"/>
          </a:xfrm>
          <a:prstGeom prst="rect">
            <a:avLst/>
          </a:prstGeom>
          <a:solidFill>
            <a:srgbClr val="ffffff"/>
          </a:solidFill>
          <a:ln w="0">
            <a:solidFill>
              <a:srgbClr val="3465a4"/>
            </a:solidFill>
          </a:ln>
        </p:spPr>
        <p:style>
          <a:lnRef idx="0"/>
          <a:fillRef idx="0"/>
          <a:effectRef idx="0"/>
          <a:fontRef idx="minor"/>
        </p:style>
      </p:sp>
      <p:sp>
        <p:nvSpPr>
          <p:cNvPr id="310" name=""/>
          <p:cNvSpPr/>
          <p:nvPr/>
        </p:nvSpPr>
        <p:spPr>
          <a:xfrm>
            <a:off x="1416960" y="457200"/>
            <a:ext cx="6628680" cy="279360"/>
          </a:xfrm>
          <a:prstGeom prst="rect">
            <a:avLst/>
          </a:prstGeom>
          <a:solidFill>
            <a:srgbClr val="ffffff"/>
          </a:solidFill>
          <a:ln w="0">
            <a:solidFill>
              <a:srgbClr val="3465a4"/>
            </a:solidFill>
          </a:ln>
        </p:spPr>
        <p:style>
          <a:lnRef idx="0"/>
          <a:fillRef idx="0"/>
          <a:effectRef idx="0"/>
          <a:fontRef idx="minor"/>
        </p:style>
      </p:sp>
      <p:sp>
        <p:nvSpPr>
          <p:cNvPr id="311" name=""/>
          <p:cNvSpPr/>
          <p:nvPr/>
        </p:nvSpPr>
        <p:spPr>
          <a:xfrm>
            <a:off x="5029200" y="40464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Welcome Hang</a:t>
            </a:r>
            <a:endParaRPr b="0" lang="en-US" sz="1200" spc="-1" strike="noStrike">
              <a:latin typeface="Arial"/>
            </a:endParaRPr>
          </a:p>
        </p:txBody>
      </p:sp>
      <p:sp>
        <p:nvSpPr>
          <p:cNvPr id="312" name=""/>
          <p:cNvSpPr/>
          <p:nvPr/>
        </p:nvSpPr>
        <p:spPr>
          <a:xfrm>
            <a:off x="6293160" y="4050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313" name=""/>
          <p:cNvSpPr/>
          <p:nvPr/>
        </p:nvSpPr>
        <p:spPr>
          <a:xfrm>
            <a:off x="7315560" y="457920"/>
            <a:ext cx="73044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Log out</a:t>
            </a:r>
            <a:endParaRPr b="0" lang="en-US" sz="1200" spc="-1" strike="noStrike">
              <a:latin typeface="Arial"/>
            </a:endParaRPr>
          </a:p>
        </p:txBody>
      </p:sp>
      <p:sp>
        <p:nvSpPr>
          <p:cNvPr id="314" name=""/>
          <p:cNvSpPr/>
          <p:nvPr/>
        </p:nvSpPr>
        <p:spPr>
          <a:xfrm>
            <a:off x="1416960" y="45324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Home</a:t>
            </a:r>
            <a:endParaRPr b="0" lang="en-US" sz="1200" spc="-1" strike="noStrike">
              <a:latin typeface="Arial"/>
            </a:endParaRPr>
          </a:p>
        </p:txBody>
      </p:sp>
      <p:sp>
        <p:nvSpPr>
          <p:cNvPr id="315" name=""/>
          <p:cNvSpPr/>
          <p:nvPr/>
        </p:nvSpPr>
        <p:spPr>
          <a:xfrm flipV="1">
            <a:off x="2057400" y="228600"/>
            <a:ext cx="228600" cy="228600"/>
          </a:xfrm>
          <a:prstGeom prst="line">
            <a:avLst/>
          </a:prstGeom>
          <a:ln w="0">
            <a:solidFill>
              <a:srgbClr val="3465a4"/>
            </a:solidFill>
            <a:tailEnd len="med" type="triangle" w="med"/>
          </a:ln>
        </p:spPr>
        <p:style>
          <a:lnRef idx="0"/>
          <a:fillRef idx="0"/>
          <a:effectRef idx="0"/>
          <a:fontRef idx="minor"/>
        </p:style>
      </p:sp>
      <p:sp>
        <p:nvSpPr>
          <p:cNvPr id="316" name=""/>
          <p:cNvSpPr/>
          <p:nvPr/>
        </p:nvSpPr>
        <p:spPr>
          <a:xfrm>
            <a:off x="2286000" y="11160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User Home page</a:t>
            </a:r>
            <a:endParaRPr b="0" lang="en-US" sz="1200" spc="-1" strike="noStrike">
              <a:latin typeface="Arial"/>
            </a:endParaRPr>
          </a:p>
        </p:txBody>
      </p:sp>
      <p:sp>
        <p:nvSpPr>
          <p:cNvPr id="317" name=""/>
          <p:cNvSpPr/>
          <p:nvPr/>
        </p:nvSpPr>
        <p:spPr>
          <a:xfrm>
            <a:off x="6217560" y="4785840"/>
            <a:ext cx="1828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@2023 - MIU</a:t>
            </a:r>
            <a:endParaRPr b="0" lang="en-US" sz="1200" spc="-1" strike="noStrike">
              <a:latin typeface="Arial"/>
            </a:endParaRPr>
          </a:p>
        </p:txBody>
      </p:sp>
      <p:sp>
        <p:nvSpPr>
          <p:cNvPr id="318" name=""/>
          <p:cNvSpPr/>
          <p:nvPr/>
        </p:nvSpPr>
        <p:spPr>
          <a:xfrm>
            <a:off x="1417320" y="737280"/>
            <a:ext cx="1553760" cy="4062600"/>
          </a:xfrm>
          <a:prstGeom prst="rect">
            <a:avLst/>
          </a:prstGeom>
          <a:solidFill>
            <a:srgbClr val="ffffff"/>
          </a:solidFill>
          <a:ln w="0">
            <a:solidFill>
              <a:srgbClr val="3465a4"/>
            </a:solidFill>
          </a:ln>
        </p:spPr>
        <p:style>
          <a:lnRef idx="0"/>
          <a:fillRef idx="0"/>
          <a:effectRef idx="0"/>
          <a:fontRef idx="minor"/>
        </p:style>
      </p:sp>
      <p:sp>
        <p:nvSpPr>
          <p:cNvPr id="319" name=""/>
          <p:cNvSpPr/>
          <p:nvPr/>
        </p:nvSpPr>
        <p:spPr>
          <a:xfrm>
            <a:off x="1417320" y="11430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320" name=""/>
          <p:cNvSpPr/>
          <p:nvPr/>
        </p:nvSpPr>
        <p:spPr>
          <a:xfrm>
            <a:off x="1828800" y="1484640"/>
            <a:ext cx="9136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Arial"/>
                <a:ea typeface="DejaVu Sans"/>
              </a:rPr>
              <a:t>Profile</a:t>
            </a:r>
            <a:endParaRPr b="0" lang="en-US" sz="1200" spc="-1" strike="noStrike">
              <a:latin typeface="Arial"/>
            </a:endParaRPr>
          </a:p>
        </p:txBody>
      </p:sp>
      <p:sp>
        <p:nvSpPr>
          <p:cNvPr id="321" name=""/>
          <p:cNvSpPr/>
          <p:nvPr/>
        </p:nvSpPr>
        <p:spPr>
          <a:xfrm>
            <a:off x="1828800" y="1826280"/>
            <a:ext cx="9136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1200" spc="-1" strike="noStrike">
                <a:solidFill>
                  <a:srgbClr val="000000"/>
                </a:solidFill>
                <a:latin typeface="Arial"/>
                <a:ea typeface="DejaVu Sans"/>
              </a:rPr>
              <a:t>Items</a:t>
            </a:r>
            <a:endParaRPr b="0" lang="en-US" sz="1200" spc="-1" strike="noStrike">
              <a:latin typeface="Arial"/>
            </a:endParaRPr>
          </a:p>
        </p:txBody>
      </p:sp>
      <p:sp>
        <p:nvSpPr>
          <p:cNvPr id="322" name=""/>
          <p:cNvSpPr/>
          <p:nvPr/>
        </p:nvSpPr>
        <p:spPr>
          <a:xfrm>
            <a:off x="1829160" y="2151000"/>
            <a:ext cx="11422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Arial"/>
                <a:ea typeface="DejaVu Sans"/>
              </a:rPr>
              <a:t>Add new Item</a:t>
            </a:r>
            <a:endParaRPr b="0" lang="en-US" sz="1200" spc="-1" strike="noStrike">
              <a:latin typeface="Arial"/>
            </a:endParaRPr>
          </a:p>
        </p:txBody>
      </p:sp>
      <p:sp>
        <p:nvSpPr>
          <p:cNvPr id="323" name=""/>
          <p:cNvSpPr/>
          <p:nvPr/>
        </p:nvSpPr>
        <p:spPr>
          <a:xfrm>
            <a:off x="3429000" y="914400"/>
            <a:ext cx="865080" cy="706680"/>
          </a:xfrm>
          <a:prstGeom prst="rect">
            <a:avLst/>
          </a:prstGeom>
          <a:solidFill>
            <a:srgbClr val="729fcf"/>
          </a:solidFill>
          <a:ln w="0">
            <a:solidFill>
              <a:srgbClr val="3465a4"/>
            </a:solidFill>
          </a:ln>
        </p:spPr>
        <p:style>
          <a:lnRef idx="0"/>
          <a:fillRef idx="0"/>
          <a:effectRef idx="0"/>
          <a:fontRef idx="minor"/>
        </p:style>
      </p:sp>
      <p:sp>
        <p:nvSpPr>
          <p:cNvPr id="324" name=""/>
          <p:cNvSpPr/>
          <p:nvPr/>
        </p:nvSpPr>
        <p:spPr>
          <a:xfrm>
            <a:off x="4392000" y="914400"/>
            <a:ext cx="865080" cy="706680"/>
          </a:xfrm>
          <a:prstGeom prst="rect">
            <a:avLst/>
          </a:prstGeom>
          <a:solidFill>
            <a:srgbClr val="729fcf"/>
          </a:solidFill>
          <a:ln w="0">
            <a:solidFill>
              <a:srgbClr val="3465a4"/>
            </a:solidFill>
          </a:ln>
        </p:spPr>
        <p:style>
          <a:lnRef idx="0"/>
          <a:fillRef idx="0"/>
          <a:effectRef idx="0"/>
          <a:fontRef idx="minor"/>
        </p:style>
      </p:sp>
      <p:sp>
        <p:nvSpPr>
          <p:cNvPr id="325" name=""/>
          <p:cNvSpPr/>
          <p:nvPr/>
        </p:nvSpPr>
        <p:spPr>
          <a:xfrm>
            <a:off x="5486400" y="914400"/>
            <a:ext cx="865080" cy="706680"/>
          </a:xfrm>
          <a:prstGeom prst="rect">
            <a:avLst/>
          </a:prstGeom>
          <a:solidFill>
            <a:srgbClr val="729fcf"/>
          </a:solidFill>
          <a:ln w="0">
            <a:solidFill>
              <a:srgbClr val="3465a4"/>
            </a:solidFill>
          </a:ln>
        </p:spPr>
        <p:style>
          <a:lnRef idx="0"/>
          <a:fillRef idx="0"/>
          <a:effectRef idx="0"/>
          <a:fontRef idx="minor"/>
        </p:style>
      </p:sp>
      <p:sp>
        <p:nvSpPr>
          <p:cNvPr id="326" name="Rectangle 8"/>
          <p:cNvSpPr/>
          <p:nvPr/>
        </p:nvSpPr>
        <p:spPr>
          <a:xfrm>
            <a:off x="4655520" y="1949400"/>
            <a:ext cx="2413800" cy="26856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7" name="TextBox 17"/>
          <p:cNvSpPr/>
          <p:nvPr/>
        </p:nvSpPr>
        <p:spPr>
          <a:xfrm>
            <a:off x="3403440" y="1993320"/>
            <a:ext cx="69156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Name:</a:t>
            </a:r>
            <a:endParaRPr b="0" lang="en-US" sz="1500" spc="-1" strike="noStrike">
              <a:latin typeface="Arial"/>
            </a:endParaRPr>
          </a:p>
        </p:txBody>
      </p:sp>
      <p:sp>
        <p:nvSpPr>
          <p:cNvPr id="328" name="Rectangle 19"/>
          <p:cNvSpPr/>
          <p:nvPr/>
        </p:nvSpPr>
        <p:spPr>
          <a:xfrm>
            <a:off x="4655520" y="2661840"/>
            <a:ext cx="2413800" cy="267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29" name="TextBox 18"/>
          <p:cNvSpPr/>
          <p:nvPr/>
        </p:nvSpPr>
        <p:spPr>
          <a:xfrm>
            <a:off x="3404880" y="2705400"/>
            <a:ext cx="70704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Status:</a:t>
            </a:r>
            <a:endParaRPr b="0" lang="en-US" sz="1500" spc="-1" strike="noStrike">
              <a:latin typeface="Arial"/>
            </a:endParaRPr>
          </a:p>
        </p:txBody>
      </p:sp>
      <p:sp>
        <p:nvSpPr>
          <p:cNvPr id="330" name="Action Button: Back or Previous 5">
            <a:hlinkClick r:id="" action="ppaction://hlinkshowjump?jump=previousslide"/>
          </p:cNvPr>
          <p:cNvSpPr/>
          <p:nvPr/>
        </p:nvSpPr>
        <p:spPr>
          <a:xfrm rot="16200000">
            <a:off x="6788160" y="2649600"/>
            <a:ext cx="267840" cy="294120"/>
          </a:xfrm>
          <a:prstGeom prst="actionButtonBackPrevious">
            <a:avLst/>
          </a:prstGeom>
          <a:gradFill rotWithShape="0">
            <a:gsLst>
              <a:gs pos="0">
                <a:srgbClr val="3e7fcc"/>
              </a:gs>
              <a:gs pos="100000">
                <a:srgbClr val="a4c1ff"/>
              </a:gs>
            </a:gsLst>
            <a:lin ang="108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1" name="Rectangle 20"/>
          <p:cNvSpPr/>
          <p:nvPr/>
        </p:nvSpPr>
        <p:spPr>
          <a:xfrm>
            <a:off x="4655520" y="3423240"/>
            <a:ext cx="2413800" cy="267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2" name="TextBox 19"/>
          <p:cNvSpPr/>
          <p:nvPr/>
        </p:nvSpPr>
        <p:spPr>
          <a:xfrm>
            <a:off x="3402720" y="3443040"/>
            <a:ext cx="77688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Picture:</a:t>
            </a:r>
            <a:endParaRPr b="0" lang="en-US" sz="1500" spc="-1" strike="noStrike">
              <a:latin typeface="Arial"/>
            </a:endParaRPr>
          </a:p>
        </p:txBody>
      </p:sp>
      <p:sp>
        <p:nvSpPr>
          <p:cNvPr id="333" name="TextBox 20"/>
          <p:cNvSpPr/>
          <p:nvPr/>
        </p:nvSpPr>
        <p:spPr>
          <a:xfrm>
            <a:off x="3402720" y="2342160"/>
            <a:ext cx="61560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Price:</a:t>
            </a:r>
            <a:endParaRPr b="0" lang="en-US" sz="1500" spc="-1" strike="noStrike">
              <a:latin typeface="Arial"/>
            </a:endParaRPr>
          </a:p>
        </p:txBody>
      </p:sp>
      <p:sp>
        <p:nvSpPr>
          <p:cNvPr id="334" name="Rectangle 21"/>
          <p:cNvSpPr/>
          <p:nvPr/>
        </p:nvSpPr>
        <p:spPr>
          <a:xfrm>
            <a:off x="4655520" y="2302920"/>
            <a:ext cx="2413800" cy="26856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5" name="Rectangle 22"/>
          <p:cNvSpPr/>
          <p:nvPr/>
        </p:nvSpPr>
        <p:spPr>
          <a:xfrm>
            <a:off x="4655520" y="3039480"/>
            <a:ext cx="2413800" cy="2678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6" name="TextBox 21"/>
          <p:cNvSpPr/>
          <p:nvPr/>
        </p:nvSpPr>
        <p:spPr>
          <a:xfrm>
            <a:off x="3402360" y="3083040"/>
            <a:ext cx="92196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Category:</a:t>
            </a:r>
            <a:endParaRPr b="0" lang="en-US" sz="1500" spc="-1" strike="noStrike">
              <a:latin typeface="Arial"/>
            </a:endParaRPr>
          </a:p>
        </p:txBody>
      </p:sp>
      <p:sp>
        <p:nvSpPr>
          <p:cNvPr id="337" name="Action Button: Back or Previous 6">
            <a:hlinkClick r:id="" action="ppaction://hlinkshowjump?jump=previousslide"/>
          </p:cNvPr>
          <p:cNvSpPr/>
          <p:nvPr/>
        </p:nvSpPr>
        <p:spPr>
          <a:xfrm rot="16200000">
            <a:off x="6788160" y="3026880"/>
            <a:ext cx="267840" cy="294120"/>
          </a:xfrm>
          <a:prstGeom prst="actionButtonBackPrevious">
            <a:avLst/>
          </a:prstGeom>
          <a:gradFill rotWithShape="0">
            <a:gsLst>
              <a:gs pos="0">
                <a:srgbClr val="3e7fcc"/>
              </a:gs>
              <a:gs pos="100000">
                <a:srgbClr val="a4c1ff"/>
              </a:gs>
            </a:gsLst>
            <a:lin ang="108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8" name="Rectangle 23"/>
          <p:cNvSpPr/>
          <p:nvPr/>
        </p:nvSpPr>
        <p:spPr>
          <a:xfrm>
            <a:off x="4655520" y="3785040"/>
            <a:ext cx="2413800" cy="5126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39" name="TextBox 49"/>
          <p:cNvSpPr/>
          <p:nvPr/>
        </p:nvSpPr>
        <p:spPr>
          <a:xfrm>
            <a:off x="3400560" y="3876120"/>
            <a:ext cx="111528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Description:</a:t>
            </a:r>
            <a:endParaRPr b="0" lang="en-US" sz="1500" spc="-1" strike="noStrike">
              <a:latin typeface="Arial"/>
            </a:endParaRPr>
          </a:p>
        </p:txBody>
      </p:sp>
      <p:sp>
        <p:nvSpPr>
          <p:cNvPr id="340" name="Rounded Rectangle 23"/>
          <p:cNvSpPr/>
          <p:nvPr/>
        </p:nvSpPr>
        <p:spPr>
          <a:xfrm>
            <a:off x="5783760" y="4440960"/>
            <a:ext cx="906480" cy="23616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500" spc="-1" strike="noStrike">
                <a:solidFill>
                  <a:schemeClr val="lt1"/>
                </a:solidFill>
                <a:latin typeface="Calibri"/>
                <a:ea typeface="DejaVu Sans"/>
              </a:rPr>
              <a:t>Update</a:t>
            </a:r>
            <a:endParaRPr b="0" lang="en-US" sz="1500" spc="-1" strike="noStrike">
              <a:latin typeface="Arial"/>
            </a:endParaRPr>
          </a:p>
        </p:txBody>
      </p:sp>
      <p:sp>
        <p:nvSpPr>
          <p:cNvPr id="341" name="Rounded Rectangle 24"/>
          <p:cNvSpPr/>
          <p:nvPr/>
        </p:nvSpPr>
        <p:spPr>
          <a:xfrm>
            <a:off x="4349880" y="4440960"/>
            <a:ext cx="905760" cy="23616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500" spc="-1" strike="noStrike">
                <a:solidFill>
                  <a:schemeClr val="lt1"/>
                </a:solidFill>
                <a:latin typeface="Calibri"/>
                <a:ea typeface="DejaVu Sans"/>
              </a:rPr>
              <a:t>Cancel</a:t>
            </a:r>
            <a:endParaRPr b="0" lang="en-US" sz="1500" spc="-1" strike="noStrike">
              <a:latin typeface="Arial"/>
            </a:endParaRPr>
          </a:p>
        </p:txBody>
      </p:sp>
      <p:sp>
        <p:nvSpPr>
          <p:cNvPr id="342" name="Rounded Rectangle 25"/>
          <p:cNvSpPr/>
          <p:nvPr/>
        </p:nvSpPr>
        <p:spPr>
          <a:xfrm>
            <a:off x="7155000" y="3423240"/>
            <a:ext cx="431280" cy="256320"/>
          </a:xfrm>
          <a:prstGeom prst="roundRect">
            <a:avLst>
              <a:gd name="adj" fmla="val 16667"/>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0" rIns="0" tIns="0" bIns="0" anchor="t">
            <a:noAutofit/>
          </a:bodyPr>
          <a:p>
            <a:pPr algn="ctr">
              <a:lnSpc>
                <a:spcPct val="100000"/>
              </a:lnSpc>
            </a:pPr>
            <a:r>
              <a:rPr b="0" lang="en-US" sz="1500" spc="-1" strike="noStrike">
                <a:solidFill>
                  <a:srgbClr val="000000"/>
                </a:solidFill>
                <a:latin typeface="Calibri"/>
                <a:ea typeface="DejaVu Sans"/>
              </a:rPr>
              <a: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
          <p:cNvSpPr/>
          <p:nvPr/>
        </p:nvSpPr>
        <p:spPr>
          <a:xfrm>
            <a:off x="228600" y="11592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Add new Item page</a:t>
            </a:r>
            <a:endParaRPr b="0" lang="en-US" sz="1200" spc="-1" strike="noStrike">
              <a:latin typeface="Arial"/>
            </a:endParaRPr>
          </a:p>
        </p:txBody>
      </p:sp>
      <p:sp>
        <p:nvSpPr>
          <p:cNvPr id="344" name=""/>
          <p:cNvSpPr/>
          <p:nvPr/>
        </p:nvSpPr>
        <p:spPr>
          <a:xfrm>
            <a:off x="1416960" y="457920"/>
            <a:ext cx="6628680" cy="4575240"/>
          </a:xfrm>
          <a:prstGeom prst="rect">
            <a:avLst/>
          </a:prstGeom>
          <a:solidFill>
            <a:srgbClr val="ffffff"/>
          </a:solidFill>
          <a:ln w="0">
            <a:solidFill>
              <a:srgbClr val="3465a4"/>
            </a:solidFill>
          </a:ln>
        </p:spPr>
        <p:style>
          <a:lnRef idx="0"/>
          <a:fillRef idx="0"/>
          <a:effectRef idx="0"/>
          <a:fontRef idx="minor"/>
        </p:style>
      </p:sp>
      <p:sp>
        <p:nvSpPr>
          <p:cNvPr id="345" name=""/>
          <p:cNvSpPr/>
          <p:nvPr/>
        </p:nvSpPr>
        <p:spPr>
          <a:xfrm>
            <a:off x="1416960" y="4800600"/>
            <a:ext cx="6628680" cy="227880"/>
          </a:xfrm>
          <a:prstGeom prst="rect">
            <a:avLst/>
          </a:prstGeom>
          <a:solidFill>
            <a:srgbClr val="ffffff"/>
          </a:solidFill>
          <a:ln w="0">
            <a:solidFill>
              <a:srgbClr val="3465a4"/>
            </a:solidFill>
          </a:ln>
        </p:spPr>
        <p:style>
          <a:lnRef idx="0"/>
          <a:fillRef idx="0"/>
          <a:effectRef idx="0"/>
          <a:fontRef idx="minor"/>
        </p:style>
      </p:sp>
      <p:sp>
        <p:nvSpPr>
          <p:cNvPr id="346" name=""/>
          <p:cNvSpPr/>
          <p:nvPr/>
        </p:nvSpPr>
        <p:spPr>
          <a:xfrm>
            <a:off x="1416960" y="457200"/>
            <a:ext cx="6628680" cy="279360"/>
          </a:xfrm>
          <a:prstGeom prst="rect">
            <a:avLst/>
          </a:prstGeom>
          <a:solidFill>
            <a:srgbClr val="ffffff"/>
          </a:solidFill>
          <a:ln w="0">
            <a:solidFill>
              <a:srgbClr val="3465a4"/>
            </a:solidFill>
          </a:ln>
        </p:spPr>
        <p:style>
          <a:lnRef idx="0"/>
          <a:fillRef idx="0"/>
          <a:effectRef idx="0"/>
          <a:fontRef idx="minor"/>
        </p:style>
      </p:sp>
      <p:sp>
        <p:nvSpPr>
          <p:cNvPr id="347" name=""/>
          <p:cNvSpPr/>
          <p:nvPr/>
        </p:nvSpPr>
        <p:spPr>
          <a:xfrm>
            <a:off x="5029200" y="40464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Welcome Hang</a:t>
            </a:r>
            <a:endParaRPr b="0" lang="en-US" sz="1200" spc="-1" strike="noStrike">
              <a:latin typeface="Arial"/>
            </a:endParaRPr>
          </a:p>
        </p:txBody>
      </p:sp>
      <p:sp>
        <p:nvSpPr>
          <p:cNvPr id="348" name=""/>
          <p:cNvSpPr/>
          <p:nvPr/>
        </p:nvSpPr>
        <p:spPr>
          <a:xfrm>
            <a:off x="6293160" y="4050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349" name=""/>
          <p:cNvSpPr/>
          <p:nvPr/>
        </p:nvSpPr>
        <p:spPr>
          <a:xfrm>
            <a:off x="7315560" y="457920"/>
            <a:ext cx="73044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Log out</a:t>
            </a:r>
            <a:endParaRPr b="0" lang="en-US" sz="1200" spc="-1" strike="noStrike">
              <a:latin typeface="Arial"/>
            </a:endParaRPr>
          </a:p>
        </p:txBody>
      </p:sp>
      <p:sp>
        <p:nvSpPr>
          <p:cNvPr id="350" name=""/>
          <p:cNvSpPr/>
          <p:nvPr/>
        </p:nvSpPr>
        <p:spPr>
          <a:xfrm>
            <a:off x="1416960" y="45324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Home</a:t>
            </a:r>
            <a:endParaRPr b="0" lang="en-US" sz="1200" spc="-1" strike="noStrike">
              <a:latin typeface="Arial"/>
            </a:endParaRPr>
          </a:p>
        </p:txBody>
      </p:sp>
      <p:sp>
        <p:nvSpPr>
          <p:cNvPr id="351" name=""/>
          <p:cNvSpPr/>
          <p:nvPr/>
        </p:nvSpPr>
        <p:spPr>
          <a:xfrm flipV="1">
            <a:off x="2057400" y="228600"/>
            <a:ext cx="228600" cy="228600"/>
          </a:xfrm>
          <a:prstGeom prst="line">
            <a:avLst/>
          </a:prstGeom>
          <a:ln w="0">
            <a:solidFill>
              <a:srgbClr val="3465a4"/>
            </a:solidFill>
            <a:tailEnd len="med" type="triangle" w="med"/>
          </a:ln>
        </p:spPr>
        <p:style>
          <a:lnRef idx="0"/>
          <a:fillRef idx="0"/>
          <a:effectRef idx="0"/>
          <a:fontRef idx="minor"/>
        </p:style>
      </p:sp>
      <p:sp>
        <p:nvSpPr>
          <p:cNvPr id="352" name=""/>
          <p:cNvSpPr/>
          <p:nvPr/>
        </p:nvSpPr>
        <p:spPr>
          <a:xfrm>
            <a:off x="2286000" y="111600"/>
            <a:ext cx="13708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User Home page</a:t>
            </a:r>
            <a:endParaRPr b="0" lang="en-US" sz="1200" spc="-1" strike="noStrike">
              <a:latin typeface="Arial"/>
            </a:endParaRPr>
          </a:p>
        </p:txBody>
      </p:sp>
      <p:sp>
        <p:nvSpPr>
          <p:cNvPr id="353" name=""/>
          <p:cNvSpPr/>
          <p:nvPr/>
        </p:nvSpPr>
        <p:spPr>
          <a:xfrm>
            <a:off x="6217560" y="4785840"/>
            <a:ext cx="1828080" cy="243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@2023 - MIU</a:t>
            </a:r>
            <a:endParaRPr b="0" lang="en-US" sz="1200" spc="-1" strike="noStrike">
              <a:latin typeface="Arial"/>
            </a:endParaRPr>
          </a:p>
        </p:txBody>
      </p:sp>
      <p:sp>
        <p:nvSpPr>
          <p:cNvPr id="354" name=""/>
          <p:cNvSpPr/>
          <p:nvPr/>
        </p:nvSpPr>
        <p:spPr>
          <a:xfrm>
            <a:off x="1417320" y="737280"/>
            <a:ext cx="1553760" cy="4062600"/>
          </a:xfrm>
          <a:prstGeom prst="rect">
            <a:avLst/>
          </a:prstGeom>
          <a:solidFill>
            <a:srgbClr val="ffffff"/>
          </a:solidFill>
          <a:ln w="0">
            <a:solidFill>
              <a:srgbClr val="3465a4"/>
            </a:solidFill>
          </a:ln>
        </p:spPr>
        <p:style>
          <a:lnRef idx="0"/>
          <a:fillRef idx="0"/>
          <a:effectRef idx="0"/>
          <a:fontRef idx="minor"/>
        </p:style>
      </p:sp>
      <p:sp>
        <p:nvSpPr>
          <p:cNvPr id="355" name=""/>
          <p:cNvSpPr/>
          <p:nvPr/>
        </p:nvSpPr>
        <p:spPr>
          <a:xfrm>
            <a:off x="1417320" y="1143000"/>
            <a:ext cx="1142280" cy="34092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1200" spc="-1" strike="noStrike">
                <a:solidFill>
                  <a:srgbClr val="000000"/>
                </a:solidFill>
                <a:latin typeface="Arial"/>
                <a:ea typeface="DejaVu Sans"/>
              </a:rPr>
              <a:t>My account</a:t>
            </a:r>
            <a:endParaRPr b="0" lang="en-US" sz="1200" spc="-1" strike="noStrike">
              <a:latin typeface="Arial"/>
            </a:endParaRPr>
          </a:p>
        </p:txBody>
      </p:sp>
      <p:sp>
        <p:nvSpPr>
          <p:cNvPr id="356" name=""/>
          <p:cNvSpPr/>
          <p:nvPr/>
        </p:nvSpPr>
        <p:spPr>
          <a:xfrm>
            <a:off x="1828800" y="1484640"/>
            <a:ext cx="9136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Arial"/>
                <a:ea typeface="DejaVu Sans"/>
              </a:rPr>
              <a:t>Profile</a:t>
            </a:r>
            <a:endParaRPr b="0" lang="en-US" sz="1200" spc="-1" strike="noStrike">
              <a:latin typeface="Arial"/>
            </a:endParaRPr>
          </a:p>
        </p:txBody>
      </p:sp>
      <p:sp>
        <p:nvSpPr>
          <p:cNvPr id="357" name=""/>
          <p:cNvSpPr/>
          <p:nvPr/>
        </p:nvSpPr>
        <p:spPr>
          <a:xfrm>
            <a:off x="1828800" y="1826280"/>
            <a:ext cx="9136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Arial"/>
                <a:ea typeface="DejaVu Sans"/>
              </a:rPr>
              <a:t>Items</a:t>
            </a:r>
            <a:endParaRPr b="0" lang="en-US" sz="1200" spc="-1" strike="noStrike">
              <a:latin typeface="Arial"/>
            </a:endParaRPr>
          </a:p>
        </p:txBody>
      </p:sp>
      <p:sp>
        <p:nvSpPr>
          <p:cNvPr id="358" name=""/>
          <p:cNvSpPr/>
          <p:nvPr/>
        </p:nvSpPr>
        <p:spPr>
          <a:xfrm>
            <a:off x="1829160" y="2151000"/>
            <a:ext cx="11422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1200" spc="-1" strike="noStrike">
                <a:solidFill>
                  <a:srgbClr val="000000"/>
                </a:solidFill>
                <a:latin typeface="Arial"/>
                <a:ea typeface="DejaVu Sans"/>
              </a:rPr>
              <a:t>Add new Item</a:t>
            </a:r>
            <a:endParaRPr b="0" lang="en-US" sz="1200" spc="-1" strike="noStrike">
              <a:latin typeface="Arial"/>
            </a:endParaRPr>
          </a:p>
        </p:txBody>
      </p:sp>
      <p:sp>
        <p:nvSpPr>
          <p:cNvPr id="359" name="Rectangle 11"/>
          <p:cNvSpPr/>
          <p:nvPr/>
        </p:nvSpPr>
        <p:spPr>
          <a:xfrm>
            <a:off x="4748760" y="1913040"/>
            <a:ext cx="2473560" cy="2750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0" name="TextBox 9"/>
          <p:cNvSpPr/>
          <p:nvPr/>
        </p:nvSpPr>
        <p:spPr>
          <a:xfrm>
            <a:off x="3473280" y="1958040"/>
            <a:ext cx="69228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Name:</a:t>
            </a:r>
            <a:endParaRPr b="0" lang="en-US" sz="1500" spc="-1" strike="noStrike">
              <a:latin typeface="Arial"/>
            </a:endParaRPr>
          </a:p>
        </p:txBody>
      </p:sp>
      <p:sp>
        <p:nvSpPr>
          <p:cNvPr id="361" name="Rectangle 15"/>
          <p:cNvSpPr/>
          <p:nvPr/>
        </p:nvSpPr>
        <p:spPr>
          <a:xfrm>
            <a:off x="4748760" y="3058200"/>
            <a:ext cx="2473560" cy="2750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2" name="TextBox 12"/>
          <p:cNvSpPr/>
          <p:nvPr/>
        </p:nvSpPr>
        <p:spPr>
          <a:xfrm>
            <a:off x="3474360" y="3078720"/>
            <a:ext cx="77760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Picture:</a:t>
            </a:r>
            <a:endParaRPr b="0" lang="en-US" sz="1500" spc="-1" strike="noStrike">
              <a:latin typeface="Arial"/>
            </a:endParaRPr>
          </a:p>
        </p:txBody>
      </p:sp>
      <p:sp>
        <p:nvSpPr>
          <p:cNvPr id="363" name="TextBox 14"/>
          <p:cNvSpPr/>
          <p:nvPr/>
        </p:nvSpPr>
        <p:spPr>
          <a:xfrm>
            <a:off x="3472200" y="2315160"/>
            <a:ext cx="61632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Price:</a:t>
            </a:r>
            <a:endParaRPr b="0" lang="en-US" sz="1500" spc="-1" strike="noStrike">
              <a:latin typeface="Arial"/>
            </a:endParaRPr>
          </a:p>
        </p:txBody>
      </p:sp>
      <p:sp>
        <p:nvSpPr>
          <p:cNvPr id="364" name="Rectangle 16"/>
          <p:cNvSpPr/>
          <p:nvPr/>
        </p:nvSpPr>
        <p:spPr>
          <a:xfrm>
            <a:off x="4748760" y="2274840"/>
            <a:ext cx="2473560" cy="2750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5" name="Rectangle 17"/>
          <p:cNvSpPr/>
          <p:nvPr/>
        </p:nvSpPr>
        <p:spPr>
          <a:xfrm>
            <a:off x="4748760" y="2665080"/>
            <a:ext cx="2473560" cy="2750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6" name="TextBox 15"/>
          <p:cNvSpPr/>
          <p:nvPr/>
        </p:nvSpPr>
        <p:spPr>
          <a:xfrm>
            <a:off x="3475440" y="2709720"/>
            <a:ext cx="92268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Category:</a:t>
            </a:r>
            <a:endParaRPr b="0" lang="en-US" sz="1500" spc="-1" strike="noStrike">
              <a:latin typeface="Arial"/>
            </a:endParaRPr>
          </a:p>
        </p:txBody>
      </p:sp>
      <p:sp>
        <p:nvSpPr>
          <p:cNvPr id="367" name="Action Button: Back or Previous 3">
            <a:hlinkClick r:id="" action="ppaction://hlinkshowjump?jump=previousslide"/>
          </p:cNvPr>
          <p:cNvSpPr/>
          <p:nvPr/>
        </p:nvSpPr>
        <p:spPr>
          <a:xfrm rot="16200000">
            <a:off x="6933960" y="2652480"/>
            <a:ext cx="275040" cy="301680"/>
          </a:xfrm>
          <a:prstGeom prst="actionButtonBackPrevious">
            <a:avLst/>
          </a:prstGeom>
          <a:gradFill rotWithShape="0">
            <a:gsLst>
              <a:gs pos="0">
                <a:srgbClr val="3e7fcc"/>
              </a:gs>
              <a:gs pos="100000">
                <a:srgbClr val="a4c1ff"/>
              </a:gs>
            </a:gsLst>
            <a:lin ang="108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8" name="Rectangle 18"/>
          <p:cNvSpPr/>
          <p:nvPr/>
        </p:nvSpPr>
        <p:spPr>
          <a:xfrm>
            <a:off x="4748760" y="3429000"/>
            <a:ext cx="2473560" cy="5252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69" name="TextBox 16"/>
          <p:cNvSpPr/>
          <p:nvPr/>
        </p:nvSpPr>
        <p:spPr>
          <a:xfrm>
            <a:off x="3476160" y="3522600"/>
            <a:ext cx="1116000" cy="3178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500" spc="-1" strike="noStrike">
                <a:solidFill>
                  <a:srgbClr val="000000"/>
                </a:solidFill>
                <a:latin typeface="Calibri"/>
                <a:ea typeface="DejaVu Sans"/>
              </a:rPr>
              <a:t>Description:</a:t>
            </a:r>
            <a:endParaRPr b="0" lang="en-US" sz="1500" spc="-1" strike="noStrike">
              <a:latin typeface="Arial"/>
            </a:endParaRPr>
          </a:p>
        </p:txBody>
      </p:sp>
      <p:sp>
        <p:nvSpPr>
          <p:cNvPr id="370" name="Rounded Rectangle 20"/>
          <p:cNvSpPr/>
          <p:nvPr/>
        </p:nvSpPr>
        <p:spPr>
          <a:xfrm>
            <a:off x="5905440" y="4101120"/>
            <a:ext cx="928080" cy="24228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500" spc="-1" strike="noStrike">
                <a:solidFill>
                  <a:schemeClr val="lt1"/>
                </a:solidFill>
                <a:latin typeface="Calibri"/>
                <a:ea typeface="DejaVu Sans"/>
              </a:rPr>
              <a:t>Add</a:t>
            </a:r>
            <a:endParaRPr b="0" lang="en-US" sz="1500" spc="-1" strike="noStrike">
              <a:latin typeface="Arial"/>
            </a:endParaRPr>
          </a:p>
        </p:txBody>
      </p:sp>
      <p:sp>
        <p:nvSpPr>
          <p:cNvPr id="371" name="Rounded Rectangle 21"/>
          <p:cNvSpPr/>
          <p:nvPr/>
        </p:nvSpPr>
        <p:spPr>
          <a:xfrm>
            <a:off x="4435560" y="4101120"/>
            <a:ext cx="928440" cy="24228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500" spc="-1" strike="noStrike">
                <a:solidFill>
                  <a:schemeClr val="lt1"/>
                </a:solidFill>
                <a:latin typeface="Calibri"/>
                <a:ea typeface="DejaVu Sans"/>
              </a:rPr>
              <a:t>Cancel</a:t>
            </a:r>
            <a:endParaRPr b="0" lang="en-US" sz="1500" spc="-1" strike="noStrike">
              <a:latin typeface="Arial"/>
            </a:endParaRPr>
          </a:p>
        </p:txBody>
      </p:sp>
      <p:sp>
        <p:nvSpPr>
          <p:cNvPr id="372" name="Rounded Rectangle 22"/>
          <p:cNvSpPr/>
          <p:nvPr/>
        </p:nvSpPr>
        <p:spPr>
          <a:xfrm>
            <a:off x="7309800" y="3058200"/>
            <a:ext cx="442440" cy="262800"/>
          </a:xfrm>
          <a:prstGeom prst="roundRect">
            <a:avLst>
              <a:gd name="adj" fmla="val 16667"/>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0" rIns="0" tIns="0" bIns="0" anchor="t">
            <a:noAutofit/>
          </a:bodyPr>
          <a:p>
            <a:pPr algn="ctr">
              <a:lnSpc>
                <a:spcPct val="100000"/>
              </a:lnSpc>
            </a:pPr>
            <a:r>
              <a:rPr b="0" lang="en-US" sz="1500" spc="-1" strike="noStrike">
                <a:solidFill>
                  <a:srgbClr val="000000"/>
                </a:solidFill>
                <a:latin typeface="Calibri"/>
                <a:ea typeface="DejaVu Sans"/>
              </a:rPr>
              <a:t>...</a:t>
            </a:r>
            <a:endParaRPr b="0" lang="en-US" sz="1500" spc="-1" strike="noStrike">
              <a:latin typeface="Arial"/>
            </a:endParaRPr>
          </a:p>
        </p:txBody>
      </p:sp>
      <p:sp>
        <p:nvSpPr>
          <p:cNvPr id="373" name=""/>
          <p:cNvSpPr/>
          <p:nvPr/>
        </p:nvSpPr>
        <p:spPr>
          <a:xfrm>
            <a:off x="3429000" y="914400"/>
            <a:ext cx="865080" cy="706680"/>
          </a:xfrm>
          <a:prstGeom prst="rect">
            <a:avLst/>
          </a:prstGeom>
          <a:solidFill>
            <a:srgbClr val="729fcf"/>
          </a:solidFill>
          <a:ln w="0">
            <a:solidFill>
              <a:srgbClr val="3465a4"/>
            </a:solidFill>
          </a:ln>
        </p:spPr>
        <p:style>
          <a:lnRef idx="0"/>
          <a:fillRef idx="0"/>
          <a:effectRef idx="0"/>
          <a:fontRef idx="minor"/>
        </p:style>
      </p:sp>
      <p:sp>
        <p:nvSpPr>
          <p:cNvPr id="374" name=""/>
          <p:cNvSpPr/>
          <p:nvPr/>
        </p:nvSpPr>
        <p:spPr>
          <a:xfrm>
            <a:off x="4392000" y="914400"/>
            <a:ext cx="865080" cy="706680"/>
          </a:xfrm>
          <a:prstGeom prst="rect">
            <a:avLst/>
          </a:prstGeom>
          <a:solidFill>
            <a:srgbClr val="729fcf"/>
          </a:solidFill>
          <a:ln w="0">
            <a:solidFill>
              <a:srgbClr val="3465a4"/>
            </a:solidFill>
          </a:ln>
        </p:spPr>
        <p:style>
          <a:lnRef idx="0"/>
          <a:fillRef idx="0"/>
          <a:effectRef idx="0"/>
          <a:fontRef idx="minor"/>
        </p:style>
      </p:sp>
      <p:sp>
        <p:nvSpPr>
          <p:cNvPr id="375" name=""/>
          <p:cNvSpPr/>
          <p:nvPr/>
        </p:nvSpPr>
        <p:spPr>
          <a:xfrm>
            <a:off x="5486400" y="914400"/>
            <a:ext cx="865080" cy="706680"/>
          </a:xfrm>
          <a:prstGeom prst="rect">
            <a:avLst/>
          </a:pr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Rectangle 6"/>
          <p:cNvSpPr/>
          <p:nvPr/>
        </p:nvSpPr>
        <p:spPr>
          <a:xfrm>
            <a:off x="1928520" y="1392480"/>
            <a:ext cx="6398280" cy="214164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7" name="PlaceHolder 1"/>
          <p:cNvSpPr>
            <a:spLocks noGrp="1"/>
          </p:cNvSpPr>
          <p:nvPr>
            <p:ph type="title"/>
          </p:nvPr>
        </p:nvSpPr>
        <p:spPr>
          <a:xfrm>
            <a:off x="504000" y="226800"/>
            <a:ext cx="9070920" cy="943920"/>
          </a:xfrm>
          <a:prstGeom prst="rect">
            <a:avLst/>
          </a:prstGeom>
          <a:noFill/>
          <a:ln w="0">
            <a:noFill/>
          </a:ln>
        </p:spPr>
        <p:txBody>
          <a:bodyPr lIns="90000" rIns="90000" tIns="45000" bIns="45000" anchor="ctr">
            <a:noAutofit/>
          </a:bodyPr>
          <a:p>
            <a:pPr indent="0" algn="ctr">
              <a:lnSpc>
                <a:spcPct val="100000"/>
              </a:lnSpc>
              <a:buNone/>
              <a:tabLst>
                <a:tab algn="l" pos="0"/>
              </a:tabLst>
            </a:pPr>
            <a:r>
              <a:rPr b="0" lang="en-US" sz="4400" spc="-1" strike="noStrike">
                <a:solidFill>
                  <a:srgbClr val="000000"/>
                </a:solidFill>
                <a:latin typeface="Calibri"/>
              </a:rPr>
              <a:t>Log In</a:t>
            </a:r>
            <a:endParaRPr b="0" lang="en-US" sz="4400" spc="-1" strike="noStrike">
              <a:latin typeface="Arial"/>
            </a:endParaRPr>
          </a:p>
        </p:txBody>
      </p:sp>
      <p:sp>
        <p:nvSpPr>
          <p:cNvPr id="378" name="Rectangle 3"/>
          <p:cNvSpPr/>
          <p:nvPr/>
        </p:nvSpPr>
        <p:spPr>
          <a:xfrm>
            <a:off x="4171320" y="1724400"/>
            <a:ext cx="326988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79" name="TextBox 3"/>
          <p:cNvSpPr/>
          <p:nvPr/>
        </p:nvSpPr>
        <p:spPr>
          <a:xfrm>
            <a:off x="2543400" y="1783800"/>
            <a:ext cx="7488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Email:</a:t>
            </a:r>
            <a:endParaRPr b="0" lang="en-US" sz="1800" spc="-1" strike="noStrike">
              <a:latin typeface="Arial"/>
            </a:endParaRPr>
          </a:p>
        </p:txBody>
      </p:sp>
      <p:sp>
        <p:nvSpPr>
          <p:cNvPr id="380" name="TextBox 4"/>
          <p:cNvSpPr/>
          <p:nvPr/>
        </p:nvSpPr>
        <p:spPr>
          <a:xfrm>
            <a:off x="2569320" y="2256120"/>
            <a:ext cx="1120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ea typeface="DejaVu Sans"/>
              </a:rPr>
              <a:t>Password:</a:t>
            </a:r>
            <a:endParaRPr b="0" lang="en-US" sz="1800" spc="-1" strike="noStrike">
              <a:latin typeface="Arial"/>
            </a:endParaRPr>
          </a:p>
        </p:txBody>
      </p:sp>
      <p:sp>
        <p:nvSpPr>
          <p:cNvPr id="381" name="Rectangle 4"/>
          <p:cNvSpPr/>
          <p:nvPr/>
        </p:nvSpPr>
        <p:spPr>
          <a:xfrm>
            <a:off x="4171320" y="2203200"/>
            <a:ext cx="3269880" cy="363600"/>
          </a:xfrm>
          <a:prstGeom prst="rect">
            <a:avLst/>
          </a:prstGeom>
          <a:no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382" name="Rounded Rectangle 3"/>
          <p:cNvSpPr/>
          <p:nvPr/>
        </p:nvSpPr>
        <p:spPr>
          <a:xfrm>
            <a:off x="5699880" y="2956320"/>
            <a:ext cx="1227600" cy="32040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800" spc="-1" strike="noStrike">
                <a:solidFill>
                  <a:schemeClr val="lt1"/>
                </a:solidFill>
                <a:latin typeface="Calibri"/>
                <a:ea typeface="DejaVu Sans"/>
              </a:rPr>
              <a:t>Login</a:t>
            </a:r>
            <a:endParaRPr b="0" lang="en-US" sz="1800" spc="-1" strike="noStrike">
              <a:latin typeface="Arial"/>
            </a:endParaRPr>
          </a:p>
        </p:txBody>
      </p:sp>
      <p:sp>
        <p:nvSpPr>
          <p:cNvPr id="383" name="Rounded Rectangle 4"/>
          <p:cNvSpPr/>
          <p:nvPr/>
        </p:nvSpPr>
        <p:spPr>
          <a:xfrm>
            <a:off x="4014000" y="2956320"/>
            <a:ext cx="1227600" cy="320400"/>
          </a:xfrm>
          <a:prstGeom prst="roundRect">
            <a:avLst>
              <a:gd name="adj" fmla="val 16667"/>
            </a:avLst>
          </a:prstGeom>
          <a:gradFill rotWithShape="0">
            <a:gsLst>
              <a:gs pos="0">
                <a:srgbClr val="3e7fcc"/>
              </a:gs>
              <a:gs pos="100000">
                <a:srgbClr val="a4c1ff"/>
              </a:gs>
            </a:gsLst>
            <a:lin ang="16200000"/>
          </a:gra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a:lnSpc>
                <a:spcPct val="100000"/>
              </a:lnSpc>
            </a:pPr>
            <a:r>
              <a:rPr b="0" lang="en-US" sz="1800" spc="-1" strike="noStrike">
                <a:solidFill>
                  <a:schemeClr val="lt1"/>
                </a:solidFill>
                <a:latin typeface="Calibri"/>
                <a:ea typeface="DejaVu Sans"/>
              </a:rPr>
              <a:t>Cancel</a:t>
            </a:r>
            <a:endParaRPr b="0" lang="en-US" sz="1800" spc="-1" strike="noStrike">
              <a:latin typeface="Arial"/>
            </a:endParaRPr>
          </a:p>
        </p:txBody>
      </p:sp>
      <p:sp>
        <p:nvSpPr>
          <p:cNvPr id="384" name=""/>
          <p:cNvSpPr/>
          <p:nvPr/>
        </p:nvSpPr>
        <p:spPr>
          <a:xfrm>
            <a:off x="6400800" y="3429000"/>
            <a:ext cx="457200" cy="685800"/>
          </a:xfrm>
          <a:prstGeom prst="line">
            <a:avLst/>
          </a:prstGeom>
          <a:ln w="0">
            <a:solidFill>
              <a:srgbClr val="3465a4"/>
            </a:solidFill>
            <a:tailEnd len="med" type="triangle" w="med"/>
          </a:ln>
        </p:spPr>
        <p:style>
          <a:lnRef idx="0"/>
          <a:fillRef idx="0"/>
          <a:effectRef idx="0"/>
          <a:fontRef idx="minor"/>
        </p:style>
      </p:sp>
      <p:sp>
        <p:nvSpPr>
          <p:cNvPr id="385" name=""/>
          <p:cNvSpPr/>
          <p:nvPr/>
        </p:nvSpPr>
        <p:spPr>
          <a:xfrm>
            <a:off x="6629400" y="4230360"/>
            <a:ext cx="13708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Calibri"/>
                <a:ea typeface="DejaVu Sans"/>
              </a:rPr>
              <a:t>User Home page</a:t>
            </a:r>
            <a:endParaRPr b="0" lang="en-US" sz="1200" spc="-1" strike="noStrike">
              <a:latin typeface="Arial"/>
            </a:endParaRPr>
          </a:p>
        </p:txBody>
      </p:sp>
      <p:sp>
        <p:nvSpPr>
          <p:cNvPr id="386" name=""/>
          <p:cNvSpPr/>
          <p:nvPr/>
        </p:nvSpPr>
        <p:spPr>
          <a:xfrm>
            <a:off x="3429000" y="4114800"/>
            <a:ext cx="1370880" cy="340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200" spc="-1" strike="noStrike">
                <a:solidFill>
                  <a:srgbClr val="000000"/>
                </a:solidFill>
                <a:latin typeface="Calibri"/>
                <a:ea typeface="DejaVu Sans"/>
              </a:rPr>
              <a:t>Guest Home page</a:t>
            </a:r>
            <a:endParaRPr b="0" lang="en-US" sz="1200" spc="-1" strike="noStrike">
              <a:latin typeface="Arial"/>
            </a:endParaRPr>
          </a:p>
        </p:txBody>
      </p:sp>
      <p:sp>
        <p:nvSpPr>
          <p:cNvPr id="387" name=""/>
          <p:cNvSpPr/>
          <p:nvPr/>
        </p:nvSpPr>
        <p:spPr>
          <a:xfrm flipH="1">
            <a:off x="4114800" y="3429000"/>
            <a:ext cx="457200" cy="685800"/>
          </a:xfrm>
          <a:prstGeom prst="line">
            <a:avLst/>
          </a:prstGeom>
          <a:ln w="0">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TotalTime>
  <Application>LibreOffice/7.4.1.2$Windows_X86_64 LibreOffice_project/3c58a8f3a960df8bc8fd77b461821e42c061c5f0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2023-04-21T11:23:26Z</dcterms:created>
  <dc:creator/>
  <dc:description/>
  <dc:language>en-US</dc:language>
  <cp:lastModifiedBy/>
  <dcterms:modified xsi:type="dcterms:W3CDTF">2023-04-21T15:13:39Z</dcterms:modified>
  <cp:revision>6</cp:revision>
  <dc:subject/>
  <dc:title/>
</cp:coreProperties>
</file>

<file path=docProps/custom.xml><?xml version="1.0" encoding="utf-8"?>
<Properties xmlns="http://schemas.openxmlformats.org/officeDocument/2006/custom-properties" xmlns:vt="http://schemas.openxmlformats.org/officeDocument/2006/docPropsVTypes"/>
</file>