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9"/>
  </p:notesMasterIdLst>
  <p:sldIdLst>
    <p:sldId id="304" r:id="rId2"/>
    <p:sldId id="305" r:id="rId3"/>
    <p:sldId id="258" r:id="rId4"/>
    <p:sldId id="259" r:id="rId5"/>
    <p:sldId id="265" r:id="rId6"/>
    <p:sldId id="282" r:id="rId7"/>
    <p:sldId id="257" r:id="rId8"/>
    <p:sldId id="273" r:id="rId9"/>
    <p:sldId id="266" r:id="rId10"/>
    <p:sldId id="274" r:id="rId11"/>
    <p:sldId id="306" r:id="rId12"/>
    <p:sldId id="307" r:id="rId13"/>
    <p:sldId id="308" r:id="rId14"/>
    <p:sldId id="271" r:id="rId15"/>
    <p:sldId id="267" r:id="rId16"/>
    <p:sldId id="309" r:id="rId17"/>
    <p:sldId id="284" r:id="rId18"/>
  </p:sldIdLst>
  <p:sldSz cx="9144000" cy="5143500" type="screen16x9"/>
  <p:notesSz cx="6858000" cy="9144000"/>
  <p:embeddedFontLst>
    <p:embeddedFont>
      <p:font typeface="Barlow Semi Condensed" panose="00000506000000000000" pitchFamily="2" charset="0"/>
      <p:regular r:id="rId20"/>
      <p:bold r:id="rId21"/>
      <p:italic r:id="rId22"/>
      <p:boldItalic r:id="rId23"/>
    </p:embeddedFont>
    <p:embeddedFont>
      <p:font typeface="Barlow Semi Condensed Light" panose="00000406000000000000" pitchFamily="2" charset="0"/>
      <p:regular r:id="rId24"/>
      <p:bold r:id="rId25"/>
      <p:italic r:id="rId26"/>
      <p:boldItalic r:id="rId27"/>
    </p:embeddedFont>
    <p:embeddedFont>
      <p:font typeface="Barlow Semi Condensed Medium" panose="00000606000000000000" pitchFamily="2" charset="0"/>
      <p:regular r:id="rId28"/>
      <p:bold r:id="rId29"/>
      <p:italic r:id="rId30"/>
      <p:boldItalic r:id="rId31"/>
    </p:embeddedFont>
    <p:embeddedFont>
      <p:font typeface="Calibri" panose="020F0502020204030204" pitchFamily="34" charset="0"/>
      <p:regular r:id="rId32"/>
      <p:bold r:id="rId33"/>
      <p:italic r:id="rId34"/>
      <p:boldItalic r:id="rId35"/>
    </p:embeddedFont>
    <p:embeddedFont>
      <p:font typeface="Fjalla One" panose="020B0604020202020204" charset="0"/>
      <p:regular r:id="rId36"/>
    </p:embeddedFont>
    <p:embeddedFont>
      <p:font typeface="Oi" panose="020B0604020202020204" charset="0"/>
      <p:regular r:id="rId37"/>
    </p:embeddedFont>
    <p:embeddedFont>
      <p:font typeface="Roboto Condensed"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22AEB0-B5EE-4052-BB89-EE932A61CC10}">
  <a:tblStyle styleId="{7022AEB0-B5EE-4052-BB89-EE932A61CC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32" autoAdjust="0"/>
  </p:normalViewPr>
  <p:slideViewPr>
    <p:cSldViewPr snapToGrid="0">
      <p:cViewPr varScale="1">
        <p:scale>
          <a:sx n="104" d="100"/>
          <a:sy n="104"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20" Type="http://schemas.openxmlformats.org/officeDocument/2006/relationships/font" Target="fonts/font1.fntdata"/><Relationship Id="rId41"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61" name="Google Shape;461;p1: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1</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0256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9791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523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8"/>
        <p:cNvGrpSpPr/>
        <p:nvPr/>
      </p:nvGrpSpPr>
      <p:grpSpPr>
        <a:xfrm>
          <a:off x="0" y="0"/>
          <a:ext cx="0" cy="0"/>
          <a:chOff x="0" y="0"/>
          <a:chExt cx="0" cy="0"/>
        </a:xfrm>
      </p:grpSpPr>
      <p:sp>
        <p:nvSpPr>
          <p:cNvPr id="2729" name="Google Shape;2729;g8714a43093_3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0" name="Google Shape;2730;g8714a43093_3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7"/>
        <p:cNvGrpSpPr/>
        <p:nvPr/>
      </p:nvGrpSpPr>
      <p:grpSpPr>
        <a:xfrm>
          <a:off x="0" y="0"/>
          <a:ext cx="0" cy="0"/>
          <a:chOff x="0" y="0"/>
          <a:chExt cx="0" cy="0"/>
        </a:xfrm>
      </p:grpSpPr>
      <p:sp>
        <p:nvSpPr>
          <p:cNvPr id="2338" name="Google Shape;2338;g86fa6133bc_4_21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9" name="Google Shape;2339;g86fa6133bc_4_21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7"/>
        <p:cNvGrpSpPr/>
        <p:nvPr/>
      </p:nvGrpSpPr>
      <p:grpSpPr>
        <a:xfrm>
          <a:off x="0" y="0"/>
          <a:ext cx="0" cy="0"/>
          <a:chOff x="0" y="0"/>
          <a:chExt cx="0" cy="0"/>
        </a:xfrm>
      </p:grpSpPr>
      <p:sp>
        <p:nvSpPr>
          <p:cNvPr id="2338" name="Google Shape;2338;g86fa6133bc_4_21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9" name="Google Shape;2339;g86fa6133bc_4_21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7098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1"/>
        <p:cNvGrpSpPr/>
        <p:nvPr/>
      </p:nvGrpSpPr>
      <p:grpSpPr>
        <a:xfrm>
          <a:off x="0" y="0"/>
          <a:ext cx="0" cy="0"/>
          <a:chOff x="0" y="0"/>
          <a:chExt cx="0" cy="0"/>
        </a:xfrm>
      </p:grpSpPr>
      <p:sp>
        <p:nvSpPr>
          <p:cNvPr id="3602" name="Google Shape;3602;g8714a43093_5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3" name="Google Shape;3603;g8714a43093_5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2: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78" name="Google Shape;478;p2: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4"/>
        <p:cNvGrpSpPr/>
        <p:nvPr/>
      </p:nvGrpSpPr>
      <p:grpSpPr>
        <a:xfrm>
          <a:off x="0" y="0"/>
          <a:ext cx="0" cy="0"/>
          <a:chOff x="0" y="0"/>
          <a:chExt cx="0" cy="0"/>
        </a:xfrm>
      </p:grpSpPr>
      <p:sp>
        <p:nvSpPr>
          <p:cNvPr id="3495" name="Google Shape;3495;g881d70bc06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6" name="Google Shape;3496;g881d70bc0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sz="1100" b="0" i="0" u="none" strike="noStrike" cap="none" dirty="0">
                <a:solidFill>
                  <a:schemeClr val="dk1"/>
                </a:solidFill>
                <a:latin typeface="Times New Roman"/>
                <a:ea typeface="Times New Roman"/>
                <a:cs typeface="Times New Roman"/>
                <a:sym typeface="Times New Roman"/>
              </a:rPr>
              <a:t>“Xây dựng website bán sách” là việc cần thiết để tạo điều kiện thuận lợi cho người tiêu dùng dễ dàng tiếp cận được sản phẩm, dịch vụ mọi lúc mọi nơi.  </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Arial"/>
              <a:buNone/>
            </a:pPr>
            <a:r>
              <a:rPr lang="vi-VN" sz="1100" dirty="0">
                <a:solidFill>
                  <a:schemeClr val="dk1"/>
                </a:solidFill>
                <a:latin typeface="Arial"/>
                <a:ea typeface="Arial"/>
                <a:cs typeface="Arial"/>
                <a:sym typeface="Arial"/>
              </a:rPr>
              <a:t>MVC (Model – View - Controller) là một design partern đã tồn tại rất lâu trong ngành công nghệ phần mềm. Một ứng dụng viết theo mô hình MVC sẽ bao gồm 3 thành phần tách biệt nhau đó là Model, View, Controller</a:t>
            </a:r>
          </a:p>
          <a:p>
            <a:pPr marL="0" marR="0" lvl="0" indent="0" algn="l" rtl="0">
              <a:lnSpc>
                <a:spcPct val="100000"/>
              </a:lnSpc>
              <a:spcBef>
                <a:spcPts val="0"/>
              </a:spcBef>
              <a:spcAft>
                <a:spcPts val="0"/>
              </a:spcAft>
              <a:buClr>
                <a:schemeClr val="dk1"/>
              </a:buClr>
              <a:buSzPts val="1200"/>
              <a:buFont typeface="Arial"/>
              <a:buNone/>
            </a:pPr>
            <a:r>
              <a:rPr lang="vi-VN" sz="1100" i="0" dirty="0">
                <a:solidFill>
                  <a:schemeClr val="dk1"/>
                </a:solidFill>
                <a:latin typeface="Arial"/>
                <a:ea typeface="Arial"/>
                <a:cs typeface="Arial"/>
                <a:sym typeface="Arial"/>
              </a:rPr>
              <a:t>mô hình MVC giúp tách biệt 3 tầng trong mô hình lập trình web, vì vậy giúp tối ưu ứng dụng, dễ dàng thêm mới và chỉnh sửa code hoặc giao diện.</a:t>
            </a:r>
            <a:endParaRPr lang="vi-VN" sz="1100" i="1" dirty="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lang="vi-VN" dirty="0"/>
          </a:p>
          <a:p>
            <a:pPr marL="0" marR="0" lvl="0" indent="0" algn="l" rtl="0">
              <a:lnSpc>
                <a:spcPct val="100000"/>
              </a:lnSpc>
              <a:spcBef>
                <a:spcPts val="0"/>
              </a:spcBef>
              <a:spcAft>
                <a:spcPts val="0"/>
              </a:spcAft>
              <a:buClr>
                <a:schemeClr val="dk1"/>
              </a:buClr>
              <a:buSzPts val="1200"/>
              <a:buFont typeface="Arial"/>
              <a:buNone/>
            </a:pPr>
            <a:r>
              <a:rPr lang="vi-VN" sz="1100" b="0" i="0" dirty="0">
                <a:solidFill>
                  <a:schemeClr val="dk1"/>
                </a:solidFill>
                <a:latin typeface="Arial"/>
                <a:ea typeface="Arial"/>
                <a:cs typeface="Arial"/>
                <a:sym typeface="Arial"/>
              </a:rPr>
              <a:t>Model (dữ liệu), View (giao diện) và Controller (bộ điều khiển).</a:t>
            </a:r>
            <a:endParaRPr lang="vi-VN" sz="1100" i="0"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endParaRPr lang="vi-VN" sz="1100" i="0"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vi-VN" sz="1100" i="0" dirty="0">
                <a:solidFill>
                  <a:schemeClr val="dk1"/>
                </a:solidFill>
                <a:latin typeface="Arial"/>
                <a:ea typeface="Arial"/>
                <a:cs typeface="Arial"/>
                <a:sym typeface="Arial"/>
              </a:rPr>
              <a:t>Model: ở phần trước mình đã nhắc lại cho các bạn về 3 tầng trong mô hình</a:t>
            </a:r>
            <a:endParaRPr lang="vi-VN" sz="1100" i="1"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vi-VN" sz="1100" i="0" dirty="0">
                <a:solidFill>
                  <a:schemeClr val="dk1"/>
                </a:solidFill>
                <a:latin typeface="Arial"/>
                <a:ea typeface="Arial"/>
                <a:cs typeface="Arial"/>
                <a:sym typeface="Arial"/>
              </a:rPr>
              <a:t>View: là tầng giao diện, hiển thị dữ liệu được truy xuất từ tầng model</a:t>
            </a:r>
          </a:p>
          <a:p>
            <a:pPr marL="0" lvl="0" indent="0" algn="l" rtl="0">
              <a:lnSpc>
                <a:spcPct val="100000"/>
              </a:lnSpc>
              <a:spcBef>
                <a:spcPts val="0"/>
              </a:spcBef>
              <a:spcAft>
                <a:spcPts val="0"/>
              </a:spcAft>
              <a:buSzPts val="1400"/>
              <a:buNone/>
            </a:pPr>
            <a:r>
              <a:rPr lang="vi-VN" sz="1100" i="0" dirty="0">
                <a:solidFill>
                  <a:schemeClr val="dk1"/>
                </a:solidFill>
                <a:latin typeface="Arial"/>
                <a:ea typeface="Arial"/>
                <a:cs typeface="Arial"/>
                <a:sym typeface="Arial"/>
              </a:rPr>
              <a:t>Controller: đây là tầng giúp kết nối giữa tầng model và tầng view trong mô hình MVC, có nghĩa là nếu phía client yêu cầu hiển thị dữ liệu thì controller gọi giữ liệu từ model và trả về cho view vì view tương tác trực tiếp với client</a:t>
            </a:r>
            <a:endParaRPr lang="vi-VN" sz="1100" i="1" dirty="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lang="vi-VN" dirty="0"/>
          </a:p>
          <a:p>
            <a:pPr marL="0" lvl="0" indent="0" algn="l" rtl="0">
              <a:lnSpc>
                <a:spcPct val="100000"/>
              </a:lnSpc>
              <a:spcBef>
                <a:spcPts val="0"/>
              </a:spcBef>
              <a:spcAft>
                <a:spcPts val="0"/>
              </a:spcAft>
              <a:buClr>
                <a:schemeClr val="dk1"/>
              </a:buClr>
              <a:buSzPts val="1200"/>
              <a:buFont typeface="Arial"/>
              <a:buNone/>
            </a:pPr>
            <a:r>
              <a:rPr lang="vi-VN" dirty="0"/>
              <a:t>Cơ chế hoạt động</a:t>
            </a:r>
          </a:p>
          <a:p>
            <a:pPr marL="0" lvl="0" indent="0" algn="l" rtl="0">
              <a:lnSpc>
                <a:spcPct val="100000"/>
              </a:lnSpc>
              <a:spcBef>
                <a:spcPts val="0"/>
              </a:spcBef>
              <a:spcAft>
                <a:spcPts val="0"/>
              </a:spcAft>
              <a:buSzPts val="1400"/>
              <a:buNone/>
            </a:pPr>
            <a:r>
              <a:rPr lang="vi-VN" sz="1100" dirty="0">
                <a:solidFill>
                  <a:schemeClr val="dk1"/>
                </a:solidFill>
                <a:latin typeface="Arial"/>
                <a:ea typeface="Arial"/>
                <a:cs typeface="Arial"/>
                <a:sym typeface="Arial"/>
              </a:rPr>
              <a:t>User gửi 1 yêu cầu tới server bằng cách truyền vào 1 URL trong browser </a:t>
            </a:r>
          </a:p>
          <a:p>
            <a:pPr marL="0" lvl="0" indent="0" algn="l" rtl="0">
              <a:lnSpc>
                <a:spcPct val="100000"/>
              </a:lnSpc>
              <a:spcBef>
                <a:spcPts val="0"/>
              </a:spcBef>
              <a:spcAft>
                <a:spcPts val="0"/>
              </a:spcAft>
              <a:buSzPts val="1400"/>
              <a:buNone/>
            </a:pPr>
            <a:r>
              <a:rPr lang="vi-VN" sz="1100" dirty="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p>
          <a:p>
            <a:pPr marL="0" lvl="0" indent="0" algn="l" rtl="0">
              <a:lnSpc>
                <a:spcPct val="100000"/>
              </a:lnSpc>
              <a:spcBef>
                <a:spcPts val="0"/>
              </a:spcBef>
              <a:spcAft>
                <a:spcPts val="0"/>
              </a:spcAft>
              <a:buSzPts val="1400"/>
              <a:buNone/>
            </a:pPr>
            <a:r>
              <a:rPr lang="vi-VN" sz="1100" dirty="0">
                <a:solidFill>
                  <a:schemeClr val="dk1"/>
                </a:solidFill>
                <a:latin typeface="Arial"/>
                <a:ea typeface="Arial"/>
                <a:cs typeface="Arial"/>
                <a:sym typeface="Arial"/>
              </a:rPr>
              <a:t>Tại tầng model, dữ liệu được truy xuất từ database và sau đó truyền qua view thông qua controller </a:t>
            </a:r>
          </a:p>
          <a:p>
            <a:pPr marL="0" lvl="0" indent="0" algn="l" rtl="0">
              <a:lnSpc>
                <a:spcPct val="100000"/>
              </a:lnSpc>
              <a:spcBef>
                <a:spcPts val="0"/>
              </a:spcBef>
              <a:spcAft>
                <a:spcPts val="0"/>
              </a:spcAft>
              <a:buSzPts val="1400"/>
              <a:buNone/>
            </a:pPr>
            <a:r>
              <a:rPr lang="vi-VN" sz="1100" dirty="0">
                <a:solidFill>
                  <a:schemeClr val="dk1"/>
                </a:solidFill>
                <a:latin typeface="Arial"/>
                <a:ea typeface="Arial"/>
                <a:cs typeface="Arial"/>
                <a:sym typeface="Arial"/>
              </a:rPr>
              <a:t>Controller sẽ giúp dữ liệu được chuyển từ model qua view </a:t>
            </a:r>
          </a:p>
          <a:p>
            <a:pPr marL="0" lvl="0" indent="0" algn="l" rtl="0">
              <a:lnSpc>
                <a:spcPct val="100000"/>
              </a:lnSpc>
              <a:spcBef>
                <a:spcPts val="0"/>
              </a:spcBef>
              <a:spcAft>
                <a:spcPts val="0"/>
              </a:spcAft>
              <a:buSzPts val="1400"/>
              <a:buNone/>
            </a:pPr>
            <a:r>
              <a:rPr lang="vi-VN" sz="1100" dirty="0">
                <a:solidFill>
                  <a:schemeClr val="dk1"/>
                </a:solidFill>
                <a:latin typeface="Arial"/>
                <a:ea typeface="Arial"/>
                <a:cs typeface="Arial"/>
                <a:sym typeface="Arial"/>
              </a:rPr>
              <a:t>View là tầng cuối cùng giao tiếp với User, mọi dữ liệu sẽ được hiển thị cho User thông qua tầng View</a:t>
            </a:r>
          </a:p>
          <a:p>
            <a:pPr marL="0" lvl="0" indent="0" algn="l" rtl="0">
              <a:lnSpc>
                <a:spcPct val="100000"/>
              </a:lnSpc>
              <a:spcBef>
                <a:spcPts val="0"/>
              </a:spcBef>
              <a:spcAft>
                <a:spcPts val="0"/>
              </a:spcAft>
              <a:buClr>
                <a:schemeClr val="dk1"/>
              </a:buClr>
              <a:buSzPts val="1200"/>
              <a:buFont typeface="Arial"/>
              <a:buNone/>
            </a:pPr>
            <a:endParaRPr lang="vi-VN" dirty="0"/>
          </a:p>
          <a:p>
            <a:pPr marL="0" lvl="0" indent="0" algn="l" rtl="0">
              <a:lnSpc>
                <a:spcPct val="100000"/>
              </a:lnSpc>
              <a:spcBef>
                <a:spcPts val="0"/>
              </a:spcBef>
              <a:spcAft>
                <a:spcPts val="0"/>
              </a:spcAft>
              <a:buClr>
                <a:schemeClr val="dk1"/>
              </a:buClr>
              <a:buSzPts val="1200"/>
              <a:buFont typeface="Arial"/>
              <a:buNone/>
            </a:pPr>
            <a:endParaRPr lang="vi-VN" dirty="0"/>
          </a:p>
          <a:p>
            <a:pPr marL="228600" lvl="0" indent="-228600" algn="l" rtl="0">
              <a:lnSpc>
                <a:spcPct val="100000"/>
              </a:lnSpc>
              <a:spcBef>
                <a:spcPts val="0"/>
              </a:spcBef>
              <a:spcAft>
                <a:spcPts val="0"/>
              </a:spcAft>
              <a:buClr>
                <a:schemeClr val="dk1"/>
              </a:buClr>
              <a:buSzPts val="1200"/>
              <a:buFont typeface="Arial"/>
              <a:buAutoNum type="arabicPeriod"/>
            </a:pPr>
            <a:r>
              <a:rPr lang="vi-VN" dirty="0"/>
              <a:t>Microsoft sql server</a:t>
            </a:r>
          </a:p>
          <a:p>
            <a:pPr marL="0" lvl="0" indent="0" algn="l" rtl="0">
              <a:lnSpc>
                <a:spcPct val="100000"/>
              </a:lnSpc>
              <a:spcBef>
                <a:spcPts val="0"/>
              </a:spcBef>
              <a:spcAft>
                <a:spcPts val="0"/>
              </a:spcAft>
              <a:buSzPts val="1400"/>
              <a:buNone/>
            </a:pPr>
            <a:r>
              <a:rPr lang="vi-VN" sz="1100" dirty="0">
                <a:solidFill>
                  <a:schemeClr val="dk1"/>
                </a:solidFill>
                <a:latin typeface="Arial"/>
                <a:ea typeface="Arial"/>
                <a:cs typeface="Arial"/>
                <a:sym typeface="Arial"/>
              </a:rPr>
              <a:t>User gửi 1 yêu cầu tới server bằng cách truyền vào 1 URL trong browser </a:t>
            </a:r>
          </a:p>
          <a:p>
            <a:pPr marL="0" lvl="0" indent="0" algn="l" rtl="0">
              <a:lnSpc>
                <a:spcPct val="100000"/>
              </a:lnSpc>
              <a:spcBef>
                <a:spcPts val="0"/>
              </a:spcBef>
              <a:spcAft>
                <a:spcPts val="0"/>
              </a:spcAft>
              <a:buSzPts val="1400"/>
              <a:buNone/>
            </a:pPr>
            <a:r>
              <a:rPr lang="vi-VN" sz="1100" dirty="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p>
          <a:p>
            <a:pPr marL="0" lvl="0" indent="0" algn="l" rtl="0">
              <a:lnSpc>
                <a:spcPct val="100000"/>
              </a:lnSpc>
              <a:spcBef>
                <a:spcPts val="0"/>
              </a:spcBef>
              <a:spcAft>
                <a:spcPts val="0"/>
              </a:spcAft>
              <a:buSzPts val="1400"/>
              <a:buNone/>
            </a:pPr>
            <a:r>
              <a:rPr lang="vi-VN" sz="1100" dirty="0">
                <a:solidFill>
                  <a:schemeClr val="dk1"/>
                </a:solidFill>
                <a:latin typeface="Arial"/>
                <a:ea typeface="Arial"/>
                <a:cs typeface="Arial"/>
                <a:sym typeface="Arial"/>
              </a:rPr>
              <a:t>Tại tầng model, dữ liệu được truy xuất từ database và sau đó truyền qua view thông qua controller </a:t>
            </a:r>
          </a:p>
          <a:p>
            <a:pPr marL="0" lvl="0" indent="0" algn="l" rtl="0">
              <a:lnSpc>
                <a:spcPct val="100000"/>
              </a:lnSpc>
              <a:spcBef>
                <a:spcPts val="0"/>
              </a:spcBef>
              <a:spcAft>
                <a:spcPts val="0"/>
              </a:spcAft>
              <a:buSzPts val="1400"/>
              <a:buNone/>
            </a:pPr>
            <a:r>
              <a:rPr lang="vi-VN" sz="1100" dirty="0">
                <a:solidFill>
                  <a:schemeClr val="dk1"/>
                </a:solidFill>
                <a:latin typeface="Arial"/>
                <a:ea typeface="Arial"/>
                <a:cs typeface="Arial"/>
                <a:sym typeface="Arial"/>
              </a:rPr>
              <a:t>Controller sẽ giúp dữ liệu được chuyển từ model qua view </a:t>
            </a:r>
          </a:p>
          <a:p>
            <a:pPr marL="0" lvl="0" indent="0" algn="l" rtl="0">
              <a:lnSpc>
                <a:spcPct val="100000"/>
              </a:lnSpc>
              <a:spcBef>
                <a:spcPts val="0"/>
              </a:spcBef>
              <a:spcAft>
                <a:spcPts val="0"/>
              </a:spcAft>
              <a:buSzPts val="1400"/>
              <a:buNone/>
            </a:pPr>
            <a:r>
              <a:rPr lang="vi-VN" sz="1100" dirty="0">
                <a:solidFill>
                  <a:schemeClr val="dk1"/>
                </a:solidFill>
                <a:latin typeface="Arial"/>
                <a:ea typeface="Arial"/>
                <a:cs typeface="Arial"/>
                <a:sym typeface="Arial"/>
              </a:rPr>
              <a:t>View là tầng cuối cùng giao tiếp với User, mọi dữ liệu sẽ được hiển thị cho User thông qua tầng View</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p:cNvGrpSpPr/>
        <p:nvPr/>
      </p:nvGrpSpPr>
      <p:grpSpPr>
        <a:xfrm>
          <a:off x="0" y="0"/>
          <a:ext cx="0" cy="0"/>
          <a:chOff x="0" y="0"/>
          <a:chExt cx="0" cy="0"/>
        </a:xfrm>
      </p:grpSpPr>
      <p:sp>
        <p:nvSpPr>
          <p:cNvPr id="2971" name="Google Shape;2971;g8714a43093_1_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714a43093_1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99" name="Google Shape;1199;p24"/>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0" name="Google Shape;180;p5"/>
          <p:cNvSpPr txBox="1">
            <a:spLocks noGrp="1"/>
          </p:cNvSpPr>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1" name="Google Shape;181;p5"/>
          <p:cNvSpPr txBox="1">
            <a:spLocks noGrp="1"/>
          </p:cNvSpPr>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5"/>
          <p:cNvSpPr txBox="1">
            <a:spLocks noGrp="1"/>
          </p:cNvSpPr>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1" name="Shape 760"/>
        <p:cNvGrpSpPr/>
        <p:nvPr/>
      </p:nvGrpSpPr>
      <p:grpSpPr>
        <a:xfrm>
          <a:off x="0" y="0"/>
          <a:ext cx="0" cy="0"/>
          <a:chOff x="0" y="0"/>
          <a:chExt cx="0" cy="0"/>
        </a:xfrm>
      </p:grpSpPr>
      <p:sp>
        <p:nvSpPr>
          <p:cNvPr id="761" name="Google Shape;761;p17"/>
          <p:cNvSpPr txBox="1">
            <a:spLocks noGrp="1"/>
          </p:cNvSpPr>
          <p:nvPr>
            <p:ph type="title"/>
          </p:nvPr>
        </p:nvSpPr>
        <p:spPr>
          <a:xfrm>
            <a:off x="3090672" y="338328"/>
            <a:ext cx="2962800" cy="576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762" name="Google Shape;762;p17"/>
          <p:cNvSpPr txBox="1">
            <a:spLocks noGrp="1"/>
          </p:cNvSpPr>
          <p:nvPr>
            <p:ph type="subTitle" idx="1"/>
          </p:nvPr>
        </p:nvSpPr>
        <p:spPr>
          <a:xfrm>
            <a:off x="152242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3" name="Google Shape;763;p17"/>
          <p:cNvSpPr txBox="1">
            <a:spLocks noGrp="1"/>
          </p:cNvSpPr>
          <p:nvPr>
            <p:ph type="subTitle" idx="2"/>
          </p:nvPr>
        </p:nvSpPr>
        <p:spPr>
          <a:xfrm>
            <a:off x="152242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4" name="Google Shape;764;p17"/>
          <p:cNvSpPr txBox="1">
            <a:spLocks noGrp="1"/>
          </p:cNvSpPr>
          <p:nvPr>
            <p:ph type="subTitle" idx="3"/>
          </p:nvPr>
        </p:nvSpPr>
        <p:spPr>
          <a:xfrm>
            <a:off x="3689552" y="1588336"/>
            <a:ext cx="17649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5" name="Google Shape;765;p17"/>
          <p:cNvSpPr txBox="1">
            <a:spLocks noGrp="1"/>
          </p:cNvSpPr>
          <p:nvPr>
            <p:ph type="subTitle" idx="4"/>
          </p:nvPr>
        </p:nvSpPr>
        <p:spPr>
          <a:xfrm>
            <a:off x="3689552"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a:endParaRPr/>
          </a:p>
        </p:txBody>
      </p:sp>
      <p:sp>
        <p:nvSpPr>
          <p:cNvPr id="766" name="Google Shape;766;p17"/>
          <p:cNvSpPr txBox="1">
            <a:spLocks noGrp="1"/>
          </p:cNvSpPr>
          <p:nvPr>
            <p:ph type="subTitle" idx="5"/>
          </p:nvPr>
        </p:nvSpPr>
        <p:spPr>
          <a:xfrm>
            <a:off x="585667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7" name="Google Shape;767;p17"/>
          <p:cNvSpPr txBox="1">
            <a:spLocks noGrp="1"/>
          </p:cNvSpPr>
          <p:nvPr>
            <p:ph type="subTitle" idx="6"/>
          </p:nvPr>
        </p:nvSpPr>
        <p:spPr>
          <a:xfrm>
            <a:off x="585667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8" name="Google Shape;768;p17"/>
          <p:cNvSpPr txBox="1">
            <a:spLocks noGrp="1"/>
          </p:cNvSpPr>
          <p:nvPr>
            <p:ph type="subTitle" idx="7"/>
          </p:nvPr>
        </p:nvSpPr>
        <p:spPr>
          <a:xfrm>
            <a:off x="152242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9" name="Google Shape;769;p17"/>
          <p:cNvSpPr txBox="1">
            <a:spLocks noGrp="1"/>
          </p:cNvSpPr>
          <p:nvPr>
            <p:ph type="subTitle" idx="8"/>
          </p:nvPr>
        </p:nvSpPr>
        <p:spPr>
          <a:xfrm>
            <a:off x="152242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0" name="Google Shape;770;p17"/>
          <p:cNvSpPr txBox="1">
            <a:spLocks noGrp="1"/>
          </p:cNvSpPr>
          <p:nvPr>
            <p:ph type="subTitle" idx="9"/>
          </p:nvPr>
        </p:nvSpPr>
        <p:spPr>
          <a:xfrm>
            <a:off x="3597450" y="3215961"/>
            <a:ext cx="19491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1" name="Google Shape;771;p17"/>
          <p:cNvSpPr txBox="1">
            <a:spLocks noGrp="1"/>
          </p:cNvSpPr>
          <p:nvPr>
            <p:ph type="subTitle" idx="13"/>
          </p:nvPr>
        </p:nvSpPr>
        <p:spPr>
          <a:xfrm>
            <a:off x="3597500" y="3556017"/>
            <a:ext cx="19491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2" name="Google Shape;772;p17"/>
          <p:cNvSpPr txBox="1">
            <a:spLocks noGrp="1"/>
          </p:cNvSpPr>
          <p:nvPr>
            <p:ph type="subTitle" idx="14"/>
          </p:nvPr>
        </p:nvSpPr>
        <p:spPr>
          <a:xfrm>
            <a:off x="585667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3" name="Google Shape;773;p17"/>
          <p:cNvSpPr txBox="1">
            <a:spLocks noGrp="1"/>
          </p:cNvSpPr>
          <p:nvPr>
            <p:ph type="subTitle" idx="15"/>
          </p:nvPr>
        </p:nvSpPr>
        <p:spPr>
          <a:xfrm>
            <a:off x="585667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774" name="Google Shape;774;p17"/>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06" name="Google Shape;806;p17"/>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6" name="Google Shape;826;p17"/>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7"/>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7"/>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7"/>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7"/>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8" r:id="rId6"/>
    <p:sldLayoutId id="2147483659" r:id="rId7"/>
    <p:sldLayoutId id="2147483663" r:id="rId8"/>
    <p:sldLayoutId id="2147483665" r:id="rId9"/>
    <p:sldLayoutId id="2147483667" r:id="rId10"/>
    <p:sldLayoutId id="2147483669" r:id="rId11"/>
    <p:sldLayoutId id="2147483670" r:id="rId12"/>
    <p:sldLayoutId id="2147483673" r:id="rId13"/>
    <p:sldLayoutId id="2147483674" r:id="rId14"/>
    <p:sldLayoutId id="2147483675" r:id="rId15"/>
    <p:sldLayoutId id="2147483676" r:id="rId16"/>
    <p:sldLayoutId id="2147483677"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
          <p:cNvSpPr txBox="1"/>
          <p:nvPr/>
        </p:nvSpPr>
        <p:spPr>
          <a:xfrm>
            <a:off x="2356782" y="1647703"/>
            <a:ext cx="5489724" cy="692467"/>
          </a:xfrm>
          <a:prstGeom prst="rect">
            <a:avLst/>
          </a:prstGeom>
          <a:noFill/>
          <a:ln>
            <a:noFill/>
          </a:ln>
        </p:spPr>
        <p:txBody>
          <a:bodyPr spcFirstLastPara="1" wrap="square" lIns="68569" tIns="34275" rIns="68569" bIns="34275" anchor="t" anchorCtr="0">
            <a:spAutoFit/>
          </a:bodyPr>
          <a:lstStyle/>
          <a:p>
            <a:pPr>
              <a:buSzPts val="5400"/>
            </a:pPr>
            <a:r>
              <a:rPr lang="en-US" sz="4050" b="1" dirty="0">
                <a:solidFill>
                  <a:srgbClr val="ED1C2A"/>
                </a:solidFill>
              </a:rPr>
              <a:t>ĐỒ ÁN TỐT NGHIỆP</a:t>
            </a:r>
            <a:endParaRPr sz="4050" b="1" dirty="0">
              <a:solidFill>
                <a:srgbClr val="ED1C2A"/>
              </a:solidFill>
            </a:endParaRPr>
          </a:p>
        </p:txBody>
      </p:sp>
      <p:sp>
        <p:nvSpPr>
          <p:cNvPr id="464" name="Google Shape;464;p1"/>
          <p:cNvSpPr txBox="1">
            <a:spLocks noGrp="1"/>
          </p:cNvSpPr>
          <p:nvPr>
            <p:ph type="ftr" idx="11"/>
          </p:nvPr>
        </p:nvSpPr>
        <p:spPr>
          <a:xfrm>
            <a:off x="285750" y="4675696"/>
            <a:ext cx="1943100" cy="273844"/>
          </a:xfrm>
          <a:prstGeom prst="rect">
            <a:avLst/>
          </a:prstGeom>
          <a:noFill/>
          <a:ln>
            <a:noFill/>
          </a:ln>
        </p:spPr>
        <p:txBody>
          <a:bodyPr spcFirstLastPara="1" wrap="square" lIns="68569" tIns="34275" rIns="68569" bIns="34275" anchor="t" anchorCtr="0">
            <a:noAutofit/>
          </a:bodyPr>
          <a:lstStyle/>
          <a:p>
            <a:pPr>
              <a:buSzPts val="1800"/>
            </a:pPr>
            <a:r>
              <a:rPr lang="en-US" sz="1350">
                <a:solidFill>
                  <a:schemeClr val="dk1"/>
                </a:solidFill>
              </a:rPr>
              <a:t>Đồ án tốt nghiệp</a:t>
            </a:r>
            <a:endParaRPr sz="1350">
              <a:solidFill>
                <a:schemeClr val="dk1"/>
              </a:solidFill>
            </a:endParaRPr>
          </a:p>
        </p:txBody>
      </p:sp>
      <p:sp>
        <p:nvSpPr>
          <p:cNvPr id="465" name="Google Shape;465;p1"/>
          <p:cNvSpPr txBox="1">
            <a:spLocks noGrp="1"/>
          </p:cNvSpPr>
          <p:nvPr>
            <p:ph type="dt" idx="10"/>
          </p:nvPr>
        </p:nvSpPr>
        <p:spPr>
          <a:xfrm>
            <a:off x="6834930" y="4703943"/>
            <a:ext cx="2286000" cy="273844"/>
          </a:xfrm>
          <a:prstGeom prst="rect">
            <a:avLst/>
          </a:prstGeom>
          <a:noFill/>
          <a:ln>
            <a:noFill/>
          </a:ln>
        </p:spPr>
        <p:txBody>
          <a:bodyPr spcFirstLastPara="1" wrap="square" lIns="68569" tIns="34275" rIns="68569" bIns="34275" anchor="t" anchorCtr="0">
            <a:noAutofit/>
          </a:bodyPr>
          <a:lstStyle/>
          <a:p>
            <a:pPr>
              <a:buSzPts val="1800"/>
            </a:pPr>
            <a:r>
              <a:rPr lang="en-US" sz="1350">
                <a:solidFill>
                  <a:schemeClr val="dk1"/>
                </a:solidFill>
              </a:rPr>
              <a:t>Khoa công nghệ thông tin</a:t>
            </a:r>
            <a:endParaRPr sz="1350">
              <a:solidFill>
                <a:schemeClr val="dk1"/>
              </a:solidFill>
            </a:endParaRPr>
          </a:p>
        </p:txBody>
      </p:sp>
      <p:sp>
        <p:nvSpPr>
          <p:cNvPr id="466" name="Google Shape;466;p1"/>
          <p:cNvSpPr txBox="1"/>
          <p:nvPr/>
        </p:nvSpPr>
        <p:spPr>
          <a:xfrm>
            <a:off x="3181821" y="3343351"/>
            <a:ext cx="6374205" cy="392385"/>
          </a:xfrm>
          <a:prstGeom prst="rect">
            <a:avLst/>
          </a:prstGeom>
          <a:noFill/>
          <a:ln>
            <a:noFill/>
          </a:ln>
        </p:spPr>
        <p:txBody>
          <a:bodyPr spcFirstLastPara="1" wrap="square" lIns="68569" tIns="34275" rIns="68569" bIns="34275" anchor="t" anchorCtr="0">
            <a:spAutoFit/>
          </a:bodyPr>
          <a:lstStyle/>
          <a:p>
            <a:pPr>
              <a:buSzPts val="2800"/>
            </a:pPr>
            <a:r>
              <a:rPr lang="en-US" sz="2100" b="1" dirty="0">
                <a:solidFill>
                  <a:schemeClr val="dk1"/>
                </a:solidFill>
              </a:rPr>
              <a:t>MSV: 2020604352</a:t>
            </a:r>
            <a:endParaRPr sz="2100" b="1" dirty="0">
              <a:solidFill>
                <a:schemeClr val="dk1"/>
              </a:solidFill>
            </a:endParaRPr>
          </a:p>
        </p:txBody>
      </p:sp>
      <p:sp>
        <p:nvSpPr>
          <p:cNvPr id="467" name="Google Shape;467;p1"/>
          <p:cNvSpPr txBox="1"/>
          <p:nvPr/>
        </p:nvSpPr>
        <p:spPr>
          <a:xfrm>
            <a:off x="3181821" y="3766789"/>
            <a:ext cx="6383435" cy="392385"/>
          </a:xfrm>
          <a:prstGeom prst="rect">
            <a:avLst/>
          </a:prstGeom>
          <a:noFill/>
          <a:ln>
            <a:noFill/>
          </a:ln>
        </p:spPr>
        <p:txBody>
          <a:bodyPr spcFirstLastPara="1" wrap="square" lIns="68569" tIns="34275" rIns="68569" bIns="34275" anchor="t" anchorCtr="0">
            <a:spAutoFit/>
          </a:bodyPr>
          <a:lstStyle/>
          <a:p>
            <a:pPr>
              <a:buSzPts val="2800"/>
            </a:pPr>
            <a:r>
              <a:rPr lang="en-US" sz="2100" b="1" dirty="0">
                <a:solidFill>
                  <a:schemeClr val="dk1"/>
                </a:solidFill>
              </a:rPr>
              <a:t>GVHD: </a:t>
            </a:r>
            <a:r>
              <a:rPr lang="en-US" sz="2100" b="1" dirty="0" err="1">
                <a:solidFill>
                  <a:schemeClr val="dk1"/>
                </a:solidFill>
              </a:rPr>
              <a:t>Th.S</a:t>
            </a:r>
            <a:r>
              <a:rPr lang="en-US" sz="2100" b="1" dirty="0">
                <a:solidFill>
                  <a:schemeClr val="dk1"/>
                </a:solidFill>
              </a:rPr>
              <a:t> </a:t>
            </a:r>
            <a:r>
              <a:rPr lang="en-US" sz="2100" b="1" dirty="0" err="1">
                <a:solidFill>
                  <a:schemeClr val="dk1"/>
                </a:solidFill>
              </a:rPr>
              <a:t>Nguyễn</a:t>
            </a:r>
            <a:r>
              <a:rPr lang="en-US" sz="2100" b="1" dirty="0">
                <a:solidFill>
                  <a:schemeClr val="dk1"/>
                </a:solidFill>
              </a:rPr>
              <a:t> </a:t>
            </a:r>
            <a:r>
              <a:rPr lang="en-US" sz="2100" b="1" dirty="0" err="1">
                <a:solidFill>
                  <a:schemeClr val="dk1"/>
                </a:solidFill>
              </a:rPr>
              <a:t>Thi</a:t>
            </a:r>
            <a:r>
              <a:rPr lang="en-US" sz="2100" b="1" dirty="0">
                <a:solidFill>
                  <a:schemeClr val="dk1"/>
                </a:solidFill>
              </a:rPr>
              <a:t>̣ </a:t>
            </a:r>
            <a:r>
              <a:rPr lang="en-US" sz="2100" b="1" dirty="0" err="1">
                <a:solidFill>
                  <a:schemeClr val="dk1"/>
                </a:solidFill>
              </a:rPr>
              <a:t>Cẩm</a:t>
            </a:r>
            <a:r>
              <a:rPr lang="en-US" sz="2100" b="1" dirty="0">
                <a:solidFill>
                  <a:schemeClr val="dk1"/>
                </a:solidFill>
              </a:rPr>
              <a:t> </a:t>
            </a:r>
            <a:r>
              <a:rPr lang="en-US" sz="2100" b="1" dirty="0" err="1">
                <a:solidFill>
                  <a:schemeClr val="dk1"/>
                </a:solidFill>
              </a:rPr>
              <a:t>Ngoan</a:t>
            </a:r>
            <a:endParaRPr sz="2100" b="1" dirty="0">
              <a:solidFill>
                <a:schemeClr val="dk1"/>
              </a:solidFill>
            </a:endParaRPr>
          </a:p>
        </p:txBody>
      </p:sp>
      <p:sp>
        <p:nvSpPr>
          <p:cNvPr id="468" name="Google Shape;468;p1"/>
          <p:cNvSpPr txBox="1"/>
          <p:nvPr/>
        </p:nvSpPr>
        <p:spPr>
          <a:xfrm>
            <a:off x="3159072" y="2912313"/>
            <a:ext cx="6373402" cy="392385"/>
          </a:xfrm>
          <a:prstGeom prst="rect">
            <a:avLst/>
          </a:prstGeom>
          <a:noFill/>
          <a:ln>
            <a:noFill/>
          </a:ln>
        </p:spPr>
        <p:txBody>
          <a:bodyPr spcFirstLastPara="1" wrap="square" lIns="68569" tIns="34275" rIns="68569" bIns="34275" anchor="t" anchorCtr="0">
            <a:spAutoFit/>
          </a:bodyPr>
          <a:lstStyle/>
          <a:p>
            <a:pPr>
              <a:buSzPts val="2800"/>
            </a:pPr>
            <a:r>
              <a:rPr lang="en-US" sz="2100" b="1" dirty="0" err="1">
                <a:solidFill>
                  <a:schemeClr val="dk1"/>
                </a:solidFill>
              </a:rPr>
              <a:t>Sinh</a:t>
            </a:r>
            <a:r>
              <a:rPr lang="en-US" sz="2100" b="1" dirty="0">
                <a:solidFill>
                  <a:schemeClr val="dk1"/>
                </a:solidFill>
              </a:rPr>
              <a:t> </a:t>
            </a:r>
            <a:r>
              <a:rPr lang="en-US" sz="2100" b="1" dirty="0" err="1">
                <a:solidFill>
                  <a:schemeClr val="dk1"/>
                </a:solidFill>
              </a:rPr>
              <a:t>viên</a:t>
            </a:r>
            <a:r>
              <a:rPr lang="en-US" sz="2100" b="1" dirty="0">
                <a:solidFill>
                  <a:schemeClr val="dk1"/>
                </a:solidFill>
              </a:rPr>
              <a:t> </a:t>
            </a:r>
            <a:r>
              <a:rPr lang="en-US" sz="2100" b="1" dirty="0" err="1">
                <a:solidFill>
                  <a:schemeClr val="dk1"/>
                </a:solidFill>
              </a:rPr>
              <a:t>thực</a:t>
            </a:r>
            <a:r>
              <a:rPr lang="en-US" sz="2100" b="1" dirty="0">
                <a:solidFill>
                  <a:schemeClr val="dk1"/>
                </a:solidFill>
              </a:rPr>
              <a:t> </a:t>
            </a:r>
            <a:r>
              <a:rPr lang="en-US" sz="2100" b="1" dirty="0" err="1">
                <a:solidFill>
                  <a:schemeClr val="dk1"/>
                </a:solidFill>
              </a:rPr>
              <a:t>hiện</a:t>
            </a:r>
            <a:r>
              <a:rPr lang="en-US" sz="2100" b="1" dirty="0">
                <a:solidFill>
                  <a:schemeClr val="dk1"/>
                </a:solidFill>
              </a:rPr>
              <a:t>: Mai Xuân </a:t>
            </a:r>
            <a:r>
              <a:rPr lang="en-US" sz="2100" b="1" dirty="0" err="1">
                <a:solidFill>
                  <a:schemeClr val="dk1"/>
                </a:solidFill>
              </a:rPr>
              <a:t>Hải</a:t>
            </a:r>
            <a:endParaRPr sz="2100" b="1" dirty="0">
              <a:solidFill>
                <a:schemeClr val="dk1"/>
              </a:solidFill>
            </a:endParaRPr>
          </a:p>
        </p:txBody>
      </p:sp>
      <p:sp>
        <p:nvSpPr>
          <p:cNvPr id="469" name="Google Shape;469;p1"/>
          <p:cNvSpPr txBox="1"/>
          <p:nvPr/>
        </p:nvSpPr>
        <p:spPr>
          <a:xfrm>
            <a:off x="3086101" y="4702846"/>
            <a:ext cx="3343274" cy="276969"/>
          </a:xfrm>
          <a:prstGeom prst="rect">
            <a:avLst/>
          </a:prstGeom>
          <a:noFill/>
          <a:ln>
            <a:noFill/>
          </a:ln>
        </p:spPr>
        <p:txBody>
          <a:bodyPr spcFirstLastPara="1" wrap="square" lIns="68569" tIns="34275" rIns="68569" bIns="34275" anchor="t" anchorCtr="0">
            <a:spAutoFit/>
          </a:bodyPr>
          <a:lstStyle/>
          <a:p>
            <a:pPr algn="just">
              <a:buSzPts val="1800"/>
            </a:pPr>
            <a:r>
              <a:rPr lang="en-US" sz="1350" i="1" dirty="0" err="1">
                <a:solidFill>
                  <a:srgbClr val="595959"/>
                </a:solidFill>
                <a:latin typeface="Times New Roman"/>
                <a:ea typeface="Times New Roman"/>
                <a:cs typeface="Times New Roman"/>
                <a:sym typeface="Times New Roman"/>
              </a:rPr>
              <a:t>Hà</a:t>
            </a:r>
            <a:r>
              <a:rPr lang="en-US" sz="1350" i="1" dirty="0">
                <a:solidFill>
                  <a:srgbClr val="595959"/>
                </a:solidFill>
                <a:latin typeface="Times New Roman"/>
                <a:ea typeface="Times New Roman"/>
                <a:cs typeface="Times New Roman"/>
                <a:sym typeface="Times New Roman"/>
              </a:rPr>
              <a:t> </a:t>
            </a:r>
            <a:r>
              <a:rPr lang="en-US" sz="1350" i="1" dirty="0" err="1">
                <a:solidFill>
                  <a:srgbClr val="595959"/>
                </a:solidFill>
                <a:latin typeface="Times New Roman"/>
                <a:ea typeface="Times New Roman"/>
                <a:cs typeface="Times New Roman"/>
                <a:sym typeface="Times New Roman"/>
              </a:rPr>
              <a:t>Nội</a:t>
            </a:r>
            <a:r>
              <a:rPr lang="en-US" sz="1350" i="1" dirty="0">
                <a:solidFill>
                  <a:srgbClr val="595959"/>
                </a:solidFill>
                <a:latin typeface="Times New Roman"/>
                <a:ea typeface="Times New Roman"/>
                <a:cs typeface="Times New Roman"/>
                <a:sym typeface="Times New Roman"/>
              </a:rPr>
              <a:t>, </a:t>
            </a:r>
            <a:r>
              <a:rPr lang="en-US" sz="1350" i="1" dirty="0" err="1">
                <a:solidFill>
                  <a:srgbClr val="595959"/>
                </a:solidFill>
                <a:latin typeface="Times New Roman"/>
                <a:ea typeface="Times New Roman"/>
                <a:cs typeface="Times New Roman"/>
                <a:sym typeface="Times New Roman"/>
              </a:rPr>
              <a:t>ngày</a:t>
            </a:r>
            <a:r>
              <a:rPr lang="en-US" sz="1350" i="1" dirty="0">
                <a:solidFill>
                  <a:srgbClr val="595959"/>
                </a:solidFill>
                <a:latin typeface="Times New Roman"/>
                <a:ea typeface="Times New Roman"/>
                <a:cs typeface="Times New Roman"/>
                <a:sym typeface="Times New Roman"/>
              </a:rPr>
              <a:t> 29 </a:t>
            </a:r>
            <a:r>
              <a:rPr lang="en-US" sz="1350" i="1" dirty="0" err="1">
                <a:solidFill>
                  <a:srgbClr val="595959"/>
                </a:solidFill>
                <a:latin typeface="Times New Roman"/>
                <a:ea typeface="Times New Roman"/>
                <a:cs typeface="Times New Roman"/>
                <a:sym typeface="Times New Roman"/>
              </a:rPr>
              <a:t>tháng</a:t>
            </a:r>
            <a:r>
              <a:rPr lang="en-US" sz="1350" i="1" dirty="0">
                <a:solidFill>
                  <a:srgbClr val="595959"/>
                </a:solidFill>
                <a:latin typeface="Times New Roman"/>
                <a:ea typeface="Times New Roman"/>
                <a:cs typeface="Times New Roman"/>
                <a:sym typeface="Times New Roman"/>
              </a:rPr>
              <a:t> 5 </a:t>
            </a:r>
            <a:r>
              <a:rPr lang="en-US" sz="1350" i="1" dirty="0" err="1">
                <a:solidFill>
                  <a:srgbClr val="595959"/>
                </a:solidFill>
                <a:latin typeface="Times New Roman"/>
                <a:ea typeface="Times New Roman"/>
                <a:cs typeface="Times New Roman"/>
                <a:sym typeface="Times New Roman"/>
              </a:rPr>
              <a:t>năm</a:t>
            </a:r>
            <a:r>
              <a:rPr lang="en-US" sz="1350" i="1" dirty="0">
                <a:solidFill>
                  <a:srgbClr val="595959"/>
                </a:solidFill>
                <a:latin typeface="Times New Roman"/>
                <a:ea typeface="Times New Roman"/>
                <a:cs typeface="Times New Roman"/>
                <a:sym typeface="Times New Roman"/>
              </a:rPr>
              <a:t> 2024</a:t>
            </a:r>
            <a:endParaRPr sz="1050" dirty="0">
              <a:latin typeface="Times New Roman"/>
              <a:ea typeface="Times New Roman"/>
              <a:cs typeface="Times New Roman"/>
              <a:sym typeface="Times New Roman"/>
            </a:endParaRPr>
          </a:p>
        </p:txBody>
      </p:sp>
      <p:sp>
        <p:nvSpPr>
          <p:cNvPr id="470" name="Google Shape;470;p1"/>
          <p:cNvSpPr/>
          <p:nvPr/>
        </p:nvSpPr>
        <p:spPr>
          <a:xfrm>
            <a:off x="914400" y="213682"/>
            <a:ext cx="8578364" cy="530884"/>
          </a:xfrm>
          <a:prstGeom prst="rect">
            <a:avLst/>
          </a:prstGeom>
          <a:noFill/>
          <a:ln>
            <a:noFill/>
          </a:ln>
        </p:spPr>
        <p:txBody>
          <a:bodyPr spcFirstLastPara="1" wrap="square" lIns="68569" tIns="34275" rIns="68569" bIns="34275" anchor="t" anchorCtr="0">
            <a:spAutoFit/>
          </a:bodyPr>
          <a:lstStyle/>
          <a:p>
            <a:pPr algn="ctr">
              <a:buSzPts val="4000"/>
            </a:pPr>
            <a:r>
              <a:rPr lang="en-US" sz="3000" b="1">
                <a:solidFill>
                  <a:srgbClr val="0070C0"/>
                </a:solidFill>
              </a:rPr>
              <a:t>ĐẠI HỌC CÔNG NGHIỆP HÀ NỘI</a:t>
            </a:r>
            <a:endParaRPr sz="3000" b="1">
              <a:solidFill>
                <a:srgbClr val="0070C0"/>
              </a:solidFill>
            </a:endParaRPr>
          </a:p>
        </p:txBody>
      </p:sp>
      <p:sp>
        <p:nvSpPr>
          <p:cNvPr id="471" name="Google Shape;471;p1"/>
          <p:cNvSpPr/>
          <p:nvPr/>
        </p:nvSpPr>
        <p:spPr>
          <a:xfrm>
            <a:off x="2790224" y="730507"/>
            <a:ext cx="4473822" cy="392385"/>
          </a:xfrm>
          <a:prstGeom prst="rect">
            <a:avLst/>
          </a:prstGeom>
          <a:noFill/>
          <a:ln>
            <a:noFill/>
          </a:ln>
        </p:spPr>
        <p:txBody>
          <a:bodyPr spcFirstLastPara="1" wrap="square" lIns="68569" tIns="34275" rIns="68569" bIns="34275" anchor="t" anchorCtr="0">
            <a:spAutoFit/>
          </a:bodyPr>
          <a:lstStyle/>
          <a:p>
            <a:pPr algn="ctr">
              <a:buSzPts val="2800"/>
            </a:pPr>
            <a:r>
              <a:rPr lang="en-US" sz="2100" b="1">
                <a:solidFill>
                  <a:schemeClr val="accent4"/>
                </a:solidFill>
              </a:rPr>
              <a:t>KHOA CÔNG NGHỆ THÔNG TIN</a:t>
            </a:r>
            <a:endParaRPr sz="2100" b="1">
              <a:solidFill>
                <a:schemeClr val="accent4"/>
              </a:solidFill>
            </a:endParaRPr>
          </a:p>
        </p:txBody>
      </p:sp>
      <p:pic>
        <p:nvPicPr>
          <p:cNvPr id="472" name="Google Shape;472;p1"/>
          <p:cNvPicPr preferRelativeResize="0"/>
          <p:nvPr/>
        </p:nvPicPr>
        <p:blipFill rotWithShape="1">
          <a:blip r:embed="rId3">
            <a:alphaModFix/>
          </a:blip>
          <a:srcRect/>
          <a:stretch/>
        </p:blipFill>
        <p:spPr>
          <a:xfrm>
            <a:off x="228599" y="213682"/>
            <a:ext cx="1257300" cy="1189250"/>
          </a:xfrm>
          <a:prstGeom prst="rect">
            <a:avLst/>
          </a:prstGeom>
          <a:noFill/>
          <a:ln>
            <a:noFill/>
          </a:ln>
        </p:spPr>
      </p:pic>
      <p:sp>
        <p:nvSpPr>
          <p:cNvPr id="473" name="Google Shape;473;p1"/>
          <p:cNvSpPr/>
          <p:nvPr/>
        </p:nvSpPr>
        <p:spPr>
          <a:xfrm>
            <a:off x="7353" y="285750"/>
            <a:ext cx="221248" cy="530915"/>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68569" tIns="34275" rIns="68569" bIns="34275" anchor="ctr" anchorCtr="0">
            <a:noAutofit/>
          </a:bodyPr>
          <a:lstStyle/>
          <a:p>
            <a:pPr algn="ctr">
              <a:buSzPts val="1800"/>
            </a:pPr>
            <a:endParaRPr sz="1350">
              <a:solidFill>
                <a:schemeClr val="dk1"/>
              </a:solidFill>
            </a:endParaRPr>
          </a:p>
        </p:txBody>
      </p:sp>
      <p:sp>
        <p:nvSpPr>
          <p:cNvPr id="474" name="Google Shape;474;p1"/>
          <p:cNvSpPr/>
          <p:nvPr/>
        </p:nvSpPr>
        <p:spPr>
          <a:xfrm>
            <a:off x="2899917" y="2944181"/>
            <a:ext cx="281905" cy="235170"/>
          </a:xfrm>
          <a:custGeom>
            <a:avLst/>
            <a:gdLst/>
            <a:ahLst/>
            <a:cxnLst/>
            <a:rect l="l" t="t" r="r" b="b"/>
            <a:pathLst>
              <a:path w="5850" h="6469" extrusionOk="0">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solidFill>
            <a:schemeClr val="accent1"/>
          </a:solidFill>
          <a:ln>
            <a:noFill/>
          </a:ln>
        </p:spPr>
        <p:txBody>
          <a:bodyPr spcFirstLastPara="1" wrap="square" lIns="68569" tIns="68569" rIns="68569" bIns="68569" anchor="ctr" anchorCtr="0">
            <a:noAutofit/>
          </a:bodyPr>
          <a:lstStyle/>
          <a:p>
            <a:pPr>
              <a:buSzPts val="1400"/>
            </a:pPr>
            <a:endParaRPr sz="105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4"/>
                                        </p:tgtEl>
                                        <p:attrNameLst>
                                          <p:attrName>style.visibility</p:attrName>
                                        </p:attrNameLst>
                                      </p:cBhvr>
                                      <p:to>
                                        <p:strVal val="visible"/>
                                      </p:to>
                                    </p:set>
                                    <p:animEffect transition="in" filter="fade">
                                      <p:cBhvr>
                                        <p:cTn id="7" dur="10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3012" name="Google Shape;3012;p53"/>
          <p:cNvSpPr txBox="1">
            <a:spLocks noGrp="1"/>
          </p:cNvSpPr>
          <p:nvPr>
            <p:ph type="title"/>
          </p:nvPr>
        </p:nvSpPr>
        <p:spPr>
          <a:xfrm>
            <a:off x="2962655" y="338328"/>
            <a:ext cx="410509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Các Actor của hệ thống</a:t>
            </a:r>
            <a:endParaRPr dirty="0"/>
          </a:p>
        </p:txBody>
      </p:sp>
      <p:graphicFrame>
        <p:nvGraphicFramePr>
          <p:cNvPr id="16" name="Table 15">
            <a:extLst>
              <a:ext uri="{FF2B5EF4-FFF2-40B4-BE49-F238E27FC236}">
                <a16:creationId xmlns:a16="http://schemas.microsoft.com/office/drawing/2014/main" id="{B8E62192-9831-4C0D-9DF6-C7FDE100747C}"/>
              </a:ext>
            </a:extLst>
          </p:cNvPr>
          <p:cNvGraphicFramePr>
            <a:graphicFrameLocks noGrp="1"/>
          </p:cNvGraphicFramePr>
          <p:nvPr>
            <p:extLst>
              <p:ext uri="{D42A27DB-BD31-4B8C-83A1-F6EECF244321}">
                <p14:modId xmlns:p14="http://schemas.microsoft.com/office/powerpoint/2010/main" val="1334461838"/>
              </p:ext>
            </p:extLst>
          </p:nvPr>
        </p:nvGraphicFramePr>
        <p:xfrm>
          <a:off x="1321824" y="1102442"/>
          <a:ext cx="6952021" cy="3696059"/>
        </p:xfrm>
        <a:graphic>
          <a:graphicData uri="http://schemas.openxmlformats.org/drawingml/2006/table">
            <a:tbl>
              <a:tblPr firstRow="1" firstCol="1" bandRow="1">
                <a:noFill/>
              </a:tblPr>
              <a:tblGrid>
                <a:gridCol w="570338">
                  <a:extLst>
                    <a:ext uri="{9D8B030D-6E8A-4147-A177-3AD203B41FA5}">
                      <a16:colId xmlns:a16="http://schemas.microsoft.com/office/drawing/2014/main" val="1746341991"/>
                    </a:ext>
                  </a:extLst>
                </a:gridCol>
                <a:gridCol w="1774657">
                  <a:extLst>
                    <a:ext uri="{9D8B030D-6E8A-4147-A177-3AD203B41FA5}">
                      <a16:colId xmlns:a16="http://schemas.microsoft.com/office/drawing/2014/main" val="1207420092"/>
                    </a:ext>
                  </a:extLst>
                </a:gridCol>
                <a:gridCol w="4607026">
                  <a:extLst>
                    <a:ext uri="{9D8B030D-6E8A-4147-A177-3AD203B41FA5}">
                      <a16:colId xmlns:a16="http://schemas.microsoft.com/office/drawing/2014/main" val="3530995390"/>
                    </a:ext>
                  </a:extLst>
                </a:gridCol>
              </a:tblGrid>
              <a:tr h="471657">
                <a:tc>
                  <a:txBody>
                    <a:bodyPr/>
                    <a:lstStyle/>
                    <a:p>
                      <a:pPr marL="0" marR="0" lvl="0" indent="0" algn="ctr" rtl="0">
                        <a:lnSpc>
                          <a:spcPct val="150000"/>
                        </a:lnSpc>
                        <a:spcBef>
                          <a:spcPts val="0"/>
                        </a:spcBef>
                        <a:spcAft>
                          <a:spcPts val="0"/>
                        </a:spcAft>
                        <a:buClr>
                          <a:srgbClr val="000000"/>
                        </a:buClr>
                        <a:buSzPts val="1300"/>
                        <a:buFont typeface="Arial"/>
                        <a:buNone/>
                      </a:pPr>
                      <a:r>
                        <a:rPr lang="en-US" sz="1300" u="none" strike="noStrike" cap="none" dirty="0"/>
                        <a:t>STT</a:t>
                      </a:r>
                      <a:endParaRPr sz="1200" u="none" strike="noStrike" cap="none" dirty="0">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a:buNone/>
                      </a:pPr>
                      <a:r>
                        <a:rPr lang="en-US" sz="1300" u="none" strike="noStrike" cap="none" dirty="0" err="1"/>
                        <a:t>Tên</a:t>
                      </a:r>
                      <a:r>
                        <a:rPr lang="en-US" sz="1300" u="none" strike="noStrike" cap="none" dirty="0"/>
                        <a:t> Actor</a:t>
                      </a:r>
                      <a:endParaRPr sz="1200" u="none" strike="noStrike" cap="none" dirty="0">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a:buNone/>
                      </a:pPr>
                      <a:r>
                        <a:rPr lang="en-US" sz="1300" u="none" strike="noStrike" cap="none" dirty="0" err="1"/>
                        <a:t>Chức</a:t>
                      </a:r>
                      <a:r>
                        <a:rPr lang="en-US" sz="1300" u="none" strike="noStrike" cap="none" dirty="0"/>
                        <a:t> </a:t>
                      </a:r>
                      <a:r>
                        <a:rPr lang="en-US" sz="1300" u="none" strike="noStrike" cap="none" dirty="0" err="1"/>
                        <a:t>năng</a:t>
                      </a:r>
                      <a:endParaRPr sz="1200" u="none" strike="noStrike" cap="none" dirty="0">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3396041725"/>
                  </a:ext>
                </a:extLst>
              </a:tr>
              <a:tr h="1738292">
                <a:tc>
                  <a:txBody>
                    <a:bodyPr/>
                    <a:lstStyle/>
                    <a:p>
                      <a:pPr marL="0" marR="0" lvl="0" indent="0" algn="ctr" rtl="0">
                        <a:lnSpc>
                          <a:spcPct val="150000"/>
                        </a:lnSpc>
                        <a:spcBef>
                          <a:spcPts val="0"/>
                        </a:spcBef>
                        <a:spcAft>
                          <a:spcPts val="0"/>
                        </a:spcAft>
                        <a:buClr>
                          <a:srgbClr val="000000"/>
                        </a:buClr>
                        <a:buSzPts val="1300"/>
                        <a:buFont typeface="Arial"/>
                        <a:buNone/>
                      </a:pPr>
                      <a:r>
                        <a:rPr lang="en-US" sz="1300" u="none" strike="noStrike" cap="none"/>
                        <a:t>1</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a:buNone/>
                      </a:pPr>
                      <a:endParaRPr sz="1300" u="none" strike="noStrike" cap="none" dirty="0">
                        <a:latin typeface="Times New Roman"/>
                        <a:ea typeface="Times New Roman"/>
                        <a:cs typeface="Times New Roman"/>
                        <a:sym typeface="Times New Roman"/>
                      </a:endParaRPr>
                    </a:p>
                  </a:txBody>
                  <a:tcPr marL="68575" marR="68575" marT="0" marB="0"/>
                </a:tc>
                <a:tc>
                  <a:txBody>
                    <a:bodyPr/>
                    <a:lstStyle/>
                    <a:p>
                      <a:pPr marL="0" marR="0" lvl="0" indent="0" algn="just" rtl="0">
                        <a:lnSpc>
                          <a:spcPct val="115000"/>
                        </a:lnSpc>
                        <a:spcBef>
                          <a:spcPts val="0"/>
                        </a:spcBef>
                        <a:spcAft>
                          <a:spcPts val="0"/>
                        </a:spcAft>
                        <a:buClr>
                          <a:srgbClr val="000000"/>
                        </a:buClr>
                        <a:buSzPts val="1300"/>
                        <a:buFont typeface="Arial"/>
                        <a:buNone/>
                      </a:pPr>
                      <a:r>
                        <a:rPr lang="en-US" sz="1400" u="none" strike="noStrike" cap="none" dirty="0" err="1"/>
                        <a:t>Là</a:t>
                      </a:r>
                      <a:r>
                        <a:rPr lang="en-US" sz="1400" u="none" strike="noStrike" cap="none" dirty="0"/>
                        <a:t> </a:t>
                      </a:r>
                      <a:r>
                        <a:rPr lang="en-US" sz="1400" u="none" strike="noStrike" cap="none" dirty="0" err="1"/>
                        <a:t>người</a:t>
                      </a:r>
                      <a:r>
                        <a:rPr lang="en-US" sz="1400" u="none" strike="noStrike" cap="none" dirty="0"/>
                        <a:t> </a:t>
                      </a:r>
                      <a:r>
                        <a:rPr lang="en-US" sz="1400" u="none" strike="noStrike" cap="none" dirty="0" err="1"/>
                        <a:t>có</a:t>
                      </a:r>
                      <a:r>
                        <a:rPr lang="en-US" sz="1400" u="none" strike="noStrike" cap="none" dirty="0"/>
                        <a:t> </a:t>
                      </a:r>
                      <a:r>
                        <a:rPr lang="en-US" sz="1400" u="none" strike="noStrike" cap="none" dirty="0" err="1"/>
                        <a:t>toàn</a:t>
                      </a:r>
                      <a:r>
                        <a:rPr lang="en-US" sz="1400" u="none" strike="noStrike" cap="none" dirty="0"/>
                        <a:t> </a:t>
                      </a:r>
                      <a:r>
                        <a:rPr lang="en-US" sz="1400" u="none" strike="noStrike" cap="none" dirty="0" err="1"/>
                        <a:t>quyền</a:t>
                      </a:r>
                      <a:r>
                        <a:rPr lang="en-US" sz="1400" u="none" strike="noStrike" cap="none" dirty="0"/>
                        <a:t> </a:t>
                      </a:r>
                      <a:r>
                        <a:rPr lang="en-US" sz="1400" u="none" strike="noStrike" cap="none" dirty="0" err="1"/>
                        <a:t>tương</a:t>
                      </a:r>
                      <a:r>
                        <a:rPr lang="en-US" sz="1400" u="none" strike="noStrike" cap="none" dirty="0"/>
                        <a:t> </a:t>
                      </a:r>
                      <a:r>
                        <a:rPr lang="en-US" sz="1400" u="none" strike="noStrike" cap="none" dirty="0" err="1"/>
                        <a:t>tác</a:t>
                      </a:r>
                      <a:r>
                        <a:rPr lang="en-US" sz="1400" u="none" strike="noStrike" cap="none" dirty="0"/>
                        <a:t> </a:t>
                      </a:r>
                      <a:r>
                        <a:rPr lang="en-US" sz="1400" u="none" strike="noStrike" cap="none" dirty="0" err="1"/>
                        <a:t>với</a:t>
                      </a:r>
                      <a:r>
                        <a:rPr lang="en-US" sz="1400" u="none" strike="noStrike" cap="none" dirty="0"/>
                        <a:t> </a:t>
                      </a:r>
                      <a:r>
                        <a:rPr lang="en-US" sz="1400" u="none" strike="noStrike" cap="none" dirty="0" err="1"/>
                        <a:t>hệ</a:t>
                      </a:r>
                      <a:r>
                        <a:rPr lang="en-US" sz="1400" u="none" strike="noStrike" cap="none" dirty="0"/>
                        <a:t> </a:t>
                      </a:r>
                      <a:r>
                        <a:rPr lang="en-US" sz="1400" u="none" strike="noStrike" cap="none" dirty="0" err="1"/>
                        <a:t>thống</a:t>
                      </a:r>
                      <a:r>
                        <a:rPr lang="en-US" sz="1400" u="none" strike="noStrike" cap="none" dirty="0"/>
                        <a:t>, </a:t>
                      </a:r>
                      <a:r>
                        <a:rPr lang="en-US" sz="1400" u="none" strike="noStrike" cap="none" dirty="0" err="1"/>
                        <a:t>có</a:t>
                      </a:r>
                      <a:r>
                        <a:rPr lang="en-US" sz="1400" u="none" strike="noStrike" cap="none" dirty="0"/>
                        <a:t> </a:t>
                      </a:r>
                      <a:r>
                        <a:rPr lang="en-US" sz="1400" u="none" strike="noStrike" cap="none" dirty="0" err="1"/>
                        <a:t>quyền</a:t>
                      </a:r>
                      <a:r>
                        <a:rPr lang="en-US" sz="1400" u="none" strike="noStrike" cap="none" dirty="0"/>
                        <a:t> </a:t>
                      </a:r>
                      <a:r>
                        <a:rPr lang="en-US" sz="1400" u="none" strike="noStrike" cap="none" dirty="0" err="1"/>
                        <a:t>điều</a:t>
                      </a:r>
                      <a:r>
                        <a:rPr lang="en-US" sz="1400" u="none" strike="noStrike" cap="none" dirty="0"/>
                        <a:t> </a:t>
                      </a:r>
                      <a:r>
                        <a:rPr lang="en-US" sz="1400" u="none" strike="noStrike" cap="none" dirty="0" err="1"/>
                        <a:t>khiển</a:t>
                      </a:r>
                      <a:r>
                        <a:rPr lang="en-US" sz="1400" u="none" strike="noStrike" cap="none" dirty="0"/>
                        <a:t> </a:t>
                      </a:r>
                      <a:r>
                        <a:rPr lang="en-US" sz="1400" u="none" strike="noStrike" cap="none" dirty="0" err="1"/>
                        <a:t>cũng</a:t>
                      </a:r>
                      <a:r>
                        <a:rPr lang="en-US" sz="1400" u="none" strike="noStrike" cap="none" dirty="0"/>
                        <a:t> </a:t>
                      </a:r>
                      <a:r>
                        <a:rPr lang="en-US" sz="1400" u="none" strike="noStrike" cap="none" dirty="0" err="1"/>
                        <a:t>như</a:t>
                      </a:r>
                      <a:r>
                        <a:rPr lang="en-US" sz="1400" u="none" strike="noStrike" cap="none" dirty="0"/>
                        <a:t> </a:t>
                      </a:r>
                      <a:r>
                        <a:rPr lang="en-US" sz="1400" u="none" strike="noStrike" cap="none" dirty="0" err="1"/>
                        <a:t>kiểm</a:t>
                      </a:r>
                      <a:r>
                        <a:rPr lang="en-US" sz="1400" u="none" strike="noStrike" cap="none" dirty="0"/>
                        <a:t> </a:t>
                      </a:r>
                      <a:r>
                        <a:rPr lang="en-US" sz="1400" u="none" strike="noStrike" cap="none" dirty="0" err="1"/>
                        <a:t>soát</a:t>
                      </a:r>
                      <a:r>
                        <a:rPr lang="en-US" sz="1400" u="none" strike="noStrike" cap="none" dirty="0"/>
                        <a:t> </a:t>
                      </a:r>
                      <a:r>
                        <a:rPr lang="en-US" sz="1400" u="none" strike="noStrike" cap="none" dirty="0" err="1"/>
                        <a:t>mọi</a:t>
                      </a:r>
                      <a:r>
                        <a:rPr lang="en-US" sz="1400" u="none" strike="noStrike" cap="none" dirty="0"/>
                        <a:t> </a:t>
                      </a:r>
                      <a:r>
                        <a:rPr lang="en-US" sz="1400" u="none" strike="noStrike" cap="none" dirty="0" err="1"/>
                        <a:t>hoạt</a:t>
                      </a:r>
                      <a:r>
                        <a:rPr lang="en-US" sz="1400" u="none" strike="noStrike" cap="none" dirty="0"/>
                        <a:t> </a:t>
                      </a:r>
                      <a:r>
                        <a:rPr lang="en-US" sz="1400" u="none" strike="noStrike" cap="none" dirty="0" err="1"/>
                        <a:t>động</a:t>
                      </a:r>
                      <a:r>
                        <a:rPr lang="en-US" sz="1400" u="none" strike="noStrike" cap="none" dirty="0"/>
                        <a:t> </a:t>
                      </a:r>
                      <a:r>
                        <a:rPr lang="en-US" sz="1400" u="none" strike="noStrike" cap="none" dirty="0" err="1"/>
                        <a:t>của</a:t>
                      </a:r>
                      <a:r>
                        <a:rPr lang="en-US" sz="1400" u="none" strike="noStrike" cap="none" dirty="0"/>
                        <a:t> </a:t>
                      </a:r>
                      <a:r>
                        <a:rPr lang="en-US" sz="1400" u="none" strike="noStrike" cap="none" dirty="0" err="1"/>
                        <a:t>hệ</a:t>
                      </a:r>
                      <a:r>
                        <a:rPr lang="en-US" sz="1400" u="none" strike="noStrike" cap="none" dirty="0"/>
                        <a:t> </a:t>
                      </a:r>
                      <a:r>
                        <a:rPr lang="en-US" sz="1400" u="none" strike="noStrike" cap="none" dirty="0" err="1"/>
                        <a:t>thống</a:t>
                      </a:r>
                      <a:r>
                        <a:rPr lang="en-US" sz="1400" u="none" strike="noStrike" cap="none" dirty="0"/>
                        <a:t>. </a:t>
                      </a:r>
                      <a:r>
                        <a:rPr lang="en-US" sz="1400" u="none" strike="noStrike" cap="none" dirty="0" err="1"/>
                        <a:t>Ngoài</a:t>
                      </a:r>
                      <a:r>
                        <a:rPr lang="en-US" sz="1400" u="none" strike="noStrike" cap="none" dirty="0"/>
                        <a:t> </a:t>
                      </a:r>
                      <a:r>
                        <a:rPr lang="en-US" sz="1400" u="none" strike="noStrike" cap="none" dirty="0" err="1"/>
                        <a:t>các</a:t>
                      </a:r>
                      <a:r>
                        <a:rPr lang="en-US" sz="1400" u="none" strike="noStrike" cap="none" dirty="0"/>
                        <a:t> </a:t>
                      </a:r>
                      <a:r>
                        <a:rPr lang="en-US" sz="1400" u="none" strike="noStrike" cap="none" dirty="0" err="1"/>
                        <a:t>chức</a:t>
                      </a:r>
                      <a:r>
                        <a:rPr lang="en-US" sz="1400" u="none" strike="noStrike" cap="none" dirty="0"/>
                        <a:t> </a:t>
                      </a:r>
                      <a:r>
                        <a:rPr lang="en-US" sz="1400" u="none" strike="noStrike" cap="none" dirty="0" err="1"/>
                        <a:t>năng</a:t>
                      </a:r>
                      <a:r>
                        <a:rPr lang="en-US" sz="1400" u="none" strike="noStrike" cap="none" dirty="0"/>
                        <a:t> </a:t>
                      </a:r>
                      <a:r>
                        <a:rPr lang="en-US" sz="1400" u="none" strike="noStrike" cap="none" dirty="0" err="1"/>
                        <a:t>của</a:t>
                      </a:r>
                      <a:r>
                        <a:rPr lang="en-US" sz="1400" u="none" strike="noStrike" cap="none" dirty="0"/>
                        <a:t> </a:t>
                      </a:r>
                      <a:r>
                        <a:rPr lang="en-US" sz="1400" u="none" strike="noStrike" cap="none" dirty="0" err="1"/>
                        <a:t>khách</a:t>
                      </a:r>
                      <a:r>
                        <a:rPr lang="en-US" sz="1400" u="none" strike="noStrike" cap="none" dirty="0"/>
                        <a:t> </a:t>
                      </a:r>
                      <a:r>
                        <a:rPr lang="en-US" sz="1400" u="none" strike="noStrike" cap="none" dirty="0" err="1"/>
                        <a:t>hàng</a:t>
                      </a:r>
                      <a:r>
                        <a:rPr lang="en-US" sz="1400" u="none" strike="noStrike" cap="none" dirty="0"/>
                        <a:t>, </a:t>
                      </a:r>
                      <a:r>
                        <a:rPr lang="en-US" sz="1400" u="none" strike="noStrike" cap="none" dirty="0" err="1"/>
                        <a:t>người</a:t>
                      </a:r>
                      <a:r>
                        <a:rPr lang="en-US" sz="1400" u="none" strike="noStrike" cap="none" dirty="0"/>
                        <a:t> </a:t>
                      </a:r>
                      <a:r>
                        <a:rPr lang="en-US" sz="1400" u="none" strike="noStrike" cap="none" dirty="0" err="1"/>
                        <a:t>quản</a:t>
                      </a:r>
                      <a:r>
                        <a:rPr lang="en-US" sz="1400" u="none" strike="noStrike" cap="none" dirty="0"/>
                        <a:t> </a:t>
                      </a:r>
                      <a:r>
                        <a:rPr lang="en-US" sz="1400" u="none" strike="noStrike" cap="none" dirty="0" err="1"/>
                        <a:t>lý</a:t>
                      </a:r>
                      <a:r>
                        <a:rPr lang="en-US" sz="1400" u="none" strike="noStrike" cap="none" dirty="0"/>
                        <a:t> </a:t>
                      </a:r>
                      <a:r>
                        <a:rPr lang="en-US" sz="1400" u="none" strike="noStrike" cap="none" dirty="0" err="1"/>
                        <a:t>còn</a:t>
                      </a:r>
                      <a:r>
                        <a:rPr lang="en-US" sz="1400" u="none" strike="noStrike" cap="none" dirty="0"/>
                        <a:t> </a:t>
                      </a:r>
                      <a:r>
                        <a:rPr lang="en-US" sz="1400" u="none" strike="noStrike" cap="none" dirty="0" err="1"/>
                        <a:t>có</a:t>
                      </a:r>
                      <a:r>
                        <a:rPr lang="en-US" sz="1400" u="none" strike="noStrike" cap="none" dirty="0"/>
                        <a:t> </a:t>
                      </a:r>
                      <a:r>
                        <a:rPr lang="en-US" sz="1400" u="none" strike="noStrike" cap="none" dirty="0" err="1"/>
                        <a:t>các</a:t>
                      </a:r>
                      <a:r>
                        <a:rPr lang="en-US" sz="1400" u="none" strike="noStrike" cap="none" dirty="0"/>
                        <a:t> </a:t>
                      </a:r>
                      <a:r>
                        <a:rPr lang="en-US" sz="1400" u="none" strike="noStrike" cap="none" dirty="0" err="1"/>
                        <a:t>chức</a:t>
                      </a:r>
                      <a:r>
                        <a:rPr lang="en-US" sz="1400" u="none" strike="noStrike" cap="none" dirty="0"/>
                        <a:t> </a:t>
                      </a:r>
                      <a:r>
                        <a:rPr lang="en-US" sz="1400" u="none" strike="noStrike" cap="none" dirty="0" err="1"/>
                        <a:t>năng</a:t>
                      </a:r>
                      <a:r>
                        <a:rPr lang="en-US" sz="1400" u="none" strike="noStrike" cap="none" dirty="0"/>
                        <a:t> </a:t>
                      </a:r>
                      <a:r>
                        <a:rPr lang="en-US" sz="1400" u="none" strike="noStrike" cap="none" dirty="0" err="1"/>
                        <a:t>khác</a:t>
                      </a:r>
                      <a:r>
                        <a:rPr lang="en-US" sz="1400" u="none" strike="noStrike" cap="none" dirty="0"/>
                        <a:t> </a:t>
                      </a:r>
                      <a:r>
                        <a:rPr lang="en-US" sz="1400" u="none" strike="noStrike" cap="none" dirty="0" err="1"/>
                        <a:t>như</a:t>
                      </a:r>
                      <a:r>
                        <a:rPr lang="en-US" sz="1400" u="none" strike="noStrike" cap="none" dirty="0"/>
                        <a:t>: </a:t>
                      </a:r>
                      <a:r>
                        <a:rPr lang="en-US" sz="1400" u="none" strike="noStrike" cap="none" dirty="0" err="1"/>
                        <a:t>quản</a:t>
                      </a:r>
                      <a:r>
                        <a:rPr lang="en-US" sz="1400" u="none" strike="noStrike" cap="none" dirty="0"/>
                        <a:t> </a:t>
                      </a:r>
                      <a:r>
                        <a:rPr lang="en-US" sz="1400" u="none" strike="noStrike" cap="none" dirty="0" err="1"/>
                        <a:t>lý</a:t>
                      </a:r>
                      <a:r>
                        <a:rPr lang="en-US" sz="1400" u="none" strike="noStrike" cap="none" dirty="0"/>
                        <a:t> </a:t>
                      </a:r>
                      <a:r>
                        <a:rPr lang="en-US" sz="1400" u="none" strike="noStrike" cap="none" dirty="0" err="1"/>
                        <a:t>các</a:t>
                      </a:r>
                      <a:r>
                        <a:rPr lang="en-US" sz="1400" u="none" strike="noStrike" cap="none" dirty="0"/>
                        <a:t> </a:t>
                      </a:r>
                      <a:r>
                        <a:rPr lang="en-US" sz="1400" u="none" strike="noStrike" cap="none" dirty="0" err="1"/>
                        <a:t>thông</a:t>
                      </a:r>
                      <a:r>
                        <a:rPr lang="en-US" sz="1400" u="none" strike="noStrike" cap="none" dirty="0"/>
                        <a:t> tin </a:t>
                      </a:r>
                      <a:r>
                        <a:rPr lang="en-US" sz="1400" u="none" strike="noStrike" cap="none" dirty="0" err="1"/>
                        <a:t>về</a:t>
                      </a:r>
                      <a:r>
                        <a:rPr lang="en-US" sz="1400" u="none" strike="noStrike" cap="none" dirty="0"/>
                        <a:t> </a:t>
                      </a:r>
                      <a:r>
                        <a:rPr lang="en-US" sz="1400" u="none" strike="noStrike" cap="none" dirty="0" err="1"/>
                        <a:t>sản</a:t>
                      </a:r>
                      <a:r>
                        <a:rPr lang="en-US" sz="1400" u="none" strike="noStrike" cap="none" dirty="0"/>
                        <a:t> </a:t>
                      </a:r>
                      <a:r>
                        <a:rPr lang="en-US" sz="1400" u="none" strike="noStrike" cap="none" dirty="0" err="1"/>
                        <a:t>phẩm</a:t>
                      </a:r>
                      <a:r>
                        <a:rPr lang="en-US" sz="1400" u="none" strike="noStrike" cap="none" dirty="0"/>
                        <a:t>, </a:t>
                      </a:r>
                      <a:r>
                        <a:rPr lang="en-US" sz="1400" u="none" strike="noStrike" cap="none" dirty="0" err="1"/>
                        <a:t>xử</a:t>
                      </a:r>
                      <a:r>
                        <a:rPr lang="en-US" sz="1400" u="none" strike="noStrike" cap="none" dirty="0"/>
                        <a:t> </a:t>
                      </a:r>
                      <a:r>
                        <a:rPr lang="en-US" sz="1400" u="none" strike="noStrike" cap="none" dirty="0" err="1"/>
                        <a:t>lý</a:t>
                      </a:r>
                      <a:r>
                        <a:rPr lang="en-US" sz="1400" u="none" strike="noStrike" cap="none" dirty="0"/>
                        <a:t> </a:t>
                      </a:r>
                      <a:r>
                        <a:rPr lang="en-US" sz="1400" u="none" strike="noStrike" cap="none" dirty="0" err="1"/>
                        <a:t>đơn</a:t>
                      </a:r>
                      <a:r>
                        <a:rPr lang="en-US" sz="1400" u="none" strike="noStrike" cap="none" dirty="0"/>
                        <a:t> </a:t>
                      </a:r>
                      <a:r>
                        <a:rPr lang="en-US" sz="1400" u="none" strike="noStrike" cap="none" dirty="0" err="1"/>
                        <a:t>đặt</a:t>
                      </a:r>
                      <a:r>
                        <a:rPr lang="en-US" sz="1400" u="none" strike="noStrike" cap="none" dirty="0"/>
                        <a:t> </a:t>
                      </a:r>
                      <a:r>
                        <a:rPr lang="en-US" sz="1400" u="none" strike="noStrike" cap="none" dirty="0" err="1"/>
                        <a:t>hàng</a:t>
                      </a:r>
                      <a:r>
                        <a:rPr lang="en-US" sz="1400" u="none" strike="noStrike" cap="none" dirty="0"/>
                        <a:t> </a:t>
                      </a:r>
                      <a:r>
                        <a:rPr lang="en-US" sz="1400" u="none" strike="noStrike" cap="none" dirty="0" err="1"/>
                        <a:t>của</a:t>
                      </a:r>
                      <a:r>
                        <a:rPr lang="en-US" sz="1400" u="none" strike="noStrike" cap="none" dirty="0"/>
                        <a:t> </a:t>
                      </a:r>
                      <a:r>
                        <a:rPr lang="en-US" sz="1400" u="none" strike="noStrike" cap="none" dirty="0" err="1"/>
                        <a:t>khách</a:t>
                      </a:r>
                      <a:r>
                        <a:rPr lang="en-US" sz="1400" u="none" strike="noStrike" cap="none" dirty="0"/>
                        <a:t> </a:t>
                      </a:r>
                      <a:r>
                        <a:rPr lang="en-US" sz="1400" u="none" strike="noStrike" cap="none" dirty="0" err="1"/>
                        <a:t>hàng</a:t>
                      </a:r>
                      <a:r>
                        <a:rPr lang="en-US" sz="1400" u="none" strike="noStrike" cap="none" dirty="0"/>
                        <a:t>, </a:t>
                      </a:r>
                      <a:r>
                        <a:rPr lang="en-US" sz="1400" u="none" strike="noStrike" cap="none" dirty="0" err="1"/>
                        <a:t>thống</a:t>
                      </a:r>
                      <a:r>
                        <a:rPr lang="en-US" sz="1400" u="none" strike="noStrike" cap="none" dirty="0"/>
                        <a:t> </a:t>
                      </a:r>
                      <a:r>
                        <a:rPr lang="en-US" sz="1400" u="none" strike="noStrike" cap="none" dirty="0" err="1"/>
                        <a:t>kê</a:t>
                      </a:r>
                      <a:endParaRPr sz="1400" u="none" strike="noStrike" cap="none" dirty="0">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709633171"/>
                  </a:ext>
                </a:extLst>
              </a:tr>
              <a:tr h="1486110">
                <a:tc>
                  <a:txBody>
                    <a:bodyPr/>
                    <a:lstStyle/>
                    <a:p>
                      <a:pPr marL="0" marR="0" lvl="0" indent="0" algn="ctr" rtl="0">
                        <a:lnSpc>
                          <a:spcPct val="150000"/>
                        </a:lnSpc>
                        <a:spcBef>
                          <a:spcPts val="0"/>
                        </a:spcBef>
                        <a:spcAft>
                          <a:spcPts val="0"/>
                        </a:spcAft>
                        <a:buClr>
                          <a:srgbClr val="000000"/>
                        </a:buClr>
                        <a:buSzPts val="1300"/>
                        <a:buFont typeface="Arial"/>
                        <a:buNone/>
                      </a:pPr>
                      <a:r>
                        <a:rPr lang="en-US" sz="1300" u="none" strike="noStrike" cap="none"/>
                        <a:t>2</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a:buNone/>
                      </a:pP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Clr>
                          <a:srgbClr val="000000"/>
                        </a:buClr>
                        <a:buSzPts val="1300"/>
                        <a:buFont typeface="Arial"/>
                        <a:buNone/>
                      </a:pPr>
                      <a:r>
                        <a:rPr lang="en-US" sz="1400" u="none" strike="noStrike" cap="none" dirty="0" err="1"/>
                        <a:t>Khách</a:t>
                      </a:r>
                      <a:r>
                        <a:rPr lang="en-US" sz="1400" u="none" strike="noStrike" cap="none" dirty="0"/>
                        <a:t> </a:t>
                      </a:r>
                      <a:r>
                        <a:rPr lang="en-US" sz="1400" u="none" strike="noStrike" cap="none" dirty="0" err="1"/>
                        <a:t>hàng</a:t>
                      </a:r>
                      <a:r>
                        <a:rPr lang="en-US" sz="1400" u="none" strike="noStrike" cap="none" dirty="0"/>
                        <a:t> </a:t>
                      </a:r>
                      <a:r>
                        <a:rPr lang="en-US" sz="1400" u="none" strike="noStrike" cap="none" dirty="0" err="1"/>
                        <a:t>là</a:t>
                      </a:r>
                      <a:r>
                        <a:rPr lang="en-US" sz="1400" u="none" strike="noStrike" cap="none" dirty="0"/>
                        <a:t> </a:t>
                      </a:r>
                      <a:r>
                        <a:rPr lang="en-US" sz="1400" u="none" strike="noStrike" cap="none" dirty="0" err="1"/>
                        <a:t>đối</a:t>
                      </a:r>
                      <a:r>
                        <a:rPr lang="en-US" sz="1400" u="none" strike="noStrike" cap="none" dirty="0"/>
                        <a:t> </a:t>
                      </a:r>
                      <a:r>
                        <a:rPr lang="en-US" sz="1400" u="none" strike="noStrike" cap="none" dirty="0" err="1"/>
                        <a:t>tượng</a:t>
                      </a:r>
                      <a:r>
                        <a:rPr lang="en-US" sz="1400" u="none" strike="noStrike" cap="none" dirty="0"/>
                        <a:t> </a:t>
                      </a:r>
                      <a:r>
                        <a:rPr lang="en-US" sz="1400" u="none" strike="noStrike" cap="none" dirty="0" err="1"/>
                        <a:t>có</a:t>
                      </a:r>
                      <a:r>
                        <a:rPr lang="en-US" sz="1400" u="none" strike="noStrike" cap="none" dirty="0"/>
                        <a:t> </a:t>
                      </a:r>
                      <a:r>
                        <a:rPr lang="en-US" sz="1400" u="none" strike="noStrike" cap="none" dirty="0" err="1"/>
                        <a:t>thể</a:t>
                      </a:r>
                      <a:r>
                        <a:rPr lang="en-US" sz="1400" u="none" strike="noStrike" cap="none" dirty="0"/>
                        <a:t> </a:t>
                      </a:r>
                      <a:r>
                        <a:rPr lang="en-US" sz="1400" u="none" strike="noStrike" cap="none" dirty="0" err="1"/>
                        <a:t>xem</a:t>
                      </a:r>
                      <a:r>
                        <a:rPr lang="en-US" sz="1400" u="none" strike="noStrike" cap="none" dirty="0"/>
                        <a:t> </a:t>
                      </a:r>
                      <a:r>
                        <a:rPr lang="en-US" sz="1400" u="none" strike="noStrike" cap="none" dirty="0" err="1"/>
                        <a:t>các</a:t>
                      </a:r>
                      <a:r>
                        <a:rPr lang="en-US" sz="1400" u="none" strike="noStrike" cap="none" dirty="0"/>
                        <a:t> </a:t>
                      </a:r>
                      <a:r>
                        <a:rPr lang="en-US" sz="1400" u="none" strike="noStrike" cap="none" dirty="0" err="1"/>
                        <a:t>thông</a:t>
                      </a:r>
                      <a:r>
                        <a:rPr lang="en-US" sz="1400" u="none" strike="noStrike" cap="none" dirty="0"/>
                        <a:t> tin </a:t>
                      </a:r>
                      <a:r>
                        <a:rPr lang="en-US" sz="1400" u="none" strike="noStrike" cap="none" dirty="0" err="1"/>
                        <a:t>về</a:t>
                      </a:r>
                      <a:r>
                        <a:rPr lang="en-US" sz="1400" u="none" strike="noStrike" cap="none" dirty="0"/>
                        <a:t> </a:t>
                      </a:r>
                      <a:r>
                        <a:rPr lang="en-US" sz="1400" u="none" strike="noStrike" cap="none" dirty="0" err="1"/>
                        <a:t>sản</a:t>
                      </a:r>
                      <a:r>
                        <a:rPr lang="en-US" sz="1400" u="none" strike="noStrike" cap="none" dirty="0"/>
                        <a:t> </a:t>
                      </a:r>
                      <a:r>
                        <a:rPr lang="en-US" sz="1400" u="none" strike="noStrike" cap="none" dirty="0" err="1"/>
                        <a:t>phẩm</a:t>
                      </a:r>
                      <a:r>
                        <a:rPr lang="en-US" sz="1400" u="none" strike="noStrike" cap="none" dirty="0"/>
                        <a:t> </a:t>
                      </a:r>
                      <a:r>
                        <a:rPr lang="en-US" sz="1400" u="none" strike="noStrike" cap="none" dirty="0" err="1"/>
                        <a:t>được</a:t>
                      </a:r>
                      <a:r>
                        <a:rPr lang="en-US" sz="1400" u="none" strike="noStrike" cap="none" dirty="0"/>
                        <a:t> </a:t>
                      </a:r>
                      <a:r>
                        <a:rPr lang="en-US" sz="1400" u="none" strike="noStrike" cap="none" dirty="0" err="1"/>
                        <a:t>trình</a:t>
                      </a:r>
                      <a:r>
                        <a:rPr lang="en-US" sz="1400" u="none" strike="noStrike" cap="none" dirty="0"/>
                        <a:t> </a:t>
                      </a:r>
                      <a:r>
                        <a:rPr lang="en-US" sz="1400" u="none" strike="noStrike" cap="none" dirty="0" err="1"/>
                        <a:t>bày</a:t>
                      </a:r>
                      <a:r>
                        <a:rPr lang="en-US" sz="1400" u="none" strike="noStrike" cap="none" dirty="0"/>
                        <a:t> </a:t>
                      </a:r>
                      <a:r>
                        <a:rPr lang="en-US" sz="1400" u="none" strike="noStrike" cap="none" dirty="0" err="1"/>
                        <a:t>trên</a:t>
                      </a:r>
                      <a:r>
                        <a:rPr lang="en-US" sz="1400" u="none" strike="noStrike" cap="none" dirty="0"/>
                        <a:t> </a:t>
                      </a:r>
                      <a:r>
                        <a:rPr lang="en-US" sz="1400" u="none" strike="noStrike" cap="none" dirty="0" err="1"/>
                        <a:t>trang</a:t>
                      </a:r>
                      <a:r>
                        <a:rPr lang="en-US" sz="1400" u="none" strike="noStrike" cap="none" dirty="0"/>
                        <a:t> </a:t>
                      </a:r>
                      <a:r>
                        <a:rPr lang="en-US" sz="1400" u="none" strike="noStrike" cap="none" dirty="0" err="1"/>
                        <a:t>chủ</a:t>
                      </a:r>
                      <a:r>
                        <a:rPr lang="en-US" sz="1400" u="none" strike="noStrike" cap="none" dirty="0"/>
                        <a:t> </a:t>
                      </a:r>
                      <a:r>
                        <a:rPr lang="en-US" sz="1400" u="none" strike="noStrike" cap="none" dirty="0" err="1"/>
                        <a:t>của</a:t>
                      </a:r>
                      <a:r>
                        <a:rPr lang="en-US" sz="1400" u="none" strike="noStrike" cap="none" dirty="0"/>
                        <a:t> website, </a:t>
                      </a:r>
                      <a:r>
                        <a:rPr lang="en-US" sz="1400" u="none" strike="noStrike" cap="none" dirty="0" err="1"/>
                        <a:t>họ</a:t>
                      </a:r>
                      <a:r>
                        <a:rPr lang="en-US" sz="1400" u="none" strike="noStrike" cap="none" dirty="0"/>
                        <a:t> </a:t>
                      </a:r>
                      <a:r>
                        <a:rPr lang="en-US" sz="1400" u="none" strike="noStrike" cap="none" dirty="0" err="1"/>
                        <a:t>có</a:t>
                      </a:r>
                      <a:r>
                        <a:rPr lang="en-US" sz="1400" u="none" strike="noStrike" cap="none" dirty="0"/>
                        <a:t> </a:t>
                      </a:r>
                      <a:r>
                        <a:rPr lang="en-US" sz="1400" u="none" strike="noStrike" cap="none" dirty="0" err="1"/>
                        <a:t>thể</a:t>
                      </a:r>
                      <a:r>
                        <a:rPr lang="en-US" sz="1400" u="none" strike="noStrike" cap="none" dirty="0"/>
                        <a:t> </a:t>
                      </a:r>
                      <a:r>
                        <a:rPr lang="en-US" sz="1400" u="none" strike="noStrike" cap="none" dirty="0" err="1"/>
                        <a:t>tham</a:t>
                      </a:r>
                      <a:r>
                        <a:rPr lang="en-US" sz="1400" u="none" strike="noStrike" cap="none" dirty="0"/>
                        <a:t> </a:t>
                      </a:r>
                      <a:r>
                        <a:rPr lang="en-US" sz="1400" u="none" strike="noStrike" cap="none" dirty="0" err="1"/>
                        <a:t>khảo</a:t>
                      </a:r>
                      <a:r>
                        <a:rPr lang="en-US" sz="1400" u="none" strike="noStrike" cap="none" dirty="0"/>
                        <a:t> </a:t>
                      </a:r>
                      <a:r>
                        <a:rPr lang="en-US" sz="1400" u="none" strike="noStrike" cap="none" dirty="0" err="1"/>
                        <a:t>các</a:t>
                      </a:r>
                      <a:r>
                        <a:rPr lang="en-US" sz="1400" u="none" strike="noStrike" cap="none" dirty="0"/>
                        <a:t> </a:t>
                      </a:r>
                      <a:r>
                        <a:rPr lang="en-US" sz="1400" u="none" strike="noStrike" cap="none" dirty="0" err="1"/>
                        <a:t>sản</a:t>
                      </a:r>
                      <a:r>
                        <a:rPr lang="en-US" sz="1400" u="none" strike="noStrike" cap="none" dirty="0"/>
                        <a:t> </a:t>
                      </a:r>
                      <a:r>
                        <a:rPr lang="en-US" sz="1400" u="none" strike="noStrike" cap="none" dirty="0" err="1"/>
                        <a:t>phẩm</a:t>
                      </a:r>
                      <a:r>
                        <a:rPr lang="en-US" sz="1400" u="none" strike="noStrike" cap="none" dirty="0"/>
                        <a:t>, </a:t>
                      </a:r>
                      <a:r>
                        <a:rPr lang="en-US" sz="1400" u="none" strike="noStrike" cap="none" dirty="0" err="1"/>
                        <a:t>xem</a:t>
                      </a:r>
                      <a:r>
                        <a:rPr lang="en-US" sz="1400" u="none" strike="noStrike" cap="none" dirty="0"/>
                        <a:t> </a:t>
                      </a:r>
                      <a:r>
                        <a:rPr lang="en-US" sz="1400" u="none" strike="noStrike" cap="none" dirty="0" err="1"/>
                        <a:t>thông</a:t>
                      </a:r>
                      <a:r>
                        <a:rPr lang="en-US" sz="1400" u="none" strike="noStrike" cap="none" dirty="0"/>
                        <a:t> tin chi </a:t>
                      </a:r>
                      <a:r>
                        <a:rPr lang="en-US" sz="1400" u="none" strike="noStrike" cap="none" dirty="0" err="1"/>
                        <a:t>tiết</a:t>
                      </a:r>
                      <a:r>
                        <a:rPr lang="en-US" sz="1400" u="none" strike="noStrike" cap="none" dirty="0"/>
                        <a:t> </a:t>
                      </a:r>
                      <a:r>
                        <a:rPr lang="en-US" sz="1400" u="none" strike="noStrike" cap="none" dirty="0" err="1"/>
                        <a:t>về</a:t>
                      </a:r>
                      <a:r>
                        <a:rPr lang="en-US" sz="1400" u="none" strike="noStrike" cap="none" dirty="0"/>
                        <a:t> </a:t>
                      </a:r>
                      <a:r>
                        <a:rPr lang="en-US" sz="1400" u="none" strike="noStrike" cap="none" dirty="0" err="1"/>
                        <a:t>sản</a:t>
                      </a:r>
                      <a:r>
                        <a:rPr lang="en-US" sz="1400" u="none" strike="noStrike" cap="none" dirty="0"/>
                        <a:t> </a:t>
                      </a:r>
                      <a:r>
                        <a:rPr lang="en-US" sz="1400" u="none" strike="noStrike" cap="none" dirty="0" err="1"/>
                        <a:t>phẩm</a:t>
                      </a:r>
                      <a:r>
                        <a:rPr lang="en-US" sz="1400" u="none" strike="noStrike" cap="none" dirty="0"/>
                        <a:t>, </a:t>
                      </a:r>
                      <a:r>
                        <a:rPr lang="en-US" sz="1400" u="none" strike="noStrike" cap="none" dirty="0" err="1"/>
                        <a:t>sắp</a:t>
                      </a:r>
                      <a:r>
                        <a:rPr lang="en-US" sz="1400" u="none" strike="noStrike" cap="none" dirty="0"/>
                        <a:t> </a:t>
                      </a:r>
                      <a:r>
                        <a:rPr lang="en-US" sz="1400" u="none" strike="noStrike" cap="none" dirty="0" err="1"/>
                        <a:t>xếp</a:t>
                      </a:r>
                      <a:r>
                        <a:rPr lang="en-US" sz="1400" u="none" strike="noStrike" cap="none" dirty="0"/>
                        <a:t>, </a:t>
                      </a:r>
                      <a:r>
                        <a:rPr lang="en-US" sz="1400" u="none" strike="noStrike" cap="none" dirty="0" err="1"/>
                        <a:t>tìm</a:t>
                      </a:r>
                      <a:r>
                        <a:rPr lang="en-US" sz="1400" u="none" strike="noStrike" cap="none" dirty="0"/>
                        <a:t> </a:t>
                      </a:r>
                      <a:r>
                        <a:rPr lang="en-US" sz="1400" u="none" strike="noStrike" cap="none" dirty="0" err="1"/>
                        <a:t>kiếm</a:t>
                      </a:r>
                      <a:r>
                        <a:rPr lang="en-US" sz="1400" u="none" strike="noStrike" cap="none" dirty="0"/>
                        <a:t>, </a:t>
                      </a:r>
                      <a:r>
                        <a:rPr lang="en-US" sz="1400" u="none" strike="noStrike" cap="none" dirty="0" err="1"/>
                        <a:t>và</a:t>
                      </a:r>
                      <a:r>
                        <a:rPr lang="en-US" sz="1400" u="none" strike="noStrike" cap="none" dirty="0"/>
                        <a:t> </a:t>
                      </a:r>
                      <a:r>
                        <a:rPr lang="en-US" sz="1400" u="none" strike="noStrike" cap="none" dirty="0" err="1"/>
                        <a:t>đặt</a:t>
                      </a:r>
                      <a:r>
                        <a:rPr lang="en-US" sz="1400" u="none" strike="noStrike" cap="none" dirty="0"/>
                        <a:t> </a:t>
                      </a:r>
                      <a:r>
                        <a:rPr lang="en-US" sz="1400" u="none" strike="noStrike" cap="none" dirty="0" err="1"/>
                        <a:t>hàng</a:t>
                      </a:r>
                      <a:r>
                        <a:rPr lang="en-US" sz="1400" u="none" strike="noStrike" cap="none" dirty="0"/>
                        <a:t> online.</a:t>
                      </a:r>
                      <a:endParaRPr sz="1400" u="none" strike="noStrike" cap="none" dirty="0">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474887242"/>
                  </a:ext>
                </a:extLst>
              </a:tr>
            </a:tbl>
          </a:graphicData>
        </a:graphic>
      </p:graphicFrame>
      <p:pic>
        <p:nvPicPr>
          <p:cNvPr id="166" name="Google Shape;817;p13">
            <a:extLst>
              <a:ext uri="{FF2B5EF4-FFF2-40B4-BE49-F238E27FC236}">
                <a16:creationId xmlns:a16="http://schemas.microsoft.com/office/drawing/2014/main" id="{50DBAB79-60B3-4357-88BC-1EEB35321DA1}"/>
              </a:ext>
            </a:extLst>
          </p:cNvPr>
          <p:cNvPicPr preferRelativeResize="0"/>
          <p:nvPr/>
        </p:nvPicPr>
        <p:blipFill rotWithShape="1">
          <a:blip r:embed="rId3">
            <a:alphaModFix/>
          </a:blip>
          <a:srcRect/>
          <a:stretch/>
        </p:blipFill>
        <p:spPr>
          <a:xfrm>
            <a:off x="2381621" y="1846006"/>
            <a:ext cx="730288" cy="966019"/>
          </a:xfrm>
          <a:prstGeom prst="rect">
            <a:avLst/>
          </a:prstGeom>
          <a:noFill/>
          <a:ln>
            <a:noFill/>
          </a:ln>
        </p:spPr>
      </p:pic>
      <p:pic>
        <p:nvPicPr>
          <p:cNvPr id="167" name="Google Shape;818;p13">
            <a:extLst>
              <a:ext uri="{FF2B5EF4-FFF2-40B4-BE49-F238E27FC236}">
                <a16:creationId xmlns:a16="http://schemas.microsoft.com/office/drawing/2014/main" id="{69E9F1F5-0CDC-453F-AADB-859A9C09CCCF}"/>
              </a:ext>
            </a:extLst>
          </p:cNvPr>
          <p:cNvPicPr preferRelativeResize="0"/>
          <p:nvPr/>
        </p:nvPicPr>
        <p:blipFill rotWithShape="1">
          <a:blip r:embed="rId4">
            <a:alphaModFix/>
          </a:blip>
          <a:srcRect/>
          <a:stretch/>
        </p:blipFill>
        <p:spPr>
          <a:xfrm>
            <a:off x="2381621" y="3558048"/>
            <a:ext cx="730289" cy="9660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3012" name="Google Shape;3012;p53"/>
          <p:cNvSpPr txBox="1">
            <a:spLocks noGrp="1"/>
          </p:cNvSpPr>
          <p:nvPr>
            <p:ph type="title"/>
          </p:nvPr>
        </p:nvSpPr>
        <p:spPr>
          <a:xfrm>
            <a:off x="2726681" y="353077"/>
            <a:ext cx="410509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Sơ đồ usecase tổng quan</a:t>
            </a:r>
            <a:endParaRPr dirty="0"/>
          </a:p>
        </p:txBody>
      </p:sp>
      <p:pic>
        <p:nvPicPr>
          <p:cNvPr id="6" name="Picture 5">
            <a:extLst>
              <a:ext uri="{FF2B5EF4-FFF2-40B4-BE49-F238E27FC236}">
                <a16:creationId xmlns:a16="http://schemas.microsoft.com/office/drawing/2014/main" id="{1015328B-894D-4C01-86DB-8C42CE0CC3AC}"/>
              </a:ext>
            </a:extLst>
          </p:cNvPr>
          <p:cNvPicPr/>
          <p:nvPr/>
        </p:nvPicPr>
        <p:blipFill>
          <a:blip r:embed="rId3"/>
          <a:stretch>
            <a:fillRect/>
          </a:stretch>
        </p:blipFill>
        <p:spPr>
          <a:xfrm>
            <a:off x="1843548" y="1142581"/>
            <a:ext cx="5456903" cy="3422046"/>
          </a:xfrm>
          <a:prstGeom prst="rect">
            <a:avLst/>
          </a:prstGeom>
        </p:spPr>
      </p:pic>
    </p:spTree>
    <p:extLst>
      <p:ext uri="{BB962C8B-B14F-4D97-AF65-F5344CB8AC3E}">
        <p14:creationId xmlns:p14="http://schemas.microsoft.com/office/powerpoint/2010/main" val="459764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3012" name="Google Shape;3012;p53"/>
          <p:cNvSpPr txBox="1">
            <a:spLocks noGrp="1"/>
          </p:cNvSpPr>
          <p:nvPr>
            <p:ph type="title"/>
          </p:nvPr>
        </p:nvSpPr>
        <p:spPr>
          <a:xfrm>
            <a:off x="838887" y="353077"/>
            <a:ext cx="410509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Cơ sở dữ liệu</a:t>
            </a:r>
            <a:endParaRPr dirty="0"/>
          </a:p>
        </p:txBody>
      </p:sp>
      <p:pic>
        <p:nvPicPr>
          <p:cNvPr id="4" name="Picture 3">
            <a:extLst>
              <a:ext uri="{FF2B5EF4-FFF2-40B4-BE49-F238E27FC236}">
                <a16:creationId xmlns:a16="http://schemas.microsoft.com/office/drawing/2014/main" id="{E7B18D50-CF0E-45A4-86AB-86106DFB029E}"/>
              </a:ext>
            </a:extLst>
          </p:cNvPr>
          <p:cNvPicPr/>
          <p:nvPr/>
        </p:nvPicPr>
        <p:blipFill>
          <a:blip r:embed="rId3"/>
          <a:stretch>
            <a:fillRect/>
          </a:stretch>
        </p:blipFill>
        <p:spPr>
          <a:xfrm>
            <a:off x="1968910" y="1036631"/>
            <a:ext cx="5336774" cy="3466198"/>
          </a:xfrm>
          <a:prstGeom prst="rect">
            <a:avLst/>
          </a:prstGeom>
        </p:spPr>
      </p:pic>
    </p:spTree>
    <p:extLst>
      <p:ext uri="{BB962C8B-B14F-4D97-AF65-F5344CB8AC3E}">
        <p14:creationId xmlns:p14="http://schemas.microsoft.com/office/powerpoint/2010/main" val="2884495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1857411" y="980768"/>
            <a:ext cx="5671642" cy="33678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3. Demo sản phẩm</a:t>
            </a:r>
            <a:endParaRPr sz="6000" dirty="0"/>
          </a:p>
        </p:txBody>
      </p:sp>
    </p:spTree>
    <p:extLst>
      <p:ext uri="{BB962C8B-B14F-4D97-AF65-F5344CB8AC3E}">
        <p14:creationId xmlns:p14="http://schemas.microsoft.com/office/powerpoint/2010/main" val="101044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31"/>
        <p:cNvGrpSpPr/>
        <p:nvPr/>
      </p:nvGrpSpPr>
      <p:grpSpPr>
        <a:xfrm>
          <a:off x="0" y="0"/>
          <a:ext cx="0" cy="0"/>
          <a:chOff x="0" y="0"/>
          <a:chExt cx="0" cy="0"/>
        </a:xfrm>
      </p:grpSpPr>
      <p:sp>
        <p:nvSpPr>
          <p:cNvPr id="2732" name="Google Shape;2732;p50"/>
          <p:cNvSpPr txBox="1">
            <a:spLocks noGrp="1"/>
          </p:cNvSpPr>
          <p:nvPr>
            <p:ph type="title"/>
          </p:nvPr>
        </p:nvSpPr>
        <p:spPr>
          <a:xfrm>
            <a:off x="2639077" y="1222210"/>
            <a:ext cx="4307414" cy="269908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 Hạn chế và hướng phát triển</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0"/>
        <p:cNvGrpSpPr/>
        <p:nvPr/>
      </p:nvGrpSpPr>
      <p:grpSpPr>
        <a:xfrm>
          <a:off x="0" y="0"/>
          <a:ext cx="0" cy="0"/>
          <a:chOff x="0" y="0"/>
          <a:chExt cx="0" cy="0"/>
        </a:xfrm>
      </p:grpSpPr>
      <p:sp>
        <p:nvSpPr>
          <p:cNvPr id="2342" name="Google Shape;2342;p46"/>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Hạn chế</a:t>
            </a:r>
            <a:endParaRPr dirty="0"/>
          </a:p>
        </p:txBody>
      </p:sp>
      <p:sp>
        <p:nvSpPr>
          <p:cNvPr id="2" name="TextBox 1">
            <a:extLst>
              <a:ext uri="{FF2B5EF4-FFF2-40B4-BE49-F238E27FC236}">
                <a16:creationId xmlns:a16="http://schemas.microsoft.com/office/drawing/2014/main" id="{9302F194-20B5-44C4-AEDA-AAE93BE833D1}"/>
              </a:ext>
            </a:extLst>
          </p:cNvPr>
          <p:cNvSpPr txBox="1"/>
          <p:nvPr/>
        </p:nvSpPr>
        <p:spPr>
          <a:xfrm>
            <a:off x="1246239" y="1099625"/>
            <a:ext cx="6054213" cy="286854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vi-VN" sz="1800" b="0" i="0" u="none" strike="noStrike" cap="none" dirty="0">
                <a:solidFill>
                  <a:schemeClr val="dk1"/>
                </a:solidFill>
                <a:latin typeface="Arial"/>
                <a:ea typeface="Arial"/>
                <a:cs typeface="Arial"/>
                <a:sym typeface="Arial"/>
              </a:rPr>
              <a:t>Phần mềm vẫn còn thiếu chức năng, chưa hoàn thiện như: Thống kê còn thiếu sót cũng như chưa thể in file quản lý, chưa có các chức năng bình lu</a:t>
            </a:r>
            <a:r>
              <a:rPr lang="en-US" sz="1800" b="0" i="0" u="none" strike="noStrike" cap="none" dirty="0" err="1">
                <a:solidFill>
                  <a:schemeClr val="dk1"/>
                </a:solidFill>
                <a:latin typeface="Arial"/>
                <a:ea typeface="Arial"/>
                <a:cs typeface="Arial"/>
                <a:sym typeface="Arial"/>
              </a:rPr>
              <a:t>ận</a:t>
            </a:r>
            <a:r>
              <a:rPr lang="vi-VN" sz="1800" b="0" i="0" u="none" strike="noStrike" cap="none" dirty="0">
                <a:solidFill>
                  <a:schemeClr val="dk1"/>
                </a:solidFill>
                <a:latin typeface="Arial"/>
                <a:ea typeface="Arial"/>
                <a:cs typeface="Arial"/>
                <a:sym typeface="Arial"/>
              </a:rPr>
              <a:t>.</a:t>
            </a:r>
            <a:endParaRPr lang="vi-VN" sz="1800" b="0" i="0" u="none" strike="noStrike" cap="none" dirty="0">
              <a:solidFill>
                <a:srgbClr val="000000"/>
              </a:solidFill>
              <a:latin typeface="Arial"/>
              <a:ea typeface="Arial"/>
              <a:cs typeface="Arial"/>
              <a:sym typeface="Arial"/>
            </a:endParaRPr>
          </a:p>
          <a:p>
            <a:pPr marL="285750" indent="-285750">
              <a:lnSpc>
                <a:spcPct val="150000"/>
              </a:lnSpc>
              <a:buFont typeface="Wingdings" panose="05000000000000000000" pitchFamily="2" charset="2"/>
              <a:buChar char="Ø"/>
            </a:pPr>
            <a:r>
              <a:rPr lang="vi-VN" sz="1800" b="0" i="0" u="none" strike="noStrike" cap="none" dirty="0">
                <a:solidFill>
                  <a:schemeClr val="dk1"/>
                </a:solidFill>
                <a:latin typeface="Arial"/>
                <a:ea typeface="Arial"/>
                <a:cs typeface="Arial"/>
                <a:sym typeface="Arial"/>
              </a:rPr>
              <a:t>Chưa có chức năng </a:t>
            </a:r>
            <a:r>
              <a:rPr lang="en-US" sz="1800" dirty="0" err="1">
                <a:solidFill>
                  <a:schemeClr val="dk1"/>
                </a:solidFill>
              </a:rPr>
              <a:t>phân</a:t>
            </a:r>
            <a:r>
              <a:rPr lang="en-US" sz="1800" dirty="0">
                <a:solidFill>
                  <a:schemeClr val="dk1"/>
                </a:solidFill>
              </a:rPr>
              <a:t> </a:t>
            </a:r>
            <a:r>
              <a:rPr lang="en-US" sz="1800" dirty="0" err="1">
                <a:solidFill>
                  <a:schemeClr val="dk1"/>
                </a:solidFill>
              </a:rPr>
              <a:t>quyền</a:t>
            </a:r>
            <a:r>
              <a:rPr lang="en-US" sz="1800" dirty="0">
                <a:solidFill>
                  <a:schemeClr val="dk1"/>
                </a:solidFill>
              </a:rPr>
              <a:t> </a:t>
            </a:r>
            <a:r>
              <a:rPr lang="en-US" sz="1800" dirty="0" err="1">
                <a:solidFill>
                  <a:schemeClr val="dk1"/>
                </a:solidFill>
              </a:rPr>
              <a:t>cho</a:t>
            </a:r>
            <a:r>
              <a:rPr lang="en-US" sz="1800" dirty="0">
                <a:solidFill>
                  <a:schemeClr val="dk1"/>
                </a:solidFill>
              </a:rPr>
              <a:t> </a:t>
            </a:r>
            <a:r>
              <a:rPr lang="en-US" sz="1800" dirty="0" err="1">
                <a:solidFill>
                  <a:schemeClr val="dk1"/>
                </a:solidFill>
              </a:rPr>
              <a:t>tài</a:t>
            </a:r>
            <a:r>
              <a:rPr lang="en-US" sz="1800" dirty="0">
                <a:solidFill>
                  <a:schemeClr val="dk1"/>
                </a:solidFill>
              </a:rPr>
              <a:t> </a:t>
            </a:r>
            <a:r>
              <a:rPr lang="en-US" sz="1800" dirty="0" err="1">
                <a:solidFill>
                  <a:schemeClr val="dk1"/>
                </a:solidFill>
              </a:rPr>
              <a:t>khoản</a:t>
            </a:r>
            <a:r>
              <a:rPr lang="en-US" sz="1800" dirty="0">
                <a:solidFill>
                  <a:schemeClr val="dk1"/>
                </a:solidFill>
              </a:rPr>
              <a:t> admin</a:t>
            </a:r>
            <a:endParaRPr lang="vi-VN" sz="1800" b="0" i="0" u="none" strike="noStrike" cap="none" dirty="0">
              <a:solidFill>
                <a:schemeClr val="dk1"/>
              </a:solidFill>
              <a:latin typeface="Arial"/>
              <a:ea typeface="Arial"/>
              <a:cs typeface="Arial"/>
              <a:sym typeface="Arial"/>
            </a:endParaRPr>
          </a:p>
          <a:p>
            <a:pPr marL="285750" indent="-285750">
              <a:lnSpc>
                <a:spcPct val="150000"/>
              </a:lnSpc>
              <a:buFont typeface="Wingdings" panose="05000000000000000000" pitchFamily="2" charset="2"/>
              <a:buChar char="Ø"/>
            </a:pPr>
            <a:r>
              <a:rPr lang="vi-VN" sz="1800" b="0" i="0" u="none" strike="noStrike" cap="none" dirty="0">
                <a:solidFill>
                  <a:schemeClr val="dk1"/>
                </a:solidFill>
                <a:latin typeface="Arial"/>
                <a:ea typeface="Arial"/>
                <a:cs typeface="Arial"/>
                <a:sym typeface="Arial"/>
              </a:rPr>
              <a:t>Liên kết tài khoản với bên thứ 3 như google, facebook…</a:t>
            </a:r>
          </a:p>
          <a:p>
            <a:pPr marL="285750" indent="-285750">
              <a:lnSpc>
                <a:spcPct val="150000"/>
              </a:lnSpc>
              <a:buFont typeface="Wingdings" panose="05000000000000000000" pitchFamily="2" charset="2"/>
              <a:buChar char="Ø"/>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0"/>
        <p:cNvGrpSpPr/>
        <p:nvPr/>
      </p:nvGrpSpPr>
      <p:grpSpPr>
        <a:xfrm>
          <a:off x="0" y="0"/>
          <a:ext cx="0" cy="0"/>
          <a:chOff x="0" y="0"/>
          <a:chExt cx="0" cy="0"/>
        </a:xfrm>
      </p:grpSpPr>
      <p:sp>
        <p:nvSpPr>
          <p:cNvPr id="2342" name="Google Shape;2342;p46"/>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Hướng phát triển</a:t>
            </a:r>
            <a:endParaRPr dirty="0"/>
          </a:p>
        </p:txBody>
      </p:sp>
      <p:sp>
        <p:nvSpPr>
          <p:cNvPr id="2" name="TextBox 1">
            <a:extLst>
              <a:ext uri="{FF2B5EF4-FFF2-40B4-BE49-F238E27FC236}">
                <a16:creationId xmlns:a16="http://schemas.microsoft.com/office/drawing/2014/main" id="{9302F194-20B5-44C4-AEDA-AAE93BE833D1}"/>
              </a:ext>
            </a:extLst>
          </p:cNvPr>
          <p:cNvSpPr txBox="1"/>
          <p:nvPr/>
        </p:nvSpPr>
        <p:spPr>
          <a:xfrm>
            <a:off x="1423221" y="1099625"/>
            <a:ext cx="6887495" cy="462286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vi-VN" sz="1800" b="0" i="0" u="none" strike="noStrike" cap="none" dirty="0">
                <a:solidFill>
                  <a:schemeClr val="tx1"/>
                </a:solidFill>
                <a:latin typeface="Arial"/>
                <a:ea typeface="Arial"/>
                <a:cs typeface="Arial"/>
                <a:sym typeface="Arial"/>
              </a:rPr>
              <a:t>Phát triển thêm nhiều chức năng của website như: bình luận, đánh giá của khách hàng, thêm các phương thức thanh toán khác nhau</a:t>
            </a:r>
            <a:r>
              <a:rPr lang="vi-VN" sz="2000" b="0" i="0" u="none" strike="noStrike" cap="none" dirty="0">
                <a:solidFill>
                  <a:schemeClr val="tx1"/>
                </a:solidFill>
                <a:latin typeface="Arial"/>
                <a:ea typeface="Arial"/>
                <a:cs typeface="Arial"/>
                <a:sym typeface="Arial"/>
              </a:rPr>
              <a:t>.</a:t>
            </a:r>
            <a:endParaRPr lang="en-US" sz="2000" b="0" i="0" u="none" strike="noStrike" cap="none" dirty="0">
              <a:solidFill>
                <a:schemeClr val="tx1"/>
              </a:solidFill>
              <a:latin typeface="Arial"/>
              <a:ea typeface="Arial"/>
              <a:cs typeface="Arial"/>
              <a:sym typeface="Arial"/>
            </a:endParaRPr>
          </a:p>
          <a:p>
            <a:pPr marL="285750" indent="-285750">
              <a:lnSpc>
                <a:spcPct val="150000"/>
              </a:lnSpc>
              <a:buFont typeface="Wingdings" panose="05000000000000000000" pitchFamily="2" charset="2"/>
              <a:buChar char="Ø"/>
            </a:pPr>
            <a:r>
              <a:rPr lang="vi-VN" sz="1800" b="0" i="0" u="none" strike="noStrike" cap="none" dirty="0">
                <a:solidFill>
                  <a:schemeClr val="tx1"/>
                </a:solidFill>
                <a:latin typeface="Arial"/>
                <a:ea typeface="Arial"/>
                <a:cs typeface="Arial"/>
                <a:sym typeface="Arial"/>
              </a:rPr>
              <a:t>Thay đổi giao diện cho website thân thiện với người dùng hơn và thêm chức năng, tăng khả năng bảo mật, Tăng độ quảng bá thương hiệu.</a:t>
            </a:r>
            <a:endParaRPr lang="vi-VN" sz="1800" b="0" i="0" u="none" strike="noStrike" cap="none" dirty="0">
              <a:solidFill>
                <a:schemeClr val="tx1"/>
              </a:solidFill>
              <a:latin typeface="Oi"/>
              <a:ea typeface="Oi"/>
              <a:cs typeface="Oi"/>
              <a:sym typeface="Oi"/>
            </a:endParaRPr>
          </a:p>
          <a:p>
            <a:pPr marL="285750" indent="-285750">
              <a:lnSpc>
                <a:spcPct val="150000"/>
              </a:lnSpc>
              <a:buFont typeface="Wingdings" panose="05000000000000000000" pitchFamily="2" charset="2"/>
              <a:buChar char="Ø"/>
            </a:pPr>
            <a:r>
              <a:rPr lang="en-US" sz="1800" b="0" i="0" u="none" strike="noStrike" cap="none" dirty="0" err="1">
                <a:solidFill>
                  <a:schemeClr val="tx1"/>
                </a:solidFill>
                <a:latin typeface="Arial"/>
                <a:ea typeface="Arial"/>
                <a:cs typeface="Arial"/>
                <a:sym typeface="Arial"/>
              </a:rPr>
              <a:t>Tích</a:t>
            </a:r>
            <a:r>
              <a:rPr lang="en-US" sz="1800" b="0" i="0" u="none" strike="noStrike" cap="none" dirty="0">
                <a:solidFill>
                  <a:schemeClr val="tx1"/>
                </a:solidFill>
                <a:latin typeface="Arial"/>
                <a:ea typeface="Arial"/>
                <a:cs typeface="Arial"/>
                <a:sym typeface="Arial"/>
              </a:rPr>
              <a:t> </a:t>
            </a:r>
            <a:r>
              <a:rPr lang="en-US" sz="1800" b="0" i="0" u="none" strike="noStrike" cap="none" dirty="0" err="1">
                <a:solidFill>
                  <a:schemeClr val="tx1"/>
                </a:solidFill>
                <a:latin typeface="Arial"/>
                <a:ea typeface="Arial"/>
                <a:cs typeface="Arial"/>
                <a:sym typeface="Arial"/>
              </a:rPr>
              <a:t>hợp</a:t>
            </a:r>
            <a:r>
              <a:rPr lang="en-US" sz="1800" b="0" i="0" u="none" strike="noStrike" cap="none" dirty="0">
                <a:solidFill>
                  <a:schemeClr val="tx1"/>
                </a:solidFill>
                <a:latin typeface="Arial"/>
                <a:ea typeface="Arial"/>
                <a:cs typeface="Arial"/>
                <a:sym typeface="Arial"/>
              </a:rPr>
              <a:t> API </a:t>
            </a:r>
            <a:r>
              <a:rPr lang="en-US" sz="1800" b="0" i="0" u="none" strike="noStrike" cap="none" dirty="0" err="1">
                <a:solidFill>
                  <a:schemeClr val="tx1"/>
                </a:solidFill>
                <a:latin typeface="Arial"/>
                <a:ea typeface="Arial"/>
                <a:cs typeface="Arial"/>
                <a:sym typeface="Arial"/>
              </a:rPr>
              <a:t>của</a:t>
            </a:r>
            <a:r>
              <a:rPr lang="en-US" sz="1800" b="0" i="0" u="none" strike="noStrike" cap="none" dirty="0">
                <a:solidFill>
                  <a:schemeClr val="tx1"/>
                </a:solidFill>
                <a:latin typeface="Arial"/>
                <a:ea typeface="Arial"/>
                <a:cs typeface="Arial"/>
                <a:sym typeface="Arial"/>
              </a:rPr>
              <a:t> Google Map </a:t>
            </a:r>
            <a:r>
              <a:rPr lang="en-US" sz="1800" b="0" i="0" u="none" strike="noStrike" cap="none" dirty="0" err="1">
                <a:solidFill>
                  <a:schemeClr val="tx1"/>
                </a:solidFill>
                <a:latin typeface="Arial"/>
                <a:ea typeface="Arial"/>
                <a:cs typeface="Arial"/>
                <a:sym typeface="Arial"/>
              </a:rPr>
              <a:t>để</a:t>
            </a:r>
            <a:r>
              <a:rPr lang="en-US" sz="1800" b="0" i="0" u="none" strike="noStrike" cap="none" dirty="0">
                <a:solidFill>
                  <a:schemeClr val="tx1"/>
                </a:solidFill>
                <a:latin typeface="Arial"/>
                <a:ea typeface="Arial"/>
                <a:cs typeface="Arial"/>
                <a:sym typeface="Arial"/>
              </a:rPr>
              <a:t> </a:t>
            </a:r>
            <a:r>
              <a:rPr lang="en-US" sz="1800" b="0" i="0" u="none" strike="noStrike" cap="none" dirty="0" err="1">
                <a:solidFill>
                  <a:schemeClr val="tx1"/>
                </a:solidFill>
                <a:latin typeface="Arial"/>
                <a:ea typeface="Arial"/>
                <a:cs typeface="Arial"/>
                <a:sym typeface="Arial"/>
              </a:rPr>
              <a:t>phát</a:t>
            </a:r>
            <a:r>
              <a:rPr lang="en-US" sz="1800" b="0" i="0" u="none" strike="noStrike" cap="none" dirty="0">
                <a:solidFill>
                  <a:schemeClr val="tx1"/>
                </a:solidFill>
                <a:latin typeface="Arial"/>
                <a:ea typeface="Arial"/>
                <a:cs typeface="Arial"/>
                <a:sym typeface="Arial"/>
              </a:rPr>
              <a:t> </a:t>
            </a:r>
            <a:r>
              <a:rPr lang="en-US" sz="1800" b="0" i="0" u="none" strike="noStrike" cap="none" dirty="0" err="1">
                <a:solidFill>
                  <a:schemeClr val="tx1"/>
                </a:solidFill>
                <a:latin typeface="Arial"/>
                <a:ea typeface="Arial"/>
                <a:cs typeface="Arial"/>
                <a:sym typeface="Arial"/>
              </a:rPr>
              <a:t>triển</a:t>
            </a:r>
            <a:r>
              <a:rPr lang="en-US" sz="1800" b="0" i="0" u="none" strike="noStrike" cap="none" dirty="0">
                <a:solidFill>
                  <a:schemeClr val="tx1"/>
                </a:solidFill>
                <a:latin typeface="Arial"/>
                <a:ea typeface="Arial"/>
                <a:cs typeface="Arial"/>
                <a:sym typeface="Arial"/>
              </a:rPr>
              <a:t> </a:t>
            </a:r>
            <a:r>
              <a:rPr lang="en-US" sz="1800" b="0" i="0" u="none" strike="noStrike" cap="none" dirty="0" err="1">
                <a:solidFill>
                  <a:schemeClr val="tx1"/>
                </a:solidFill>
                <a:latin typeface="Arial"/>
                <a:ea typeface="Arial"/>
                <a:cs typeface="Arial"/>
                <a:sym typeface="Arial"/>
              </a:rPr>
              <a:t>chức</a:t>
            </a:r>
            <a:r>
              <a:rPr lang="en-US" sz="1800" b="0" i="0" u="none" strike="noStrike" cap="none" dirty="0">
                <a:solidFill>
                  <a:schemeClr val="tx1"/>
                </a:solidFill>
                <a:latin typeface="Arial"/>
                <a:ea typeface="Arial"/>
                <a:cs typeface="Arial"/>
                <a:sym typeface="Arial"/>
              </a:rPr>
              <a:t> </a:t>
            </a:r>
            <a:r>
              <a:rPr lang="en-US" sz="1800" b="0" i="0" u="none" strike="noStrike" cap="none" dirty="0" err="1">
                <a:solidFill>
                  <a:schemeClr val="tx1"/>
                </a:solidFill>
                <a:latin typeface="Arial"/>
                <a:ea typeface="Arial"/>
                <a:cs typeface="Arial"/>
                <a:sym typeface="Arial"/>
              </a:rPr>
              <a:t>năng</a:t>
            </a:r>
            <a:r>
              <a:rPr lang="en-US" sz="1800" b="0" i="0" u="none" strike="noStrike" cap="none" dirty="0">
                <a:solidFill>
                  <a:schemeClr val="tx1"/>
                </a:solidFill>
                <a:latin typeface="Arial"/>
                <a:ea typeface="Arial"/>
                <a:cs typeface="Arial"/>
                <a:sym typeface="Arial"/>
              </a:rPr>
              <a:t> </a:t>
            </a:r>
            <a:r>
              <a:rPr lang="en-US" sz="1800" b="0" i="0" u="none" strike="noStrike" cap="none" dirty="0" err="1">
                <a:solidFill>
                  <a:schemeClr val="tx1"/>
                </a:solidFill>
                <a:latin typeface="Arial"/>
                <a:ea typeface="Arial"/>
                <a:cs typeface="Arial"/>
                <a:sym typeface="Arial"/>
              </a:rPr>
              <a:t>định</a:t>
            </a:r>
            <a:r>
              <a:rPr lang="en-US" sz="1800" b="0" i="0" u="none" strike="noStrike" cap="none" dirty="0">
                <a:solidFill>
                  <a:schemeClr val="tx1"/>
                </a:solidFill>
                <a:latin typeface="Arial"/>
                <a:ea typeface="Arial"/>
                <a:cs typeface="Arial"/>
                <a:sym typeface="Arial"/>
              </a:rPr>
              <a:t> </a:t>
            </a:r>
            <a:r>
              <a:rPr lang="en-US" sz="1800" b="0" i="0" u="none" strike="noStrike" cap="none" dirty="0" err="1">
                <a:solidFill>
                  <a:schemeClr val="tx1"/>
                </a:solidFill>
                <a:latin typeface="Arial"/>
                <a:ea typeface="Arial"/>
                <a:cs typeface="Arial"/>
                <a:sym typeface="Arial"/>
              </a:rPr>
              <a:t>vị</a:t>
            </a:r>
            <a:r>
              <a:rPr lang="en-US" sz="1800" b="0" i="0" u="none" strike="noStrike" cap="none" dirty="0">
                <a:solidFill>
                  <a:schemeClr val="tx1"/>
                </a:solidFill>
                <a:latin typeface="Arial"/>
                <a:ea typeface="Arial"/>
                <a:cs typeface="Arial"/>
                <a:sym typeface="Arial"/>
              </a:rPr>
              <a:t> </a:t>
            </a:r>
            <a:r>
              <a:rPr lang="en-US" sz="1800" b="0" i="0" u="none" strike="noStrike" cap="none" dirty="0" err="1">
                <a:solidFill>
                  <a:schemeClr val="tx1"/>
                </a:solidFill>
                <a:latin typeface="Arial"/>
                <a:ea typeface="Arial"/>
                <a:cs typeface="Arial"/>
                <a:sym typeface="Arial"/>
              </a:rPr>
              <a:t>và</a:t>
            </a:r>
            <a:r>
              <a:rPr lang="en-US" sz="1800" b="0" i="0" u="none" strike="noStrike" cap="none" dirty="0">
                <a:solidFill>
                  <a:schemeClr val="tx1"/>
                </a:solidFill>
                <a:latin typeface="Arial"/>
                <a:ea typeface="Arial"/>
                <a:cs typeface="Arial"/>
                <a:sym typeface="Arial"/>
              </a:rPr>
              <a:t> </a:t>
            </a:r>
            <a:r>
              <a:rPr lang="en-US" sz="1800" b="0" i="0" u="none" strike="noStrike" cap="none" dirty="0" err="1">
                <a:solidFill>
                  <a:schemeClr val="tx1"/>
                </a:solidFill>
                <a:latin typeface="Arial"/>
                <a:ea typeface="Arial"/>
                <a:cs typeface="Arial"/>
                <a:sym typeface="Arial"/>
              </a:rPr>
              <a:t>nghiệp</a:t>
            </a:r>
            <a:r>
              <a:rPr lang="en-US" sz="1800" b="0" i="0" u="none" strike="noStrike" cap="none" dirty="0">
                <a:solidFill>
                  <a:schemeClr val="tx1"/>
                </a:solidFill>
                <a:latin typeface="Arial"/>
                <a:ea typeface="Arial"/>
                <a:cs typeface="Arial"/>
                <a:sym typeface="Arial"/>
              </a:rPr>
              <a:t> </a:t>
            </a:r>
            <a:r>
              <a:rPr lang="en-US" sz="1800" b="0" i="0" u="none" strike="noStrike" cap="none" dirty="0" err="1">
                <a:solidFill>
                  <a:schemeClr val="tx1"/>
                </a:solidFill>
                <a:latin typeface="Arial"/>
                <a:ea typeface="Arial"/>
                <a:cs typeface="Arial"/>
                <a:sym typeface="Arial"/>
              </a:rPr>
              <a:t>vụ</a:t>
            </a:r>
            <a:r>
              <a:rPr lang="en-US" sz="1800" b="0" i="0" u="none" strike="noStrike" cap="none" dirty="0">
                <a:solidFill>
                  <a:schemeClr val="tx1"/>
                </a:solidFill>
                <a:latin typeface="Arial"/>
                <a:ea typeface="Arial"/>
                <a:cs typeface="Arial"/>
                <a:sym typeface="Arial"/>
              </a:rPr>
              <a:t> </a:t>
            </a:r>
            <a:r>
              <a:rPr lang="en-US" sz="1800" b="0" i="0" u="none" strike="noStrike" cap="none" dirty="0" err="1">
                <a:solidFill>
                  <a:schemeClr val="tx1"/>
                </a:solidFill>
                <a:latin typeface="Arial"/>
                <a:ea typeface="Arial"/>
                <a:cs typeface="Arial"/>
                <a:sym typeface="Arial"/>
              </a:rPr>
              <a:t>giao</a:t>
            </a:r>
            <a:r>
              <a:rPr lang="en-US" sz="1800" b="0" i="0" u="none" strike="noStrike" cap="none" dirty="0">
                <a:solidFill>
                  <a:schemeClr val="tx1"/>
                </a:solidFill>
                <a:latin typeface="Arial"/>
                <a:ea typeface="Arial"/>
                <a:cs typeface="Arial"/>
                <a:sym typeface="Arial"/>
              </a:rPr>
              <a:t> </a:t>
            </a:r>
            <a:r>
              <a:rPr lang="en-US" sz="1800" b="0" i="0" u="none" strike="noStrike" cap="none" dirty="0" err="1">
                <a:solidFill>
                  <a:schemeClr val="tx1"/>
                </a:solidFill>
                <a:latin typeface="Arial"/>
                <a:ea typeface="Arial"/>
                <a:cs typeface="Arial"/>
                <a:sym typeface="Arial"/>
              </a:rPr>
              <a:t>hàng</a:t>
            </a:r>
            <a:endParaRPr lang="en-US" sz="1800" b="0" i="0" u="none" strike="noStrike" cap="none" dirty="0">
              <a:solidFill>
                <a:schemeClr val="tx1"/>
              </a:solidFill>
              <a:latin typeface="Oi"/>
              <a:ea typeface="Oi"/>
              <a:cs typeface="Oi"/>
              <a:sym typeface="Oi"/>
            </a:endParaRPr>
          </a:p>
          <a:p>
            <a:pPr marL="285750" indent="-285750">
              <a:lnSpc>
                <a:spcPct val="150000"/>
              </a:lnSpc>
              <a:buFont typeface="Wingdings" panose="05000000000000000000" pitchFamily="2" charset="2"/>
              <a:buChar char="Ø"/>
            </a:pPr>
            <a:endParaRPr lang="vi-VN" sz="2000" b="0" i="0" u="none" strike="noStrike" cap="none" dirty="0">
              <a:solidFill>
                <a:schemeClr val="tx1"/>
              </a:solidFill>
              <a:latin typeface="Oi"/>
              <a:ea typeface="Oi"/>
              <a:cs typeface="Oi"/>
              <a:sym typeface="Oi"/>
            </a:endParaRPr>
          </a:p>
          <a:p>
            <a:pPr marL="285750" indent="-285750">
              <a:lnSpc>
                <a:spcPct val="150000"/>
              </a:lnSpc>
              <a:buFont typeface="Wingdings" panose="05000000000000000000" pitchFamily="2" charset="2"/>
              <a:buChar char="Ø"/>
            </a:pPr>
            <a:endParaRPr lang="vi-VN" sz="1800" b="0" i="0" u="none" strike="noStrike" cap="none" dirty="0">
              <a:solidFill>
                <a:schemeClr val="dk1"/>
              </a:solidFill>
              <a:latin typeface="Arial"/>
              <a:ea typeface="Arial"/>
              <a:cs typeface="Arial"/>
              <a:sym typeface="Arial"/>
            </a:endParaRPr>
          </a:p>
          <a:p>
            <a:pPr marL="285750" indent="-285750">
              <a:lnSpc>
                <a:spcPct val="150000"/>
              </a:lnSpc>
              <a:buFont typeface="Wingdings" panose="05000000000000000000" pitchFamily="2" charset="2"/>
              <a:buChar char="Ø"/>
            </a:pPr>
            <a:endParaRPr lang="en-US" dirty="0"/>
          </a:p>
        </p:txBody>
      </p:sp>
    </p:spTree>
    <p:extLst>
      <p:ext uri="{BB962C8B-B14F-4D97-AF65-F5344CB8AC3E}">
        <p14:creationId xmlns:p14="http://schemas.microsoft.com/office/powerpoint/2010/main" val="2467885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04"/>
        <p:cNvGrpSpPr/>
        <p:nvPr/>
      </p:nvGrpSpPr>
      <p:grpSpPr>
        <a:xfrm>
          <a:off x="0" y="0"/>
          <a:ext cx="0" cy="0"/>
          <a:chOff x="0" y="0"/>
          <a:chExt cx="0" cy="0"/>
        </a:xfrm>
      </p:grpSpPr>
      <p:sp>
        <p:nvSpPr>
          <p:cNvPr id="3605" name="Google Shape;3605;p63"/>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a:t>Thanks!</a:t>
            </a:r>
            <a:endParaRPr sz="7200"/>
          </a:p>
        </p:txBody>
      </p:sp>
      <p:sp>
        <p:nvSpPr>
          <p:cNvPr id="3606" name="Google Shape;3606;p63"/>
          <p:cNvSpPr txBox="1">
            <a:spLocks noGrp="1"/>
          </p:cNvSpPr>
          <p:nvPr>
            <p:ph type="subTitle" idx="1"/>
          </p:nvPr>
        </p:nvSpPr>
        <p:spPr>
          <a:xfrm>
            <a:off x="3017520" y="1709928"/>
            <a:ext cx="3099900" cy="143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accent1"/>
                </a:solidFill>
                <a:latin typeface="Barlow Semi Condensed"/>
                <a:ea typeface="Barlow Semi Condensed"/>
                <a:cs typeface="Barlow Semi Condensed"/>
                <a:sym typeface="Barlow Semi Condensed"/>
              </a:rPr>
              <a:t>Do you have any questions?</a:t>
            </a:r>
            <a:endParaRPr>
              <a:solidFill>
                <a:schemeClr val="accent1"/>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endParaRPr>
              <a:solidFill>
                <a:srgbClr val="595959"/>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r>
              <a:rPr lang="en">
                <a:solidFill>
                  <a:schemeClr val="dk2"/>
                </a:solidFill>
                <a:latin typeface="Barlow Semi Condensed"/>
                <a:ea typeface="Barlow Semi Condensed"/>
                <a:cs typeface="Barlow Semi Condensed"/>
                <a:sym typeface="Barlow Semi Condensed"/>
              </a:rPr>
              <a:t>youremail@freepik.com </a:t>
            </a:r>
            <a:endParaRPr>
              <a:solidFill>
                <a:schemeClr val="dk2"/>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r>
              <a:rPr lang="en">
                <a:solidFill>
                  <a:schemeClr val="dk2"/>
                </a:solidFill>
                <a:latin typeface="Barlow Semi Condensed"/>
                <a:ea typeface="Barlow Semi Condensed"/>
                <a:cs typeface="Barlow Semi Condensed"/>
                <a:sym typeface="Barlow Semi Condensed"/>
              </a:rPr>
              <a:t>+91  620 421 838 </a:t>
            </a:r>
            <a:endParaRPr>
              <a:solidFill>
                <a:schemeClr val="dk2"/>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r>
              <a:rPr lang="en">
                <a:solidFill>
                  <a:schemeClr val="dk2"/>
                </a:solidFill>
                <a:latin typeface="Barlow Semi Condensed"/>
                <a:ea typeface="Barlow Semi Condensed"/>
                <a:cs typeface="Barlow Semi Condensed"/>
                <a:sym typeface="Barlow Semi Condensed"/>
              </a:rPr>
              <a:t>yourcompany.com</a:t>
            </a:r>
            <a:endParaRPr>
              <a:solidFill>
                <a:schemeClr val="dk2"/>
              </a:solidFill>
              <a:latin typeface="Barlow Semi Condensed Light"/>
              <a:ea typeface="Barlow Semi Condensed Light"/>
              <a:cs typeface="Barlow Semi Condensed Light"/>
              <a:sym typeface="Barlow Semi Condensed Light"/>
            </a:endParaRPr>
          </a:p>
        </p:txBody>
      </p:sp>
      <p:sp>
        <p:nvSpPr>
          <p:cNvPr id="3607" name="Google Shape;3607;p63"/>
          <p:cNvSpPr txBox="1">
            <a:spLocks noGrp="1"/>
          </p:cNvSpPr>
          <p:nvPr>
            <p:ph type="subTitle" idx="4294967295"/>
          </p:nvPr>
        </p:nvSpPr>
        <p:spPr>
          <a:xfrm>
            <a:off x="2673650" y="4233275"/>
            <a:ext cx="3793200" cy="33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Barlow Semi Condensed"/>
                <a:ea typeface="Barlow Semi Condensed"/>
                <a:cs typeface="Barlow Semi Condensed"/>
                <a:sym typeface="Barlow Semi Condensed"/>
              </a:rPr>
              <a:t>Please keep this slide for attribution</a:t>
            </a:r>
            <a:endParaRPr sz="1100">
              <a:latin typeface="Barlow Semi Condensed"/>
              <a:ea typeface="Barlow Semi Condensed"/>
              <a:cs typeface="Barlow Semi Condensed"/>
              <a:sym typeface="Barlow Semi Condensed"/>
            </a:endParaRPr>
          </a:p>
        </p:txBody>
      </p:sp>
      <p:grpSp>
        <p:nvGrpSpPr>
          <p:cNvPr id="3608" name="Google Shape;3608;p63"/>
          <p:cNvGrpSpPr/>
          <p:nvPr/>
        </p:nvGrpSpPr>
        <p:grpSpPr>
          <a:xfrm>
            <a:off x="3733763" y="3221625"/>
            <a:ext cx="1681025" cy="338359"/>
            <a:chOff x="3733763" y="3183525"/>
            <a:chExt cx="1681025" cy="338359"/>
          </a:xfrm>
        </p:grpSpPr>
        <p:sp>
          <p:nvSpPr>
            <p:cNvPr id="3609" name="Google Shape;3609;p63"/>
            <p:cNvSpPr/>
            <p:nvPr/>
          </p:nvSpPr>
          <p:spPr>
            <a:xfrm>
              <a:off x="3733763" y="3183525"/>
              <a:ext cx="338345" cy="338295"/>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0" name="Google Shape;3610;p63"/>
            <p:cNvGrpSpPr/>
            <p:nvPr/>
          </p:nvGrpSpPr>
          <p:grpSpPr>
            <a:xfrm>
              <a:off x="4166051" y="3183552"/>
              <a:ext cx="338366" cy="338332"/>
              <a:chOff x="812101" y="2571761"/>
              <a:chExt cx="417066" cy="417024"/>
            </a:xfrm>
          </p:grpSpPr>
          <p:sp>
            <p:nvSpPr>
              <p:cNvPr id="3611" name="Google Shape;3611;p63"/>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63"/>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63"/>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63"/>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5" name="Google Shape;3615;p63"/>
            <p:cNvGrpSpPr/>
            <p:nvPr/>
          </p:nvGrpSpPr>
          <p:grpSpPr>
            <a:xfrm>
              <a:off x="4598397" y="3183552"/>
              <a:ext cx="338332" cy="338332"/>
              <a:chOff x="1323129" y="2571761"/>
              <a:chExt cx="417024" cy="417024"/>
            </a:xfrm>
          </p:grpSpPr>
          <p:sp>
            <p:nvSpPr>
              <p:cNvPr id="3616" name="Google Shape;3616;p63"/>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63"/>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63"/>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63"/>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0" name="Google Shape;3620;p63"/>
            <p:cNvSpPr/>
            <p:nvPr/>
          </p:nvSpPr>
          <p:spPr>
            <a:xfrm>
              <a:off x="5074766" y="3214044"/>
              <a:ext cx="340022" cy="277263"/>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
          <p:cNvSpPr txBox="1">
            <a:spLocks noGrp="1"/>
          </p:cNvSpPr>
          <p:nvPr>
            <p:ph type="ftr" idx="11"/>
          </p:nvPr>
        </p:nvSpPr>
        <p:spPr>
          <a:xfrm>
            <a:off x="285750" y="4675696"/>
            <a:ext cx="1943100" cy="273844"/>
          </a:xfrm>
          <a:prstGeom prst="rect">
            <a:avLst/>
          </a:prstGeom>
          <a:noFill/>
          <a:ln>
            <a:noFill/>
          </a:ln>
        </p:spPr>
        <p:txBody>
          <a:bodyPr spcFirstLastPara="1" wrap="square" lIns="68569" tIns="34275" rIns="68569" bIns="34275" anchor="t" anchorCtr="0">
            <a:noAutofit/>
          </a:bodyPr>
          <a:lstStyle/>
          <a:p>
            <a:pPr>
              <a:buSzPts val="1800"/>
            </a:pPr>
            <a:r>
              <a:rPr lang="en-US" sz="1350">
                <a:solidFill>
                  <a:schemeClr val="dk1"/>
                </a:solidFill>
              </a:rPr>
              <a:t>Đồ án tốt nghiệp</a:t>
            </a:r>
            <a:endParaRPr sz="1350">
              <a:solidFill>
                <a:schemeClr val="dk1"/>
              </a:solidFill>
            </a:endParaRPr>
          </a:p>
        </p:txBody>
      </p:sp>
      <p:sp>
        <p:nvSpPr>
          <p:cNvPr id="481" name="Google Shape;481;p2"/>
          <p:cNvSpPr txBox="1">
            <a:spLocks noGrp="1"/>
          </p:cNvSpPr>
          <p:nvPr>
            <p:ph type="dt" idx="10"/>
          </p:nvPr>
        </p:nvSpPr>
        <p:spPr>
          <a:xfrm>
            <a:off x="6834930" y="4703943"/>
            <a:ext cx="2286000" cy="273844"/>
          </a:xfrm>
          <a:prstGeom prst="rect">
            <a:avLst/>
          </a:prstGeom>
          <a:noFill/>
          <a:ln>
            <a:noFill/>
          </a:ln>
        </p:spPr>
        <p:txBody>
          <a:bodyPr spcFirstLastPara="1" wrap="square" lIns="68569" tIns="34275" rIns="68569" bIns="34275" anchor="t" anchorCtr="0">
            <a:noAutofit/>
          </a:bodyPr>
          <a:lstStyle/>
          <a:p>
            <a:pPr>
              <a:buSzPts val="1800"/>
            </a:pPr>
            <a:r>
              <a:rPr lang="en-US" sz="1350">
                <a:solidFill>
                  <a:schemeClr val="dk1"/>
                </a:solidFill>
              </a:rPr>
              <a:t>Khoa công nghệ thông tin</a:t>
            </a:r>
            <a:endParaRPr sz="1350">
              <a:solidFill>
                <a:schemeClr val="dk1"/>
              </a:solidFill>
            </a:endParaRPr>
          </a:p>
        </p:txBody>
      </p:sp>
      <p:sp>
        <p:nvSpPr>
          <p:cNvPr id="482" name="Google Shape;482;p2"/>
          <p:cNvSpPr txBox="1"/>
          <p:nvPr/>
        </p:nvSpPr>
        <p:spPr>
          <a:xfrm>
            <a:off x="3086101" y="4702846"/>
            <a:ext cx="3343274" cy="276969"/>
          </a:xfrm>
          <a:prstGeom prst="rect">
            <a:avLst/>
          </a:prstGeom>
          <a:noFill/>
          <a:ln>
            <a:noFill/>
          </a:ln>
        </p:spPr>
        <p:txBody>
          <a:bodyPr spcFirstLastPara="1" wrap="square" lIns="68569" tIns="34275" rIns="68569" bIns="34275" anchor="t" anchorCtr="0">
            <a:spAutoFit/>
          </a:bodyPr>
          <a:lstStyle/>
          <a:p>
            <a:pPr algn="just">
              <a:buSzPts val="1800"/>
            </a:pPr>
            <a:r>
              <a:rPr lang="en-US" sz="1350" i="1" dirty="0" err="1">
                <a:solidFill>
                  <a:srgbClr val="595959"/>
                </a:solidFill>
                <a:latin typeface="Times New Roman"/>
                <a:ea typeface="Times New Roman"/>
                <a:cs typeface="Times New Roman"/>
                <a:sym typeface="Times New Roman"/>
              </a:rPr>
              <a:t>Hà</a:t>
            </a:r>
            <a:r>
              <a:rPr lang="en-US" sz="1350" i="1" dirty="0">
                <a:solidFill>
                  <a:srgbClr val="595959"/>
                </a:solidFill>
                <a:latin typeface="Times New Roman"/>
                <a:ea typeface="Times New Roman"/>
                <a:cs typeface="Times New Roman"/>
                <a:sym typeface="Times New Roman"/>
              </a:rPr>
              <a:t> </a:t>
            </a:r>
            <a:r>
              <a:rPr lang="en-US" sz="1350" i="1" dirty="0" err="1">
                <a:solidFill>
                  <a:srgbClr val="595959"/>
                </a:solidFill>
                <a:latin typeface="Times New Roman"/>
                <a:ea typeface="Times New Roman"/>
                <a:cs typeface="Times New Roman"/>
                <a:sym typeface="Times New Roman"/>
              </a:rPr>
              <a:t>Nội</a:t>
            </a:r>
            <a:r>
              <a:rPr lang="en-US" sz="1350" i="1" dirty="0">
                <a:solidFill>
                  <a:srgbClr val="595959"/>
                </a:solidFill>
                <a:latin typeface="Times New Roman"/>
                <a:ea typeface="Times New Roman"/>
                <a:cs typeface="Times New Roman"/>
                <a:sym typeface="Times New Roman"/>
              </a:rPr>
              <a:t>, </a:t>
            </a:r>
            <a:r>
              <a:rPr lang="en-US" sz="1350" i="1" dirty="0" err="1">
                <a:solidFill>
                  <a:srgbClr val="595959"/>
                </a:solidFill>
                <a:latin typeface="Times New Roman"/>
                <a:ea typeface="Times New Roman"/>
                <a:cs typeface="Times New Roman"/>
                <a:sym typeface="Times New Roman"/>
              </a:rPr>
              <a:t>ngày</a:t>
            </a:r>
            <a:r>
              <a:rPr lang="en-US" sz="1350" i="1" dirty="0">
                <a:solidFill>
                  <a:srgbClr val="595959"/>
                </a:solidFill>
                <a:latin typeface="Times New Roman"/>
                <a:ea typeface="Times New Roman"/>
                <a:cs typeface="Times New Roman"/>
                <a:sym typeface="Times New Roman"/>
              </a:rPr>
              <a:t> 29 </a:t>
            </a:r>
            <a:r>
              <a:rPr lang="en-US" sz="1350" i="1" dirty="0" err="1">
                <a:solidFill>
                  <a:srgbClr val="595959"/>
                </a:solidFill>
                <a:latin typeface="Times New Roman"/>
                <a:ea typeface="Times New Roman"/>
                <a:cs typeface="Times New Roman"/>
                <a:sym typeface="Times New Roman"/>
              </a:rPr>
              <a:t>tháng</a:t>
            </a:r>
            <a:r>
              <a:rPr lang="en-US" sz="1350" i="1" dirty="0">
                <a:solidFill>
                  <a:srgbClr val="595959"/>
                </a:solidFill>
                <a:latin typeface="Times New Roman"/>
                <a:ea typeface="Times New Roman"/>
                <a:cs typeface="Times New Roman"/>
                <a:sym typeface="Times New Roman"/>
              </a:rPr>
              <a:t> 5 </a:t>
            </a:r>
            <a:r>
              <a:rPr lang="en-US" sz="1350" i="1" dirty="0" err="1">
                <a:solidFill>
                  <a:srgbClr val="595959"/>
                </a:solidFill>
                <a:latin typeface="Times New Roman"/>
                <a:ea typeface="Times New Roman"/>
                <a:cs typeface="Times New Roman"/>
                <a:sym typeface="Times New Roman"/>
              </a:rPr>
              <a:t>năm</a:t>
            </a:r>
            <a:r>
              <a:rPr lang="en-US" sz="1350" i="1" dirty="0">
                <a:solidFill>
                  <a:srgbClr val="595959"/>
                </a:solidFill>
                <a:latin typeface="Times New Roman"/>
                <a:ea typeface="Times New Roman"/>
                <a:cs typeface="Times New Roman"/>
                <a:sym typeface="Times New Roman"/>
              </a:rPr>
              <a:t> 2024</a:t>
            </a:r>
            <a:endParaRPr sz="1050" dirty="0">
              <a:latin typeface="Times New Roman"/>
              <a:ea typeface="Times New Roman"/>
              <a:cs typeface="Times New Roman"/>
              <a:sym typeface="Times New Roman"/>
            </a:endParaRPr>
          </a:p>
        </p:txBody>
      </p:sp>
      <p:sp>
        <p:nvSpPr>
          <p:cNvPr id="483" name="Google Shape;483;p2"/>
          <p:cNvSpPr/>
          <p:nvPr/>
        </p:nvSpPr>
        <p:spPr>
          <a:xfrm>
            <a:off x="2126175" y="144814"/>
            <a:ext cx="5894100" cy="484718"/>
          </a:xfrm>
          <a:prstGeom prst="rect">
            <a:avLst/>
          </a:prstGeom>
          <a:noFill/>
          <a:ln>
            <a:noFill/>
          </a:ln>
        </p:spPr>
        <p:txBody>
          <a:bodyPr spcFirstLastPara="1" wrap="square" lIns="68569" tIns="34275" rIns="68569" bIns="34275" anchor="t" anchorCtr="0">
            <a:spAutoFit/>
          </a:bodyPr>
          <a:lstStyle/>
          <a:p>
            <a:pPr algn="ctr">
              <a:buSzPts val="3600"/>
            </a:pPr>
            <a:r>
              <a:rPr lang="en-US" sz="2700" b="1">
                <a:solidFill>
                  <a:srgbClr val="0070C0"/>
                </a:solidFill>
              </a:rPr>
              <a:t>ĐẠI HỌC CÔNG NGHIỆP HÀ NỘI</a:t>
            </a:r>
            <a:endParaRPr sz="2700" b="1">
              <a:solidFill>
                <a:srgbClr val="0070C0"/>
              </a:solidFill>
            </a:endParaRPr>
          </a:p>
        </p:txBody>
      </p:sp>
      <p:sp>
        <p:nvSpPr>
          <p:cNvPr id="484" name="Google Shape;484;p2"/>
          <p:cNvSpPr/>
          <p:nvPr/>
        </p:nvSpPr>
        <p:spPr>
          <a:xfrm>
            <a:off x="3197888" y="629459"/>
            <a:ext cx="3854700" cy="346218"/>
          </a:xfrm>
          <a:prstGeom prst="rect">
            <a:avLst/>
          </a:prstGeom>
          <a:noFill/>
          <a:ln>
            <a:noFill/>
          </a:ln>
        </p:spPr>
        <p:txBody>
          <a:bodyPr spcFirstLastPara="1" wrap="square" lIns="68569" tIns="34275" rIns="68569" bIns="34275" anchor="t" anchorCtr="0">
            <a:spAutoFit/>
          </a:bodyPr>
          <a:lstStyle/>
          <a:p>
            <a:pPr algn="ctr">
              <a:buSzPts val="2400"/>
            </a:pPr>
            <a:r>
              <a:rPr lang="en-US" sz="1800" b="1">
                <a:solidFill>
                  <a:schemeClr val="accent4"/>
                </a:solidFill>
              </a:rPr>
              <a:t>KHOA CÔNG NGHỆ THÔNG TIN</a:t>
            </a:r>
            <a:endParaRPr sz="1800" b="1">
              <a:solidFill>
                <a:schemeClr val="accent4"/>
              </a:solidFill>
            </a:endParaRPr>
          </a:p>
        </p:txBody>
      </p:sp>
      <p:pic>
        <p:nvPicPr>
          <p:cNvPr id="485" name="Google Shape;485;p2"/>
          <p:cNvPicPr preferRelativeResize="0"/>
          <p:nvPr/>
        </p:nvPicPr>
        <p:blipFill rotWithShape="1">
          <a:blip r:embed="rId3">
            <a:alphaModFix/>
          </a:blip>
          <a:srcRect/>
          <a:stretch/>
        </p:blipFill>
        <p:spPr>
          <a:xfrm>
            <a:off x="192244" y="144813"/>
            <a:ext cx="1268825" cy="1200150"/>
          </a:xfrm>
          <a:prstGeom prst="rect">
            <a:avLst/>
          </a:prstGeom>
          <a:noFill/>
          <a:ln>
            <a:noFill/>
          </a:ln>
        </p:spPr>
      </p:pic>
      <p:sp>
        <p:nvSpPr>
          <p:cNvPr id="486" name="Google Shape;486;p2"/>
          <p:cNvSpPr txBox="1"/>
          <p:nvPr/>
        </p:nvSpPr>
        <p:spPr>
          <a:xfrm>
            <a:off x="514350" y="1815864"/>
            <a:ext cx="8686800" cy="900216"/>
          </a:xfrm>
          <a:prstGeom prst="rect">
            <a:avLst/>
          </a:prstGeom>
          <a:noFill/>
          <a:ln>
            <a:noFill/>
          </a:ln>
        </p:spPr>
        <p:txBody>
          <a:bodyPr spcFirstLastPara="1" wrap="square" lIns="68569" tIns="34275" rIns="68569" bIns="34275" anchor="t" anchorCtr="0">
            <a:spAutoFit/>
          </a:bodyPr>
          <a:lstStyle/>
          <a:p>
            <a:pPr algn="ctr">
              <a:buSzPts val="3600"/>
            </a:pPr>
            <a:r>
              <a:rPr lang="en-US" sz="2700" b="1" dirty="0">
                <a:solidFill>
                  <a:srgbClr val="ED1C2A"/>
                </a:solidFill>
                <a:latin typeface="Calibri"/>
                <a:ea typeface="Calibri"/>
                <a:cs typeface="Calibri"/>
                <a:sym typeface="Calibri"/>
              </a:rPr>
              <a:t>ĐỀ TÀI: XÂY DỰNG WEBSITE BÁN QUẦN ÁO POSCORON BẰNG ASP.NET CORE MVC</a:t>
            </a:r>
            <a:endParaRPr sz="1050" dirty="0"/>
          </a:p>
        </p:txBody>
      </p:sp>
      <p:sp>
        <p:nvSpPr>
          <p:cNvPr id="487" name="Google Shape;487;p2"/>
          <p:cNvSpPr/>
          <p:nvPr/>
        </p:nvSpPr>
        <p:spPr>
          <a:xfrm>
            <a:off x="0" y="220135"/>
            <a:ext cx="189479" cy="828119"/>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68569" tIns="34275" rIns="68569" bIns="34275" anchor="ctr" anchorCtr="0">
            <a:noAutofit/>
          </a:bodyPr>
          <a:lstStyle/>
          <a:p>
            <a:pPr algn="ctr">
              <a:buSzPts val="1800"/>
            </a:pPr>
            <a:endParaRPr sz="135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31647" y="3806675"/>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070108" y="356641"/>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Nội dung chính</a:t>
            </a:r>
            <a:endParaRPr dirty="0"/>
          </a:p>
        </p:txBody>
      </p:sp>
      <p:sp>
        <p:nvSpPr>
          <p:cNvPr id="2140" name="Google Shape;2140;p37"/>
          <p:cNvSpPr txBox="1">
            <a:spLocks noGrp="1"/>
          </p:cNvSpPr>
          <p:nvPr>
            <p:ph type="subTitle" idx="1"/>
          </p:nvPr>
        </p:nvSpPr>
        <p:spPr>
          <a:xfrm>
            <a:off x="1458793" y="598141"/>
            <a:ext cx="2615100" cy="564821"/>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dirty="0"/>
              <a:t>Tổng quan về đề tài</a:t>
            </a:r>
            <a:endParaRPr sz="2400" dirty="0"/>
          </a:p>
        </p:txBody>
      </p:sp>
      <p:sp>
        <p:nvSpPr>
          <p:cNvPr id="2141" name="Google Shape;2141;p37"/>
          <p:cNvSpPr txBox="1">
            <a:spLocks noGrp="1"/>
          </p:cNvSpPr>
          <p:nvPr>
            <p:ph type="subTitle" idx="3"/>
          </p:nvPr>
        </p:nvSpPr>
        <p:spPr>
          <a:xfrm>
            <a:off x="1429071" y="1641852"/>
            <a:ext cx="3541986" cy="653767"/>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dirty="0"/>
              <a:t>Phân tích thiết kế hệ thống</a:t>
            </a:r>
            <a:endParaRPr sz="2400" dirty="0"/>
          </a:p>
        </p:txBody>
      </p:sp>
      <p:sp>
        <p:nvSpPr>
          <p:cNvPr id="2143" name="Google Shape;2143;p37"/>
          <p:cNvSpPr txBox="1">
            <a:spLocks noGrp="1"/>
          </p:cNvSpPr>
          <p:nvPr>
            <p:ph type="subTitle" idx="5"/>
          </p:nvPr>
        </p:nvSpPr>
        <p:spPr>
          <a:xfrm>
            <a:off x="1479157" y="2750517"/>
            <a:ext cx="2615100" cy="568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dirty="0"/>
              <a:t>Demo sản phẩm</a:t>
            </a:r>
            <a:endParaRPr sz="2400" dirty="0"/>
          </a:p>
        </p:txBody>
      </p:sp>
      <p:sp>
        <p:nvSpPr>
          <p:cNvPr id="2145" name="Google Shape;2145;p37"/>
          <p:cNvSpPr txBox="1">
            <a:spLocks noGrp="1"/>
          </p:cNvSpPr>
          <p:nvPr>
            <p:ph type="subTitle" idx="7"/>
          </p:nvPr>
        </p:nvSpPr>
        <p:spPr>
          <a:xfrm>
            <a:off x="1463117" y="3662577"/>
            <a:ext cx="2615100" cy="1070235"/>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dirty="0"/>
              <a:t>Hạn chế và hướng phát triển</a:t>
            </a:r>
            <a:endParaRPr sz="2400" dirty="0"/>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00362" y="2495454"/>
            <a:ext cx="3200400" cy="114785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Tổng quan về đề tài</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2330" name="Google Shape;2330;p44"/>
          <p:cNvSpPr txBox="1">
            <a:spLocks noGrp="1"/>
          </p:cNvSpPr>
          <p:nvPr>
            <p:ph type="subTitle" idx="1"/>
          </p:nvPr>
        </p:nvSpPr>
        <p:spPr>
          <a:xfrm>
            <a:off x="766639" y="1638776"/>
            <a:ext cx="3291900" cy="2423446"/>
          </a:xfrm>
          <a:prstGeom prst="rect">
            <a:avLst/>
          </a:prstGeom>
        </p:spPr>
        <p:txBody>
          <a:bodyPr spcFirstLastPara="1" wrap="square" lIns="91425" tIns="91425" rIns="91425" bIns="91425" anchor="t" anchorCtr="0">
            <a:noAutofit/>
          </a:bodyPr>
          <a:lstStyle/>
          <a:p>
            <a:r>
              <a:rPr lang="vi-VN" sz="1800" b="0" i="0" u="none" strike="noStrike" cap="none" dirty="0">
                <a:solidFill>
                  <a:schemeClr val="tx1"/>
                </a:solidFill>
                <a:latin typeface="Times New Roman"/>
                <a:ea typeface="Times New Roman"/>
                <a:cs typeface="Times New Roman"/>
                <a:sym typeface="Times New Roman"/>
              </a:rPr>
              <a:t>Nhận thấy, so với việc kinh doanh truyền thống thì thương mại điện tử có chi phí thấp hơn, hiệu quả cao hơn cùng với lợi thế của công nghệ internet nên việc truyền tải thông tin về sản phẩm nhanh chóng, thuận tiện. </a:t>
            </a:r>
            <a:endParaRPr lang="vi-VN" sz="1800" b="0" i="0" u="none" strike="noStrike" cap="none" dirty="0">
              <a:solidFill>
                <a:schemeClr val="tx1"/>
              </a:solidFill>
              <a:latin typeface="Arial"/>
              <a:ea typeface="Arial"/>
              <a:cs typeface="Arial"/>
              <a:sym typeface="Arial"/>
            </a:endParaRPr>
          </a:p>
          <a:p>
            <a:pPr marL="0" lvl="0" indent="0" algn="l" rtl="0">
              <a:spcBef>
                <a:spcPts val="0"/>
              </a:spcBef>
              <a:spcAft>
                <a:spcPts val="0"/>
              </a:spcAft>
              <a:buNone/>
            </a:pPr>
            <a:endParaRPr lang="en-US" dirty="0">
              <a:latin typeface="Barlow Semi Condensed"/>
              <a:ea typeface="Barlow Semi Condensed"/>
              <a:cs typeface="Barlow Semi Condensed"/>
              <a:sym typeface="Barlow Semi Condensed"/>
            </a:endParaRPr>
          </a:p>
        </p:txBody>
      </p:sp>
      <p:pic>
        <p:nvPicPr>
          <p:cNvPr id="5" name="Picture 4">
            <a:extLst>
              <a:ext uri="{FF2B5EF4-FFF2-40B4-BE49-F238E27FC236}">
                <a16:creationId xmlns:a16="http://schemas.microsoft.com/office/drawing/2014/main" id="{BEB2DF58-B980-48EB-933F-A121D9BEC5A8}"/>
              </a:ext>
            </a:extLst>
          </p:cNvPr>
          <p:cNvPicPr>
            <a:picLocks noChangeAspect="1"/>
          </p:cNvPicPr>
          <p:nvPr/>
        </p:nvPicPr>
        <p:blipFill>
          <a:blip r:embed="rId3"/>
          <a:stretch>
            <a:fillRect/>
          </a:stretch>
        </p:blipFill>
        <p:spPr>
          <a:xfrm>
            <a:off x="4387317" y="250032"/>
            <a:ext cx="4243222" cy="2185987"/>
          </a:xfrm>
          <a:prstGeom prst="rect">
            <a:avLst/>
          </a:prstGeom>
        </p:spPr>
      </p:pic>
      <p:pic>
        <p:nvPicPr>
          <p:cNvPr id="7" name="Picture 6">
            <a:extLst>
              <a:ext uri="{FF2B5EF4-FFF2-40B4-BE49-F238E27FC236}">
                <a16:creationId xmlns:a16="http://schemas.microsoft.com/office/drawing/2014/main" id="{5157FA90-847E-46CB-9E99-42C10186B4A5}"/>
              </a:ext>
            </a:extLst>
          </p:cNvPr>
          <p:cNvPicPr>
            <a:picLocks noChangeAspect="1"/>
          </p:cNvPicPr>
          <p:nvPr/>
        </p:nvPicPr>
        <p:blipFill>
          <a:blip r:embed="rId4"/>
          <a:stretch>
            <a:fillRect/>
          </a:stretch>
        </p:blipFill>
        <p:spPr>
          <a:xfrm>
            <a:off x="4387317" y="2536030"/>
            <a:ext cx="4235974" cy="235743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97"/>
        <p:cNvGrpSpPr/>
        <p:nvPr/>
      </p:nvGrpSpPr>
      <p:grpSpPr>
        <a:xfrm>
          <a:off x="0" y="0"/>
          <a:ext cx="0" cy="0"/>
          <a:chOff x="0" y="0"/>
          <a:chExt cx="0" cy="0"/>
        </a:xfrm>
      </p:grpSpPr>
      <p:sp>
        <p:nvSpPr>
          <p:cNvPr id="3498" name="Google Shape;3498;p61"/>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Lý do chọn đề tài</a:t>
            </a:r>
            <a:endParaRPr dirty="0"/>
          </a:p>
          <a:p>
            <a:pPr marL="0" lvl="0" indent="0" algn="ctr" rtl="0">
              <a:spcBef>
                <a:spcPts val="0"/>
              </a:spcBef>
              <a:spcAft>
                <a:spcPts val="0"/>
              </a:spcAft>
              <a:buNone/>
            </a:pPr>
            <a:endParaRPr dirty="0"/>
          </a:p>
        </p:txBody>
      </p:sp>
      <p:sp>
        <p:nvSpPr>
          <p:cNvPr id="3499" name="Google Shape;3499;p61"/>
          <p:cNvSpPr/>
          <p:nvPr/>
        </p:nvSpPr>
        <p:spPr>
          <a:xfrm>
            <a:off x="4665800" y="1135707"/>
            <a:ext cx="2676000" cy="3222300"/>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61"/>
          <p:cNvSpPr/>
          <p:nvPr/>
        </p:nvSpPr>
        <p:spPr>
          <a:xfrm>
            <a:off x="4850900" y="1329357"/>
            <a:ext cx="2305800" cy="28350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61"/>
          <p:cNvSpPr/>
          <p:nvPr/>
        </p:nvSpPr>
        <p:spPr>
          <a:xfrm>
            <a:off x="1802225" y="1135707"/>
            <a:ext cx="2676000" cy="3222300"/>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61"/>
          <p:cNvSpPr/>
          <p:nvPr/>
        </p:nvSpPr>
        <p:spPr>
          <a:xfrm>
            <a:off x="1987325" y="1329357"/>
            <a:ext cx="2305800" cy="28350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61"/>
          <p:cNvSpPr txBox="1">
            <a:spLocks noGrp="1"/>
          </p:cNvSpPr>
          <p:nvPr>
            <p:ph type="subTitle" idx="1"/>
          </p:nvPr>
        </p:nvSpPr>
        <p:spPr>
          <a:xfrm>
            <a:off x="4961450" y="1460986"/>
            <a:ext cx="2084700" cy="1927296"/>
          </a:xfrm>
          <a:prstGeom prst="rect">
            <a:avLst/>
          </a:prstGeom>
        </p:spPr>
        <p:txBody>
          <a:bodyPr spcFirstLastPara="1" wrap="square" lIns="91425" tIns="91425" rIns="91425" bIns="91425" anchor="t" anchorCtr="0">
            <a:noAutofit/>
          </a:bodyPr>
          <a:lstStyle/>
          <a:p>
            <a:pPr marL="0" marR="0" lvl="0" indent="0" algn="just" rtl="0">
              <a:lnSpc>
                <a:spcPct val="150000"/>
              </a:lnSpc>
              <a:spcBef>
                <a:spcPts val="0"/>
              </a:spcBef>
              <a:spcAft>
                <a:spcPts val="0"/>
              </a:spcAft>
              <a:buClr>
                <a:srgbClr val="000000"/>
              </a:buClr>
              <a:buSzPts val="2000"/>
              <a:buFont typeface="Arial"/>
              <a:buNone/>
            </a:pPr>
            <a:r>
              <a:rPr lang="vi-VN" sz="1600" i="0" u="none" strike="noStrike" cap="none" dirty="0">
                <a:solidFill>
                  <a:schemeClr val="dk1"/>
                </a:solidFill>
                <a:latin typeface="Times New Roman"/>
                <a:ea typeface="Times New Roman"/>
                <a:cs typeface="Times New Roman"/>
                <a:sym typeface="Times New Roman"/>
              </a:rPr>
              <a:t>Giúp tối ưu hóa chi phí, nâng cao hiệu quả kinh doanh. Dễ dàng quản lý, kiểm soát được cửa hàng</a:t>
            </a:r>
          </a:p>
        </p:txBody>
      </p:sp>
      <p:sp>
        <p:nvSpPr>
          <p:cNvPr id="3504" name="Google Shape;3504;p61"/>
          <p:cNvSpPr txBox="1">
            <a:spLocks noGrp="1"/>
          </p:cNvSpPr>
          <p:nvPr>
            <p:ph type="subTitle" idx="2"/>
          </p:nvPr>
        </p:nvSpPr>
        <p:spPr>
          <a:xfrm>
            <a:off x="2040725" y="1396692"/>
            <a:ext cx="2084700" cy="2213046"/>
          </a:xfrm>
          <a:prstGeom prst="rect">
            <a:avLst/>
          </a:prstGeom>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2000"/>
              <a:buFont typeface="Arial"/>
              <a:buNone/>
            </a:pPr>
            <a:r>
              <a:rPr lang="vi-VN" sz="1600" i="0" u="none" strike="noStrike" cap="none" dirty="0">
                <a:solidFill>
                  <a:schemeClr val="dk1"/>
                </a:solidFill>
                <a:latin typeface="Times New Roman"/>
                <a:ea typeface="Times New Roman"/>
                <a:cs typeface="Times New Roman"/>
                <a:sym typeface="Times New Roman"/>
              </a:rPr>
              <a:t>Mong muốn đưa </a:t>
            </a:r>
            <a:r>
              <a:rPr lang="en-US" sz="1600" i="0" u="none" strike="noStrike" cap="none" dirty="0" err="1">
                <a:solidFill>
                  <a:schemeClr val="dk1"/>
                </a:solidFill>
                <a:latin typeface="Times New Roman"/>
                <a:ea typeface="Times New Roman"/>
                <a:cs typeface="Times New Roman"/>
                <a:sym typeface="Times New Roman"/>
              </a:rPr>
              <a:t>việc</a:t>
            </a:r>
            <a:r>
              <a:rPr lang="en-US" sz="1600" i="0" u="none" strike="noStrike" cap="none" dirty="0">
                <a:solidFill>
                  <a:schemeClr val="dk1"/>
                </a:solidFill>
                <a:latin typeface="Times New Roman"/>
                <a:ea typeface="Times New Roman"/>
                <a:cs typeface="Times New Roman"/>
                <a:sym typeface="Times New Roman"/>
              </a:rPr>
              <a:t> </a:t>
            </a:r>
            <a:r>
              <a:rPr lang="en-US" sz="1600" i="0" u="none" strike="noStrike" cap="none" dirty="0" err="1">
                <a:solidFill>
                  <a:schemeClr val="dk1"/>
                </a:solidFill>
                <a:latin typeface="Times New Roman"/>
                <a:ea typeface="Times New Roman"/>
                <a:cs typeface="Times New Roman"/>
                <a:sym typeface="Times New Roman"/>
              </a:rPr>
              <a:t>mua</a:t>
            </a:r>
            <a:r>
              <a:rPr lang="en-US" sz="1600" i="0" u="none" strike="noStrike" cap="none" dirty="0">
                <a:solidFill>
                  <a:schemeClr val="dk1"/>
                </a:solidFill>
                <a:latin typeface="Times New Roman"/>
                <a:ea typeface="Times New Roman"/>
                <a:cs typeface="Times New Roman"/>
                <a:sym typeface="Times New Roman"/>
              </a:rPr>
              <a:t> </a:t>
            </a:r>
            <a:r>
              <a:rPr lang="en-US" sz="1600" i="0" u="none" strike="noStrike" cap="none" dirty="0" err="1">
                <a:solidFill>
                  <a:schemeClr val="dk1"/>
                </a:solidFill>
                <a:latin typeface="Times New Roman"/>
                <a:ea typeface="Times New Roman"/>
                <a:cs typeface="Times New Roman"/>
                <a:sym typeface="Times New Roman"/>
              </a:rPr>
              <a:t>sắm</a:t>
            </a:r>
            <a:r>
              <a:rPr lang="en-US" sz="1600" i="0" u="none" strike="noStrike" cap="none" dirty="0">
                <a:solidFill>
                  <a:schemeClr val="dk1"/>
                </a:solidFill>
                <a:latin typeface="Times New Roman"/>
                <a:ea typeface="Times New Roman"/>
                <a:cs typeface="Times New Roman"/>
                <a:sym typeface="Times New Roman"/>
              </a:rPr>
              <a:t> </a:t>
            </a:r>
            <a:r>
              <a:rPr lang="en-US" sz="1600" i="0" u="none" strike="noStrike" cap="none" dirty="0" err="1">
                <a:solidFill>
                  <a:schemeClr val="dk1"/>
                </a:solidFill>
                <a:latin typeface="Times New Roman"/>
                <a:ea typeface="Times New Roman"/>
                <a:cs typeface="Times New Roman"/>
                <a:sym typeface="Times New Roman"/>
              </a:rPr>
              <a:t>trơ</a:t>
            </a:r>
            <a:r>
              <a:rPr lang="en-US" sz="1600" i="0" u="none" strike="noStrike" cap="none" dirty="0">
                <a:solidFill>
                  <a:schemeClr val="dk1"/>
                </a:solidFill>
                <a:latin typeface="Times New Roman"/>
                <a:ea typeface="Times New Roman"/>
                <a:cs typeface="Times New Roman"/>
                <a:sym typeface="Times New Roman"/>
              </a:rPr>
              <a:t>̉ </a:t>
            </a:r>
            <a:r>
              <a:rPr lang="en-US" sz="1600" i="0" u="none" strike="noStrike" cap="none" dirty="0" err="1">
                <a:solidFill>
                  <a:schemeClr val="dk1"/>
                </a:solidFill>
                <a:latin typeface="Times New Roman"/>
                <a:ea typeface="Times New Roman"/>
                <a:cs typeface="Times New Roman"/>
                <a:sym typeface="Times New Roman"/>
              </a:rPr>
              <a:t>nên</a:t>
            </a:r>
            <a:r>
              <a:rPr lang="en-US" sz="1600" i="0" u="none" strike="noStrike" cap="none" dirty="0">
                <a:solidFill>
                  <a:schemeClr val="dk1"/>
                </a:solidFill>
                <a:latin typeface="Times New Roman"/>
                <a:ea typeface="Times New Roman"/>
                <a:cs typeface="Times New Roman"/>
                <a:sym typeface="Times New Roman"/>
              </a:rPr>
              <a:t> </a:t>
            </a:r>
            <a:r>
              <a:rPr lang="en-US" sz="1600" i="0" u="none" strike="noStrike" cap="none" dirty="0" err="1">
                <a:solidFill>
                  <a:schemeClr val="dk1"/>
                </a:solidFill>
                <a:latin typeface="Times New Roman"/>
                <a:ea typeface="Times New Roman"/>
                <a:cs typeface="Times New Roman"/>
                <a:sym typeface="Times New Roman"/>
              </a:rPr>
              <a:t>dê</a:t>
            </a:r>
            <a:r>
              <a:rPr lang="en-US" sz="1600" i="0" u="none" strike="noStrike" cap="none" dirty="0">
                <a:solidFill>
                  <a:schemeClr val="dk1"/>
                </a:solidFill>
                <a:latin typeface="Times New Roman"/>
                <a:ea typeface="Times New Roman"/>
                <a:cs typeface="Times New Roman"/>
                <a:sym typeface="Times New Roman"/>
              </a:rPr>
              <a:t>̃ </a:t>
            </a:r>
            <a:r>
              <a:rPr lang="en-US" sz="1600" i="0" u="none" strike="noStrike" cap="none" dirty="0" err="1">
                <a:solidFill>
                  <a:schemeClr val="dk1"/>
                </a:solidFill>
                <a:latin typeface="Times New Roman"/>
                <a:ea typeface="Times New Roman"/>
                <a:cs typeface="Times New Roman"/>
                <a:sym typeface="Times New Roman"/>
              </a:rPr>
              <a:t>dàng</a:t>
            </a:r>
            <a:r>
              <a:rPr lang="en-US" sz="1600" i="0" u="none" strike="noStrike" cap="none" dirty="0">
                <a:solidFill>
                  <a:schemeClr val="dk1"/>
                </a:solidFill>
                <a:latin typeface="Times New Roman"/>
                <a:ea typeface="Times New Roman"/>
                <a:cs typeface="Times New Roman"/>
                <a:sym typeface="Times New Roman"/>
              </a:rPr>
              <a:t> </a:t>
            </a:r>
            <a:r>
              <a:rPr lang="en-US" sz="1600" i="0" u="none" strike="noStrike" cap="none" dirty="0" err="1">
                <a:solidFill>
                  <a:schemeClr val="dk1"/>
                </a:solidFill>
                <a:latin typeface="Times New Roman"/>
                <a:ea typeface="Times New Roman"/>
                <a:cs typeface="Times New Roman"/>
                <a:sym typeface="Times New Roman"/>
              </a:rPr>
              <a:t>va</a:t>
            </a:r>
            <a:r>
              <a:rPr lang="en-US" sz="1600" i="0" u="none" strike="noStrike" cap="none" dirty="0">
                <a:solidFill>
                  <a:schemeClr val="dk1"/>
                </a:solidFill>
                <a:latin typeface="Times New Roman"/>
                <a:ea typeface="Times New Roman"/>
                <a:cs typeface="Times New Roman"/>
                <a:sym typeface="Times New Roman"/>
              </a:rPr>
              <a:t>̀ </a:t>
            </a:r>
            <a:r>
              <a:rPr lang="en-US" sz="1600" i="0" u="none" strike="noStrike" cap="none" dirty="0" err="1">
                <a:solidFill>
                  <a:schemeClr val="dk1"/>
                </a:solidFill>
                <a:latin typeface="Times New Roman"/>
                <a:ea typeface="Times New Roman"/>
                <a:cs typeface="Times New Roman"/>
                <a:sym typeface="Times New Roman"/>
              </a:rPr>
              <a:t>gần</a:t>
            </a:r>
            <a:r>
              <a:rPr lang="en-US" sz="1600" i="0" u="none" strike="noStrike" cap="none" dirty="0">
                <a:solidFill>
                  <a:schemeClr val="dk1"/>
                </a:solidFill>
                <a:latin typeface="Times New Roman"/>
                <a:ea typeface="Times New Roman"/>
                <a:cs typeface="Times New Roman"/>
                <a:sym typeface="Times New Roman"/>
              </a:rPr>
              <a:t> </a:t>
            </a:r>
            <a:r>
              <a:rPr lang="en-US" sz="1600" i="0" u="none" strike="noStrike" cap="none" dirty="0" err="1">
                <a:solidFill>
                  <a:schemeClr val="dk1"/>
                </a:solidFill>
                <a:latin typeface="Times New Roman"/>
                <a:ea typeface="Times New Roman"/>
                <a:cs typeface="Times New Roman"/>
                <a:sym typeface="Times New Roman"/>
              </a:rPr>
              <a:t>gũi</a:t>
            </a:r>
            <a:r>
              <a:rPr lang="en-US" sz="1600" i="0" u="none" strike="noStrike" cap="none" dirty="0">
                <a:solidFill>
                  <a:schemeClr val="dk1"/>
                </a:solidFill>
                <a:latin typeface="Times New Roman"/>
                <a:ea typeface="Times New Roman"/>
                <a:cs typeface="Times New Roman"/>
                <a:sym typeface="Times New Roman"/>
              </a:rPr>
              <a:t> </a:t>
            </a:r>
            <a:r>
              <a:rPr lang="en-US" sz="1600" i="0" u="none" strike="noStrike" cap="none" dirty="0" err="1">
                <a:solidFill>
                  <a:schemeClr val="dk1"/>
                </a:solidFill>
                <a:latin typeface="Times New Roman"/>
                <a:ea typeface="Times New Roman"/>
                <a:cs typeface="Times New Roman"/>
                <a:sym typeface="Times New Roman"/>
              </a:rPr>
              <a:t>hơn</a:t>
            </a:r>
            <a:r>
              <a:rPr lang="en-US" sz="1600" i="0" u="none" strike="noStrike" cap="none" dirty="0">
                <a:solidFill>
                  <a:schemeClr val="dk1"/>
                </a:solidFill>
                <a:latin typeface="Times New Roman"/>
                <a:ea typeface="Times New Roman"/>
                <a:cs typeface="Times New Roman"/>
                <a:sym typeface="Times New Roman"/>
              </a:rPr>
              <a:t> </a:t>
            </a:r>
            <a:r>
              <a:rPr lang="en-US" sz="1600" i="0" u="none" strike="noStrike" cap="none" dirty="0" err="1">
                <a:solidFill>
                  <a:schemeClr val="dk1"/>
                </a:solidFill>
                <a:latin typeface="Times New Roman"/>
                <a:ea typeface="Times New Roman"/>
                <a:cs typeface="Times New Roman"/>
                <a:sym typeface="Times New Roman"/>
              </a:rPr>
              <a:t>đến</a:t>
            </a:r>
            <a:r>
              <a:rPr lang="en-US" sz="1600" i="0" u="none" strike="noStrike" cap="none" dirty="0">
                <a:solidFill>
                  <a:schemeClr val="dk1"/>
                </a:solidFill>
                <a:latin typeface="Times New Roman"/>
                <a:ea typeface="Times New Roman"/>
                <a:cs typeface="Times New Roman"/>
                <a:sym typeface="Times New Roman"/>
              </a:rPr>
              <a:t> </a:t>
            </a:r>
            <a:r>
              <a:rPr lang="en-US" sz="1600" i="0" u="none" strike="noStrike" cap="none" dirty="0" err="1">
                <a:solidFill>
                  <a:schemeClr val="dk1"/>
                </a:solidFill>
                <a:latin typeface="Times New Roman"/>
                <a:ea typeface="Times New Roman"/>
                <a:cs typeface="Times New Roman"/>
                <a:sym typeface="Times New Roman"/>
              </a:rPr>
              <a:t>với</a:t>
            </a:r>
            <a:r>
              <a:rPr lang="en-US" sz="1600" i="0" u="none" strike="noStrike" cap="none" dirty="0">
                <a:solidFill>
                  <a:schemeClr val="dk1"/>
                </a:solidFill>
                <a:latin typeface="Times New Roman"/>
                <a:ea typeface="Times New Roman"/>
                <a:cs typeface="Times New Roman"/>
                <a:sym typeface="Times New Roman"/>
              </a:rPr>
              <a:t> </a:t>
            </a:r>
            <a:r>
              <a:rPr lang="en-US" sz="1600" i="0" u="none" strike="noStrike" cap="none" dirty="0" err="1">
                <a:solidFill>
                  <a:schemeClr val="dk1"/>
                </a:solidFill>
                <a:latin typeface="Times New Roman"/>
                <a:ea typeface="Times New Roman"/>
                <a:cs typeface="Times New Roman"/>
                <a:sym typeface="Times New Roman"/>
              </a:rPr>
              <a:t>mọi</a:t>
            </a:r>
            <a:r>
              <a:rPr lang="en-US" sz="1600" i="0" u="none" strike="noStrike" cap="none" dirty="0">
                <a:solidFill>
                  <a:schemeClr val="dk1"/>
                </a:solidFill>
                <a:latin typeface="Times New Roman"/>
                <a:ea typeface="Times New Roman"/>
                <a:cs typeface="Times New Roman"/>
                <a:sym typeface="Times New Roman"/>
              </a:rPr>
              <a:t> </a:t>
            </a:r>
            <a:r>
              <a:rPr lang="en-US" sz="1600" i="0" u="none" strike="noStrike" cap="none" dirty="0" err="1">
                <a:solidFill>
                  <a:schemeClr val="dk1"/>
                </a:solidFill>
                <a:latin typeface="Times New Roman"/>
                <a:ea typeface="Times New Roman"/>
                <a:cs typeface="Times New Roman"/>
                <a:sym typeface="Times New Roman"/>
              </a:rPr>
              <a:t>gia</a:t>
            </a:r>
            <a:r>
              <a:rPr lang="en-US" sz="1600" i="0" u="none" strike="noStrike" cap="none" dirty="0">
                <a:solidFill>
                  <a:schemeClr val="dk1"/>
                </a:solidFill>
                <a:latin typeface="Times New Roman"/>
                <a:ea typeface="Times New Roman"/>
                <a:cs typeface="Times New Roman"/>
                <a:sym typeface="Times New Roman"/>
              </a:rPr>
              <a:t> </a:t>
            </a:r>
            <a:r>
              <a:rPr lang="en-US" sz="1600" i="0" u="none" strike="noStrike" cap="none" dirty="0" err="1">
                <a:solidFill>
                  <a:schemeClr val="dk1"/>
                </a:solidFill>
                <a:latin typeface="Times New Roman"/>
                <a:ea typeface="Times New Roman"/>
                <a:cs typeface="Times New Roman"/>
                <a:sym typeface="Times New Roman"/>
              </a:rPr>
              <a:t>đình</a:t>
            </a:r>
            <a:r>
              <a:rPr lang="en-US" sz="1600" i="0" u="none" strike="noStrike" cap="none" dirty="0">
                <a:solidFill>
                  <a:schemeClr val="dk1"/>
                </a:solidFill>
                <a:latin typeface="Times New Roman"/>
                <a:ea typeface="Times New Roman"/>
                <a:cs typeface="Times New Roman"/>
                <a:sym typeface="Times New Roman"/>
              </a:rPr>
              <a:t>, </a:t>
            </a:r>
            <a:r>
              <a:rPr lang="en-US" sz="1600" i="0" u="none" strike="noStrike" cap="none" dirty="0" err="1">
                <a:solidFill>
                  <a:schemeClr val="dk1"/>
                </a:solidFill>
                <a:latin typeface="Times New Roman"/>
                <a:ea typeface="Times New Roman"/>
                <a:cs typeface="Times New Roman"/>
                <a:sym typeface="Times New Roman"/>
              </a:rPr>
              <a:t>giúp</a:t>
            </a:r>
            <a:r>
              <a:rPr lang="en-US" sz="1600" i="0" u="none" strike="noStrike" cap="none" dirty="0">
                <a:solidFill>
                  <a:schemeClr val="dk1"/>
                </a:solidFill>
                <a:latin typeface="Times New Roman"/>
                <a:ea typeface="Times New Roman"/>
                <a:cs typeface="Times New Roman"/>
                <a:sym typeface="Times New Roman"/>
              </a:rPr>
              <a:t> </a:t>
            </a:r>
            <a:r>
              <a:rPr lang="en-US" sz="1600" i="0" u="none" strike="noStrike" cap="none" dirty="0" err="1">
                <a:solidFill>
                  <a:schemeClr val="dk1"/>
                </a:solidFill>
                <a:latin typeface="Times New Roman"/>
                <a:ea typeface="Times New Roman"/>
                <a:cs typeface="Times New Roman"/>
                <a:sym typeface="Times New Roman"/>
              </a:rPr>
              <a:t>quảng</a:t>
            </a:r>
            <a:r>
              <a:rPr lang="en-US" sz="1600" i="0" u="none" strike="noStrike" cap="none" dirty="0">
                <a:solidFill>
                  <a:schemeClr val="dk1"/>
                </a:solidFill>
                <a:latin typeface="Times New Roman"/>
                <a:ea typeface="Times New Roman"/>
                <a:cs typeface="Times New Roman"/>
                <a:sym typeface="Times New Roman"/>
              </a:rPr>
              <a:t> </a:t>
            </a:r>
            <a:r>
              <a:rPr lang="en-US" sz="1600" i="0" u="none" strike="noStrike" cap="none" dirty="0" err="1">
                <a:solidFill>
                  <a:schemeClr val="dk1"/>
                </a:solidFill>
                <a:latin typeface="Times New Roman"/>
                <a:ea typeface="Times New Roman"/>
                <a:cs typeface="Times New Roman"/>
                <a:sym typeface="Times New Roman"/>
              </a:rPr>
              <a:t>ba</a:t>
            </a:r>
            <a:r>
              <a:rPr lang="en-US" sz="1600" i="0" u="none" strike="noStrike" cap="none" dirty="0">
                <a:solidFill>
                  <a:schemeClr val="dk1"/>
                </a:solidFill>
                <a:latin typeface="Times New Roman"/>
                <a:ea typeface="Times New Roman"/>
                <a:cs typeface="Times New Roman"/>
                <a:sym typeface="Times New Roman"/>
              </a:rPr>
              <a:t>́ </a:t>
            </a:r>
            <a:r>
              <a:rPr lang="en-US" sz="1600" i="0" u="none" strike="noStrike" cap="none" dirty="0" err="1">
                <a:solidFill>
                  <a:schemeClr val="dk1"/>
                </a:solidFill>
                <a:latin typeface="Times New Roman"/>
                <a:ea typeface="Times New Roman"/>
                <a:cs typeface="Times New Roman"/>
                <a:sym typeface="Times New Roman"/>
              </a:rPr>
              <a:t>hình</a:t>
            </a:r>
            <a:r>
              <a:rPr lang="en-US" sz="1600" i="0" u="none" strike="noStrike" cap="none" dirty="0">
                <a:solidFill>
                  <a:schemeClr val="dk1"/>
                </a:solidFill>
                <a:latin typeface="Times New Roman"/>
                <a:ea typeface="Times New Roman"/>
                <a:cs typeface="Times New Roman"/>
                <a:sym typeface="Times New Roman"/>
              </a:rPr>
              <a:t> </a:t>
            </a:r>
            <a:r>
              <a:rPr lang="en-US" sz="1600" i="0" u="none" strike="noStrike" cap="none" dirty="0" err="1">
                <a:solidFill>
                  <a:schemeClr val="dk1"/>
                </a:solidFill>
                <a:latin typeface="Times New Roman"/>
                <a:ea typeface="Times New Roman"/>
                <a:cs typeface="Times New Roman"/>
                <a:sym typeface="Times New Roman"/>
              </a:rPr>
              <a:t>ảnh</a:t>
            </a:r>
            <a:r>
              <a:rPr lang="en-US" sz="1600" i="0" u="none" strike="noStrike" cap="none" dirty="0">
                <a:solidFill>
                  <a:schemeClr val="dk1"/>
                </a:solidFill>
                <a:latin typeface="Times New Roman"/>
                <a:ea typeface="Times New Roman"/>
                <a:cs typeface="Times New Roman"/>
                <a:sym typeface="Times New Roman"/>
              </a:rPr>
              <a:t> </a:t>
            </a:r>
            <a:r>
              <a:rPr lang="en-US" sz="1600" i="0" u="none" strike="noStrike" cap="none" dirty="0" err="1">
                <a:solidFill>
                  <a:schemeClr val="dk1"/>
                </a:solidFill>
                <a:latin typeface="Times New Roman"/>
                <a:ea typeface="Times New Roman"/>
                <a:cs typeface="Times New Roman"/>
                <a:sym typeface="Times New Roman"/>
              </a:rPr>
              <a:t>va</a:t>
            </a:r>
            <a:r>
              <a:rPr lang="en-US" sz="1600" i="0" u="none" strike="noStrike" cap="none" dirty="0">
                <a:solidFill>
                  <a:schemeClr val="dk1"/>
                </a:solidFill>
                <a:latin typeface="Times New Roman"/>
                <a:ea typeface="Times New Roman"/>
                <a:cs typeface="Times New Roman"/>
                <a:sym typeface="Times New Roman"/>
              </a:rPr>
              <a:t>̀ </a:t>
            </a:r>
            <a:r>
              <a:rPr lang="en-US" sz="1600" i="0" u="none" strike="noStrike" cap="none" dirty="0" err="1">
                <a:solidFill>
                  <a:schemeClr val="dk1"/>
                </a:solidFill>
                <a:latin typeface="Times New Roman"/>
                <a:ea typeface="Times New Roman"/>
                <a:cs typeface="Times New Roman"/>
                <a:sym typeface="Times New Roman"/>
              </a:rPr>
              <a:t>thương</a:t>
            </a:r>
            <a:r>
              <a:rPr lang="en-US" sz="1600" i="0" u="none" strike="noStrike" cap="none" dirty="0">
                <a:solidFill>
                  <a:schemeClr val="dk1"/>
                </a:solidFill>
                <a:latin typeface="Times New Roman"/>
                <a:ea typeface="Times New Roman"/>
                <a:cs typeface="Times New Roman"/>
                <a:sym typeface="Times New Roman"/>
              </a:rPr>
              <a:t> </a:t>
            </a:r>
            <a:r>
              <a:rPr lang="en-US" sz="1600" i="0" u="none" strike="noStrike" cap="none" dirty="0" err="1">
                <a:solidFill>
                  <a:schemeClr val="dk1"/>
                </a:solidFill>
                <a:latin typeface="Times New Roman"/>
                <a:ea typeface="Times New Roman"/>
                <a:cs typeface="Times New Roman"/>
                <a:sym typeface="Times New Roman"/>
              </a:rPr>
              <a:t>hiệu</a:t>
            </a:r>
            <a:r>
              <a:rPr lang="en-US" sz="1600" i="0" u="none" strike="noStrike" cap="none" dirty="0">
                <a:solidFill>
                  <a:schemeClr val="dk1"/>
                </a:solidFill>
                <a:latin typeface="Times New Roman"/>
                <a:ea typeface="Times New Roman"/>
                <a:cs typeface="Times New Roman"/>
                <a:sym typeface="Times New Roman"/>
              </a:rPr>
              <a:t> </a:t>
            </a:r>
            <a:r>
              <a:rPr lang="en-US" sz="1600" i="0" u="none" strike="noStrike" cap="none" dirty="0" err="1">
                <a:solidFill>
                  <a:schemeClr val="dk1"/>
                </a:solidFill>
                <a:latin typeface="Times New Roman"/>
                <a:ea typeface="Times New Roman"/>
                <a:cs typeface="Times New Roman"/>
                <a:sym typeface="Times New Roman"/>
              </a:rPr>
              <a:t>cho</a:t>
            </a:r>
            <a:r>
              <a:rPr lang="en-US" sz="1600" i="0" u="none" strike="noStrike" cap="none" dirty="0">
                <a:solidFill>
                  <a:schemeClr val="dk1"/>
                </a:solidFill>
                <a:latin typeface="Times New Roman"/>
                <a:ea typeface="Times New Roman"/>
                <a:cs typeface="Times New Roman"/>
                <a:sym typeface="Times New Roman"/>
              </a:rPr>
              <a:t> </a:t>
            </a:r>
            <a:r>
              <a:rPr lang="en-US" sz="1600" i="0" u="none" strike="noStrike" cap="none" dirty="0" err="1">
                <a:solidFill>
                  <a:schemeClr val="dk1"/>
                </a:solidFill>
                <a:latin typeface="Times New Roman"/>
                <a:ea typeface="Times New Roman"/>
                <a:cs typeface="Times New Roman"/>
                <a:sym typeface="Times New Roman"/>
              </a:rPr>
              <a:t>nhãn</a:t>
            </a:r>
            <a:r>
              <a:rPr lang="en-US" sz="1600" i="0" u="none" strike="noStrike" cap="none" dirty="0">
                <a:solidFill>
                  <a:schemeClr val="dk1"/>
                </a:solidFill>
                <a:latin typeface="Times New Roman"/>
                <a:ea typeface="Times New Roman"/>
                <a:cs typeface="Times New Roman"/>
                <a:sym typeface="Times New Roman"/>
              </a:rPr>
              <a:t> </a:t>
            </a:r>
            <a:r>
              <a:rPr lang="en-US" sz="1600" i="0" u="none" strike="noStrike" cap="none" dirty="0" err="1">
                <a:solidFill>
                  <a:schemeClr val="dk1"/>
                </a:solidFill>
                <a:latin typeface="Times New Roman"/>
                <a:ea typeface="Times New Roman"/>
                <a:cs typeface="Times New Roman"/>
                <a:sym typeface="Times New Roman"/>
              </a:rPr>
              <a:t>hàng</a:t>
            </a:r>
            <a:r>
              <a:rPr lang="en-US" sz="1600" i="0" u="none" strike="noStrike" cap="none" dirty="0">
                <a:solidFill>
                  <a:schemeClr val="dk1"/>
                </a:solidFill>
                <a:latin typeface="Times New Roman"/>
                <a:ea typeface="Times New Roman"/>
                <a:cs typeface="Times New Roman"/>
                <a:sym typeface="Times New Roman"/>
              </a:rPr>
              <a:t>.</a:t>
            </a:r>
            <a:endParaRPr lang="vi-VN" sz="160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Các công nghệ sử dụng</a:t>
            </a:r>
            <a:endParaRPr dirty="0"/>
          </a:p>
        </p:txBody>
      </p:sp>
      <p:pic>
        <p:nvPicPr>
          <p:cNvPr id="5" name="Picture 4">
            <a:extLst>
              <a:ext uri="{FF2B5EF4-FFF2-40B4-BE49-F238E27FC236}">
                <a16:creationId xmlns:a16="http://schemas.microsoft.com/office/drawing/2014/main" id="{82EE2FEA-F74C-4211-ADEA-20492A86D0EA}"/>
              </a:ext>
            </a:extLst>
          </p:cNvPr>
          <p:cNvPicPr>
            <a:picLocks noChangeAspect="1"/>
          </p:cNvPicPr>
          <p:nvPr/>
        </p:nvPicPr>
        <p:blipFill>
          <a:blip r:embed="rId3"/>
          <a:stretch>
            <a:fillRect/>
          </a:stretch>
        </p:blipFill>
        <p:spPr>
          <a:xfrm>
            <a:off x="103239" y="1309138"/>
            <a:ext cx="4417142" cy="2648872"/>
          </a:xfrm>
          <a:prstGeom prst="rect">
            <a:avLst/>
          </a:prstGeom>
        </p:spPr>
      </p:pic>
      <p:pic>
        <p:nvPicPr>
          <p:cNvPr id="7" name="Picture 6">
            <a:extLst>
              <a:ext uri="{FF2B5EF4-FFF2-40B4-BE49-F238E27FC236}">
                <a16:creationId xmlns:a16="http://schemas.microsoft.com/office/drawing/2014/main" id="{01505B66-4B78-4862-BE1D-CD28B053BFEC}"/>
              </a:ext>
            </a:extLst>
          </p:cNvPr>
          <p:cNvPicPr>
            <a:picLocks noChangeAspect="1"/>
          </p:cNvPicPr>
          <p:nvPr/>
        </p:nvPicPr>
        <p:blipFill>
          <a:blip r:embed="rId4"/>
          <a:stretch>
            <a:fillRect/>
          </a:stretch>
        </p:blipFill>
        <p:spPr>
          <a:xfrm>
            <a:off x="4532497" y="1309138"/>
            <a:ext cx="4175782" cy="264887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73"/>
        <p:cNvGrpSpPr/>
        <p:nvPr/>
      </p:nvGrpSpPr>
      <p:grpSpPr>
        <a:xfrm>
          <a:off x="0" y="0"/>
          <a:ext cx="0" cy="0"/>
          <a:chOff x="0" y="0"/>
          <a:chExt cx="0" cy="0"/>
        </a:xfrm>
      </p:grpSpPr>
      <p:sp>
        <p:nvSpPr>
          <p:cNvPr id="2974" name="Google Shape;2974;p52"/>
          <p:cNvSpPr txBox="1">
            <a:spLocks noGrp="1"/>
          </p:cNvSpPr>
          <p:nvPr>
            <p:ph type="subTitle" idx="4"/>
          </p:nvPr>
        </p:nvSpPr>
        <p:spPr>
          <a:xfrm>
            <a:off x="3263001" y="2791515"/>
            <a:ext cx="2392162" cy="1732647"/>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20000"/>
              </a:lnSpc>
              <a:spcBef>
                <a:spcPts val="0"/>
              </a:spcBef>
              <a:spcAft>
                <a:spcPts val="0"/>
              </a:spcAft>
              <a:buClr>
                <a:srgbClr val="000000"/>
              </a:buClr>
              <a:buSzPts val="1600"/>
              <a:buFont typeface="Arial"/>
              <a:buNone/>
              <a:tabLst/>
              <a:defRPr/>
            </a:pPr>
            <a:r>
              <a:rPr kumimoji="0" lang="vi-VN" sz="1800" b="0" i="0" u="none" strike="noStrike" kern="0" cap="none" spc="0" normalizeH="0" baseline="0" noProof="0" dirty="0">
                <a:ln>
                  <a:noFill/>
                </a:ln>
                <a:solidFill>
                  <a:srgbClr val="404040"/>
                </a:solidFill>
                <a:effectLst/>
                <a:uLnTx/>
                <a:uFillTx/>
                <a:latin typeface="Calibri"/>
                <a:ea typeface="Calibri"/>
                <a:cs typeface="Calibri"/>
                <a:sym typeface="Calibri"/>
              </a:rPr>
              <a:t>Hỗ trợ mua hàng quy trình đặt hàng nhanh, và thông tin đơn hàng rõ rang</a:t>
            </a:r>
            <a:r>
              <a:rPr kumimoji="0" lang="en-US" sz="1800" b="0" i="0" u="none" strike="noStrike" kern="0" cap="none" spc="0" normalizeH="0" baseline="0" noProof="0" dirty="0">
                <a:ln>
                  <a:noFill/>
                </a:ln>
                <a:solidFill>
                  <a:srgbClr val="40404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404040"/>
                </a:solidFill>
                <a:effectLst/>
                <a:uLnTx/>
                <a:uFillTx/>
                <a:latin typeface="Calibri"/>
                <a:ea typeface="Calibri"/>
                <a:cs typeface="Calibri"/>
                <a:sym typeface="Calibri"/>
              </a:rPr>
              <a:t>thanh</a:t>
            </a:r>
            <a:r>
              <a:rPr kumimoji="0" lang="en-US" sz="1800" b="0" i="0" u="none" strike="noStrike" kern="0" cap="none" spc="0" normalizeH="0" baseline="0" noProof="0" dirty="0">
                <a:ln>
                  <a:noFill/>
                </a:ln>
                <a:solidFill>
                  <a:srgbClr val="40404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404040"/>
                </a:solidFill>
                <a:effectLst/>
                <a:uLnTx/>
                <a:uFillTx/>
                <a:latin typeface="Calibri"/>
                <a:ea typeface="Calibri"/>
                <a:cs typeface="Calibri"/>
                <a:sym typeface="Calibri"/>
              </a:rPr>
              <a:t>toán</a:t>
            </a:r>
            <a:r>
              <a:rPr kumimoji="0" lang="en-US" sz="1800" b="0" i="0" u="none" strike="noStrike" kern="0" cap="none" spc="0" normalizeH="0" baseline="0" noProof="0" dirty="0">
                <a:ln>
                  <a:noFill/>
                </a:ln>
                <a:solidFill>
                  <a:srgbClr val="40404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404040"/>
                </a:solidFill>
                <a:effectLst/>
                <a:uLnTx/>
                <a:uFillTx/>
                <a:latin typeface="Calibri"/>
                <a:ea typeface="Calibri"/>
                <a:cs typeface="Calibri"/>
                <a:sym typeface="Calibri"/>
              </a:rPr>
              <a:t>nhan</a:t>
            </a:r>
            <a:r>
              <a:rPr lang="en-US" sz="1800" dirty="0">
                <a:solidFill>
                  <a:srgbClr val="404040"/>
                </a:solidFill>
                <a:latin typeface="Calibri"/>
                <a:ea typeface="Calibri"/>
                <a:cs typeface="Calibri"/>
                <a:sym typeface="Calibri"/>
              </a:rPr>
              <a:t>h </a:t>
            </a:r>
            <a:r>
              <a:rPr lang="en-US" sz="1800" dirty="0" err="1">
                <a:solidFill>
                  <a:srgbClr val="404040"/>
                </a:solidFill>
                <a:latin typeface="Calibri"/>
                <a:ea typeface="Calibri"/>
                <a:cs typeface="Calibri"/>
                <a:sym typeface="Calibri"/>
              </a:rPr>
              <a:t>chóng</a:t>
            </a:r>
            <a:r>
              <a:rPr lang="en-US" sz="1800">
                <a:solidFill>
                  <a:srgbClr val="404040"/>
                </a:solidFill>
                <a:latin typeface="Calibri"/>
                <a:ea typeface="Calibri"/>
                <a:cs typeface="Calibri"/>
                <a:sym typeface="Calibri"/>
              </a:rPr>
              <a:t>.</a:t>
            </a:r>
            <a:endParaRPr kumimoji="0" lang="vi-VN"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975" name="Google Shape;2975;p52"/>
          <p:cNvSpPr txBox="1">
            <a:spLocks noGrp="1"/>
          </p:cNvSpPr>
          <p:nvPr>
            <p:ph type="subTitle" idx="5"/>
          </p:nvPr>
        </p:nvSpPr>
        <p:spPr>
          <a:xfrm>
            <a:off x="5791418" y="2055150"/>
            <a:ext cx="2658316" cy="67607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Quản lý website đối với người quản lý</a:t>
            </a:r>
            <a:endParaRPr sz="2000" dirty="0"/>
          </a:p>
        </p:txBody>
      </p:sp>
      <p:sp>
        <p:nvSpPr>
          <p:cNvPr id="2976" name="Google Shape;2976;p52"/>
          <p:cNvSpPr txBox="1">
            <a:spLocks noGrp="1"/>
          </p:cNvSpPr>
          <p:nvPr>
            <p:ph type="subTitle" idx="1"/>
          </p:nvPr>
        </p:nvSpPr>
        <p:spPr>
          <a:xfrm>
            <a:off x="694266" y="1967080"/>
            <a:ext cx="2398563" cy="85221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Sự tương tác với khách hàng</a:t>
            </a:r>
            <a:endParaRPr sz="2000" dirty="0"/>
          </a:p>
        </p:txBody>
      </p:sp>
      <p:sp>
        <p:nvSpPr>
          <p:cNvPr id="2977" name="Google Shape;2977;p52"/>
          <p:cNvSpPr txBox="1">
            <a:spLocks noGrp="1"/>
          </p:cNvSpPr>
          <p:nvPr>
            <p:ph type="subTitle" idx="3"/>
          </p:nvPr>
        </p:nvSpPr>
        <p:spPr>
          <a:xfrm>
            <a:off x="3124296" y="2011921"/>
            <a:ext cx="2512147" cy="9265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Mua </a:t>
            </a:r>
            <a:r>
              <a:rPr lang="en-US" sz="2000" dirty="0" err="1"/>
              <a:t>hàng</a:t>
            </a:r>
            <a:r>
              <a:rPr lang="en-US" sz="2000" dirty="0"/>
              <a:t>, </a:t>
            </a:r>
            <a:r>
              <a:rPr lang="en-US" sz="2000" dirty="0" err="1"/>
              <a:t>quản</a:t>
            </a:r>
            <a:r>
              <a:rPr lang="en-US" sz="2000" dirty="0"/>
              <a:t> </a:t>
            </a:r>
            <a:r>
              <a:rPr lang="en-US" sz="2000" dirty="0" err="1"/>
              <a:t>ly</a:t>
            </a:r>
            <a:r>
              <a:rPr lang="en-US" sz="2000" dirty="0"/>
              <a:t>́ </a:t>
            </a:r>
            <a:r>
              <a:rPr lang="en-US" sz="2000" dirty="0" err="1"/>
              <a:t>va</a:t>
            </a:r>
            <a:r>
              <a:rPr lang="en-US" sz="2000" dirty="0"/>
              <a:t>̀ </a:t>
            </a:r>
            <a:r>
              <a:rPr lang="en-US" sz="2000" dirty="0" err="1"/>
              <a:t>theo</a:t>
            </a:r>
            <a:r>
              <a:rPr lang="en-US" sz="2000" dirty="0"/>
              <a:t> </a:t>
            </a:r>
            <a:r>
              <a:rPr lang="en-US" sz="2000" dirty="0" err="1"/>
              <a:t>dõi</a:t>
            </a:r>
            <a:r>
              <a:rPr lang="en-US" sz="2000" dirty="0"/>
              <a:t> </a:t>
            </a:r>
            <a:r>
              <a:rPr lang="en-US" sz="2000" dirty="0" err="1"/>
              <a:t>đơn</a:t>
            </a:r>
            <a:r>
              <a:rPr lang="en-US" sz="2000" dirty="0"/>
              <a:t> </a:t>
            </a:r>
            <a:r>
              <a:rPr lang="en-US" sz="2000" dirty="0" err="1"/>
              <a:t>hàng</a:t>
            </a:r>
            <a:endParaRPr lang="en-US" sz="2000" dirty="0"/>
          </a:p>
        </p:txBody>
      </p:sp>
      <p:sp>
        <p:nvSpPr>
          <p:cNvPr id="2978" name="Google Shape;2978;p52"/>
          <p:cNvSpPr txBox="1">
            <a:spLocks noGrp="1"/>
          </p:cNvSpPr>
          <p:nvPr>
            <p:ph type="subTitle" idx="6"/>
          </p:nvPr>
        </p:nvSpPr>
        <p:spPr>
          <a:xfrm>
            <a:off x="5920687" y="2786493"/>
            <a:ext cx="2811469" cy="1870693"/>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20000"/>
              </a:lnSpc>
              <a:spcBef>
                <a:spcPts val="0"/>
              </a:spcBef>
              <a:spcAft>
                <a:spcPts val="0"/>
              </a:spcAft>
              <a:buClr>
                <a:srgbClr val="000000"/>
              </a:buClr>
              <a:buSzPts val="1600"/>
              <a:buFont typeface="Arial"/>
              <a:buNone/>
              <a:tabLst/>
              <a:defRPr/>
            </a:pPr>
            <a:r>
              <a:rPr kumimoji="0" lang="vi-VN" sz="1800" b="0" i="0" u="none" strike="noStrike" kern="0" cap="none" spc="0" normalizeH="0" baseline="0" noProof="0" dirty="0">
                <a:ln>
                  <a:noFill/>
                </a:ln>
                <a:solidFill>
                  <a:srgbClr val="404040"/>
                </a:solidFill>
                <a:effectLst/>
                <a:uLnTx/>
                <a:uFillTx/>
                <a:latin typeface="Calibri"/>
                <a:ea typeface="Calibri"/>
                <a:cs typeface="Calibri"/>
                <a:sym typeface="Calibri"/>
              </a:rPr>
              <a:t>Các chức năng quản lý: </a:t>
            </a:r>
            <a:r>
              <a:rPr lang="en-US" sz="1800" dirty="0">
                <a:solidFill>
                  <a:srgbClr val="404040"/>
                </a:solidFill>
                <a:latin typeface="Calibri"/>
                <a:ea typeface="Calibri"/>
                <a:cs typeface="Calibri"/>
                <a:sym typeface="Calibri"/>
              </a:rPr>
              <a:t>S</a:t>
            </a:r>
            <a:r>
              <a:rPr kumimoji="0" lang="vi-VN" sz="1800" b="0" i="0" u="none" strike="noStrike" kern="0" cap="none" spc="0" normalizeH="0" baseline="0" noProof="0" dirty="0">
                <a:ln>
                  <a:noFill/>
                </a:ln>
                <a:solidFill>
                  <a:srgbClr val="404040"/>
                </a:solidFill>
                <a:effectLst/>
                <a:uLnTx/>
                <a:uFillTx/>
                <a:latin typeface="Calibri"/>
                <a:ea typeface="Calibri"/>
                <a:cs typeface="Calibri"/>
                <a:sym typeface="Calibri"/>
              </a:rPr>
              <a:t>ản phẩm,</a:t>
            </a:r>
            <a:r>
              <a:rPr kumimoji="0" lang="en-US" sz="1800" b="0" i="0" u="none" strike="noStrike" kern="0" cap="none" spc="0" normalizeH="0" baseline="0" noProof="0" dirty="0">
                <a:ln>
                  <a:noFill/>
                </a:ln>
                <a:solidFill>
                  <a:srgbClr val="40404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404040"/>
                </a:solidFill>
                <a:effectLst/>
                <a:uLnTx/>
                <a:uFillTx/>
                <a:latin typeface="Calibri"/>
                <a:ea typeface="Calibri"/>
                <a:cs typeface="Calibri"/>
                <a:sym typeface="Calibri"/>
              </a:rPr>
              <a:t>Danh</a:t>
            </a:r>
            <a:r>
              <a:rPr kumimoji="0" lang="en-US" sz="1800" b="0" i="0" u="none" strike="noStrike" kern="0" cap="none" spc="0" normalizeH="0" baseline="0" noProof="0" dirty="0">
                <a:ln>
                  <a:noFill/>
                </a:ln>
                <a:solidFill>
                  <a:srgbClr val="40404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404040"/>
                </a:solidFill>
                <a:effectLst/>
                <a:uLnTx/>
                <a:uFillTx/>
                <a:latin typeface="Calibri"/>
                <a:ea typeface="Calibri"/>
                <a:cs typeface="Calibri"/>
                <a:sym typeface="Calibri"/>
              </a:rPr>
              <a:t>mục</a:t>
            </a:r>
            <a:r>
              <a:rPr kumimoji="0" lang="vi-VN" sz="1800" b="0" i="0" u="none" strike="noStrike" kern="0" cap="none" spc="0" normalizeH="0" baseline="0" noProof="0" dirty="0">
                <a:ln>
                  <a:noFill/>
                </a:ln>
                <a:solidFill>
                  <a:srgbClr val="404040"/>
                </a:solidFill>
                <a:effectLst/>
                <a:uLnTx/>
                <a:uFillTx/>
                <a:latin typeface="Calibri"/>
                <a:ea typeface="Calibri"/>
                <a:cs typeface="Calibri"/>
                <a:sym typeface="Calibri"/>
              </a:rPr>
              <a:t> Sản phẩm, Tin tức, Slider, Đơn hàng,</a:t>
            </a:r>
            <a:r>
              <a:rPr kumimoji="0" lang="en-US" sz="1800" b="0" i="0" u="none" strike="noStrike" kern="0" cap="none" spc="0" normalizeH="0" baseline="0" noProof="0" dirty="0">
                <a:ln>
                  <a:noFill/>
                </a:ln>
                <a:solidFill>
                  <a:srgbClr val="404040"/>
                </a:solidFill>
                <a:effectLst/>
                <a:uLnTx/>
                <a:uFillTx/>
                <a:latin typeface="Calibri"/>
                <a:ea typeface="Calibri"/>
                <a:cs typeface="Calibri"/>
                <a:sym typeface="Calibri"/>
              </a:rPr>
              <a:t> </a:t>
            </a:r>
            <a:r>
              <a:rPr kumimoji="0" lang="vi-VN" sz="1800" b="0" i="0" u="none" strike="noStrike" kern="0" cap="none" spc="0" normalizeH="0" baseline="0" noProof="0" dirty="0">
                <a:ln>
                  <a:noFill/>
                </a:ln>
                <a:solidFill>
                  <a:srgbClr val="404040"/>
                </a:solidFill>
                <a:effectLst/>
                <a:uLnTx/>
                <a:uFillTx/>
                <a:latin typeface="Calibri"/>
                <a:ea typeface="Calibri"/>
                <a:cs typeface="Calibri"/>
                <a:sym typeface="Calibri"/>
              </a:rPr>
              <a:t>Khách hàng, Thống kê…v..v</a:t>
            </a:r>
            <a:endParaRPr kumimoji="0" lang="vi-VN" sz="1800" b="0" i="0" u="none" strike="noStrike" kern="0" cap="none" spc="0" normalizeH="0" baseline="0" noProof="0" dirty="0">
              <a:ln>
                <a:noFill/>
              </a:ln>
              <a:solidFill>
                <a:srgbClr val="000000"/>
              </a:solidFill>
              <a:effectLst/>
              <a:uLnTx/>
              <a:uFillTx/>
              <a:latin typeface="Arial"/>
              <a:ea typeface="Arial"/>
              <a:cs typeface="Arial"/>
              <a:sym typeface="Arial"/>
            </a:endParaRPr>
          </a:p>
          <a:p>
            <a:pPr marL="0" lvl="0" indent="0" algn="ctr" rtl="0">
              <a:spcBef>
                <a:spcPts val="0"/>
              </a:spcBef>
              <a:spcAft>
                <a:spcPts val="0"/>
              </a:spcAft>
              <a:buNone/>
            </a:pPr>
            <a:endParaRPr dirty="0">
              <a:latin typeface="Barlow Semi Condensed"/>
              <a:ea typeface="Barlow Semi Condensed"/>
              <a:cs typeface="Barlow Semi Condensed"/>
              <a:sym typeface="Barlow Semi Condensed"/>
            </a:endParaRPr>
          </a:p>
        </p:txBody>
      </p:sp>
      <p:sp>
        <p:nvSpPr>
          <p:cNvPr id="2979" name="Google Shape;2979;p52"/>
          <p:cNvSpPr txBox="1">
            <a:spLocks noGrp="1"/>
          </p:cNvSpPr>
          <p:nvPr>
            <p:ph type="subTitle" idx="2"/>
          </p:nvPr>
        </p:nvSpPr>
        <p:spPr>
          <a:xfrm>
            <a:off x="726226" y="2791515"/>
            <a:ext cx="2271251" cy="1280758"/>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20000"/>
              </a:lnSpc>
              <a:spcBef>
                <a:spcPts val="0"/>
              </a:spcBef>
              <a:spcAft>
                <a:spcPts val="0"/>
              </a:spcAft>
              <a:buClr>
                <a:srgbClr val="000000"/>
              </a:buClr>
              <a:buSzPts val="1600"/>
              <a:buFont typeface="Arial"/>
              <a:buNone/>
              <a:tabLst/>
              <a:defRPr/>
            </a:pPr>
            <a:r>
              <a:rPr kumimoji="0" lang="en-US" sz="1800" b="0" i="0" u="none" strike="noStrike" kern="0" cap="none" spc="0" normalizeH="0" baseline="0" noProof="0" dirty="0" err="1">
                <a:ln>
                  <a:noFill/>
                </a:ln>
                <a:solidFill>
                  <a:srgbClr val="404040"/>
                </a:solidFill>
                <a:effectLst/>
                <a:uLnTx/>
                <a:uFillTx/>
                <a:latin typeface="Calibri"/>
                <a:ea typeface="Calibri"/>
                <a:cs typeface="Calibri"/>
                <a:sym typeface="Calibri"/>
              </a:rPr>
              <a:t>Tìm</a:t>
            </a:r>
            <a:r>
              <a:rPr kumimoji="0" lang="en-US" sz="1800" b="0" i="0" u="none" strike="noStrike" kern="0" cap="none" spc="0" normalizeH="0" baseline="0" noProof="0" dirty="0">
                <a:ln>
                  <a:noFill/>
                </a:ln>
                <a:solidFill>
                  <a:srgbClr val="40404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404040"/>
                </a:solidFill>
                <a:effectLst/>
                <a:uLnTx/>
                <a:uFillTx/>
                <a:latin typeface="Calibri"/>
                <a:ea typeface="Calibri"/>
                <a:cs typeface="Calibri"/>
                <a:sym typeface="Calibri"/>
              </a:rPr>
              <a:t>kiếm</a:t>
            </a:r>
            <a:r>
              <a:rPr kumimoji="0" lang="en-US" sz="1800" b="0" i="0" u="none" strike="noStrike" kern="0" cap="none" spc="0" normalizeH="0" baseline="0" noProof="0" dirty="0">
                <a:ln>
                  <a:noFill/>
                </a:ln>
                <a:solidFill>
                  <a:srgbClr val="40404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404040"/>
                </a:solidFill>
                <a:effectLst/>
                <a:uLnTx/>
                <a:uFillTx/>
                <a:latin typeface="Calibri"/>
                <a:ea typeface="Calibri"/>
                <a:cs typeface="Calibri"/>
                <a:sym typeface="Calibri"/>
              </a:rPr>
              <a:t>sản</a:t>
            </a:r>
            <a:r>
              <a:rPr kumimoji="0" lang="en-US" sz="1800" b="0" i="0" u="none" strike="noStrike" kern="0" cap="none" spc="0" normalizeH="0" baseline="0" noProof="0" dirty="0">
                <a:ln>
                  <a:noFill/>
                </a:ln>
                <a:solidFill>
                  <a:srgbClr val="404040"/>
                </a:solidFill>
                <a:effectLst/>
                <a:uLnTx/>
                <a:uFillTx/>
                <a:latin typeface="Calibri"/>
                <a:ea typeface="Calibri"/>
                <a:cs typeface="Calibri"/>
                <a:sym typeface="Calibri"/>
              </a:rPr>
              <a:t> </a:t>
            </a:r>
            <a:r>
              <a:rPr lang="en-US" sz="1800" dirty="0" err="1">
                <a:solidFill>
                  <a:srgbClr val="404040"/>
                </a:solidFill>
                <a:latin typeface="Calibri"/>
                <a:ea typeface="Calibri"/>
                <a:cs typeface="Calibri"/>
                <a:sym typeface="Calibri"/>
              </a:rPr>
              <a:t>phẩm</a:t>
            </a:r>
            <a:r>
              <a:rPr kumimoji="0" lang="en-US" sz="1800" b="0" i="0" u="none" strike="noStrike" kern="0" cap="none" spc="0" normalizeH="0" baseline="0" noProof="0" dirty="0">
                <a:ln>
                  <a:noFill/>
                </a:ln>
                <a:solidFill>
                  <a:srgbClr val="40404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404040"/>
                </a:solidFill>
                <a:effectLst/>
                <a:uLnTx/>
                <a:uFillTx/>
                <a:latin typeface="Calibri"/>
                <a:ea typeface="Calibri"/>
                <a:cs typeface="Calibri"/>
                <a:sym typeface="Calibri"/>
              </a:rPr>
              <a:t>dễ</a:t>
            </a:r>
            <a:r>
              <a:rPr kumimoji="0" lang="en-US" sz="1800" b="0" i="0" u="none" strike="noStrike" kern="0" cap="none" spc="0" normalizeH="0" baseline="0" noProof="0" dirty="0">
                <a:ln>
                  <a:noFill/>
                </a:ln>
                <a:solidFill>
                  <a:srgbClr val="40404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404040"/>
                </a:solidFill>
                <a:effectLst/>
                <a:uLnTx/>
                <a:uFillTx/>
                <a:latin typeface="Calibri"/>
                <a:ea typeface="Calibri"/>
                <a:cs typeface="Calibri"/>
                <a:sym typeface="Calibri"/>
              </a:rPr>
              <a:t>dàng</a:t>
            </a:r>
            <a:r>
              <a:rPr kumimoji="0" lang="en-US" sz="1800" b="0" i="0" u="none" strike="noStrike" kern="0" cap="none" spc="0" normalizeH="0" baseline="0" noProof="0" dirty="0">
                <a:ln>
                  <a:noFill/>
                </a:ln>
                <a:solidFill>
                  <a:srgbClr val="40404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404040"/>
                </a:solidFill>
                <a:effectLst/>
                <a:uLnTx/>
                <a:uFillTx/>
                <a:latin typeface="Calibri"/>
                <a:ea typeface="Calibri"/>
                <a:cs typeface="Calibri"/>
                <a:sym typeface="Calibri"/>
              </a:rPr>
              <a:t>với</a:t>
            </a:r>
            <a:r>
              <a:rPr kumimoji="0" lang="en-US" sz="1800" b="0" i="0" u="none" strike="noStrike" kern="0" cap="none" spc="0" normalizeH="0" baseline="0" noProof="0" dirty="0">
                <a:ln>
                  <a:noFill/>
                </a:ln>
                <a:solidFill>
                  <a:srgbClr val="40404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404040"/>
                </a:solidFill>
                <a:effectLst/>
                <a:uLnTx/>
                <a:uFillTx/>
                <a:latin typeface="Calibri"/>
                <a:ea typeface="Calibri"/>
                <a:cs typeface="Calibri"/>
                <a:sym typeface="Calibri"/>
              </a:rPr>
              <a:t>tính</a:t>
            </a:r>
            <a:r>
              <a:rPr kumimoji="0" lang="en-US" sz="1800" b="0" i="0" u="none" strike="noStrike" kern="0" cap="none" spc="0" normalizeH="0" baseline="0" noProof="0" dirty="0">
                <a:ln>
                  <a:noFill/>
                </a:ln>
                <a:solidFill>
                  <a:srgbClr val="40404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404040"/>
                </a:solidFill>
                <a:effectLst/>
                <a:uLnTx/>
                <a:uFillTx/>
                <a:latin typeface="Calibri"/>
                <a:ea typeface="Calibri"/>
                <a:cs typeface="Calibri"/>
                <a:sym typeface="Calibri"/>
              </a:rPr>
              <a:t>năng</a:t>
            </a:r>
            <a:r>
              <a:rPr kumimoji="0" lang="en-US" sz="1800" b="0" i="0" u="none" strike="noStrike" kern="0" cap="none" spc="0" normalizeH="0" baseline="0" noProof="0" dirty="0">
                <a:ln>
                  <a:noFill/>
                </a:ln>
                <a:solidFill>
                  <a:srgbClr val="40404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404040"/>
                </a:solidFill>
                <a:effectLst/>
                <a:uLnTx/>
                <a:uFillTx/>
                <a:latin typeface="Calibri"/>
                <a:ea typeface="Calibri"/>
                <a:cs typeface="Calibri"/>
                <a:sym typeface="Calibri"/>
              </a:rPr>
              <a:t>tìm</a:t>
            </a:r>
            <a:r>
              <a:rPr kumimoji="0" lang="en-US" sz="1800" b="0" i="0" u="none" strike="noStrike" kern="0" cap="none" spc="0" normalizeH="0" baseline="0" noProof="0" dirty="0">
                <a:ln>
                  <a:noFill/>
                </a:ln>
                <a:solidFill>
                  <a:srgbClr val="40404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404040"/>
                </a:solidFill>
                <a:effectLst/>
                <a:uLnTx/>
                <a:uFillTx/>
                <a:latin typeface="Calibri"/>
                <a:ea typeface="Calibri"/>
                <a:cs typeface="Calibri"/>
                <a:sym typeface="Calibri"/>
              </a:rPr>
              <a:t>kiếm</a:t>
            </a:r>
            <a:r>
              <a:rPr kumimoji="0" lang="en-US" sz="1800" b="0" i="0" u="none" strike="noStrike" kern="0" cap="none" spc="0" normalizeH="0" baseline="0" noProof="0" dirty="0">
                <a:ln>
                  <a:noFill/>
                </a:ln>
                <a:solidFill>
                  <a:srgbClr val="40404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404040"/>
                </a:solidFill>
                <a:effectLst/>
                <a:uLnTx/>
                <a:uFillTx/>
                <a:latin typeface="Calibri"/>
                <a:ea typeface="Calibri"/>
                <a:cs typeface="Calibri"/>
                <a:sym typeface="Calibri"/>
              </a:rPr>
              <a:t>lọc</a:t>
            </a:r>
            <a:r>
              <a:rPr kumimoji="0" lang="en-US" sz="1800" b="0" i="0" u="none" strike="noStrike" kern="0" cap="none" spc="0" normalizeH="0" baseline="0" noProof="0" dirty="0">
                <a:ln>
                  <a:noFill/>
                </a:ln>
                <a:solidFill>
                  <a:srgbClr val="40404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404040"/>
                </a:solidFill>
                <a:effectLst/>
                <a:uLnTx/>
                <a:uFillTx/>
                <a:latin typeface="Calibri"/>
                <a:ea typeface="Calibri"/>
                <a:cs typeface="Calibri"/>
                <a:sym typeface="Calibri"/>
              </a:rPr>
              <a:t>theo</a:t>
            </a:r>
            <a:r>
              <a:rPr kumimoji="0" lang="en-US" sz="1800" b="0" i="0" u="none" strike="noStrike" kern="0" cap="none" spc="0" normalizeH="0" baseline="0" noProof="0" dirty="0">
                <a:ln>
                  <a:noFill/>
                </a:ln>
                <a:solidFill>
                  <a:srgbClr val="40404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404040"/>
                </a:solidFill>
                <a:effectLst/>
                <a:uLnTx/>
                <a:uFillTx/>
                <a:latin typeface="Calibri"/>
                <a:ea typeface="Calibri"/>
                <a:cs typeface="Calibri"/>
                <a:sym typeface="Calibri"/>
              </a:rPr>
              <a:t>yêu</a:t>
            </a:r>
            <a:r>
              <a:rPr kumimoji="0" lang="en-US" sz="1800" b="0" i="0" u="none" strike="noStrike" kern="0" cap="none" spc="0" normalizeH="0" baseline="0" noProof="0" dirty="0">
                <a:ln>
                  <a:noFill/>
                </a:ln>
                <a:solidFill>
                  <a:srgbClr val="40404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404040"/>
                </a:solidFill>
                <a:effectLst/>
                <a:uLnTx/>
                <a:uFillTx/>
                <a:latin typeface="Calibri"/>
                <a:ea typeface="Calibri"/>
                <a:cs typeface="Calibri"/>
                <a:sym typeface="Calibri"/>
              </a:rPr>
              <a:t>cầu</a:t>
            </a:r>
            <a:r>
              <a:rPr kumimoji="0" lang="en-US" sz="1800" b="0" i="0" u="none" strike="noStrike" kern="0" cap="none" spc="0" normalizeH="0" baseline="0" noProof="0" dirty="0">
                <a:ln>
                  <a:noFill/>
                </a:ln>
                <a:solidFill>
                  <a:srgbClr val="40404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404040"/>
                </a:solidFill>
                <a:effectLst/>
                <a:uLnTx/>
                <a:uFillTx/>
                <a:latin typeface="Calibri"/>
                <a:ea typeface="Calibri"/>
                <a:cs typeface="Calibri"/>
                <a:sym typeface="Calibri"/>
              </a:rPr>
              <a:t>của</a:t>
            </a:r>
            <a:r>
              <a:rPr kumimoji="0" lang="en-US" sz="1800" b="0" i="0" u="none" strike="noStrike" kern="0" cap="none" spc="0" normalizeH="0" baseline="0" noProof="0" dirty="0">
                <a:ln>
                  <a:noFill/>
                </a:ln>
                <a:solidFill>
                  <a:srgbClr val="40404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404040"/>
                </a:solidFill>
                <a:effectLst/>
                <a:uLnTx/>
                <a:uFillTx/>
                <a:latin typeface="Calibri"/>
                <a:ea typeface="Calibri"/>
                <a:cs typeface="Calibri"/>
                <a:sym typeface="Calibri"/>
              </a:rPr>
              <a:t>khách</a:t>
            </a:r>
            <a:r>
              <a:rPr kumimoji="0" lang="en-US" sz="1800" b="0" i="0" u="none" strike="noStrike" kern="0" cap="none" spc="0" normalizeH="0" baseline="0" noProof="0" dirty="0">
                <a:ln>
                  <a:noFill/>
                </a:ln>
                <a:solidFill>
                  <a:srgbClr val="40404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404040"/>
                </a:solidFill>
                <a:effectLst/>
                <a:uLnTx/>
                <a:uFillTx/>
                <a:latin typeface="Calibri"/>
                <a:ea typeface="Calibri"/>
                <a:cs typeface="Calibri"/>
                <a:sym typeface="Calibri"/>
              </a:rPr>
              <a:t>hàng</a:t>
            </a:r>
            <a:r>
              <a:rPr kumimoji="0" lang="en-US" sz="1800" b="0" i="0" u="none" strike="noStrike" kern="0" cap="none" spc="0" normalizeH="0" baseline="0" noProof="0" dirty="0">
                <a:ln>
                  <a:noFill/>
                </a:ln>
                <a:solidFill>
                  <a:srgbClr val="404040"/>
                </a:solidFill>
                <a:effectLst/>
                <a:uLnTx/>
                <a:uFillTx/>
                <a:latin typeface="Calibri"/>
                <a:ea typeface="Calibri"/>
                <a:cs typeface="Calibri"/>
                <a:sym typeface="Calibri"/>
              </a:rPr>
              <a:t>.</a:t>
            </a:r>
            <a:endParaRPr kumimoji="0" lang="en-US"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980" name="Google Shape;2980;p52"/>
          <p:cNvSpPr txBox="1">
            <a:spLocks noGrp="1"/>
          </p:cNvSpPr>
          <p:nvPr>
            <p:ph type="title"/>
          </p:nvPr>
        </p:nvSpPr>
        <p:spPr>
          <a:xfrm>
            <a:off x="2032838" y="338328"/>
            <a:ext cx="4020634"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Mục tiêu đề tài</a:t>
            </a:r>
            <a:endParaRPr dirty="0"/>
          </a:p>
        </p:txBody>
      </p:sp>
      <p:sp>
        <p:nvSpPr>
          <p:cNvPr id="2981" name="Google Shape;2981;p52"/>
          <p:cNvSpPr/>
          <p:nvPr/>
        </p:nvSpPr>
        <p:spPr>
          <a:xfrm>
            <a:off x="5282685" y="456235"/>
            <a:ext cx="343530" cy="340186"/>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33" name="Google Shape;777;p11">
            <a:extLst>
              <a:ext uri="{FF2B5EF4-FFF2-40B4-BE49-F238E27FC236}">
                <a16:creationId xmlns:a16="http://schemas.microsoft.com/office/drawing/2014/main" id="{AC7E7532-6CA3-44A1-97D6-2EB91D747AB4}"/>
              </a:ext>
            </a:extLst>
          </p:cNvPr>
          <p:cNvGrpSpPr/>
          <p:nvPr/>
        </p:nvGrpSpPr>
        <p:grpSpPr>
          <a:xfrm>
            <a:off x="1597620" y="1378201"/>
            <a:ext cx="430673" cy="509760"/>
            <a:chOff x="6595560" y="1087200"/>
            <a:chExt cx="348840" cy="507960"/>
          </a:xfrm>
          <a:solidFill>
            <a:schemeClr val="tx1"/>
          </a:solidFill>
        </p:grpSpPr>
        <p:sp>
          <p:nvSpPr>
            <p:cNvPr id="34" name="Google Shape;778;p11">
              <a:extLst>
                <a:ext uri="{FF2B5EF4-FFF2-40B4-BE49-F238E27FC236}">
                  <a16:creationId xmlns:a16="http://schemas.microsoft.com/office/drawing/2014/main" id="{AAE1E5CF-60E1-4F8D-B292-D8C86C2508C3}"/>
                </a:ext>
              </a:extLst>
            </p:cNvPr>
            <p:cNvSpPr/>
            <p:nvPr/>
          </p:nvSpPr>
          <p:spPr>
            <a:xfrm>
              <a:off x="6595560" y="1087200"/>
              <a:ext cx="348840" cy="507960"/>
            </a:xfrm>
            <a:custGeom>
              <a:avLst/>
              <a:gdLst/>
              <a:ahLst/>
              <a:cxnLst/>
              <a:rect l="l" t="t" r="r" b="b"/>
              <a:pathLst>
                <a:path w="88" h="128" extrusionOk="0">
                  <a:moveTo>
                    <a:pt x="44" y="0"/>
                  </a:moveTo>
                  <a:cubicBezTo>
                    <a:pt x="20" y="0"/>
                    <a:pt x="0" y="19"/>
                    <a:pt x="0" y="44"/>
                  </a:cubicBezTo>
                  <a:cubicBezTo>
                    <a:pt x="0" y="60"/>
                    <a:pt x="15" y="77"/>
                    <a:pt x="20" y="92"/>
                  </a:cubicBezTo>
                  <a:cubicBezTo>
                    <a:pt x="28" y="114"/>
                    <a:pt x="27" y="128"/>
                    <a:pt x="44" y="128"/>
                  </a:cubicBezTo>
                  <a:cubicBezTo>
                    <a:pt x="61" y="128"/>
                    <a:pt x="60" y="114"/>
                    <a:pt x="68" y="92"/>
                  </a:cubicBezTo>
                  <a:cubicBezTo>
                    <a:pt x="73" y="77"/>
                    <a:pt x="88" y="60"/>
                    <a:pt x="88" y="44"/>
                  </a:cubicBezTo>
                  <a:cubicBezTo>
                    <a:pt x="88" y="19"/>
                    <a:pt x="68" y="0"/>
                    <a:pt x="44" y="0"/>
                  </a:cubicBezTo>
                  <a:close/>
                  <a:moveTo>
                    <a:pt x="55" y="109"/>
                  </a:moveTo>
                  <a:cubicBezTo>
                    <a:pt x="35" y="111"/>
                    <a:pt x="35" y="111"/>
                    <a:pt x="35" y="111"/>
                  </a:cubicBezTo>
                  <a:cubicBezTo>
                    <a:pt x="34" y="109"/>
                    <a:pt x="33" y="107"/>
                    <a:pt x="32" y="103"/>
                  </a:cubicBezTo>
                  <a:cubicBezTo>
                    <a:pt x="32" y="103"/>
                    <a:pt x="32" y="103"/>
                    <a:pt x="32" y="103"/>
                  </a:cubicBezTo>
                  <a:cubicBezTo>
                    <a:pt x="57" y="100"/>
                    <a:pt x="57" y="100"/>
                    <a:pt x="57" y="100"/>
                  </a:cubicBezTo>
                  <a:cubicBezTo>
                    <a:pt x="57" y="101"/>
                    <a:pt x="56" y="103"/>
                    <a:pt x="56" y="104"/>
                  </a:cubicBezTo>
                  <a:cubicBezTo>
                    <a:pt x="55" y="106"/>
                    <a:pt x="55" y="107"/>
                    <a:pt x="55" y="109"/>
                  </a:cubicBezTo>
                  <a:close/>
                  <a:moveTo>
                    <a:pt x="31" y="99"/>
                  </a:moveTo>
                  <a:cubicBezTo>
                    <a:pt x="30" y="97"/>
                    <a:pt x="30" y="94"/>
                    <a:pt x="29" y="92"/>
                  </a:cubicBezTo>
                  <a:cubicBezTo>
                    <a:pt x="60" y="92"/>
                    <a:pt x="60" y="92"/>
                    <a:pt x="60" y="92"/>
                  </a:cubicBezTo>
                  <a:cubicBezTo>
                    <a:pt x="59" y="93"/>
                    <a:pt x="59" y="95"/>
                    <a:pt x="58" y="96"/>
                  </a:cubicBezTo>
                  <a:lnTo>
                    <a:pt x="31" y="99"/>
                  </a:lnTo>
                  <a:close/>
                  <a:moveTo>
                    <a:pt x="44" y="120"/>
                  </a:moveTo>
                  <a:cubicBezTo>
                    <a:pt x="40" y="120"/>
                    <a:pt x="38" y="119"/>
                    <a:pt x="36" y="115"/>
                  </a:cubicBezTo>
                  <a:cubicBezTo>
                    <a:pt x="53" y="113"/>
                    <a:pt x="53" y="113"/>
                    <a:pt x="53" y="113"/>
                  </a:cubicBezTo>
                  <a:cubicBezTo>
                    <a:pt x="51" y="119"/>
                    <a:pt x="49" y="120"/>
                    <a:pt x="44" y="120"/>
                  </a:cubicBezTo>
                  <a:close/>
                  <a:moveTo>
                    <a:pt x="63" y="84"/>
                  </a:moveTo>
                  <a:cubicBezTo>
                    <a:pt x="26" y="84"/>
                    <a:pt x="26" y="84"/>
                    <a:pt x="26" y="84"/>
                  </a:cubicBezTo>
                  <a:cubicBezTo>
                    <a:pt x="24" y="79"/>
                    <a:pt x="21" y="75"/>
                    <a:pt x="19" y="71"/>
                  </a:cubicBezTo>
                  <a:cubicBezTo>
                    <a:pt x="14" y="62"/>
                    <a:pt x="8" y="52"/>
                    <a:pt x="8" y="44"/>
                  </a:cubicBezTo>
                  <a:cubicBezTo>
                    <a:pt x="8" y="24"/>
                    <a:pt x="24" y="8"/>
                    <a:pt x="44" y="8"/>
                  </a:cubicBezTo>
                  <a:cubicBezTo>
                    <a:pt x="64" y="8"/>
                    <a:pt x="80" y="24"/>
                    <a:pt x="80" y="44"/>
                  </a:cubicBezTo>
                  <a:cubicBezTo>
                    <a:pt x="80" y="52"/>
                    <a:pt x="75" y="62"/>
                    <a:pt x="70" y="71"/>
                  </a:cubicBezTo>
                  <a:cubicBezTo>
                    <a:pt x="67" y="75"/>
                    <a:pt x="65" y="80"/>
                    <a:pt x="63" y="84"/>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779;p11">
              <a:extLst>
                <a:ext uri="{FF2B5EF4-FFF2-40B4-BE49-F238E27FC236}">
                  <a16:creationId xmlns:a16="http://schemas.microsoft.com/office/drawing/2014/main" id="{F3E4D16A-BA4E-4453-A01E-8CB42F0D03F6}"/>
                </a:ext>
              </a:extLst>
            </p:cNvPr>
            <p:cNvSpPr/>
            <p:nvPr/>
          </p:nvSpPr>
          <p:spPr>
            <a:xfrm>
              <a:off x="6674400" y="1166040"/>
              <a:ext cx="101880" cy="103680"/>
            </a:xfrm>
            <a:custGeom>
              <a:avLst/>
              <a:gdLst/>
              <a:ahLst/>
              <a:cxnLst/>
              <a:rect l="l" t="t" r="r" b="b"/>
              <a:pathLst>
                <a:path w="26" h="26" extrusionOk="0">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 name="Google Shape;772;p11">
            <a:extLst>
              <a:ext uri="{FF2B5EF4-FFF2-40B4-BE49-F238E27FC236}">
                <a16:creationId xmlns:a16="http://schemas.microsoft.com/office/drawing/2014/main" id="{30A8A1A9-3432-4D1D-B7FE-CF5AB7851335}"/>
              </a:ext>
            </a:extLst>
          </p:cNvPr>
          <p:cNvGrpSpPr/>
          <p:nvPr/>
        </p:nvGrpSpPr>
        <p:grpSpPr>
          <a:xfrm>
            <a:off x="4063930" y="1364242"/>
            <a:ext cx="507960" cy="509760"/>
            <a:chOff x="6516000" y="3775320"/>
            <a:chExt cx="507960" cy="509760"/>
          </a:xfrm>
          <a:solidFill>
            <a:schemeClr val="tx1"/>
          </a:solidFill>
        </p:grpSpPr>
        <p:sp>
          <p:nvSpPr>
            <p:cNvPr id="49" name="Google Shape;773;p11">
              <a:extLst>
                <a:ext uri="{FF2B5EF4-FFF2-40B4-BE49-F238E27FC236}">
                  <a16:creationId xmlns:a16="http://schemas.microsoft.com/office/drawing/2014/main" id="{B960145A-5C84-4D47-8533-96C43CC98667}"/>
                </a:ext>
              </a:extLst>
            </p:cNvPr>
            <p:cNvSpPr/>
            <p:nvPr/>
          </p:nvSpPr>
          <p:spPr>
            <a:xfrm>
              <a:off x="6516000" y="3775320"/>
              <a:ext cx="507960" cy="509760"/>
            </a:xfrm>
            <a:custGeom>
              <a:avLst/>
              <a:gdLst/>
              <a:ahLst/>
              <a:cxnLst/>
              <a:rect l="l" t="t" r="r" b="b"/>
              <a:pathLst>
                <a:path w="128" h="128" extrusionOk="0">
                  <a:moveTo>
                    <a:pt x="121" y="51"/>
                  </a:moveTo>
                  <a:cubicBezTo>
                    <a:pt x="109" y="48"/>
                    <a:pt x="109" y="48"/>
                    <a:pt x="109" y="48"/>
                  </a:cubicBezTo>
                  <a:cubicBezTo>
                    <a:pt x="109" y="46"/>
                    <a:pt x="108" y="45"/>
                    <a:pt x="107" y="43"/>
                  </a:cubicBezTo>
                  <a:cubicBezTo>
                    <a:pt x="114" y="33"/>
                    <a:pt x="114" y="33"/>
                    <a:pt x="114" y="33"/>
                  </a:cubicBezTo>
                  <a:cubicBezTo>
                    <a:pt x="116" y="29"/>
                    <a:pt x="116" y="25"/>
                    <a:pt x="113" y="22"/>
                  </a:cubicBezTo>
                  <a:cubicBezTo>
                    <a:pt x="105" y="15"/>
                    <a:pt x="105" y="15"/>
                    <a:pt x="105" y="15"/>
                  </a:cubicBezTo>
                  <a:cubicBezTo>
                    <a:pt x="104" y="13"/>
                    <a:pt x="102" y="12"/>
                    <a:pt x="100" y="12"/>
                  </a:cubicBezTo>
                  <a:cubicBezTo>
                    <a:pt x="98" y="12"/>
                    <a:pt x="97" y="13"/>
                    <a:pt x="95" y="14"/>
                  </a:cubicBezTo>
                  <a:cubicBezTo>
                    <a:pt x="85" y="21"/>
                    <a:pt x="85" y="21"/>
                    <a:pt x="85" y="21"/>
                  </a:cubicBezTo>
                  <a:cubicBezTo>
                    <a:pt x="83" y="20"/>
                    <a:pt x="81" y="19"/>
                    <a:pt x="80" y="19"/>
                  </a:cubicBezTo>
                  <a:cubicBezTo>
                    <a:pt x="77" y="6"/>
                    <a:pt x="77" y="6"/>
                    <a:pt x="77" y="6"/>
                  </a:cubicBezTo>
                  <a:cubicBezTo>
                    <a:pt x="76" y="3"/>
                    <a:pt x="73" y="0"/>
                    <a:pt x="69" y="0"/>
                  </a:cubicBezTo>
                  <a:cubicBezTo>
                    <a:pt x="58" y="0"/>
                    <a:pt x="58" y="0"/>
                    <a:pt x="58"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2"/>
                    <a:pt x="28" y="12"/>
                  </a:cubicBezTo>
                  <a:cubicBezTo>
                    <a:pt x="26" y="12"/>
                    <a:pt x="24" y="13"/>
                    <a:pt x="22" y="15"/>
                  </a:cubicBezTo>
                  <a:cubicBezTo>
                    <a:pt x="15" y="22"/>
                    <a:pt x="15" y="22"/>
                    <a:pt x="15" y="22"/>
                  </a:cubicBezTo>
                  <a:cubicBezTo>
                    <a:pt x="12" y="25"/>
                    <a:pt x="12" y="29"/>
                    <a:pt x="14" y="33"/>
                  </a:cubicBezTo>
                  <a:cubicBezTo>
                    <a:pt x="21" y="43"/>
                    <a:pt x="21" y="43"/>
                    <a:pt x="21" y="43"/>
                  </a:cubicBezTo>
                  <a:cubicBezTo>
                    <a:pt x="20" y="45"/>
                    <a:pt x="19" y="46"/>
                    <a:pt x="19" y="48"/>
                  </a:cubicBezTo>
                  <a:cubicBezTo>
                    <a:pt x="6" y="51"/>
                    <a:pt x="6" y="51"/>
                    <a:pt x="6" y="51"/>
                  </a:cubicBezTo>
                  <a:cubicBezTo>
                    <a:pt x="3" y="51"/>
                    <a:pt x="0" y="55"/>
                    <a:pt x="0" y="58"/>
                  </a:cubicBezTo>
                  <a:cubicBezTo>
                    <a:pt x="0" y="69"/>
                    <a:pt x="0" y="69"/>
                    <a:pt x="0" y="69"/>
                  </a:cubicBezTo>
                  <a:cubicBezTo>
                    <a:pt x="0" y="73"/>
                    <a:pt x="3" y="76"/>
                    <a:pt x="6" y="77"/>
                  </a:cubicBezTo>
                  <a:cubicBezTo>
                    <a:pt x="19" y="80"/>
                    <a:pt x="19" y="80"/>
                    <a:pt x="19" y="80"/>
                  </a:cubicBezTo>
                  <a:cubicBezTo>
                    <a:pt x="19" y="81"/>
                    <a:pt x="20" y="83"/>
                    <a:pt x="21" y="85"/>
                  </a:cubicBezTo>
                  <a:cubicBezTo>
                    <a:pt x="14" y="95"/>
                    <a:pt x="14" y="95"/>
                    <a:pt x="14" y="95"/>
                  </a:cubicBezTo>
                  <a:cubicBezTo>
                    <a:pt x="12" y="98"/>
                    <a:pt x="12" y="103"/>
                    <a:pt x="15" y="105"/>
                  </a:cubicBezTo>
                  <a:cubicBezTo>
                    <a:pt x="22" y="113"/>
                    <a:pt x="22" y="113"/>
                    <a:pt x="22"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1"/>
                    <a:pt x="51" y="121"/>
                    <a:pt x="51" y="121"/>
                  </a:cubicBezTo>
                  <a:cubicBezTo>
                    <a:pt x="51" y="125"/>
                    <a:pt x="55" y="128"/>
                    <a:pt x="58" y="128"/>
                  </a:cubicBezTo>
                  <a:cubicBezTo>
                    <a:pt x="69" y="128"/>
                    <a:pt x="69" y="128"/>
                    <a:pt x="69" y="128"/>
                  </a:cubicBezTo>
                  <a:cubicBezTo>
                    <a:pt x="73" y="128"/>
                    <a:pt x="76" y="125"/>
                    <a:pt x="77" y="121"/>
                  </a:cubicBezTo>
                  <a:cubicBezTo>
                    <a:pt x="80" y="109"/>
                    <a:pt x="80" y="109"/>
                    <a:pt x="80" y="109"/>
                  </a:cubicBezTo>
                  <a:cubicBezTo>
                    <a:pt x="81"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1"/>
                    <a:pt x="109" y="80"/>
                  </a:cubicBezTo>
                  <a:cubicBezTo>
                    <a:pt x="121" y="77"/>
                    <a:pt x="121" y="77"/>
                    <a:pt x="121" y="77"/>
                  </a:cubicBezTo>
                  <a:cubicBezTo>
                    <a:pt x="125" y="76"/>
                    <a:pt x="128" y="73"/>
                    <a:pt x="128" y="69"/>
                  </a:cubicBezTo>
                  <a:cubicBezTo>
                    <a:pt x="128" y="58"/>
                    <a:pt x="128" y="58"/>
                    <a:pt x="128" y="58"/>
                  </a:cubicBezTo>
                  <a:cubicBezTo>
                    <a:pt x="128" y="55"/>
                    <a:pt x="125" y="51"/>
                    <a:pt x="121" y="51"/>
                  </a:cubicBezTo>
                  <a:close/>
                  <a:moveTo>
                    <a:pt x="108" y="72"/>
                  </a:moveTo>
                  <a:cubicBezTo>
                    <a:pt x="105" y="72"/>
                    <a:pt x="103" y="74"/>
                    <a:pt x="102" y="77"/>
                  </a:cubicBezTo>
                  <a:cubicBezTo>
                    <a:pt x="101" y="78"/>
                    <a:pt x="101" y="80"/>
                    <a:pt x="100" y="81"/>
                  </a:cubicBezTo>
                  <a:cubicBezTo>
                    <a:pt x="99" y="84"/>
                    <a:pt x="99" y="87"/>
                    <a:pt x="100" y="89"/>
                  </a:cubicBezTo>
                  <a:cubicBezTo>
                    <a:pt x="107" y="100"/>
                    <a:pt x="107" y="100"/>
                    <a:pt x="107" y="100"/>
                  </a:cubicBezTo>
                  <a:cubicBezTo>
                    <a:pt x="100" y="107"/>
                    <a:pt x="100" y="107"/>
                    <a:pt x="100" y="107"/>
                  </a:cubicBezTo>
                  <a:cubicBezTo>
                    <a:pt x="89" y="100"/>
                    <a:pt x="89" y="100"/>
                    <a:pt x="89" y="100"/>
                  </a:cubicBezTo>
                  <a:cubicBezTo>
                    <a:pt x="88" y="99"/>
                    <a:pt x="86" y="99"/>
                    <a:pt x="85" y="99"/>
                  </a:cubicBezTo>
                  <a:cubicBezTo>
                    <a:pt x="84" y="99"/>
                    <a:pt x="82" y="99"/>
                    <a:pt x="81" y="100"/>
                  </a:cubicBezTo>
                  <a:cubicBezTo>
                    <a:pt x="80" y="101"/>
                    <a:pt x="78" y="101"/>
                    <a:pt x="77" y="102"/>
                  </a:cubicBezTo>
                  <a:cubicBezTo>
                    <a:pt x="74" y="103"/>
                    <a:pt x="72" y="105"/>
                    <a:pt x="72" y="108"/>
                  </a:cubicBezTo>
                  <a:cubicBezTo>
                    <a:pt x="69" y="120"/>
                    <a:pt x="69" y="120"/>
                    <a:pt x="69" y="120"/>
                  </a:cubicBezTo>
                  <a:cubicBezTo>
                    <a:pt x="58" y="120"/>
                    <a:pt x="58" y="120"/>
                    <a:pt x="58" y="120"/>
                  </a:cubicBezTo>
                  <a:cubicBezTo>
                    <a:pt x="56" y="108"/>
                    <a:pt x="56" y="108"/>
                    <a:pt x="56" y="108"/>
                  </a:cubicBezTo>
                  <a:cubicBezTo>
                    <a:pt x="55" y="105"/>
                    <a:pt x="53" y="103"/>
                    <a:pt x="51" y="102"/>
                  </a:cubicBezTo>
                  <a:cubicBezTo>
                    <a:pt x="49" y="101"/>
                    <a:pt x="48" y="101"/>
                    <a:pt x="46" y="100"/>
                  </a:cubicBezTo>
                  <a:cubicBezTo>
                    <a:pt x="45" y="99"/>
                    <a:pt x="44" y="99"/>
                    <a:pt x="43" y="99"/>
                  </a:cubicBezTo>
                  <a:cubicBezTo>
                    <a:pt x="41" y="99"/>
                    <a:pt x="40" y="99"/>
                    <a:pt x="39" y="100"/>
                  </a:cubicBezTo>
                  <a:cubicBezTo>
                    <a:pt x="28" y="107"/>
                    <a:pt x="28" y="107"/>
                    <a:pt x="28" y="107"/>
                  </a:cubicBezTo>
                  <a:cubicBezTo>
                    <a:pt x="20" y="100"/>
                    <a:pt x="20" y="100"/>
                    <a:pt x="20" y="100"/>
                  </a:cubicBezTo>
                  <a:cubicBezTo>
                    <a:pt x="27" y="89"/>
                    <a:pt x="27" y="89"/>
                    <a:pt x="27" y="89"/>
                  </a:cubicBezTo>
                  <a:cubicBezTo>
                    <a:pt x="29" y="87"/>
                    <a:pt x="29" y="84"/>
                    <a:pt x="28" y="81"/>
                  </a:cubicBezTo>
                  <a:cubicBezTo>
                    <a:pt x="27" y="80"/>
                    <a:pt x="27" y="78"/>
                    <a:pt x="26" y="77"/>
                  </a:cubicBezTo>
                  <a:cubicBezTo>
                    <a:pt x="25" y="74"/>
                    <a:pt x="23" y="72"/>
                    <a:pt x="20" y="72"/>
                  </a:cubicBezTo>
                  <a:cubicBezTo>
                    <a:pt x="8" y="69"/>
                    <a:pt x="8" y="69"/>
                    <a:pt x="8" y="69"/>
                  </a:cubicBezTo>
                  <a:cubicBezTo>
                    <a:pt x="8" y="58"/>
                    <a:pt x="8" y="58"/>
                    <a:pt x="8" y="58"/>
                  </a:cubicBezTo>
                  <a:cubicBezTo>
                    <a:pt x="20" y="56"/>
                    <a:pt x="20" y="56"/>
                    <a:pt x="20" y="56"/>
                  </a:cubicBezTo>
                  <a:cubicBezTo>
                    <a:pt x="23" y="55"/>
                    <a:pt x="25" y="53"/>
                    <a:pt x="26" y="51"/>
                  </a:cubicBezTo>
                  <a:cubicBezTo>
                    <a:pt x="27" y="49"/>
                    <a:pt x="27" y="48"/>
                    <a:pt x="28" y="46"/>
                  </a:cubicBezTo>
                  <a:cubicBezTo>
                    <a:pt x="29" y="44"/>
                    <a:pt x="29" y="41"/>
                    <a:pt x="27" y="39"/>
                  </a:cubicBezTo>
                  <a:cubicBezTo>
                    <a:pt x="20" y="28"/>
                    <a:pt x="20" y="28"/>
                    <a:pt x="20" y="28"/>
                  </a:cubicBezTo>
                  <a:cubicBezTo>
                    <a:pt x="28" y="20"/>
                    <a:pt x="28" y="20"/>
                    <a:pt x="28" y="20"/>
                  </a:cubicBezTo>
                  <a:cubicBezTo>
                    <a:pt x="39" y="27"/>
                    <a:pt x="39" y="27"/>
                    <a:pt x="39" y="27"/>
                  </a:cubicBezTo>
                  <a:cubicBezTo>
                    <a:pt x="40" y="28"/>
                    <a:pt x="41" y="29"/>
                    <a:pt x="43" y="29"/>
                  </a:cubicBezTo>
                  <a:cubicBezTo>
                    <a:pt x="44" y="29"/>
                    <a:pt x="45" y="28"/>
                    <a:pt x="46" y="28"/>
                  </a:cubicBezTo>
                  <a:cubicBezTo>
                    <a:pt x="48" y="27"/>
                    <a:pt x="49" y="27"/>
                    <a:pt x="51" y="26"/>
                  </a:cubicBezTo>
                  <a:cubicBezTo>
                    <a:pt x="53" y="25"/>
                    <a:pt x="55" y="23"/>
                    <a:pt x="56" y="20"/>
                  </a:cubicBezTo>
                  <a:cubicBezTo>
                    <a:pt x="58" y="8"/>
                    <a:pt x="58" y="8"/>
                    <a:pt x="58" y="8"/>
                  </a:cubicBezTo>
                  <a:cubicBezTo>
                    <a:pt x="69" y="8"/>
                    <a:pt x="69" y="8"/>
                    <a:pt x="69" y="8"/>
                  </a:cubicBezTo>
                  <a:cubicBezTo>
                    <a:pt x="72" y="20"/>
                    <a:pt x="72" y="20"/>
                    <a:pt x="72" y="20"/>
                  </a:cubicBezTo>
                  <a:cubicBezTo>
                    <a:pt x="72" y="23"/>
                    <a:pt x="74" y="25"/>
                    <a:pt x="77" y="26"/>
                  </a:cubicBezTo>
                  <a:cubicBezTo>
                    <a:pt x="78" y="27"/>
                    <a:pt x="80" y="27"/>
                    <a:pt x="81" y="28"/>
                  </a:cubicBezTo>
                  <a:cubicBezTo>
                    <a:pt x="82" y="28"/>
                    <a:pt x="84" y="29"/>
                    <a:pt x="85" y="29"/>
                  </a:cubicBezTo>
                  <a:cubicBezTo>
                    <a:pt x="86" y="29"/>
                    <a:pt x="88" y="28"/>
                    <a:pt x="89" y="27"/>
                  </a:cubicBezTo>
                  <a:cubicBezTo>
                    <a:pt x="100" y="20"/>
                    <a:pt x="100" y="20"/>
                    <a:pt x="100" y="20"/>
                  </a:cubicBezTo>
                  <a:cubicBezTo>
                    <a:pt x="107" y="28"/>
                    <a:pt x="107" y="28"/>
                    <a:pt x="107" y="28"/>
                  </a:cubicBezTo>
                  <a:cubicBezTo>
                    <a:pt x="100" y="39"/>
                    <a:pt x="100" y="39"/>
                    <a:pt x="100" y="39"/>
                  </a:cubicBezTo>
                  <a:cubicBezTo>
                    <a:pt x="99" y="41"/>
                    <a:pt x="99" y="44"/>
                    <a:pt x="100" y="46"/>
                  </a:cubicBezTo>
                  <a:cubicBezTo>
                    <a:pt x="100" y="48"/>
                    <a:pt x="101" y="49"/>
                    <a:pt x="102" y="51"/>
                  </a:cubicBezTo>
                  <a:cubicBezTo>
                    <a:pt x="103" y="53"/>
                    <a:pt x="105" y="55"/>
                    <a:pt x="108" y="56"/>
                  </a:cubicBezTo>
                  <a:cubicBezTo>
                    <a:pt x="120" y="58"/>
                    <a:pt x="120" y="58"/>
                    <a:pt x="120" y="58"/>
                  </a:cubicBezTo>
                  <a:cubicBezTo>
                    <a:pt x="120" y="69"/>
                    <a:pt x="120" y="69"/>
                    <a:pt x="120" y="69"/>
                  </a:cubicBezTo>
                  <a:lnTo>
                    <a:pt x="108" y="72"/>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774;p11">
              <a:extLst>
                <a:ext uri="{FF2B5EF4-FFF2-40B4-BE49-F238E27FC236}">
                  <a16:creationId xmlns:a16="http://schemas.microsoft.com/office/drawing/2014/main" id="{39212225-EB1D-44C8-A6D7-5605A5BB8D9B}"/>
                </a:ext>
              </a:extLst>
            </p:cNvPr>
            <p:cNvSpPr/>
            <p:nvPr/>
          </p:nvSpPr>
          <p:spPr>
            <a:xfrm>
              <a:off x="6658560" y="3919320"/>
              <a:ext cx="221040" cy="222840"/>
            </a:xfrm>
            <a:custGeom>
              <a:avLst/>
              <a:gdLst/>
              <a:ahLst/>
              <a:cxnLst/>
              <a:rect l="l" t="t" r="r" b="b"/>
              <a:pathLst>
                <a:path w="56" h="56" extrusionOk="0">
                  <a:moveTo>
                    <a:pt x="28" y="0"/>
                  </a:moveTo>
                  <a:cubicBezTo>
                    <a:pt x="12" y="0"/>
                    <a:pt x="0" y="12"/>
                    <a:pt x="0" y="28"/>
                  </a:cubicBezTo>
                  <a:cubicBezTo>
                    <a:pt x="0" y="43"/>
                    <a:pt x="12" y="56"/>
                    <a:pt x="28" y="56"/>
                  </a:cubicBezTo>
                  <a:cubicBezTo>
                    <a:pt x="43" y="56"/>
                    <a:pt x="56" y="43"/>
                    <a:pt x="56" y="28"/>
                  </a:cubicBezTo>
                  <a:cubicBezTo>
                    <a:pt x="56" y="12"/>
                    <a:pt x="43" y="0"/>
                    <a:pt x="28" y="0"/>
                  </a:cubicBezTo>
                  <a:close/>
                  <a:moveTo>
                    <a:pt x="28" y="52"/>
                  </a:moveTo>
                  <a:cubicBezTo>
                    <a:pt x="14" y="52"/>
                    <a:pt x="3" y="41"/>
                    <a:pt x="3" y="28"/>
                  </a:cubicBezTo>
                  <a:cubicBezTo>
                    <a:pt x="3" y="14"/>
                    <a:pt x="14" y="3"/>
                    <a:pt x="28" y="3"/>
                  </a:cubicBezTo>
                  <a:cubicBezTo>
                    <a:pt x="41" y="3"/>
                    <a:pt x="52" y="14"/>
                    <a:pt x="52" y="28"/>
                  </a:cubicBezTo>
                  <a:cubicBezTo>
                    <a:pt x="52" y="41"/>
                    <a:pt x="41" y="52"/>
                    <a:pt x="28" y="52"/>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775;p11">
              <a:extLst>
                <a:ext uri="{FF2B5EF4-FFF2-40B4-BE49-F238E27FC236}">
                  <a16:creationId xmlns:a16="http://schemas.microsoft.com/office/drawing/2014/main" id="{AA45239A-4CA9-4AA6-A959-3365E07ADD38}"/>
                </a:ext>
              </a:extLst>
            </p:cNvPr>
            <p:cNvSpPr/>
            <p:nvPr/>
          </p:nvSpPr>
          <p:spPr>
            <a:xfrm>
              <a:off x="6705360" y="3966480"/>
              <a:ext cx="127080" cy="127080"/>
            </a:xfrm>
            <a:custGeom>
              <a:avLst/>
              <a:gdLst/>
              <a:ahLst/>
              <a:cxnLst/>
              <a:rect l="l" t="t" r="r" b="b"/>
              <a:pathLst>
                <a:path w="32" h="32" extrusionOk="0">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2" y="4"/>
                    <a:pt x="28" y="9"/>
                    <a:pt x="28" y="16"/>
                  </a:cubicBezTo>
                  <a:cubicBezTo>
                    <a:pt x="28" y="23"/>
                    <a:pt x="22" y="28"/>
                    <a:pt x="16" y="28"/>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776;p11">
            <a:extLst>
              <a:ext uri="{FF2B5EF4-FFF2-40B4-BE49-F238E27FC236}">
                <a16:creationId xmlns:a16="http://schemas.microsoft.com/office/drawing/2014/main" id="{27758E5D-57A5-4232-BF99-BE3A9B466F32}"/>
              </a:ext>
            </a:extLst>
          </p:cNvPr>
          <p:cNvSpPr/>
          <p:nvPr/>
        </p:nvSpPr>
        <p:spPr>
          <a:xfrm>
            <a:off x="6607527" y="1364062"/>
            <a:ext cx="524880" cy="509760"/>
          </a:xfrm>
          <a:custGeom>
            <a:avLst/>
            <a:gdLst/>
            <a:ahLst/>
            <a:cxnLst/>
            <a:rect l="l" t="t" r="r" b="b"/>
            <a:pathLst>
              <a:path w="132" h="128" extrusionOk="0">
                <a:moveTo>
                  <a:pt x="118" y="10"/>
                </a:moveTo>
                <a:cubicBezTo>
                  <a:pt x="111" y="4"/>
                  <a:pt x="102" y="0"/>
                  <a:pt x="94" y="0"/>
                </a:cubicBezTo>
                <a:cubicBezTo>
                  <a:pt x="87" y="0"/>
                  <a:pt x="80" y="3"/>
                  <a:pt x="75" y="7"/>
                </a:cubicBezTo>
                <a:cubicBezTo>
                  <a:pt x="56" y="27"/>
                  <a:pt x="56" y="27"/>
                  <a:pt x="56" y="27"/>
                </a:cubicBezTo>
                <a:cubicBezTo>
                  <a:pt x="56" y="27"/>
                  <a:pt x="56" y="27"/>
                  <a:pt x="56" y="27"/>
                </a:cubicBezTo>
                <a:cubicBezTo>
                  <a:pt x="56" y="27"/>
                  <a:pt x="56" y="27"/>
                  <a:pt x="56" y="27"/>
                </a:cubicBezTo>
                <a:cubicBezTo>
                  <a:pt x="56" y="27"/>
                  <a:pt x="56" y="27"/>
                  <a:pt x="56"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7"/>
                  <a:pt x="58" y="116"/>
                  <a:pt x="60" y="114"/>
                </a:cubicBezTo>
                <a:cubicBezTo>
                  <a:pt x="121" y="53"/>
                  <a:pt x="121" y="53"/>
                  <a:pt x="121" y="53"/>
                </a:cubicBezTo>
                <a:cubicBezTo>
                  <a:pt x="132" y="41"/>
                  <a:pt x="130" y="23"/>
                  <a:pt x="118" y="10"/>
                </a:cubicBezTo>
                <a:close/>
                <a:moveTo>
                  <a:pt x="64" y="95"/>
                </a:moveTo>
                <a:cubicBezTo>
                  <a:pt x="64" y="91"/>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8"/>
                  <a:pt x="56" y="76"/>
                  <a:pt x="54" y="74"/>
                </a:cubicBezTo>
                <a:cubicBezTo>
                  <a:pt x="52" y="72"/>
                  <a:pt x="49" y="70"/>
                  <a:pt x="46" y="68"/>
                </a:cubicBezTo>
                <a:cubicBezTo>
                  <a:pt x="84" y="30"/>
                  <a:pt x="84" y="30"/>
                  <a:pt x="84" y="30"/>
                </a:cubicBezTo>
                <a:cubicBezTo>
                  <a:pt x="87" y="31"/>
                  <a:pt x="90" y="33"/>
                  <a:pt x="92" y="36"/>
                </a:cubicBezTo>
                <a:cubicBezTo>
                  <a:pt x="95" y="38"/>
                  <a:pt x="96" y="40"/>
                  <a:pt x="98" y="43"/>
                </a:cubicBezTo>
                <a:lnTo>
                  <a:pt x="59" y="81"/>
                </a:lnTo>
                <a:close/>
                <a:moveTo>
                  <a:pt x="42" y="66"/>
                </a:moveTo>
                <a:cubicBezTo>
                  <a:pt x="38" y="65"/>
                  <a:pt x="35" y="64"/>
                  <a:pt x="31" y="64"/>
                </a:cubicBezTo>
                <a:cubicBezTo>
                  <a:pt x="61" y="33"/>
                  <a:pt x="61" y="33"/>
                  <a:pt x="61" y="33"/>
                </a:cubicBezTo>
                <a:cubicBezTo>
                  <a:pt x="66" y="28"/>
                  <a:pt x="73" y="27"/>
                  <a:pt x="80" y="28"/>
                </a:cubicBezTo>
                <a:lnTo>
                  <a:pt x="42" y="66"/>
                </a:lnTo>
                <a:close/>
                <a:moveTo>
                  <a:pt x="17" y="119"/>
                </a:moveTo>
                <a:cubicBezTo>
                  <a:pt x="16" y="119"/>
                  <a:pt x="15" y="120"/>
                  <a:pt x="14" y="120"/>
                </a:cubicBezTo>
                <a:cubicBezTo>
                  <a:pt x="11" y="120"/>
                  <a:pt x="8" y="117"/>
                  <a:pt x="8" y="114"/>
                </a:cubicBezTo>
                <a:cubicBezTo>
                  <a:pt x="8" y="113"/>
                  <a:pt x="8" y="112"/>
                  <a:pt x="9" y="112"/>
                </a:cubicBezTo>
                <a:cubicBezTo>
                  <a:pt x="13" y="96"/>
                  <a:pt x="13" y="96"/>
                  <a:pt x="13" y="96"/>
                </a:cubicBezTo>
                <a:cubicBezTo>
                  <a:pt x="17" y="96"/>
                  <a:pt x="22" y="98"/>
                  <a:pt x="26" y="102"/>
                </a:cubicBezTo>
                <a:cubicBezTo>
                  <a:pt x="30" y="106"/>
                  <a:pt x="32" y="111"/>
                  <a:pt x="32" y="115"/>
                </a:cubicBezTo>
                <a:lnTo>
                  <a:pt x="17" y="119"/>
                </a:lnTo>
                <a:close/>
                <a:moveTo>
                  <a:pt x="36" y="114"/>
                </a:moveTo>
                <a:cubicBezTo>
                  <a:pt x="36" y="109"/>
                  <a:pt x="33" y="103"/>
                  <a:pt x="29" y="99"/>
                </a:cubicBezTo>
                <a:cubicBezTo>
                  <a:pt x="25" y="95"/>
                  <a:pt x="19" y="92"/>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0"/>
                  <a:pt x="50" y="111"/>
                </a:cubicBezTo>
                <a:lnTo>
                  <a:pt x="36" y="114"/>
                </a:lnTo>
                <a:close/>
                <a:moveTo>
                  <a:pt x="115" y="47"/>
                </a:moveTo>
                <a:cubicBezTo>
                  <a:pt x="108" y="54"/>
                  <a:pt x="108" y="54"/>
                  <a:pt x="108" y="54"/>
                </a:cubicBezTo>
                <a:cubicBezTo>
                  <a:pt x="108" y="53"/>
                  <a:pt x="108" y="52"/>
                  <a:pt x="108" y="51"/>
                </a:cubicBezTo>
                <a:cubicBezTo>
                  <a:pt x="108" y="43"/>
                  <a:pt x="104" y="36"/>
                  <a:pt x="98" y="30"/>
                </a:cubicBezTo>
                <a:cubicBezTo>
                  <a:pt x="92" y="23"/>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9" y="43"/>
                  <a:pt x="115" y="47"/>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par>
                                <p:cTn id="13" presetID="10"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1857411" y="980768"/>
            <a:ext cx="5671642" cy="33678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2. Phân tích thiết kế hệ thống</a:t>
            </a:r>
            <a:endParaRPr sz="6000" dirty="0"/>
          </a:p>
        </p:txBody>
      </p:sp>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TotalTime>
  <Words>1106</Words>
  <Application>Microsoft Office PowerPoint</Application>
  <PresentationFormat>On-screen Show (16:9)</PresentationFormat>
  <Paragraphs>92</Paragraphs>
  <Slides>17</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Times New Roman</vt:lpstr>
      <vt:lpstr>Roboto Condensed</vt:lpstr>
      <vt:lpstr>Calibri</vt:lpstr>
      <vt:lpstr>Wingdings</vt:lpstr>
      <vt:lpstr>Barlow Semi Condensed</vt:lpstr>
      <vt:lpstr>Barlow Semi Condensed Light</vt:lpstr>
      <vt:lpstr>Fjalla One</vt:lpstr>
      <vt:lpstr>Arial</vt:lpstr>
      <vt:lpstr>Oi</vt:lpstr>
      <vt:lpstr>Barlow Semi Condensed Medium</vt:lpstr>
      <vt:lpstr>Technology Consulting by Slidesgo</vt:lpstr>
      <vt:lpstr>PowerPoint Presentation</vt:lpstr>
      <vt:lpstr>PowerPoint Presentation</vt:lpstr>
      <vt:lpstr>Nội dung chính</vt:lpstr>
      <vt:lpstr>Tổng quan về đề tài</vt:lpstr>
      <vt:lpstr>PowerPoint Presentation</vt:lpstr>
      <vt:lpstr>Lý do chọn đề tài </vt:lpstr>
      <vt:lpstr>Các công nghệ sử dụng</vt:lpstr>
      <vt:lpstr>Mục tiêu đề tài</vt:lpstr>
      <vt:lpstr>2. Phân tích thiết kế hệ thống</vt:lpstr>
      <vt:lpstr>Các Actor của hệ thống</vt:lpstr>
      <vt:lpstr>Sơ đồ usecase tổng quan</vt:lpstr>
      <vt:lpstr>Cơ sở dữ liệu</vt:lpstr>
      <vt:lpstr>3. Demo sản phẩm</vt:lpstr>
      <vt:lpstr>4. Hạn chế và hướng phát triển</vt:lpstr>
      <vt:lpstr>Hạn chế</vt:lpstr>
      <vt:lpstr>Hướng phát triển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 Xuân Hải</dc:creator>
  <cp:lastModifiedBy>Mai Xuân Hải</cp:lastModifiedBy>
  <cp:revision>16</cp:revision>
  <dcterms:modified xsi:type="dcterms:W3CDTF">2024-05-20T02:05:30Z</dcterms:modified>
</cp:coreProperties>
</file>