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8" r:id="rId11"/>
    <p:sldId id="269" r:id="rId12"/>
    <p:sldId id="271" r:id="rId13"/>
    <p:sldId id="265" r:id="rId14"/>
    <p:sldId id="266" r:id="rId15"/>
    <p:sldId id="272" r:id="rId16"/>
    <p:sldId id="273" r:id="rId17"/>
    <p:sldId id="274" r:id="rId18"/>
    <p:sldId id="275" r:id="rId19"/>
    <p:sldId id="278" r:id="rId20"/>
    <p:sldId id="277" r:id="rId21"/>
    <p:sldId id="279" r:id="rId22"/>
    <p:sldId id="281" r:id="rId23"/>
    <p:sldId id="280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303" r:id="rId39"/>
    <p:sldId id="296" r:id="rId40"/>
    <p:sldId id="299" r:id="rId41"/>
    <p:sldId id="300" r:id="rId42"/>
    <p:sldId id="301" r:id="rId43"/>
    <p:sldId id="304" r:id="rId44"/>
    <p:sldId id="302" r:id="rId45"/>
    <p:sldId id="297" r:id="rId46"/>
    <p:sldId id="298" r:id="rId47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svg"/><Relationship Id="rId1" Type="http://schemas.openxmlformats.org/officeDocument/2006/relationships/image" Target="../media/image60.png"/><Relationship Id="rId4" Type="http://schemas.openxmlformats.org/officeDocument/2006/relationships/image" Target="../media/image63.svg"/></Relationships>
</file>

<file path=ppt/diagrams/_rels/data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0.svg"/><Relationship Id="rId1" Type="http://schemas.openxmlformats.org/officeDocument/2006/relationships/image" Target="../media/image69.png"/><Relationship Id="rId6" Type="http://schemas.openxmlformats.org/officeDocument/2006/relationships/image" Target="../media/image73.svg"/><Relationship Id="rId5" Type="http://schemas.openxmlformats.org/officeDocument/2006/relationships/image" Target="../media/image72.png"/><Relationship Id="rId4" Type="http://schemas.openxmlformats.org/officeDocument/2006/relationships/image" Target="../media/image71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ata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sv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svg"/><Relationship Id="rId1" Type="http://schemas.openxmlformats.org/officeDocument/2006/relationships/image" Target="../media/image35.png"/><Relationship Id="rId6" Type="http://schemas.openxmlformats.org/officeDocument/2006/relationships/image" Target="../media/image40.svg"/><Relationship Id="rId5" Type="http://schemas.openxmlformats.org/officeDocument/2006/relationships/image" Target="../media/image39.png"/><Relationship Id="rId4" Type="http://schemas.openxmlformats.org/officeDocument/2006/relationships/image" Target="../media/image3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svg"/><Relationship Id="rId1" Type="http://schemas.openxmlformats.org/officeDocument/2006/relationships/image" Target="../media/image60.png"/><Relationship Id="rId4" Type="http://schemas.openxmlformats.org/officeDocument/2006/relationships/image" Target="../media/image63.svg"/></Relationships>
</file>

<file path=ppt/diagrams/_rels/drawing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0.svg"/><Relationship Id="rId1" Type="http://schemas.openxmlformats.org/officeDocument/2006/relationships/image" Target="../media/image69.png"/><Relationship Id="rId6" Type="http://schemas.openxmlformats.org/officeDocument/2006/relationships/image" Target="../media/image73.svg"/><Relationship Id="rId5" Type="http://schemas.openxmlformats.org/officeDocument/2006/relationships/image" Target="../media/image72.png"/><Relationship Id="rId4" Type="http://schemas.openxmlformats.org/officeDocument/2006/relationships/image" Target="../media/image71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sv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svg"/><Relationship Id="rId1" Type="http://schemas.openxmlformats.org/officeDocument/2006/relationships/image" Target="../media/image35.png"/><Relationship Id="rId6" Type="http://schemas.openxmlformats.org/officeDocument/2006/relationships/image" Target="../media/image40.svg"/><Relationship Id="rId5" Type="http://schemas.openxmlformats.org/officeDocument/2006/relationships/image" Target="../media/image39.png"/><Relationship Id="rId4" Type="http://schemas.openxmlformats.org/officeDocument/2006/relationships/image" Target="../media/image3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A8AAE7E-F758-4931-98FF-D72EF8F378C4}" type="doc">
      <dgm:prSet loTypeId="urn:microsoft.com/office/officeart/2018/2/layout/IconLabelDescriptionList" loCatId="icon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1C7AF77-0552-4FEF-A1B0-6233D236BDBF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>
              <a:latin typeface="+mn-lt"/>
              <a:cs typeface="Times New Roman" panose="02020603050405020304" pitchFamily="18" charset="0"/>
            </a:rPr>
            <a:t>Motivation</a:t>
          </a:r>
        </a:p>
      </dgm:t>
    </dgm:pt>
    <dgm:pt modelId="{B3226D0A-1618-474D-8A1F-BE53CAEB5079}" type="parTrans" cxnId="{8ECD2701-5BD4-4A37-8046-D94B47F4C954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906AD04F-CB26-4A19-B46F-3FA7A720A481}" type="sibTrans" cxnId="{8ECD2701-5BD4-4A37-8046-D94B47F4C954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8A4E7601-8156-457C-A7A4-A4E2140B8C9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+mn-lt"/>
              <a:cs typeface="Times New Roman" panose="02020603050405020304" pitchFamily="18" charset="0"/>
            </a:rPr>
            <a:t>Food impacts human body</a:t>
          </a:r>
        </a:p>
      </dgm:t>
    </dgm:pt>
    <dgm:pt modelId="{70F22758-37AD-47BE-AE99-AA171562E812}" type="parTrans" cxnId="{27CE976A-81B2-4636-AAE8-D4E357A80CB0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309357D4-33BF-4741-AA16-853C50E03E80}" type="sibTrans" cxnId="{27CE976A-81B2-4636-AAE8-D4E357A80CB0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E0EA61DD-2310-4BFD-878E-16000B9082D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+mn-lt"/>
              <a:cs typeface="Times New Roman" panose="02020603050405020304" pitchFamily="18" charset="0"/>
            </a:rPr>
            <a:t>Attention on nutrition</a:t>
          </a:r>
        </a:p>
      </dgm:t>
    </dgm:pt>
    <dgm:pt modelId="{2D606F3A-AF05-4ED6-81BA-DDB6C4B1C225}" type="parTrans" cxnId="{CB6D90EC-643A-4C28-ABDA-3CA1C8F57CA9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4AC72397-977A-4962-BAD4-0D20B0F92444}" type="sibTrans" cxnId="{CB6D90EC-643A-4C28-ABDA-3CA1C8F57CA9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4411DAF4-7304-4B51-ADCD-B77A1A75DC7F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>
              <a:latin typeface="+mn-lt"/>
              <a:cs typeface="Times New Roman" panose="02020603050405020304" pitchFamily="18" charset="0"/>
            </a:rPr>
            <a:t>Problem description</a:t>
          </a:r>
        </a:p>
      </dgm:t>
    </dgm:pt>
    <dgm:pt modelId="{02A24457-4918-43A7-A443-82B240EE86D2}" type="parTrans" cxnId="{22A28B6E-3C5E-44A0-B077-E1D2A634A1C8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C15B48EB-EE15-4501-895A-C052904C0888}" type="sibTrans" cxnId="{22A28B6E-3C5E-44A0-B077-E1D2A634A1C8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61345CE8-E91C-4A7A-AF76-B06D6FCD28C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+mn-lt"/>
              <a:cs typeface="Times New Roman" panose="02020603050405020304" pitchFamily="18" charset="0"/>
            </a:rPr>
            <a:t>Applications in retail</a:t>
          </a:r>
        </a:p>
      </dgm:t>
    </dgm:pt>
    <dgm:pt modelId="{ADCECF3A-4B87-43F3-BEFC-0E9DE30EDA66}" type="parTrans" cxnId="{C6F8B084-54AB-48D7-9690-20219A7A9AF3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AC675EC4-EE9A-4363-A554-1495B45E32A0}" type="sibTrans" cxnId="{C6F8B084-54AB-48D7-9690-20219A7A9AF3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4E1BFAF2-6817-49CE-9C66-5EDF3EA5558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+mn-lt"/>
              <a:cs typeface="Times New Roman" panose="02020603050405020304" pitchFamily="18" charset="0"/>
            </a:rPr>
            <a:t>Product barcode</a:t>
          </a:r>
        </a:p>
      </dgm:t>
    </dgm:pt>
    <dgm:pt modelId="{C2B53688-573F-4AAF-8858-60CE1C1CB776}" type="parTrans" cxnId="{98FDB769-A9CE-4A4C-A051-E51728769E90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869221FB-551E-4800-8B54-1776BE88D52D}" type="sibTrans" cxnId="{98FDB769-A9CE-4A4C-A051-E51728769E90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FB02789B-BD2A-46FD-9EFB-7FAD29D48674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>
              <a:latin typeface="+mn-lt"/>
              <a:cs typeface="Times New Roman" panose="02020603050405020304" pitchFamily="18" charset="0"/>
            </a:rPr>
            <a:t>Organization</a:t>
          </a:r>
        </a:p>
      </dgm:t>
    </dgm:pt>
    <dgm:pt modelId="{30F6AE04-2099-4CB4-9680-9192CD1EC0BF}" type="parTrans" cxnId="{2A6C227D-54EA-437D-9D6F-342ED4A28ED8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E8AD3267-D3D2-455D-B018-03DFDD0BD09E}" type="sibTrans" cxnId="{2A6C227D-54EA-437D-9D6F-342ED4A28ED8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15FD0289-5949-46A5-AC05-82B6E6C932DE}" type="pres">
      <dgm:prSet presAssocID="{CA8AAE7E-F758-4931-98FF-D72EF8F378C4}" presName="root" presStyleCnt="0">
        <dgm:presLayoutVars>
          <dgm:dir/>
          <dgm:resizeHandles val="exact"/>
        </dgm:presLayoutVars>
      </dgm:prSet>
      <dgm:spPr/>
    </dgm:pt>
    <dgm:pt modelId="{7AD1404D-2C9B-4A42-878D-BA0C9CD57C38}" type="pres">
      <dgm:prSet presAssocID="{41C7AF77-0552-4FEF-A1B0-6233D236BDBF}" presName="compNode" presStyleCnt="0"/>
      <dgm:spPr/>
    </dgm:pt>
    <dgm:pt modelId="{A6B8A347-E098-4C41-8DE7-1B0E66280932}" type="pres">
      <dgm:prSet presAssocID="{41C7AF77-0552-4FEF-A1B0-6233D236BDB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ork and knife"/>
        </a:ext>
      </dgm:extLst>
    </dgm:pt>
    <dgm:pt modelId="{8908BF54-C04C-49A6-9324-56362B212540}" type="pres">
      <dgm:prSet presAssocID="{41C7AF77-0552-4FEF-A1B0-6233D236BDBF}" presName="iconSpace" presStyleCnt="0"/>
      <dgm:spPr/>
    </dgm:pt>
    <dgm:pt modelId="{921E1237-D2A2-4E9C-B818-5A14389ECE44}" type="pres">
      <dgm:prSet presAssocID="{41C7AF77-0552-4FEF-A1B0-6233D236BDBF}" presName="parTx" presStyleLbl="revTx" presStyleIdx="0" presStyleCnt="6">
        <dgm:presLayoutVars>
          <dgm:chMax val="0"/>
          <dgm:chPref val="0"/>
        </dgm:presLayoutVars>
      </dgm:prSet>
      <dgm:spPr/>
    </dgm:pt>
    <dgm:pt modelId="{5EBAB27F-D9E5-4E2F-936B-BC8626C743B3}" type="pres">
      <dgm:prSet presAssocID="{41C7AF77-0552-4FEF-A1B0-6233D236BDBF}" presName="txSpace" presStyleCnt="0"/>
      <dgm:spPr/>
    </dgm:pt>
    <dgm:pt modelId="{A4CA3E69-597B-49E2-BD14-249621A67096}" type="pres">
      <dgm:prSet presAssocID="{41C7AF77-0552-4FEF-A1B0-6233D236BDBF}" presName="desTx" presStyleLbl="revTx" presStyleIdx="1" presStyleCnt="6">
        <dgm:presLayoutVars/>
      </dgm:prSet>
      <dgm:spPr/>
    </dgm:pt>
    <dgm:pt modelId="{3A680895-BD01-46FE-9CC1-9045C7132B18}" type="pres">
      <dgm:prSet presAssocID="{906AD04F-CB26-4A19-B46F-3FA7A720A481}" presName="sibTrans" presStyleCnt="0"/>
      <dgm:spPr/>
    </dgm:pt>
    <dgm:pt modelId="{555C2846-F70C-491B-A17B-C85FEF76F27B}" type="pres">
      <dgm:prSet presAssocID="{4411DAF4-7304-4B51-ADCD-B77A1A75DC7F}" presName="compNode" presStyleCnt="0"/>
      <dgm:spPr/>
    </dgm:pt>
    <dgm:pt modelId="{BC1B587F-3CD2-4512-BB11-CD7C72256B6E}" type="pres">
      <dgm:prSet presAssocID="{4411DAF4-7304-4B51-ADCD-B77A1A75DC7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code"/>
        </a:ext>
      </dgm:extLst>
    </dgm:pt>
    <dgm:pt modelId="{1497542A-6C51-4C95-92DB-F8EC8EE51F54}" type="pres">
      <dgm:prSet presAssocID="{4411DAF4-7304-4B51-ADCD-B77A1A75DC7F}" presName="iconSpace" presStyleCnt="0"/>
      <dgm:spPr/>
    </dgm:pt>
    <dgm:pt modelId="{F2AC849C-9798-4414-B1C1-C1C4A868CDEB}" type="pres">
      <dgm:prSet presAssocID="{4411DAF4-7304-4B51-ADCD-B77A1A75DC7F}" presName="parTx" presStyleLbl="revTx" presStyleIdx="2" presStyleCnt="6">
        <dgm:presLayoutVars>
          <dgm:chMax val="0"/>
          <dgm:chPref val="0"/>
        </dgm:presLayoutVars>
      </dgm:prSet>
      <dgm:spPr/>
    </dgm:pt>
    <dgm:pt modelId="{BF679BF0-BFF1-4CB8-845F-ACB588860558}" type="pres">
      <dgm:prSet presAssocID="{4411DAF4-7304-4B51-ADCD-B77A1A75DC7F}" presName="txSpace" presStyleCnt="0"/>
      <dgm:spPr/>
    </dgm:pt>
    <dgm:pt modelId="{A5BDC796-BBA4-47C0-8FE1-9E219F3C52EF}" type="pres">
      <dgm:prSet presAssocID="{4411DAF4-7304-4B51-ADCD-B77A1A75DC7F}" presName="desTx" presStyleLbl="revTx" presStyleIdx="3" presStyleCnt="6">
        <dgm:presLayoutVars/>
      </dgm:prSet>
      <dgm:spPr/>
    </dgm:pt>
    <dgm:pt modelId="{58950860-878F-4716-A78C-96A61BA91971}" type="pres">
      <dgm:prSet presAssocID="{C15B48EB-EE15-4501-895A-C052904C0888}" presName="sibTrans" presStyleCnt="0"/>
      <dgm:spPr/>
    </dgm:pt>
    <dgm:pt modelId="{54108787-3939-4152-8F3B-4A5C11F28154}" type="pres">
      <dgm:prSet presAssocID="{FB02789B-BD2A-46FD-9EFB-7FAD29D48674}" presName="compNode" presStyleCnt="0"/>
      <dgm:spPr/>
    </dgm:pt>
    <dgm:pt modelId="{779EF8B7-6F16-4201-882A-38957EB41CB7}" type="pres">
      <dgm:prSet presAssocID="{FB02789B-BD2A-46FD-9EFB-7FAD29D4867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esentation with Org Chart"/>
        </a:ext>
      </dgm:extLst>
    </dgm:pt>
    <dgm:pt modelId="{D95C5DF2-0A57-4E12-9A88-586ECC9ED3EA}" type="pres">
      <dgm:prSet presAssocID="{FB02789B-BD2A-46FD-9EFB-7FAD29D48674}" presName="iconSpace" presStyleCnt="0"/>
      <dgm:spPr/>
    </dgm:pt>
    <dgm:pt modelId="{7DFBCEE9-0B79-4B32-BB8E-57DAA7C178BB}" type="pres">
      <dgm:prSet presAssocID="{FB02789B-BD2A-46FD-9EFB-7FAD29D48674}" presName="parTx" presStyleLbl="revTx" presStyleIdx="4" presStyleCnt="6">
        <dgm:presLayoutVars>
          <dgm:chMax val="0"/>
          <dgm:chPref val="0"/>
        </dgm:presLayoutVars>
      </dgm:prSet>
      <dgm:spPr/>
    </dgm:pt>
    <dgm:pt modelId="{FDDF4E94-41FB-486E-9A6F-7A8CEEAA4300}" type="pres">
      <dgm:prSet presAssocID="{FB02789B-BD2A-46FD-9EFB-7FAD29D48674}" presName="txSpace" presStyleCnt="0"/>
      <dgm:spPr/>
    </dgm:pt>
    <dgm:pt modelId="{314D9D07-6EB7-4031-8C95-AB9DAB2F6CB9}" type="pres">
      <dgm:prSet presAssocID="{FB02789B-BD2A-46FD-9EFB-7FAD29D48674}" presName="desTx" presStyleLbl="revTx" presStyleIdx="5" presStyleCnt="6">
        <dgm:presLayoutVars/>
      </dgm:prSet>
      <dgm:spPr/>
    </dgm:pt>
  </dgm:ptLst>
  <dgm:cxnLst>
    <dgm:cxn modelId="{8ECD2701-5BD4-4A37-8046-D94B47F4C954}" srcId="{CA8AAE7E-F758-4931-98FF-D72EF8F378C4}" destId="{41C7AF77-0552-4FEF-A1B0-6233D236BDBF}" srcOrd="0" destOrd="0" parTransId="{B3226D0A-1618-474D-8A1F-BE53CAEB5079}" sibTransId="{906AD04F-CB26-4A19-B46F-3FA7A720A481}"/>
    <dgm:cxn modelId="{533E991B-03A8-4D39-9470-55B0681587C6}" type="presOf" srcId="{E0EA61DD-2310-4BFD-878E-16000B9082DC}" destId="{A4CA3E69-597B-49E2-BD14-249621A67096}" srcOrd="0" destOrd="1" presId="urn:microsoft.com/office/officeart/2018/2/layout/IconLabelDescriptionList"/>
    <dgm:cxn modelId="{D952411F-70B8-478B-9C61-C6F079AB40C2}" type="presOf" srcId="{CA8AAE7E-F758-4931-98FF-D72EF8F378C4}" destId="{15FD0289-5949-46A5-AC05-82B6E6C932DE}" srcOrd="0" destOrd="0" presId="urn:microsoft.com/office/officeart/2018/2/layout/IconLabelDescriptionList"/>
    <dgm:cxn modelId="{644CF422-9860-440F-A604-89D7371D6163}" type="presOf" srcId="{4E1BFAF2-6817-49CE-9C66-5EDF3EA55586}" destId="{A5BDC796-BBA4-47C0-8FE1-9E219F3C52EF}" srcOrd="0" destOrd="1" presId="urn:microsoft.com/office/officeart/2018/2/layout/IconLabelDescriptionList"/>
    <dgm:cxn modelId="{C0798B26-37C4-4F70-8703-3EB636BA5C2F}" type="presOf" srcId="{61345CE8-E91C-4A7A-AF76-B06D6FCD28CA}" destId="{A5BDC796-BBA4-47C0-8FE1-9E219F3C52EF}" srcOrd="0" destOrd="0" presId="urn:microsoft.com/office/officeart/2018/2/layout/IconLabelDescriptionList"/>
    <dgm:cxn modelId="{8DB14D49-6C5F-4D69-9E81-07B6E078777F}" type="presOf" srcId="{8A4E7601-8156-457C-A7A4-A4E2140B8C97}" destId="{A4CA3E69-597B-49E2-BD14-249621A67096}" srcOrd="0" destOrd="0" presId="urn:microsoft.com/office/officeart/2018/2/layout/IconLabelDescriptionList"/>
    <dgm:cxn modelId="{98FDB769-A9CE-4A4C-A051-E51728769E90}" srcId="{4411DAF4-7304-4B51-ADCD-B77A1A75DC7F}" destId="{4E1BFAF2-6817-49CE-9C66-5EDF3EA55586}" srcOrd="1" destOrd="0" parTransId="{C2B53688-573F-4AAF-8858-60CE1C1CB776}" sibTransId="{869221FB-551E-4800-8B54-1776BE88D52D}"/>
    <dgm:cxn modelId="{27CE976A-81B2-4636-AAE8-D4E357A80CB0}" srcId="{41C7AF77-0552-4FEF-A1B0-6233D236BDBF}" destId="{8A4E7601-8156-457C-A7A4-A4E2140B8C97}" srcOrd="0" destOrd="0" parTransId="{70F22758-37AD-47BE-AE99-AA171562E812}" sibTransId="{309357D4-33BF-4741-AA16-853C50E03E80}"/>
    <dgm:cxn modelId="{E6BFB34A-5FC0-477D-9A8B-6079ED502F29}" type="presOf" srcId="{41C7AF77-0552-4FEF-A1B0-6233D236BDBF}" destId="{921E1237-D2A2-4E9C-B818-5A14389ECE44}" srcOrd="0" destOrd="0" presId="urn:microsoft.com/office/officeart/2018/2/layout/IconLabelDescriptionList"/>
    <dgm:cxn modelId="{22A28B6E-3C5E-44A0-B077-E1D2A634A1C8}" srcId="{CA8AAE7E-F758-4931-98FF-D72EF8F378C4}" destId="{4411DAF4-7304-4B51-ADCD-B77A1A75DC7F}" srcOrd="1" destOrd="0" parTransId="{02A24457-4918-43A7-A443-82B240EE86D2}" sibTransId="{C15B48EB-EE15-4501-895A-C052904C0888}"/>
    <dgm:cxn modelId="{2A6C227D-54EA-437D-9D6F-342ED4A28ED8}" srcId="{CA8AAE7E-F758-4931-98FF-D72EF8F378C4}" destId="{FB02789B-BD2A-46FD-9EFB-7FAD29D48674}" srcOrd="2" destOrd="0" parTransId="{30F6AE04-2099-4CB4-9680-9192CD1EC0BF}" sibTransId="{E8AD3267-D3D2-455D-B018-03DFDD0BD09E}"/>
    <dgm:cxn modelId="{C6F8B084-54AB-48D7-9690-20219A7A9AF3}" srcId="{4411DAF4-7304-4B51-ADCD-B77A1A75DC7F}" destId="{61345CE8-E91C-4A7A-AF76-B06D6FCD28CA}" srcOrd="0" destOrd="0" parTransId="{ADCECF3A-4B87-43F3-BEFC-0E9DE30EDA66}" sibTransId="{AC675EC4-EE9A-4363-A554-1495B45E32A0}"/>
    <dgm:cxn modelId="{AF103F9D-C07C-4C8F-B652-9CDFBB6593BE}" type="presOf" srcId="{FB02789B-BD2A-46FD-9EFB-7FAD29D48674}" destId="{7DFBCEE9-0B79-4B32-BB8E-57DAA7C178BB}" srcOrd="0" destOrd="0" presId="urn:microsoft.com/office/officeart/2018/2/layout/IconLabelDescriptionList"/>
    <dgm:cxn modelId="{96D3D1C7-F031-4DDC-8560-FFCBA5E77D32}" type="presOf" srcId="{4411DAF4-7304-4B51-ADCD-B77A1A75DC7F}" destId="{F2AC849C-9798-4414-B1C1-C1C4A868CDEB}" srcOrd="0" destOrd="0" presId="urn:microsoft.com/office/officeart/2018/2/layout/IconLabelDescriptionList"/>
    <dgm:cxn modelId="{CB6D90EC-643A-4C28-ABDA-3CA1C8F57CA9}" srcId="{41C7AF77-0552-4FEF-A1B0-6233D236BDBF}" destId="{E0EA61DD-2310-4BFD-878E-16000B9082DC}" srcOrd="1" destOrd="0" parTransId="{2D606F3A-AF05-4ED6-81BA-DDB6C4B1C225}" sibTransId="{4AC72397-977A-4962-BAD4-0D20B0F92444}"/>
    <dgm:cxn modelId="{6F192525-2837-407E-A998-2E39F1EE3724}" type="presParOf" srcId="{15FD0289-5949-46A5-AC05-82B6E6C932DE}" destId="{7AD1404D-2C9B-4A42-878D-BA0C9CD57C38}" srcOrd="0" destOrd="0" presId="urn:microsoft.com/office/officeart/2018/2/layout/IconLabelDescriptionList"/>
    <dgm:cxn modelId="{6717DB03-3B0D-4718-8790-9630F4D4C1FD}" type="presParOf" srcId="{7AD1404D-2C9B-4A42-878D-BA0C9CD57C38}" destId="{A6B8A347-E098-4C41-8DE7-1B0E66280932}" srcOrd="0" destOrd="0" presId="urn:microsoft.com/office/officeart/2018/2/layout/IconLabelDescriptionList"/>
    <dgm:cxn modelId="{9354DBCD-0C8A-4EDC-81AA-02674128B595}" type="presParOf" srcId="{7AD1404D-2C9B-4A42-878D-BA0C9CD57C38}" destId="{8908BF54-C04C-49A6-9324-56362B212540}" srcOrd="1" destOrd="0" presId="urn:microsoft.com/office/officeart/2018/2/layout/IconLabelDescriptionList"/>
    <dgm:cxn modelId="{E9881F3A-0699-4B33-9637-CB5346A8C963}" type="presParOf" srcId="{7AD1404D-2C9B-4A42-878D-BA0C9CD57C38}" destId="{921E1237-D2A2-4E9C-B818-5A14389ECE44}" srcOrd="2" destOrd="0" presId="urn:microsoft.com/office/officeart/2018/2/layout/IconLabelDescriptionList"/>
    <dgm:cxn modelId="{2BB6E25B-2505-42E7-AA5E-41FD7C051AFD}" type="presParOf" srcId="{7AD1404D-2C9B-4A42-878D-BA0C9CD57C38}" destId="{5EBAB27F-D9E5-4E2F-936B-BC8626C743B3}" srcOrd="3" destOrd="0" presId="urn:microsoft.com/office/officeart/2018/2/layout/IconLabelDescriptionList"/>
    <dgm:cxn modelId="{EDC5E4BD-CEBF-439A-9C83-579E09CDAA8A}" type="presParOf" srcId="{7AD1404D-2C9B-4A42-878D-BA0C9CD57C38}" destId="{A4CA3E69-597B-49E2-BD14-249621A67096}" srcOrd="4" destOrd="0" presId="urn:microsoft.com/office/officeart/2018/2/layout/IconLabelDescriptionList"/>
    <dgm:cxn modelId="{FCED9137-6FF2-4F12-99CA-C40DAACDC915}" type="presParOf" srcId="{15FD0289-5949-46A5-AC05-82B6E6C932DE}" destId="{3A680895-BD01-46FE-9CC1-9045C7132B18}" srcOrd="1" destOrd="0" presId="urn:microsoft.com/office/officeart/2018/2/layout/IconLabelDescriptionList"/>
    <dgm:cxn modelId="{1C3DF146-B98F-418A-B2ED-CBB79B70DD10}" type="presParOf" srcId="{15FD0289-5949-46A5-AC05-82B6E6C932DE}" destId="{555C2846-F70C-491B-A17B-C85FEF76F27B}" srcOrd="2" destOrd="0" presId="urn:microsoft.com/office/officeart/2018/2/layout/IconLabelDescriptionList"/>
    <dgm:cxn modelId="{7FC8E994-1E7C-4C8D-9BC1-179F1DF25F33}" type="presParOf" srcId="{555C2846-F70C-491B-A17B-C85FEF76F27B}" destId="{BC1B587F-3CD2-4512-BB11-CD7C72256B6E}" srcOrd="0" destOrd="0" presId="urn:microsoft.com/office/officeart/2018/2/layout/IconLabelDescriptionList"/>
    <dgm:cxn modelId="{7ABD0347-36E5-470E-8F60-476170B5B23B}" type="presParOf" srcId="{555C2846-F70C-491B-A17B-C85FEF76F27B}" destId="{1497542A-6C51-4C95-92DB-F8EC8EE51F54}" srcOrd="1" destOrd="0" presId="urn:microsoft.com/office/officeart/2018/2/layout/IconLabelDescriptionList"/>
    <dgm:cxn modelId="{8EF5AA6E-30C1-4E22-A5A9-8F2182E04597}" type="presParOf" srcId="{555C2846-F70C-491B-A17B-C85FEF76F27B}" destId="{F2AC849C-9798-4414-B1C1-C1C4A868CDEB}" srcOrd="2" destOrd="0" presId="urn:microsoft.com/office/officeart/2018/2/layout/IconLabelDescriptionList"/>
    <dgm:cxn modelId="{DA3E3EB8-B443-4F35-8280-1A3B2A267ADE}" type="presParOf" srcId="{555C2846-F70C-491B-A17B-C85FEF76F27B}" destId="{BF679BF0-BFF1-4CB8-845F-ACB588860558}" srcOrd="3" destOrd="0" presId="urn:microsoft.com/office/officeart/2018/2/layout/IconLabelDescriptionList"/>
    <dgm:cxn modelId="{85939BB4-0E2B-4AA9-8DEE-9C8FAEAA67BC}" type="presParOf" srcId="{555C2846-F70C-491B-A17B-C85FEF76F27B}" destId="{A5BDC796-BBA4-47C0-8FE1-9E219F3C52EF}" srcOrd="4" destOrd="0" presId="urn:microsoft.com/office/officeart/2018/2/layout/IconLabelDescriptionList"/>
    <dgm:cxn modelId="{25126E6B-70A2-4ECE-84EE-5C5C3F3E16C4}" type="presParOf" srcId="{15FD0289-5949-46A5-AC05-82B6E6C932DE}" destId="{58950860-878F-4716-A78C-96A61BA91971}" srcOrd="3" destOrd="0" presId="urn:microsoft.com/office/officeart/2018/2/layout/IconLabelDescriptionList"/>
    <dgm:cxn modelId="{A68E7EDA-E34E-479F-92A5-2950AD71C80C}" type="presParOf" srcId="{15FD0289-5949-46A5-AC05-82B6E6C932DE}" destId="{54108787-3939-4152-8F3B-4A5C11F28154}" srcOrd="4" destOrd="0" presId="urn:microsoft.com/office/officeart/2018/2/layout/IconLabelDescriptionList"/>
    <dgm:cxn modelId="{70F5B668-13A8-451F-9FB5-B634DF91FB2F}" type="presParOf" srcId="{54108787-3939-4152-8F3B-4A5C11F28154}" destId="{779EF8B7-6F16-4201-882A-38957EB41CB7}" srcOrd="0" destOrd="0" presId="urn:microsoft.com/office/officeart/2018/2/layout/IconLabelDescriptionList"/>
    <dgm:cxn modelId="{B8022B13-3830-4F83-BF09-2526411FEF85}" type="presParOf" srcId="{54108787-3939-4152-8F3B-4A5C11F28154}" destId="{D95C5DF2-0A57-4E12-9A88-586ECC9ED3EA}" srcOrd="1" destOrd="0" presId="urn:microsoft.com/office/officeart/2018/2/layout/IconLabelDescriptionList"/>
    <dgm:cxn modelId="{4437EE6B-9540-4F0C-8371-BEE67ACB9DB0}" type="presParOf" srcId="{54108787-3939-4152-8F3B-4A5C11F28154}" destId="{7DFBCEE9-0B79-4B32-BB8E-57DAA7C178BB}" srcOrd="2" destOrd="0" presId="urn:microsoft.com/office/officeart/2018/2/layout/IconLabelDescriptionList"/>
    <dgm:cxn modelId="{5757F2E5-EB4F-4F33-85D6-BCED86E17B46}" type="presParOf" srcId="{54108787-3939-4152-8F3B-4A5C11F28154}" destId="{FDDF4E94-41FB-486E-9A6F-7A8CEEAA4300}" srcOrd="3" destOrd="0" presId="urn:microsoft.com/office/officeart/2018/2/layout/IconLabelDescriptionList"/>
    <dgm:cxn modelId="{8C4EAE32-25FC-4DF2-BD6F-B65D9ABC686B}" type="presParOf" srcId="{54108787-3939-4152-8F3B-4A5C11F28154}" destId="{314D9D07-6EB7-4031-8C95-AB9DAB2F6CB9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33DBE89C-3AC4-41DA-BD9A-70637E4B62F9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A537B97-851B-484D-A413-0BD908662A2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Scale-Invariance Feature Transform</a:t>
          </a:r>
        </a:p>
      </dgm:t>
    </dgm:pt>
    <dgm:pt modelId="{03F03DE8-AF3D-4EBD-ADCD-F3CC0B8FDC85}" type="parTrans" cxnId="{23D5DDE8-B3D3-46C2-9926-FFF6D930FFB7}">
      <dgm:prSet/>
      <dgm:spPr/>
      <dgm:t>
        <a:bodyPr/>
        <a:lstStyle/>
        <a:p>
          <a:endParaRPr lang="en-US"/>
        </a:p>
      </dgm:t>
    </dgm:pt>
    <dgm:pt modelId="{0F3F6B5A-486D-496E-8DBD-A1B0ED6DA540}" type="sibTrans" cxnId="{23D5DDE8-B3D3-46C2-9926-FFF6D930FFB7}">
      <dgm:prSet/>
      <dgm:spPr/>
      <dgm:t>
        <a:bodyPr/>
        <a:lstStyle/>
        <a:p>
          <a:endParaRPr lang="en-US"/>
        </a:p>
      </dgm:t>
    </dgm:pt>
    <dgm:pt modelId="{C42B3488-CB84-4C60-96AC-0E407E03DC8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Oriented FAST and Rotated BRIEF</a:t>
          </a:r>
          <a:endParaRPr lang="en-US" dirty="0"/>
        </a:p>
      </dgm:t>
    </dgm:pt>
    <dgm:pt modelId="{1978750A-38D4-4E13-BE1B-0FEC121ACE6A}" type="parTrans" cxnId="{337C09F8-C1F6-4DC9-A4D5-17143A10EE44}">
      <dgm:prSet/>
      <dgm:spPr/>
      <dgm:t>
        <a:bodyPr/>
        <a:lstStyle/>
        <a:p>
          <a:endParaRPr lang="en-US"/>
        </a:p>
      </dgm:t>
    </dgm:pt>
    <dgm:pt modelId="{6E9C5B25-09ED-41C7-839E-6905642FC844}" type="sibTrans" cxnId="{337C09F8-C1F6-4DC9-A4D5-17143A10EE44}">
      <dgm:prSet/>
      <dgm:spPr/>
      <dgm:t>
        <a:bodyPr/>
        <a:lstStyle/>
        <a:p>
          <a:endParaRPr lang="en-US"/>
        </a:p>
      </dgm:t>
    </dgm:pt>
    <dgm:pt modelId="{7411061D-DE59-4F18-B7CE-AAC3C6779CF1}" type="pres">
      <dgm:prSet presAssocID="{33DBE89C-3AC4-41DA-BD9A-70637E4B62F9}" presName="outerComposite" presStyleCnt="0">
        <dgm:presLayoutVars>
          <dgm:chMax val="5"/>
          <dgm:dir/>
          <dgm:resizeHandles val="exact"/>
        </dgm:presLayoutVars>
      </dgm:prSet>
      <dgm:spPr/>
    </dgm:pt>
    <dgm:pt modelId="{A24350E2-1A24-428C-90E2-8F238E168CA4}" type="pres">
      <dgm:prSet presAssocID="{33DBE89C-3AC4-41DA-BD9A-70637E4B62F9}" presName="dummyMaxCanvas" presStyleCnt="0">
        <dgm:presLayoutVars/>
      </dgm:prSet>
      <dgm:spPr/>
    </dgm:pt>
    <dgm:pt modelId="{26735747-3D97-45F2-A519-77420351F9EE}" type="pres">
      <dgm:prSet presAssocID="{33DBE89C-3AC4-41DA-BD9A-70637E4B62F9}" presName="TwoNodes_1" presStyleLbl="node1" presStyleIdx="0" presStyleCnt="2">
        <dgm:presLayoutVars>
          <dgm:bulletEnabled val="1"/>
        </dgm:presLayoutVars>
      </dgm:prSet>
      <dgm:spPr/>
    </dgm:pt>
    <dgm:pt modelId="{C4DCC465-9063-4913-BE80-B57334F75DDA}" type="pres">
      <dgm:prSet presAssocID="{33DBE89C-3AC4-41DA-BD9A-70637E4B62F9}" presName="TwoNodes_2" presStyleLbl="node1" presStyleIdx="1" presStyleCnt="2">
        <dgm:presLayoutVars>
          <dgm:bulletEnabled val="1"/>
        </dgm:presLayoutVars>
      </dgm:prSet>
      <dgm:spPr/>
    </dgm:pt>
    <dgm:pt modelId="{F0813D7A-38AD-4070-A9A3-C1DC9D1C4221}" type="pres">
      <dgm:prSet presAssocID="{33DBE89C-3AC4-41DA-BD9A-70637E4B62F9}" presName="TwoConn_1-2" presStyleLbl="fgAccFollowNode1" presStyleIdx="0" presStyleCnt="1">
        <dgm:presLayoutVars>
          <dgm:bulletEnabled val="1"/>
        </dgm:presLayoutVars>
      </dgm:prSet>
      <dgm:spPr/>
    </dgm:pt>
    <dgm:pt modelId="{3C6FD4B2-4F37-44EA-9008-7115257C447A}" type="pres">
      <dgm:prSet presAssocID="{33DBE89C-3AC4-41DA-BD9A-70637E4B62F9}" presName="TwoNodes_1_text" presStyleLbl="node1" presStyleIdx="1" presStyleCnt="2">
        <dgm:presLayoutVars>
          <dgm:bulletEnabled val="1"/>
        </dgm:presLayoutVars>
      </dgm:prSet>
      <dgm:spPr/>
    </dgm:pt>
    <dgm:pt modelId="{F72FDF78-1797-4EFF-BB66-434142D721CA}" type="pres">
      <dgm:prSet presAssocID="{33DBE89C-3AC4-41DA-BD9A-70637E4B62F9}" presName="TwoNodes_2_text" presStyleLbl="node1" presStyleIdx="1" presStyleCnt="2">
        <dgm:presLayoutVars>
          <dgm:bulletEnabled val="1"/>
        </dgm:presLayoutVars>
      </dgm:prSet>
      <dgm:spPr/>
    </dgm:pt>
  </dgm:ptLst>
  <dgm:cxnLst>
    <dgm:cxn modelId="{1DC54A0D-086D-4E14-B9FF-0015306F7454}" type="presOf" srcId="{9A537B97-851B-484D-A413-0BD908662A28}" destId="{3C6FD4B2-4F37-44EA-9008-7115257C447A}" srcOrd="1" destOrd="0" presId="urn:microsoft.com/office/officeart/2005/8/layout/vProcess5"/>
    <dgm:cxn modelId="{1D928E3C-E93C-401A-A60B-60D3FFC3EAA6}" type="presOf" srcId="{9A537B97-851B-484D-A413-0BD908662A28}" destId="{26735747-3D97-45F2-A519-77420351F9EE}" srcOrd="0" destOrd="0" presId="urn:microsoft.com/office/officeart/2005/8/layout/vProcess5"/>
    <dgm:cxn modelId="{B0F896BA-51BD-4594-9002-BD484A76BEA9}" type="presOf" srcId="{33DBE89C-3AC4-41DA-BD9A-70637E4B62F9}" destId="{7411061D-DE59-4F18-B7CE-AAC3C6779CF1}" srcOrd="0" destOrd="0" presId="urn:microsoft.com/office/officeart/2005/8/layout/vProcess5"/>
    <dgm:cxn modelId="{299750CE-0CD3-431E-BDDE-401F3217B3A6}" type="presOf" srcId="{C42B3488-CB84-4C60-96AC-0E407E03DC85}" destId="{F72FDF78-1797-4EFF-BB66-434142D721CA}" srcOrd="1" destOrd="0" presId="urn:microsoft.com/office/officeart/2005/8/layout/vProcess5"/>
    <dgm:cxn modelId="{667C53D5-D977-49C6-B824-AF8F34076B58}" type="presOf" srcId="{0F3F6B5A-486D-496E-8DBD-A1B0ED6DA540}" destId="{F0813D7A-38AD-4070-A9A3-C1DC9D1C4221}" srcOrd="0" destOrd="0" presId="urn:microsoft.com/office/officeart/2005/8/layout/vProcess5"/>
    <dgm:cxn modelId="{23D5DDE8-B3D3-46C2-9926-FFF6D930FFB7}" srcId="{33DBE89C-3AC4-41DA-BD9A-70637E4B62F9}" destId="{9A537B97-851B-484D-A413-0BD908662A28}" srcOrd="0" destOrd="0" parTransId="{03F03DE8-AF3D-4EBD-ADCD-F3CC0B8FDC85}" sibTransId="{0F3F6B5A-486D-496E-8DBD-A1B0ED6DA540}"/>
    <dgm:cxn modelId="{CCABE5F1-9317-41FB-AA19-D98D714839F5}" type="presOf" srcId="{C42B3488-CB84-4C60-96AC-0E407E03DC85}" destId="{C4DCC465-9063-4913-BE80-B57334F75DDA}" srcOrd="0" destOrd="0" presId="urn:microsoft.com/office/officeart/2005/8/layout/vProcess5"/>
    <dgm:cxn modelId="{337C09F8-C1F6-4DC9-A4D5-17143A10EE44}" srcId="{33DBE89C-3AC4-41DA-BD9A-70637E4B62F9}" destId="{C42B3488-CB84-4C60-96AC-0E407E03DC85}" srcOrd="1" destOrd="0" parTransId="{1978750A-38D4-4E13-BE1B-0FEC121ACE6A}" sibTransId="{6E9C5B25-09ED-41C7-839E-6905642FC844}"/>
    <dgm:cxn modelId="{3CEACE2C-179A-415D-9EDB-B538C13211B4}" type="presParOf" srcId="{7411061D-DE59-4F18-B7CE-AAC3C6779CF1}" destId="{A24350E2-1A24-428C-90E2-8F238E168CA4}" srcOrd="0" destOrd="0" presId="urn:microsoft.com/office/officeart/2005/8/layout/vProcess5"/>
    <dgm:cxn modelId="{27F1BD02-6B81-4685-AADF-CC7EB2DB6D82}" type="presParOf" srcId="{7411061D-DE59-4F18-B7CE-AAC3C6779CF1}" destId="{26735747-3D97-45F2-A519-77420351F9EE}" srcOrd="1" destOrd="0" presId="urn:microsoft.com/office/officeart/2005/8/layout/vProcess5"/>
    <dgm:cxn modelId="{F4AA3A2A-0604-40CC-ADF2-33CC17F02E7A}" type="presParOf" srcId="{7411061D-DE59-4F18-B7CE-AAC3C6779CF1}" destId="{C4DCC465-9063-4913-BE80-B57334F75DDA}" srcOrd="2" destOrd="0" presId="urn:microsoft.com/office/officeart/2005/8/layout/vProcess5"/>
    <dgm:cxn modelId="{6FCE9A73-4D5C-4C86-9B2C-636A281FEEB6}" type="presParOf" srcId="{7411061D-DE59-4F18-B7CE-AAC3C6779CF1}" destId="{F0813D7A-38AD-4070-A9A3-C1DC9D1C4221}" srcOrd="3" destOrd="0" presId="urn:microsoft.com/office/officeart/2005/8/layout/vProcess5"/>
    <dgm:cxn modelId="{8CED2C42-E1C7-4889-B295-87B09B8F36BB}" type="presParOf" srcId="{7411061D-DE59-4F18-B7CE-AAC3C6779CF1}" destId="{3C6FD4B2-4F37-44EA-9008-7115257C447A}" srcOrd="4" destOrd="0" presId="urn:microsoft.com/office/officeart/2005/8/layout/vProcess5"/>
    <dgm:cxn modelId="{440902C7-DAAA-4822-B954-1C564EBD5598}" type="presParOf" srcId="{7411061D-DE59-4F18-B7CE-AAC3C6779CF1}" destId="{F72FDF78-1797-4EFF-BB66-434142D721CA}" srcOrd="5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C2A85A59-C94C-4DD4-B747-577D16DDC503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CBD3082-CE72-4EA6-A84C-E573CAC7323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Calculating Keypoints</a:t>
          </a:r>
        </a:p>
      </dgm:t>
    </dgm:pt>
    <dgm:pt modelId="{6B0AA4EF-2A4D-48B2-A595-43F8DDF48955}" type="parTrans" cxnId="{0C5245F8-D0A9-4586-B3A7-3B4BE3AED821}">
      <dgm:prSet/>
      <dgm:spPr/>
      <dgm:t>
        <a:bodyPr/>
        <a:lstStyle/>
        <a:p>
          <a:endParaRPr lang="en-US"/>
        </a:p>
      </dgm:t>
    </dgm:pt>
    <dgm:pt modelId="{24176216-2631-442E-93F5-310B3EDEAACB}" type="sibTrans" cxnId="{0C5245F8-D0A9-4586-B3A7-3B4BE3AED821}">
      <dgm:prSet/>
      <dgm:spPr/>
      <dgm:t>
        <a:bodyPr/>
        <a:lstStyle/>
        <a:p>
          <a:endParaRPr lang="en-US"/>
        </a:p>
      </dgm:t>
    </dgm:pt>
    <dgm:pt modelId="{6A1F3CE2-7241-42F7-BAD3-DB47DE4AFA5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oFAST</a:t>
          </a:r>
        </a:p>
      </dgm:t>
    </dgm:pt>
    <dgm:pt modelId="{DF1EC9C1-8314-4960-9BC3-9CAF0FCDEA7F}" type="parTrans" cxnId="{E423B97F-6E7B-4F35-AA43-98C514A16676}">
      <dgm:prSet/>
      <dgm:spPr/>
      <dgm:t>
        <a:bodyPr/>
        <a:lstStyle/>
        <a:p>
          <a:endParaRPr lang="en-US"/>
        </a:p>
      </dgm:t>
    </dgm:pt>
    <dgm:pt modelId="{659E9749-0878-480B-ADF6-00D0B04147C1}" type="sibTrans" cxnId="{E423B97F-6E7B-4F35-AA43-98C514A16676}">
      <dgm:prSet/>
      <dgm:spPr/>
      <dgm:t>
        <a:bodyPr/>
        <a:lstStyle/>
        <a:p>
          <a:endParaRPr lang="en-US"/>
        </a:p>
      </dgm:t>
    </dgm:pt>
    <dgm:pt modelId="{6CEFA66F-B0B1-4223-BD5E-0519D336DF5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Calculating Descriptors</a:t>
          </a:r>
        </a:p>
      </dgm:t>
    </dgm:pt>
    <dgm:pt modelId="{CB5892D8-8F61-4843-BEF6-EAA54E25F9AC}" type="parTrans" cxnId="{A601856B-1D3C-40B2-A3FF-D2359F6140B6}">
      <dgm:prSet/>
      <dgm:spPr/>
      <dgm:t>
        <a:bodyPr/>
        <a:lstStyle/>
        <a:p>
          <a:endParaRPr lang="en-US"/>
        </a:p>
      </dgm:t>
    </dgm:pt>
    <dgm:pt modelId="{3CE9A8D1-CA50-4276-A886-4AD1AD257616}" type="sibTrans" cxnId="{A601856B-1D3C-40B2-A3FF-D2359F6140B6}">
      <dgm:prSet/>
      <dgm:spPr/>
      <dgm:t>
        <a:bodyPr/>
        <a:lstStyle/>
        <a:p>
          <a:endParaRPr lang="en-US"/>
        </a:p>
      </dgm:t>
    </dgm:pt>
    <dgm:pt modelId="{32FFDFA8-51E6-4186-B0B3-37C0CF37F42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rBRIEF</a:t>
          </a:r>
        </a:p>
      </dgm:t>
    </dgm:pt>
    <dgm:pt modelId="{047A2C16-C9BD-4A45-974C-019D31C278A9}" type="parTrans" cxnId="{21EFD589-24B6-463B-A259-62F4AF17F497}">
      <dgm:prSet/>
      <dgm:spPr/>
      <dgm:t>
        <a:bodyPr/>
        <a:lstStyle/>
        <a:p>
          <a:endParaRPr lang="en-US"/>
        </a:p>
      </dgm:t>
    </dgm:pt>
    <dgm:pt modelId="{C5762812-04C8-47E2-B15B-695CAB7A1FE2}" type="sibTrans" cxnId="{21EFD589-24B6-463B-A259-62F4AF17F497}">
      <dgm:prSet/>
      <dgm:spPr/>
      <dgm:t>
        <a:bodyPr/>
        <a:lstStyle/>
        <a:p>
          <a:endParaRPr lang="en-US"/>
        </a:p>
      </dgm:t>
    </dgm:pt>
    <dgm:pt modelId="{21A0CF24-34EE-41F7-AE2E-7282ED6128E5}" type="pres">
      <dgm:prSet presAssocID="{C2A85A59-C94C-4DD4-B747-577D16DDC503}" presName="root" presStyleCnt="0">
        <dgm:presLayoutVars>
          <dgm:dir/>
          <dgm:resizeHandles val="exact"/>
        </dgm:presLayoutVars>
      </dgm:prSet>
      <dgm:spPr/>
    </dgm:pt>
    <dgm:pt modelId="{F08D89ED-3D92-44E3-BFE4-6FF49AF5A90B}" type="pres">
      <dgm:prSet presAssocID="{2CBD3082-CE72-4EA6-A84C-E573CAC73238}" presName="compNode" presStyleCnt="0"/>
      <dgm:spPr/>
    </dgm:pt>
    <dgm:pt modelId="{36D9DA11-BB98-4A47-95C6-954FB37CD474}" type="pres">
      <dgm:prSet presAssocID="{2CBD3082-CE72-4EA6-A84C-E573CAC73238}" presName="bgRect" presStyleLbl="bgShp" presStyleIdx="0" presStyleCnt="2"/>
      <dgm:spPr/>
    </dgm:pt>
    <dgm:pt modelId="{89708155-A8C3-4BCC-811C-5AC63BC74473}" type="pres">
      <dgm:prSet presAssocID="{2CBD3082-CE72-4EA6-A84C-E573CAC73238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alculator"/>
        </a:ext>
      </dgm:extLst>
    </dgm:pt>
    <dgm:pt modelId="{3504823B-2DE6-4D76-9C97-C182F3C70F37}" type="pres">
      <dgm:prSet presAssocID="{2CBD3082-CE72-4EA6-A84C-E573CAC73238}" presName="spaceRect" presStyleCnt="0"/>
      <dgm:spPr/>
    </dgm:pt>
    <dgm:pt modelId="{59DBCCB1-9C27-4392-B240-27D64D50C896}" type="pres">
      <dgm:prSet presAssocID="{2CBD3082-CE72-4EA6-A84C-E573CAC73238}" presName="parTx" presStyleLbl="revTx" presStyleIdx="0" presStyleCnt="4">
        <dgm:presLayoutVars>
          <dgm:chMax val="0"/>
          <dgm:chPref val="0"/>
        </dgm:presLayoutVars>
      </dgm:prSet>
      <dgm:spPr/>
    </dgm:pt>
    <dgm:pt modelId="{3452A137-0E41-4986-8FC1-3E1DEBF0D178}" type="pres">
      <dgm:prSet presAssocID="{2CBD3082-CE72-4EA6-A84C-E573CAC73238}" presName="desTx" presStyleLbl="revTx" presStyleIdx="1" presStyleCnt="4">
        <dgm:presLayoutVars/>
      </dgm:prSet>
      <dgm:spPr/>
    </dgm:pt>
    <dgm:pt modelId="{90A49C25-D78D-4A91-A6C1-B2D1F87A535B}" type="pres">
      <dgm:prSet presAssocID="{24176216-2631-442E-93F5-310B3EDEAACB}" presName="sibTrans" presStyleCnt="0"/>
      <dgm:spPr/>
    </dgm:pt>
    <dgm:pt modelId="{E696FD1F-46D0-4A88-A8E6-0AD7DD77494C}" type="pres">
      <dgm:prSet presAssocID="{6CEFA66F-B0B1-4223-BD5E-0519D336DF56}" presName="compNode" presStyleCnt="0"/>
      <dgm:spPr/>
    </dgm:pt>
    <dgm:pt modelId="{BFD715E7-46E9-4322-8C41-C597F7F0202E}" type="pres">
      <dgm:prSet presAssocID="{6CEFA66F-B0B1-4223-BD5E-0519D336DF56}" presName="bgRect" presStyleLbl="bgShp" presStyleIdx="1" presStyleCnt="2"/>
      <dgm:spPr/>
    </dgm:pt>
    <dgm:pt modelId="{A7DB4CA9-8684-49DA-95D6-3CA8715ADA73}" type="pres">
      <dgm:prSet presAssocID="{6CEFA66F-B0B1-4223-BD5E-0519D336DF56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4D6EA371-F210-4819-8B77-A6C4BCBD335F}" type="pres">
      <dgm:prSet presAssocID="{6CEFA66F-B0B1-4223-BD5E-0519D336DF56}" presName="spaceRect" presStyleCnt="0"/>
      <dgm:spPr/>
    </dgm:pt>
    <dgm:pt modelId="{31069E69-51CA-45D2-9D45-52704ECDB3BB}" type="pres">
      <dgm:prSet presAssocID="{6CEFA66F-B0B1-4223-BD5E-0519D336DF56}" presName="parTx" presStyleLbl="revTx" presStyleIdx="2" presStyleCnt="4">
        <dgm:presLayoutVars>
          <dgm:chMax val="0"/>
          <dgm:chPref val="0"/>
        </dgm:presLayoutVars>
      </dgm:prSet>
      <dgm:spPr/>
    </dgm:pt>
    <dgm:pt modelId="{228327E3-68EA-4A22-B032-02E9E630A409}" type="pres">
      <dgm:prSet presAssocID="{6CEFA66F-B0B1-4223-BD5E-0519D336DF56}" presName="desTx" presStyleLbl="revTx" presStyleIdx="3" presStyleCnt="4">
        <dgm:presLayoutVars/>
      </dgm:prSet>
      <dgm:spPr/>
    </dgm:pt>
  </dgm:ptLst>
  <dgm:cxnLst>
    <dgm:cxn modelId="{53774E42-8543-4614-A421-C5DB48B3A982}" type="presOf" srcId="{32FFDFA8-51E6-4186-B0B3-37C0CF37F426}" destId="{228327E3-68EA-4A22-B032-02E9E630A409}" srcOrd="0" destOrd="0" presId="urn:microsoft.com/office/officeart/2018/2/layout/IconVerticalSolidList"/>
    <dgm:cxn modelId="{77FAE047-0720-4845-B47E-D60F4040595B}" type="presOf" srcId="{2CBD3082-CE72-4EA6-A84C-E573CAC73238}" destId="{59DBCCB1-9C27-4392-B240-27D64D50C896}" srcOrd="0" destOrd="0" presId="urn:microsoft.com/office/officeart/2018/2/layout/IconVerticalSolidList"/>
    <dgm:cxn modelId="{A601856B-1D3C-40B2-A3FF-D2359F6140B6}" srcId="{C2A85A59-C94C-4DD4-B747-577D16DDC503}" destId="{6CEFA66F-B0B1-4223-BD5E-0519D336DF56}" srcOrd="1" destOrd="0" parTransId="{CB5892D8-8F61-4843-BEF6-EAA54E25F9AC}" sibTransId="{3CE9A8D1-CA50-4276-A886-4AD1AD257616}"/>
    <dgm:cxn modelId="{E423B97F-6E7B-4F35-AA43-98C514A16676}" srcId="{2CBD3082-CE72-4EA6-A84C-E573CAC73238}" destId="{6A1F3CE2-7241-42F7-BAD3-DB47DE4AFA5B}" srcOrd="0" destOrd="0" parTransId="{DF1EC9C1-8314-4960-9BC3-9CAF0FCDEA7F}" sibTransId="{659E9749-0878-480B-ADF6-00D0B04147C1}"/>
    <dgm:cxn modelId="{21EFD589-24B6-463B-A259-62F4AF17F497}" srcId="{6CEFA66F-B0B1-4223-BD5E-0519D336DF56}" destId="{32FFDFA8-51E6-4186-B0B3-37C0CF37F426}" srcOrd="0" destOrd="0" parTransId="{047A2C16-C9BD-4A45-974C-019D31C278A9}" sibTransId="{C5762812-04C8-47E2-B15B-695CAB7A1FE2}"/>
    <dgm:cxn modelId="{BA64E2B2-EE7B-4EFB-9DE0-8338FC059D53}" type="presOf" srcId="{C2A85A59-C94C-4DD4-B747-577D16DDC503}" destId="{21A0CF24-34EE-41F7-AE2E-7282ED6128E5}" srcOrd="0" destOrd="0" presId="urn:microsoft.com/office/officeart/2018/2/layout/IconVerticalSolidList"/>
    <dgm:cxn modelId="{734DDABC-5103-4E2A-A7BD-BDFE0468491A}" type="presOf" srcId="{6A1F3CE2-7241-42F7-BAD3-DB47DE4AFA5B}" destId="{3452A137-0E41-4986-8FC1-3E1DEBF0D178}" srcOrd="0" destOrd="0" presId="urn:microsoft.com/office/officeart/2018/2/layout/IconVerticalSolidList"/>
    <dgm:cxn modelId="{39F452EC-6846-4435-B9C8-5AA877184852}" type="presOf" srcId="{6CEFA66F-B0B1-4223-BD5E-0519D336DF56}" destId="{31069E69-51CA-45D2-9D45-52704ECDB3BB}" srcOrd="0" destOrd="0" presId="urn:microsoft.com/office/officeart/2018/2/layout/IconVerticalSolidList"/>
    <dgm:cxn modelId="{0C5245F8-D0A9-4586-B3A7-3B4BE3AED821}" srcId="{C2A85A59-C94C-4DD4-B747-577D16DDC503}" destId="{2CBD3082-CE72-4EA6-A84C-E573CAC73238}" srcOrd="0" destOrd="0" parTransId="{6B0AA4EF-2A4D-48B2-A595-43F8DDF48955}" sibTransId="{24176216-2631-442E-93F5-310B3EDEAACB}"/>
    <dgm:cxn modelId="{744C50F9-78BE-449B-B384-7559F0B37E1D}" type="presParOf" srcId="{21A0CF24-34EE-41F7-AE2E-7282ED6128E5}" destId="{F08D89ED-3D92-44E3-BFE4-6FF49AF5A90B}" srcOrd="0" destOrd="0" presId="urn:microsoft.com/office/officeart/2018/2/layout/IconVerticalSolidList"/>
    <dgm:cxn modelId="{7B541701-8976-4BBA-9800-335DC4BCB1DB}" type="presParOf" srcId="{F08D89ED-3D92-44E3-BFE4-6FF49AF5A90B}" destId="{36D9DA11-BB98-4A47-95C6-954FB37CD474}" srcOrd="0" destOrd="0" presId="urn:microsoft.com/office/officeart/2018/2/layout/IconVerticalSolidList"/>
    <dgm:cxn modelId="{11570295-3A9F-4460-892E-030E89378522}" type="presParOf" srcId="{F08D89ED-3D92-44E3-BFE4-6FF49AF5A90B}" destId="{89708155-A8C3-4BCC-811C-5AC63BC74473}" srcOrd="1" destOrd="0" presId="urn:microsoft.com/office/officeart/2018/2/layout/IconVerticalSolidList"/>
    <dgm:cxn modelId="{C72FE1FC-FCEF-4E53-8965-21145753A55B}" type="presParOf" srcId="{F08D89ED-3D92-44E3-BFE4-6FF49AF5A90B}" destId="{3504823B-2DE6-4D76-9C97-C182F3C70F37}" srcOrd="2" destOrd="0" presId="urn:microsoft.com/office/officeart/2018/2/layout/IconVerticalSolidList"/>
    <dgm:cxn modelId="{2500A7E5-EC0D-4DC1-A224-8102E0B25150}" type="presParOf" srcId="{F08D89ED-3D92-44E3-BFE4-6FF49AF5A90B}" destId="{59DBCCB1-9C27-4392-B240-27D64D50C896}" srcOrd="3" destOrd="0" presId="urn:microsoft.com/office/officeart/2018/2/layout/IconVerticalSolidList"/>
    <dgm:cxn modelId="{8BE3AB65-88AE-4892-AFEF-52EB8B6543B5}" type="presParOf" srcId="{F08D89ED-3D92-44E3-BFE4-6FF49AF5A90B}" destId="{3452A137-0E41-4986-8FC1-3E1DEBF0D178}" srcOrd="4" destOrd="0" presId="urn:microsoft.com/office/officeart/2018/2/layout/IconVerticalSolidList"/>
    <dgm:cxn modelId="{973130ED-F9F7-4FE9-A081-A5F105A6ED7A}" type="presParOf" srcId="{21A0CF24-34EE-41F7-AE2E-7282ED6128E5}" destId="{90A49C25-D78D-4A91-A6C1-B2D1F87A535B}" srcOrd="1" destOrd="0" presId="urn:microsoft.com/office/officeart/2018/2/layout/IconVerticalSolidList"/>
    <dgm:cxn modelId="{098668B5-D148-48DB-BB2B-2AC69CD1D2BE}" type="presParOf" srcId="{21A0CF24-34EE-41F7-AE2E-7282ED6128E5}" destId="{E696FD1F-46D0-4A88-A8E6-0AD7DD77494C}" srcOrd="2" destOrd="0" presId="urn:microsoft.com/office/officeart/2018/2/layout/IconVerticalSolidList"/>
    <dgm:cxn modelId="{846D27AB-C4E1-46B3-B6BA-AC1FD98AEA8F}" type="presParOf" srcId="{E696FD1F-46D0-4A88-A8E6-0AD7DD77494C}" destId="{BFD715E7-46E9-4322-8C41-C597F7F0202E}" srcOrd="0" destOrd="0" presId="urn:microsoft.com/office/officeart/2018/2/layout/IconVerticalSolidList"/>
    <dgm:cxn modelId="{7957D83B-9669-4AC1-A1DB-EE1A66FAA3F6}" type="presParOf" srcId="{E696FD1F-46D0-4A88-A8E6-0AD7DD77494C}" destId="{A7DB4CA9-8684-49DA-95D6-3CA8715ADA73}" srcOrd="1" destOrd="0" presId="urn:microsoft.com/office/officeart/2018/2/layout/IconVerticalSolidList"/>
    <dgm:cxn modelId="{8122DE42-BDE1-46E3-B76B-7C56549DD1CB}" type="presParOf" srcId="{E696FD1F-46D0-4A88-A8E6-0AD7DD77494C}" destId="{4D6EA371-F210-4819-8B77-A6C4BCBD335F}" srcOrd="2" destOrd="0" presId="urn:microsoft.com/office/officeart/2018/2/layout/IconVerticalSolidList"/>
    <dgm:cxn modelId="{EFE1A732-1E0E-42D1-8A5D-AD8BC644D796}" type="presParOf" srcId="{E696FD1F-46D0-4A88-A8E6-0AD7DD77494C}" destId="{31069E69-51CA-45D2-9D45-52704ECDB3BB}" srcOrd="3" destOrd="0" presId="urn:microsoft.com/office/officeart/2018/2/layout/IconVerticalSolidList"/>
    <dgm:cxn modelId="{72A82D6D-10A6-47C2-87C4-A96F8E020366}" type="presParOf" srcId="{E696FD1F-46D0-4A88-A8E6-0AD7DD77494C}" destId="{228327E3-68EA-4A22-B032-02E9E630A409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9D91CEE0-AA87-42F4-866C-F74804B82877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5960003-3302-48D6-914F-82C6A356E2D6}">
      <dgm:prSet/>
      <dgm:spPr/>
      <dgm:t>
        <a:bodyPr/>
        <a:lstStyle/>
        <a:p>
          <a:r>
            <a:rPr lang="en-US" dirty="0"/>
            <a:t>Recommender System</a:t>
          </a:r>
        </a:p>
      </dgm:t>
    </dgm:pt>
    <dgm:pt modelId="{7B978881-3BB1-4FD5-930F-BE97775786A5}" type="parTrans" cxnId="{C28D4FDE-8BBB-4BCD-88CA-9AF1039D27FE}">
      <dgm:prSet/>
      <dgm:spPr/>
      <dgm:t>
        <a:bodyPr/>
        <a:lstStyle/>
        <a:p>
          <a:endParaRPr lang="en-US"/>
        </a:p>
      </dgm:t>
    </dgm:pt>
    <dgm:pt modelId="{4D794638-34EE-4778-AD78-73C15A9A1956}" type="sibTrans" cxnId="{C28D4FDE-8BBB-4BCD-88CA-9AF1039D27FE}">
      <dgm:prSet/>
      <dgm:spPr/>
      <dgm:t>
        <a:bodyPr/>
        <a:lstStyle/>
        <a:p>
          <a:endParaRPr lang="en-US"/>
        </a:p>
      </dgm:t>
    </dgm:pt>
    <dgm:pt modelId="{01E0F1F1-D4D5-4DF4-9CF7-3DFF614D4EE9}">
      <dgm:prSet/>
      <dgm:spPr/>
      <dgm:t>
        <a:bodyPr/>
        <a:lstStyle/>
        <a:p>
          <a:r>
            <a:rPr lang="en-US" dirty="0"/>
            <a:t>Popular recommenders</a:t>
          </a:r>
        </a:p>
      </dgm:t>
    </dgm:pt>
    <dgm:pt modelId="{AED38DA2-E4A1-4452-B342-3B6098662B0F}" type="parTrans" cxnId="{D1432B61-36EA-47E0-B741-CE52D0148F40}">
      <dgm:prSet/>
      <dgm:spPr/>
      <dgm:t>
        <a:bodyPr/>
        <a:lstStyle/>
        <a:p>
          <a:endParaRPr lang="en-US"/>
        </a:p>
      </dgm:t>
    </dgm:pt>
    <dgm:pt modelId="{C9090C8A-C0BB-4C02-99D0-0DACF4041822}" type="sibTrans" cxnId="{D1432B61-36EA-47E0-B741-CE52D0148F40}">
      <dgm:prSet/>
      <dgm:spPr/>
      <dgm:t>
        <a:bodyPr/>
        <a:lstStyle/>
        <a:p>
          <a:endParaRPr lang="en-US"/>
        </a:p>
      </dgm:t>
    </dgm:pt>
    <dgm:pt modelId="{4257C8C7-60F6-4389-AAEA-FC250F9DEDFC}">
      <dgm:prSet/>
      <dgm:spPr/>
      <dgm:t>
        <a:bodyPr/>
        <a:lstStyle/>
        <a:p>
          <a:r>
            <a:rPr lang="en-US" dirty="0" err="1"/>
            <a:t>Apriori</a:t>
          </a:r>
          <a:endParaRPr lang="en-US" dirty="0"/>
        </a:p>
      </dgm:t>
    </dgm:pt>
    <dgm:pt modelId="{0FA719E2-077B-40FE-A4C3-C7FC9FEAC7A5}" type="parTrans" cxnId="{050CCF84-37AC-4F61-AFC0-37A9BCD60FDF}">
      <dgm:prSet/>
      <dgm:spPr/>
      <dgm:t>
        <a:bodyPr/>
        <a:lstStyle/>
        <a:p>
          <a:endParaRPr lang="vi-VN"/>
        </a:p>
      </dgm:t>
    </dgm:pt>
    <dgm:pt modelId="{D0D63E7E-C8CF-4C82-83C5-608DD3DDDF87}" type="sibTrans" cxnId="{050CCF84-37AC-4F61-AFC0-37A9BCD60FDF}">
      <dgm:prSet/>
      <dgm:spPr/>
      <dgm:t>
        <a:bodyPr/>
        <a:lstStyle/>
        <a:p>
          <a:endParaRPr lang="vi-VN"/>
        </a:p>
      </dgm:t>
    </dgm:pt>
    <dgm:pt modelId="{9EB7CFA6-D4EC-41DB-BE55-54657D302CD3}" type="pres">
      <dgm:prSet presAssocID="{9D91CEE0-AA87-42F4-866C-F74804B82877}" presName="linear" presStyleCnt="0">
        <dgm:presLayoutVars>
          <dgm:dir/>
          <dgm:animLvl val="lvl"/>
          <dgm:resizeHandles val="exact"/>
        </dgm:presLayoutVars>
      </dgm:prSet>
      <dgm:spPr/>
    </dgm:pt>
    <dgm:pt modelId="{803013BB-E115-4F79-8E3D-6CBA296B44FC}" type="pres">
      <dgm:prSet presAssocID="{75960003-3302-48D6-914F-82C6A356E2D6}" presName="parentLin" presStyleCnt="0"/>
      <dgm:spPr/>
    </dgm:pt>
    <dgm:pt modelId="{042988CF-4D65-4E42-B496-7890E7636D56}" type="pres">
      <dgm:prSet presAssocID="{75960003-3302-48D6-914F-82C6A356E2D6}" presName="parentLeftMargin" presStyleLbl="node1" presStyleIdx="0" presStyleCnt="1"/>
      <dgm:spPr/>
    </dgm:pt>
    <dgm:pt modelId="{F3478C34-6903-47F0-8200-5F064B30A520}" type="pres">
      <dgm:prSet presAssocID="{75960003-3302-48D6-914F-82C6A356E2D6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F744D794-77DE-4BD9-8CAD-64A85707C7FB}" type="pres">
      <dgm:prSet presAssocID="{75960003-3302-48D6-914F-82C6A356E2D6}" presName="negativeSpace" presStyleCnt="0"/>
      <dgm:spPr/>
    </dgm:pt>
    <dgm:pt modelId="{D768B288-B3BC-4166-AF99-DBB8EFC89B27}" type="pres">
      <dgm:prSet presAssocID="{75960003-3302-48D6-914F-82C6A356E2D6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3EAF5A32-2987-4562-857F-23C98D347DF7}" type="presOf" srcId="{4257C8C7-60F6-4389-AAEA-FC250F9DEDFC}" destId="{D768B288-B3BC-4166-AF99-DBB8EFC89B27}" srcOrd="0" destOrd="1" presId="urn:microsoft.com/office/officeart/2005/8/layout/list1"/>
    <dgm:cxn modelId="{D1432B61-36EA-47E0-B741-CE52D0148F40}" srcId="{75960003-3302-48D6-914F-82C6A356E2D6}" destId="{01E0F1F1-D4D5-4DF4-9CF7-3DFF614D4EE9}" srcOrd="0" destOrd="0" parTransId="{AED38DA2-E4A1-4452-B342-3B6098662B0F}" sibTransId="{C9090C8A-C0BB-4C02-99D0-0DACF4041822}"/>
    <dgm:cxn modelId="{61D17B80-724E-4891-9D4E-1FDAF8F18D01}" type="presOf" srcId="{75960003-3302-48D6-914F-82C6A356E2D6}" destId="{042988CF-4D65-4E42-B496-7890E7636D56}" srcOrd="0" destOrd="0" presId="urn:microsoft.com/office/officeart/2005/8/layout/list1"/>
    <dgm:cxn modelId="{050CCF84-37AC-4F61-AFC0-37A9BCD60FDF}" srcId="{75960003-3302-48D6-914F-82C6A356E2D6}" destId="{4257C8C7-60F6-4389-AAEA-FC250F9DEDFC}" srcOrd="1" destOrd="0" parTransId="{0FA719E2-077B-40FE-A4C3-C7FC9FEAC7A5}" sibTransId="{D0D63E7E-C8CF-4C82-83C5-608DD3DDDF87}"/>
    <dgm:cxn modelId="{3E7138B1-B53C-4BA9-9AFD-83CE21ABA017}" type="presOf" srcId="{9D91CEE0-AA87-42F4-866C-F74804B82877}" destId="{9EB7CFA6-D4EC-41DB-BE55-54657D302CD3}" srcOrd="0" destOrd="0" presId="urn:microsoft.com/office/officeart/2005/8/layout/list1"/>
    <dgm:cxn modelId="{C28D4FDE-8BBB-4BCD-88CA-9AF1039D27FE}" srcId="{9D91CEE0-AA87-42F4-866C-F74804B82877}" destId="{75960003-3302-48D6-914F-82C6A356E2D6}" srcOrd="0" destOrd="0" parTransId="{7B978881-3BB1-4FD5-930F-BE97775786A5}" sibTransId="{4D794638-34EE-4778-AD78-73C15A9A1956}"/>
    <dgm:cxn modelId="{6B01C6E2-6327-432B-ABF0-C77E375F162E}" type="presOf" srcId="{01E0F1F1-D4D5-4DF4-9CF7-3DFF614D4EE9}" destId="{D768B288-B3BC-4166-AF99-DBB8EFC89B27}" srcOrd="0" destOrd="0" presId="urn:microsoft.com/office/officeart/2005/8/layout/list1"/>
    <dgm:cxn modelId="{2D0514EE-A322-4CB8-A94A-A3D79FD4D999}" type="presOf" srcId="{75960003-3302-48D6-914F-82C6A356E2D6}" destId="{F3478C34-6903-47F0-8200-5F064B30A520}" srcOrd="1" destOrd="0" presId="urn:microsoft.com/office/officeart/2005/8/layout/list1"/>
    <dgm:cxn modelId="{1CF47732-6E5B-49AB-923B-27E79F64DD83}" type="presParOf" srcId="{9EB7CFA6-D4EC-41DB-BE55-54657D302CD3}" destId="{803013BB-E115-4F79-8E3D-6CBA296B44FC}" srcOrd="0" destOrd="0" presId="urn:microsoft.com/office/officeart/2005/8/layout/list1"/>
    <dgm:cxn modelId="{DF739C97-A61C-48A1-A06B-3B0912CEF7F6}" type="presParOf" srcId="{803013BB-E115-4F79-8E3D-6CBA296B44FC}" destId="{042988CF-4D65-4E42-B496-7890E7636D56}" srcOrd="0" destOrd="0" presId="urn:microsoft.com/office/officeart/2005/8/layout/list1"/>
    <dgm:cxn modelId="{65DAB802-09A6-4947-B5C7-83FC3080391C}" type="presParOf" srcId="{803013BB-E115-4F79-8E3D-6CBA296B44FC}" destId="{F3478C34-6903-47F0-8200-5F064B30A520}" srcOrd="1" destOrd="0" presId="urn:microsoft.com/office/officeart/2005/8/layout/list1"/>
    <dgm:cxn modelId="{8F40BB13-6832-4C76-B164-A43239F6DA9E}" type="presParOf" srcId="{9EB7CFA6-D4EC-41DB-BE55-54657D302CD3}" destId="{F744D794-77DE-4BD9-8CAD-64A85707C7FB}" srcOrd="1" destOrd="0" presId="urn:microsoft.com/office/officeart/2005/8/layout/list1"/>
    <dgm:cxn modelId="{F0A30329-E4CA-45CD-B9A4-5CB3D224B7DD}" type="presParOf" srcId="{9EB7CFA6-D4EC-41DB-BE55-54657D302CD3}" destId="{D768B288-B3BC-4166-AF99-DBB8EFC89B27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9D91CEE0-AA87-42F4-866C-F74804B82877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5960003-3302-48D6-914F-82C6A356E2D6}">
      <dgm:prSet/>
      <dgm:spPr/>
      <dgm:t>
        <a:bodyPr/>
        <a:lstStyle/>
        <a:p>
          <a:r>
            <a:rPr lang="en-US" dirty="0"/>
            <a:t>Overall Process</a:t>
          </a:r>
        </a:p>
      </dgm:t>
    </dgm:pt>
    <dgm:pt modelId="{7B978881-3BB1-4FD5-930F-BE97775786A5}" type="parTrans" cxnId="{C28D4FDE-8BBB-4BCD-88CA-9AF1039D27FE}">
      <dgm:prSet/>
      <dgm:spPr/>
      <dgm:t>
        <a:bodyPr/>
        <a:lstStyle/>
        <a:p>
          <a:endParaRPr lang="en-US"/>
        </a:p>
      </dgm:t>
    </dgm:pt>
    <dgm:pt modelId="{4D794638-34EE-4778-AD78-73C15A9A1956}" type="sibTrans" cxnId="{C28D4FDE-8BBB-4BCD-88CA-9AF1039D27FE}">
      <dgm:prSet/>
      <dgm:spPr/>
      <dgm:t>
        <a:bodyPr/>
        <a:lstStyle/>
        <a:p>
          <a:endParaRPr lang="en-US"/>
        </a:p>
      </dgm:t>
    </dgm:pt>
    <dgm:pt modelId="{01E0F1F1-D4D5-4DF4-9CF7-3DFF614D4EE9}">
      <dgm:prSet/>
      <dgm:spPr/>
      <dgm:t>
        <a:bodyPr/>
        <a:lstStyle/>
        <a:p>
          <a:endParaRPr lang="en-US" dirty="0"/>
        </a:p>
      </dgm:t>
    </dgm:pt>
    <dgm:pt modelId="{AED38DA2-E4A1-4452-B342-3B6098662B0F}" type="parTrans" cxnId="{D1432B61-36EA-47E0-B741-CE52D0148F40}">
      <dgm:prSet/>
      <dgm:spPr/>
      <dgm:t>
        <a:bodyPr/>
        <a:lstStyle/>
        <a:p>
          <a:endParaRPr lang="en-US"/>
        </a:p>
      </dgm:t>
    </dgm:pt>
    <dgm:pt modelId="{C9090C8A-C0BB-4C02-99D0-0DACF4041822}" type="sibTrans" cxnId="{D1432B61-36EA-47E0-B741-CE52D0148F40}">
      <dgm:prSet/>
      <dgm:spPr/>
      <dgm:t>
        <a:bodyPr/>
        <a:lstStyle/>
        <a:p>
          <a:endParaRPr lang="en-US"/>
        </a:p>
      </dgm:t>
    </dgm:pt>
    <dgm:pt modelId="{9EB7CFA6-D4EC-41DB-BE55-54657D302CD3}" type="pres">
      <dgm:prSet presAssocID="{9D91CEE0-AA87-42F4-866C-F74804B82877}" presName="linear" presStyleCnt="0">
        <dgm:presLayoutVars>
          <dgm:dir/>
          <dgm:animLvl val="lvl"/>
          <dgm:resizeHandles val="exact"/>
        </dgm:presLayoutVars>
      </dgm:prSet>
      <dgm:spPr/>
    </dgm:pt>
    <dgm:pt modelId="{803013BB-E115-4F79-8E3D-6CBA296B44FC}" type="pres">
      <dgm:prSet presAssocID="{75960003-3302-48D6-914F-82C6A356E2D6}" presName="parentLin" presStyleCnt="0"/>
      <dgm:spPr/>
    </dgm:pt>
    <dgm:pt modelId="{042988CF-4D65-4E42-B496-7890E7636D56}" type="pres">
      <dgm:prSet presAssocID="{75960003-3302-48D6-914F-82C6A356E2D6}" presName="parentLeftMargin" presStyleLbl="node1" presStyleIdx="0" presStyleCnt="1"/>
      <dgm:spPr/>
    </dgm:pt>
    <dgm:pt modelId="{F3478C34-6903-47F0-8200-5F064B30A520}" type="pres">
      <dgm:prSet presAssocID="{75960003-3302-48D6-914F-82C6A356E2D6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F744D794-77DE-4BD9-8CAD-64A85707C7FB}" type="pres">
      <dgm:prSet presAssocID="{75960003-3302-48D6-914F-82C6A356E2D6}" presName="negativeSpace" presStyleCnt="0"/>
      <dgm:spPr/>
    </dgm:pt>
    <dgm:pt modelId="{D768B288-B3BC-4166-AF99-DBB8EFC89B27}" type="pres">
      <dgm:prSet presAssocID="{75960003-3302-48D6-914F-82C6A356E2D6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D1432B61-36EA-47E0-B741-CE52D0148F40}" srcId="{75960003-3302-48D6-914F-82C6A356E2D6}" destId="{01E0F1F1-D4D5-4DF4-9CF7-3DFF614D4EE9}" srcOrd="0" destOrd="0" parTransId="{AED38DA2-E4A1-4452-B342-3B6098662B0F}" sibTransId="{C9090C8A-C0BB-4C02-99D0-0DACF4041822}"/>
    <dgm:cxn modelId="{61D17B80-724E-4891-9D4E-1FDAF8F18D01}" type="presOf" srcId="{75960003-3302-48D6-914F-82C6A356E2D6}" destId="{042988CF-4D65-4E42-B496-7890E7636D56}" srcOrd="0" destOrd="0" presId="urn:microsoft.com/office/officeart/2005/8/layout/list1"/>
    <dgm:cxn modelId="{3E7138B1-B53C-4BA9-9AFD-83CE21ABA017}" type="presOf" srcId="{9D91CEE0-AA87-42F4-866C-F74804B82877}" destId="{9EB7CFA6-D4EC-41DB-BE55-54657D302CD3}" srcOrd="0" destOrd="0" presId="urn:microsoft.com/office/officeart/2005/8/layout/list1"/>
    <dgm:cxn modelId="{C28D4FDE-8BBB-4BCD-88CA-9AF1039D27FE}" srcId="{9D91CEE0-AA87-42F4-866C-F74804B82877}" destId="{75960003-3302-48D6-914F-82C6A356E2D6}" srcOrd="0" destOrd="0" parTransId="{7B978881-3BB1-4FD5-930F-BE97775786A5}" sibTransId="{4D794638-34EE-4778-AD78-73C15A9A1956}"/>
    <dgm:cxn modelId="{6B01C6E2-6327-432B-ABF0-C77E375F162E}" type="presOf" srcId="{01E0F1F1-D4D5-4DF4-9CF7-3DFF614D4EE9}" destId="{D768B288-B3BC-4166-AF99-DBB8EFC89B27}" srcOrd="0" destOrd="0" presId="urn:microsoft.com/office/officeart/2005/8/layout/list1"/>
    <dgm:cxn modelId="{2D0514EE-A322-4CB8-A94A-A3D79FD4D999}" type="presOf" srcId="{75960003-3302-48D6-914F-82C6A356E2D6}" destId="{F3478C34-6903-47F0-8200-5F064B30A520}" srcOrd="1" destOrd="0" presId="urn:microsoft.com/office/officeart/2005/8/layout/list1"/>
    <dgm:cxn modelId="{1CF47732-6E5B-49AB-923B-27E79F64DD83}" type="presParOf" srcId="{9EB7CFA6-D4EC-41DB-BE55-54657D302CD3}" destId="{803013BB-E115-4F79-8E3D-6CBA296B44FC}" srcOrd="0" destOrd="0" presId="urn:microsoft.com/office/officeart/2005/8/layout/list1"/>
    <dgm:cxn modelId="{DF739C97-A61C-48A1-A06B-3B0912CEF7F6}" type="presParOf" srcId="{803013BB-E115-4F79-8E3D-6CBA296B44FC}" destId="{042988CF-4D65-4E42-B496-7890E7636D56}" srcOrd="0" destOrd="0" presId="urn:microsoft.com/office/officeart/2005/8/layout/list1"/>
    <dgm:cxn modelId="{65DAB802-09A6-4947-B5C7-83FC3080391C}" type="presParOf" srcId="{803013BB-E115-4F79-8E3D-6CBA296B44FC}" destId="{F3478C34-6903-47F0-8200-5F064B30A520}" srcOrd="1" destOrd="0" presId="urn:microsoft.com/office/officeart/2005/8/layout/list1"/>
    <dgm:cxn modelId="{8F40BB13-6832-4C76-B164-A43239F6DA9E}" type="presParOf" srcId="{9EB7CFA6-D4EC-41DB-BE55-54657D302CD3}" destId="{F744D794-77DE-4BD9-8CAD-64A85707C7FB}" srcOrd="1" destOrd="0" presId="urn:microsoft.com/office/officeart/2005/8/layout/list1"/>
    <dgm:cxn modelId="{F0A30329-E4CA-45CD-B9A4-5CB3D224B7DD}" type="presParOf" srcId="{9EB7CFA6-D4EC-41DB-BE55-54657D302CD3}" destId="{D768B288-B3BC-4166-AF99-DBB8EFC89B27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E2484D27-9333-4E27-9653-2E56338B2809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8A6541D-E7B6-4DB7-BB5D-935540666DC8}">
      <dgm:prSet/>
      <dgm:spPr/>
      <dgm:t>
        <a:bodyPr/>
        <a:lstStyle/>
        <a:p>
          <a:r>
            <a:rPr lang="en-US" dirty="0"/>
            <a:t>Database Overview</a:t>
          </a:r>
        </a:p>
      </dgm:t>
    </dgm:pt>
    <dgm:pt modelId="{0F074FDD-B8C0-4F48-A00D-B948361F7A0F}" type="parTrans" cxnId="{66554944-57C3-4EBE-81D4-903F71E01CC2}">
      <dgm:prSet/>
      <dgm:spPr/>
      <dgm:t>
        <a:bodyPr/>
        <a:lstStyle/>
        <a:p>
          <a:endParaRPr lang="en-US"/>
        </a:p>
      </dgm:t>
    </dgm:pt>
    <dgm:pt modelId="{53701663-6171-4901-A9CA-160F9FA9ED11}" type="sibTrans" cxnId="{66554944-57C3-4EBE-81D4-903F71E01CC2}">
      <dgm:prSet/>
      <dgm:spPr/>
      <dgm:t>
        <a:bodyPr/>
        <a:lstStyle/>
        <a:p>
          <a:endParaRPr lang="en-US"/>
        </a:p>
      </dgm:t>
    </dgm:pt>
    <dgm:pt modelId="{CD254CA6-D7C3-4007-B12A-490F63D0898E}">
      <dgm:prSet/>
      <dgm:spPr/>
      <dgm:t>
        <a:bodyPr/>
        <a:lstStyle/>
        <a:p>
          <a:r>
            <a:rPr lang="en-US"/>
            <a:t>Each Step Evaluation</a:t>
          </a:r>
        </a:p>
      </dgm:t>
    </dgm:pt>
    <dgm:pt modelId="{F8212449-D6E7-4C59-B21B-AA4C2E047E51}" type="parTrans" cxnId="{E164263C-D6B6-4EA9-BA10-B647A335F619}">
      <dgm:prSet/>
      <dgm:spPr/>
      <dgm:t>
        <a:bodyPr/>
        <a:lstStyle/>
        <a:p>
          <a:endParaRPr lang="en-US"/>
        </a:p>
      </dgm:t>
    </dgm:pt>
    <dgm:pt modelId="{3D13AFAF-51A2-4D86-9FA1-39CBA4D1D960}" type="sibTrans" cxnId="{E164263C-D6B6-4EA9-BA10-B647A335F619}">
      <dgm:prSet/>
      <dgm:spPr/>
      <dgm:t>
        <a:bodyPr/>
        <a:lstStyle/>
        <a:p>
          <a:endParaRPr lang="en-US"/>
        </a:p>
      </dgm:t>
    </dgm:pt>
    <dgm:pt modelId="{A6E36B0C-577C-4272-9233-5E001FA30ADC}">
      <dgm:prSet/>
      <dgm:spPr/>
      <dgm:t>
        <a:bodyPr/>
        <a:lstStyle/>
        <a:p>
          <a:r>
            <a:rPr lang="en-US"/>
            <a:t>Overall Process Evaluation</a:t>
          </a:r>
        </a:p>
      </dgm:t>
    </dgm:pt>
    <dgm:pt modelId="{04B27BA2-389F-493E-AEF8-E47B3C3D050E}" type="parTrans" cxnId="{2A46E106-4A92-4D9D-B6E0-C248788EBDA4}">
      <dgm:prSet/>
      <dgm:spPr/>
      <dgm:t>
        <a:bodyPr/>
        <a:lstStyle/>
        <a:p>
          <a:endParaRPr lang="en-US"/>
        </a:p>
      </dgm:t>
    </dgm:pt>
    <dgm:pt modelId="{BDF163C2-A64A-40D2-8FE0-B97A30B69BF5}" type="sibTrans" cxnId="{2A46E106-4A92-4D9D-B6E0-C248788EBDA4}">
      <dgm:prSet/>
      <dgm:spPr/>
      <dgm:t>
        <a:bodyPr/>
        <a:lstStyle/>
        <a:p>
          <a:endParaRPr lang="en-US"/>
        </a:p>
      </dgm:t>
    </dgm:pt>
    <dgm:pt modelId="{C66C9762-F967-47A4-9EB0-6EFA8862856B}">
      <dgm:prSet/>
      <dgm:spPr/>
      <dgm:t>
        <a:bodyPr/>
        <a:lstStyle/>
        <a:p>
          <a:r>
            <a:rPr lang="en-US"/>
            <a:t>Other Approaches Comparison</a:t>
          </a:r>
        </a:p>
      </dgm:t>
    </dgm:pt>
    <dgm:pt modelId="{C9BC24EB-2140-42BF-B600-BD95111F5D17}" type="parTrans" cxnId="{BBB142E1-90B0-463D-AE5A-E9898D0F1236}">
      <dgm:prSet/>
      <dgm:spPr/>
      <dgm:t>
        <a:bodyPr/>
        <a:lstStyle/>
        <a:p>
          <a:endParaRPr lang="en-US"/>
        </a:p>
      </dgm:t>
    </dgm:pt>
    <dgm:pt modelId="{EFE33F42-0E6E-4798-AD73-351BEC9E7F0A}" type="sibTrans" cxnId="{BBB142E1-90B0-463D-AE5A-E9898D0F1236}">
      <dgm:prSet/>
      <dgm:spPr/>
      <dgm:t>
        <a:bodyPr/>
        <a:lstStyle/>
        <a:p>
          <a:endParaRPr lang="en-US"/>
        </a:p>
      </dgm:t>
    </dgm:pt>
    <dgm:pt modelId="{B2E79C10-BE42-472F-8A66-90546EDB9AA5}" type="pres">
      <dgm:prSet presAssocID="{E2484D27-9333-4E27-9653-2E56338B2809}" presName="vert0" presStyleCnt="0">
        <dgm:presLayoutVars>
          <dgm:dir/>
          <dgm:animOne val="branch"/>
          <dgm:animLvl val="lvl"/>
        </dgm:presLayoutVars>
      </dgm:prSet>
      <dgm:spPr/>
    </dgm:pt>
    <dgm:pt modelId="{9133DA42-947D-4A30-8103-C890567AC6E2}" type="pres">
      <dgm:prSet presAssocID="{E8A6541D-E7B6-4DB7-BB5D-935540666DC8}" presName="thickLine" presStyleLbl="alignNode1" presStyleIdx="0" presStyleCnt="4"/>
      <dgm:spPr/>
    </dgm:pt>
    <dgm:pt modelId="{1C585DB7-8432-49B5-AF0E-FDF828BA31F6}" type="pres">
      <dgm:prSet presAssocID="{E8A6541D-E7B6-4DB7-BB5D-935540666DC8}" presName="horz1" presStyleCnt="0"/>
      <dgm:spPr/>
    </dgm:pt>
    <dgm:pt modelId="{D1429129-BA7A-43B3-83C8-4ECEAC58D631}" type="pres">
      <dgm:prSet presAssocID="{E8A6541D-E7B6-4DB7-BB5D-935540666DC8}" presName="tx1" presStyleLbl="revTx" presStyleIdx="0" presStyleCnt="4"/>
      <dgm:spPr/>
    </dgm:pt>
    <dgm:pt modelId="{1700ABD2-44A9-4861-9982-1C25E6AEB245}" type="pres">
      <dgm:prSet presAssocID="{E8A6541D-E7B6-4DB7-BB5D-935540666DC8}" presName="vert1" presStyleCnt="0"/>
      <dgm:spPr/>
    </dgm:pt>
    <dgm:pt modelId="{50CD74AA-66D2-45F1-A75E-72C9D388C6A7}" type="pres">
      <dgm:prSet presAssocID="{CD254CA6-D7C3-4007-B12A-490F63D0898E}" presName="thickLine" presStyleLbl="alignNode1" presStyleIdx="1" presStyleCnt="4"/>
      <dgm:spPr/>
    </dgm:pt>
    <dgm:pt modelId="{818524B6-453A-437B-9702-6BA062849967}" type="pres">
      <dgm:prSet presAssocID="{CD254CA6-D7C3-4007-B12A-490F63D0898E}" presName="horz1" presStyleCnt="0"/>
      <dgm:spPr/>
    </dgm:pt>
    <dgm:pt modelId="{D52A14B3-759C-4E64-B455-EA95545A1D3F}" type="pres">
      <dgm:prSet presAssocID="{CD254CA6-D7C3-4007-B12A-490F63D0898E}" presName="tx1" presStyleLbl="revTx" presStyleIdx="1" presStyleCnt="4"/>
      <dgm:spPr/>
    </dgm:pt>
    <dgm:pt modelId="{FD0888E4-D62B-4877-A718-585AA58D87DB}" type="pres">
      <dgm:prSet presAssocID="{CD254CA6-D7C3-4007-B12A-490F63D0898E}" presName="vert1" presStyleCnt="0"/>
      <dgm:spPr/>
    </dgm:pt>
    <dgm:pt modelId="{EB3F54C2-9DAD-4118-8DDA-B4B23E879122}" type="pres">
      <dgm:prSet presAssocID="{A6E36B0C-577C-4272-9233-5E001FA30ADC}" presName="thickLine" presStyleLbl="alignNode1" presStyleIdx="2" presStyleCnt="4"/>
      <dgm:spPr/>
    </dgm:pt>
    <dgm:pt modelId="{25AE2481-5BB6-42D2-BC24-414BD87B7A1E}" type="pres">
      <dgm:prSet presAssocID="{A6E36B0C-577C-4272-9233-5E001FA30ADC}" presName="horz1" presStyleCnt="0"/>
      <dgm:spPr/>
    </dgm:pt>
    <dgm:pt modelId="{C8AA8FEE-58EB-4FAE-BACA-8F1C1B985566}" type="pres">
      <dgm:prSet presAssocID="{A6E36B0C-577C-4272-9233-5E001FA30ADC}" presName="tx1" presStyleLbl="revTx" presStyleIdx="2" presStyleCnt="4"/>
      <dgm:spPr/>
    </dgm:pt>
    <dgm:pt modelId="{3226C93D-EF8D-4A81-ADB5-2EC4A1835F01}" type="pres">
      <dgm:prSet presAssocID="{A6E36B0C-577C-4272-9233-5E001FA30ADC}" presName="vert1" presStyleCnt="0"/>
      <dgm:spPr/>
    </dgm:pt>
    <dgm:pt modelId="{C9F16D53-9D3F-41DE-9C58-00E8E90FA045}" type="pres">
      <dgm:prSet presAssocID="{C66C9762-F967-47A4-9EB0-6EFA8862856B}" presName="thickLine" presStyleLbl="alignNode1" presStyleIdx="3" presStyleCnt="4"/>
      <dgm:spPr/>
    </dgm:pt>
    <dgm:pt modelId="{35A67272-E69E-4D9A-9E47-89606BFEA6BE}" type="pres">
      <dgm:prSet presAssocID="{C66C9762-F967-47A4-9EB0-6EFA8862856B}" presName="horz1" presStyleCnt="0"/>
      <dgm:spPr/>
    </dgm:pt>
    <dgm:pt modelId="{49C8A859-A9B5-4DA1-8C4B-7E788255ED93}" type="pres">
      <dgm:prSet presAssocID="{C66C9762-F967-47A4-9EB0-6EFA8862856B}" presName="tx1" presStyleLbl="revTx" presStyleIdx="3" presStyleCnt="4"/>
      <dgm:spPr/>
    </dgm:pt>
    <dgm:pt modelId="{2DB8944D-8C90-4C91-85CC-DF3630A80EAD}" type="pres">
      <dgm:prSet presAssocID="{C66C9762-F967-47A4-9EB0-6EFA8862856B}" presName="vert1" presStyleCnt="0"/>
      <dgm:spPr/>
    </dgm:pt>
  </dgm:ptLst>
  <dgm:cxnLst>
    <dgm:cxn modelId="{2A46E106-4A92-4D9D-B6E0-C248788EBDA4}" srcId="{E2484D27-9333-4E27-9653-2E56338B2809}" destId="{A6E36B0C-577C-4272-9233-5E001FA30ADC}" srcOrd="2" destOrd="0" parTransId="{04B27BA2-389F-493E-AEF8-E47B3C3D050E}" sibTransId="{BDF163C2-A64A-40D2-8FE0-B97A30B69BF5}"/>
    <dgm:cxn modelId="{538EEF06-3A80-43F3-8DF9-27CC8D5B06F1}" type="presOf" srcId="{CD254CA6-D7C3-4007-B12A-490F63D0898E}" destId="{D52A14B3-759C-4E64-B455-EA95545A1D3F}" srcOrd="0" destOrd="0" presId="urn:microsoft.com/office/officeart/2008/layout/LinedList"/>
    <dgm:cxn modelId="{7690FE0D-6F51-454A-B440-5F4EA6DA23E1}" type="presOf" srcId="{E8A6541D-E7B6-4DB7-BB5D-935540666DC8}" destId="{D1429129-BA7A-43B3-83C8-4ECEAC58D631}" srcOrd="0" destOrd="0" presId="urn:microsoft.com/office/officeart/2008/layout/LinedList"/>
    <dgm:cxn modelId="{E164263C-D6B6-4EA9-BA10-B647A335F619}" srcId="{E2484D27-9333-4E27-9653-2E56338B2809}" destId="{CD254CA6-D7C3-4007-B12A-490F63D0898E}" srcOrd="1" destOrd="0" parTransId="{F8212449-D6E7-4C59-B21B-AA4C2E047E51}" sibTransId="{3D13AFAF-51A2-4D86-9FA1-39CBA4D1D960}"/>
    <dgm:cxn modelId="{66554944-57C3-4EBE-81D4-903F71E01CC2}" srcId="{E2484D27-9333-4E27-9653-2E56338B2809}" destId="{E8A6541D-E7B6-4DB7-BB5D-935540666DC8}" srcOrd="0" destOrd="0" parTransId="{0F074FDD-B8C0-4F48-A00D-B948361F7A0F}" sibTransId="{53701663-6171-4901-A9CA-160F9FA9ED11}"/>
    <dgm:cxn modelId="{2CD03258-3378-47E1-85EC-849EC5023528}" type="presOf" srcId="{E2484D27-9333-4E27-9653-2E56338B2809}" destId="{B2E79C10-BE42-472F-8A66-90546EDB9AA5}" srcOrd="0" destOrd="0" presId="urn:microsoft.com/office/officeart/2008/layout/LinedList"/>
    <dgm:cxn modelId="{B505C8B0-D2EE-49CE-91AD-C27D6D4E3C31}" type="presOf" srcId="{A6E36B0C-577C-4272-9233-5E001FA30ADC}" destId="{C8AA8FEE-58EB-4FAE-BACA-8F1C1B985566}" srcOrd="0" destOrd="0" presId="urn:microsoft.com/office/officeart/2008/layout/LinedList"/>
    <dgm:cxn modelId="{E45B4CC9-8295-4687-94B6-B345C4455AC2}" type="presOf" srcId="{C66C9762-F967-47A4-9EB0-6EFA8862856B}" destId="{49C8A859-A9B5-4DA1-8C4B-7E788255ED93}" srcOrd="0" destOrd="0" presId="urn:microsoft.com/office/officeart/2008/layout/LinedList"/>
    <dgm:cxn modelId="{BBB142E1-90B0-463D-AE5A-E9898D0F1236}" srcId="{E2484D27-9333-4E27-9653-2E56338B2809}" destId="{C66C9762-F967-47A4-9EB0-6EFA8862856B}" srcOrd="3" destOrd="0" parTransId="{C9BC24EB-2140-42BF-B600-BD95111F5D17}" sibTransId="{EFE33F42-0E6E-4798-AD73-351BEC9E7F0A}"/>
    <dgm:cxn modelId="{A82A33B6-FDAE-4854-914D-25DC96F712D5}" type="presParOf" srcId="{B2E79C10-BE42-472F-8A66-90546EDB9AA5}" destId="{9133DA42-947D-4A30-8103-C890567AC6E2}" srcOrd="0" destOrd="0" presId="urn:microsoft.com/office/officeart/2008/layout/LinedList"/>
    <dgm:cxn modelId="{6F2DCF66-DCFC-4994-9599-9FDE4D5B4084}" type="presParOf" srcId="{B2E79C10-BE42-472F-8A66-90546EDB9AA5}" destId="{1C585DB7-8432-49B5-AF0E-FDF828BA31F6}" srcOrd="1" destOrd="0" presId="urn:microsoft.com/office/officeart/2008/layout/LinedList"/>
    <dgm:cxn modelId="{25361C95-13FA-4ECD-A40B-5217B680B9E4}" type="presParOf" srcId="{1C585DB7-8432-49B5-AF0E-FDF828BA31F6}" destId="{D1429129-BA7A-43B3-83C8-4ECEAC58D631}" srcOrd="0" destOrd="0" presId="urn:microsoft.com/office/officeart/2008/layout/LinedList"/>
    <dgm:cxn modelId="{8FEEFBF7-4C01-49B7-803A-10FC615EA751}" type="presParOf" srcId="{1C585DB7-8432-49B5-AF0E-FDF828BA31F6}" destId="{1700ABD2-44A9-4861-9982-1C25E6AEB245}" srcOrd="1" destOrd="0" presId="urn:microsoft.com/office/officeart/2008/layout/LinedList"/>
    <dgm:cxn modelId="{3F61F485-6939-41C0-AAA5-E832A2B9FDE5}" type="presParOf" srcId="{B2E79C10-BE42-472F-8A66-90546EDB9AA5}" destId="{50CD74AA-66D2-45F1-A75E-72C9D388C6A7}" srcOrd="2" destOrd="0" presId="urn:microsoft.com/office/officeart/2008/layout/LinedList"/>
    <dgm:cxn modelId="{98D4E2BE-604E-4065-A4B8-80492A3378B2}" type="presParOf" srcId="{B2E79C10-BE42-472F-8A66-90546EDB9AA5}" destId="{818524B6-453A-437B-9702-6BA062849967}" srcOrd="3" destOrd="0" presId="urn:microsoft.com/office/officeart/2008/layout/LinedList"/>
    <dgm:cxn modelId="{B8B6FC9B-9E3A-423A-883F-F1E01DA9D5A3}" type="presParOf" srcId="{818524B6-453A-437B-9702-6BA062849967}" destId="{D52A14B3-759C-4E64-B455-EA95545A1D3F}" srcOrd="0" destOrd="0" presId="urn:microsoft.com/office/officeart/2008/layout/LinedList"/>
    <dgm:cxn modelId="{AF930A9D-8C12-43E6-9C1A-8B8C584C3F27}" type="presParOf" srcId="{818524B6-453A-437B-9702-6BA062849967}" destId="{FD0888E4-D62B-4877-A718-585AA58D87DB}" srcOrd="1" destOrd="0" presId="urn:microsoft.com/office/officeart/2008/layout/LinedList"/>
    <dgm:cxn modelId="{4138682E-1013-4F84-83A2-A62388EC4372}" type="presParOf" srcId="{B2E79C10-BE42-472F-8A66-90546EDB9AA5}" destId="{EB3F54C2-9DAD-4118-8DDA-B4B23E879122}" srcOrd="4" destOrd="0" presId="urn:microsoft.com/office/officeart/2008/layout/LinedList"/>
    <dgm:cxn modelId="{B07BBD01-1FED-4D01-83AC-71E724056BD6}" type="presParOf" srcId="{B2E79C10-BE42-472F-8A66-90546EDB9AA5}" destId="{25AE2481-5BB6-42D2-BC24-414BD87B7A1E}" srcOrd="5" destOrd="0" presId="urn:microsoft.com/office/officeart/2008/layout/LinedList"/>
    <dgm:cxn modelId="{DC4B076E-6D3D-468B-8F8C-4CC5E137587D}" type="presParOf" srcId="{25AE2481-5BB6-42D2-BC24-414BD87B7A1E}" destId="{C8AA8FEE-58EB-4FAE-BACA-8F1C1B985566}" srcOrd="0" destOrd="0" presId="urn:microsoft.com/office/officeart/2008/layout/LinedList"/>
    <dgm:cxn modelId="{1DDFE887-8C74-4242-AB6A-8E3AEE8CD94D}" type="presParOf" srcId="{25AE2481-5BB6-42D2-BC24-414BD87B7A1E}" destId="{3226C93D-EF8D-4A81-ADB5-2EC4A1835F01}" srcOrd="1" destOrd="0" presId="urn:microsoft.com/office/officeart/2008/layout/LinedList"/>
    <dgm:cxn modelId="{04B639ED-15D0-4891-8577-74EF195CF96E}" type="presParOf" srcId="{B2E79C10-BE42-472F-8A66-90546EDB9AA5}" destId="{C9F16D53-9D3F-41DE-9C58-00E8E90FA045}" srcOrd="6" destOrd="0" presId="urn:microsoft.com/office/officeart/2008/layout/LinedList"/>
    <dgm:cxn modelId="{B670826C-6D9E-4C8D-8BE4-B44EC231DE14}" type="presParOf" srcId="{B2E79C10-BE42-472F-8A66-90546EDB9AA5}" destId="{35A67272-E69E-4D9A-9E47-89606BFEA6BE}" srcOrd="7" destOrd="0" presId="urn:microsoft.com/office/officeart/2008/layout/LinedList"/>
    <dgm:cxn modelId="{673C189C-1731-4883-89C2-AE795C0C7C73}" type="presParOf" srcId="{35A67272-E69E-4D9A-9E47-89606BFEA6BE}" destId="{49C8A859-A9B5-4DA1-8C4B-7E788255ED93}" srcOrd="0" destOrd="0" presId="urn:microsoft.com/office/officeart/2008/layout/LinedList"/>
    <dgm:cxn modelId="{AF26C77C-B898-46BA-9CFA-5FE3AACE9FDA}" type="presParOf" srcId="{35A67272-E69E-4D9A-9E47-89606BFEA6BE}" destId="{2DB8944D-8C90-4C91-85CC-DF3630A80EA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BD2C5FB8-4EE5-40EE-9E46-17CE705B7B0E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EEABE1E-84EE-4EFC-8B2B-7E63C2CF474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Benefits of </a:t>
          </a:r>
        </a:p>
        <a:p>
          <a:pPr>
            <a:lnSpc>
              <a:spcPct val="100000"/>
            </a:lnSpc>
          </a:pPr>
          <a:r>
            <a:rPr lang="en-US" dirty="0"/>
            <a:t>Proposed Approach</a:t>
          </a:r>
        </a:p>
      </dgm:t>
    </dgm:pt>
    <dgm:pt modelId="{1ED4AE13-AE9F-4E95-843A-8A5C8DDFFCA2}" type="parTrans" cxnId="{A71DBE8B-AA3F-4C62-86EF-34AE164156F3}">
      <dgm:prSet/>
      <dgm:spPr/>
      <dgm:t>
        <a:bodyPr/>
        <a:lstStyle/>
        <a:p>
          <a:endParaRPr lang="en-US"/>
        </a:p>
      </dgm:t>
    </dgm:pt>
    <dgm:pt modelId="{A3D28A4E-0EC7-45B7-B431-8B483C30BD7F}" type="sibTrans" cxnId="{A71DBE8B-AA3F-4C62-86EF-34AE164156F3}">
      <dgm:prSet/>
      <dgm:spPr/>
      <dgm:t>
        <a:bodyPr/>
        <a:lstStyle/>
        <a:p>
          <a:endParaRPr lang="en-US"/>
        </a:p>
      </dgm:t>
    </dgm:pt>
    <dgm:pt modelId="{B33828B3-959B-4930-8AC5-3D29D736B0E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Limitations of </a:t>
          </a:r>
        </a:p>
        <a:p>
          <a:pPr>
            <a:lnSpc>
              <a:spcPct val="100000"/>
            </a:lnSpc>
          </a:pPr>
          <a:r>
            <a:rPr lang="en-US" dirty="0"/>
            <a:t>Proposed Approach</a:t>
          </a:r>
        </a:p>
      </dgm:t>
    </dgm:pt>
    <dgm:pt modelId="{2F458149-0C49-4D39-919E-1F6C53836B26}" type="parTrans" cxnId="{C58B4EB1-46D3-4EDF-95D2-0A971E39CAF1}">
      <dgm:prSet/>
      <dgm:spPr/>
      <dgm:t>
        <a:bodyPr/>
        <a:lstStyle/>
        <a:p>
          <a:endParaRPr lang="en-US"/>
        </a:p>
      </dgm:t>
    </dgm:pt>
    <dgm:pt modelId="{193986B3-F29D-4DA4-971C-488E056564AB}" type="sibTrans" cxnId="{C58B4EB1-46D3-4EDF-95D2-0A971E39CAF1}">
      <dgm:prSet/>
      <dgm:spPr/>
      <dgm:t>
        <a:bodyPr/>
        <a:lstStyle/>
        <a:p>
          <a:endParaRPr lang="en-US"/>
        </a:p>
      </dgm:t>
    </dgm:pt>
    <dgm:pt modelId="{690E7DB5-8FB5-4CDE-941A-5AF05EF17C5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Future Works</a:t>
          </a:r>
        </a:p>
      </dgm:t>
    </dgm:pt>
    <dgm:pt modelId="{7347E720-EF3A-4CED-A2D9-582FB5ACB024}" type="parTrans" cxnId="{CF6DC092-CE52-4793-A5ED-BF3DDC0F463D}">
      <dgm:prSet/>
      <dgm:spPr/>
      <dgm:t>
        <a:bodyPr/>
        <a:lstStyle/>
        <a:p>
          <a:endParaRPr lang="en-US"/>
        </a:p>
      </dgm:t>
    </dgm:pt>
    <dgm:pt modelId="{890DA355-9EEA-4467-9603-AA3163A305A9}" type="sibTrans" cxnId="{CF6DC092-CE52-4793-A5ED-BF3DDC0F463D}">
      <dgm:prSet/>
      <dgm:spPr/>
      <dgm:t>
        <a:bodyPr/>
        <a:lstStyle/>
        <a:p>
          <a:endParaRPr lang="en-US"/>
        </a:p>
      </dgm:t>
    </dgm:pt>
    <dgm:pt modelId="{4B5CD568-18A4-48BF-8940-1E2F17941CB8}" type="pres">
      <dgm:prSet presAssocID="{BD2C5FB8-4EE5-40EE-9E46-17CE705B7B0E}" presName="root" presStyleCnt="0">
        <dgm:presLayoutVars>
          <dgm:dir/>
          <dgm:resizeHandles val="exact"/>
        </dgm:presLayoutVars>
      </dgm:prSet>
      <dgm:spPr/>
    </dgm:pt>
    <dgm:pt modelId="{5B5897EB-2ECA-4D00-B170-697C2BB0119D}" type="pres">
      <dgm:prSet presAssocID="{7EEABE1E-84EE-4EFC-8B2B-7E63C2CF474A}" presName="compNode" presStyleCnt="0"/>
      <dgm:spPr/>
    </dgm:pt>
    <dgm:pt modelId="{E2F138CD-E86F-4023-815E-E7433F5ACCC1}" type="pres">
      <dgm:prSet presAssocID="{7EEABE1E-84EE-4EFC-8B2B-7E63C2CF474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F8836ACD-3D51-4131-9EA4-35838508539B}" type="pres">
      <dgm:prSet presAssocID="{7EEABE1E-84EE-4EFC-8B2B-7E63C2CF474A}" presName="spaceRect" presStyleCnt="0"/>
      <dgm:spPr/>
    </dgm:pt>
    <dgm:pt modelId="{D79D2E11-B3FD-4340-92D4-5E946E90DED9}" type="pres">
      <dgm:prSet presAssocID="{7EEABE1E-84EE-4EFC-8B2B-7E63C2CF474A}" presName="textRect" presStyleLbl="revTx" presStyleIdx="0" presStyleCnt="3">
        <dgm:presLayoutVars>
          <dgm:chMax val="1"/>
          <dgm:chPref val="1"/>
        </dgm:presLayoutVars>
      </dgm:prSet>
      <dgm:spPr/>
    </dgm:pt>
    <dgm:pt modelId="{7E82F350-5FF2-4692-B80D-1CC275168D75}" type="pres">
      <dgm:prSet presAssocID="{A3D28A4E-0EC7-45B7-B431-8B483C30BD7F}" presName="sibTrans" presStyleCnt="0"/>
      <dgm:spPr/>
    </dgm:pt>
    <dgm:pt modelId="{8FCC99F4-DE65-4742-AB7C-8EF4541E0170}" type="pres">
      <dgm:prSet presAssocID="{B33828B3-959B-4930-8AC5-3D29D736B0E8}" presName="compNode" presStyleCnt="0"/>
      <dgm:spPr/>
    </dgm:pt>
    <dgm:pt modelId="{55CC35AB-F19B-414D-B027-C7F079CC5F04}" type="pres">
      <dgm:prSet presAssocID="{B33828B3-959B-4930-8AC5-3D29D736B0E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ick"/>
        </a:ext>
      </dgm:extLst>
    </dgm:pt>
    <dgm:pt modelId="{8EE09D06-1FBB-42DF-93B9-DD089E2BCE59}" type="pres">
      <dgm:prSet presAssocID="{B33828B3-959B-4930-8AC5-3D29D736B0E8}" presName="spaceRect" presStyleCnt="0"/>
      <dgm:spPr/>
    </dgm:pt>
    <dgm:pt modelId="{FAAE0F46-6556-480D-8364-A3CB4BBD3343}" type="pres">
      <dgm:prSet presAssocID="{B33828B3-959B-4930-8AC5-3D29D736B0E8}" presName="textRect" presStyleLbl="revTx" presStyleIdx="1" presStyleCnt="3">
        <dgm:presLayoutVars>
          <dgm:chMax val="1"/>
          <dgm:chPref val="1"/>
        </dgm:presLayoutVars>
      </dgm:prSet>
      <dgm:spPr/>
    </dgm:pt>
    <dgm:pt modelId="{AB851DC2-B924-45EB-8A67-BE07CD282EC2}" type="pres">
      <dgm:prSet presAssocID="{193986B3-F29D-4DA4-971C-488E056564AB}" presName="sibTrans" presStyleCnt="0"/>
      <dgm:spPr/>
    </dgm:pt>
    <dgm:pt modelId="{671F7150-E1BB-4873-9265-9618BA5949F8}" type="pres">
      <dgm:prSet presAssocID="{690E7DB5-8FB5-4CDE-941A-5AF05EF17C5C}" presName="compNode" presStyleCnt="0"/>
      <dgm:spPr/>
    </dgm:pt>
    <dgm:pt modelId="{AF91185E-8B03-4BFE-9F0F-7794B9D24C27}" type="pres">
      <dgm:prSet presAssocID="{690E7DB5-8FB5-4CDE-941A-5AF05EF17C5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uture"/>
        </a:ext>
      </dgm:extLst>
    </dgm:pt>
    <dgm:pt modelId="{F52EBE11-A65F-4B92-94FA-48FC8D8418D6}" type="pres">
      <dgm:prSet presAssocID="{690E7DB5-8FB5-4CDE-941A-5AF05EF17C5C}" presName="spaceRect" presStyleCnt="0"/>
      <dgm:spPr/>
    </dgm:pt>
    <dgm:pt modelId="{93BA4BC7-D58D-4304-83FE-5C734B9D7B87}" type="pres">
      <dgm:prSet presAssocID="{690E7DB5-8FB5-4CDE-941A-5AF05EF17C5C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C0F6272D-94E2-471C-8713-BE965632276D}" type="presOf" srcId="{690E7DB5-8FB5-4CDE-941A-5AF05EF17C5C}" destId="{93BA4BC7-D58D-4304-83FE-5C734B9D7B87}" srcOrd="0" destOrd="0" presId="urn:microsoft.com/office/officeart/2018/2/layout/IconLabelList"/>
    <dgm:cxn modelId="{A71DBE8B-AA3F-4C62-86EF-34AE164156F3}" srcId="{BD2C5FB8-4EE5-40EE-9E46-17CE705B7B0E}" destId="{7EEABE1E-84EE-4EFC-8B2B-7E63C2CF474A}" srcOrd="0" destOrd="0" parTransId="{1ED4AE13-AE9F-4E95-843A-8A5C8DDFFCA2}" sibTransId="{A3D28A4E-0EC7-45B7-B431-8B483C30BD7F}"/>
    <dgm:cxn modelId="{CF6DC092-CE52-4793-A5ED-BF3DDC0F463D}" srcId="{BD2C5FB8-4EE5-40EE-9E46-17CE705B7B0E}" destId="{690E7DB5-8FB5-4CDE-941A-5AF05EF17C5C}" srcOrd="2" destOrd="0" parTransId="{7347E720-EF3A-4CED-A2D9-582FB5ACB024}" sibTransId="{890DA355-9EEA-4467-9603-AA3163A305A9}"/>
    <dgm:cxn modelId="{F02E6498-C053-4446-A607-870B691B5257}" type="presOf" srcId="{7EEABE1E-84EE-4EFC-8B2B-7E63C2CF474A}" destId="{D79D2E11-B3FD-4340-92D4-5E946E90DED9}" srcOrd="0" destOrd="0" presId="urn:microsoft.com/office/officeart/2018/2/layout/IconLabelList"/>
    <dgm:cxn modelId="{5B85E3AB-8E33-4EE7-90B1-F3F2A5F2594C}" type="presOf" srcId="{B33828B3-959B-4930-8AC5-3D29D736B0E8}" destId="{FAAE0F46-6556-480D-8364-A3CB4BBD3343}" srcOrd="0" destOrd="0" presId="urn:microsoft.com/office/officeart/2018/2/layout/IconLabelList"/>
    <dgm:cxn modelId="{C58B4EB1-46D3-4EDF-95D2-0A971E39CAF1}" srcId="{BD2C5FB8-4EE5-40EE-9E46-17CE705B7B0E}" destId="{B33828B3-959B-4930-8AC5-3D29D736B0E8}" srcOrd="1" destOrd="0" parTransId="{2F458149-0C49-4D39-919E-1F6C53836B26}" sibTransId="{193986B3-F29D-4DA4-971C-488E056564AB}"/>
    <dgm:cxn modelId="{592F95D0-0966-4CDC-976C-EA7DADBE5F84}" type="presOf" srcId="{BD2C5FB8-4EE5-40EE-9E46-17CE705B7B0E}" destId="{4B5CD568-18A4-48BF-8940-1E2F17941CB8}" srcOrd="0" destOrd="0" presId="urn:microsoft.com/office/officeart/2018/2/layout/IconLabelList"/>
    <dgm:cxn modelId="{CD459D99-EE69-4E7A-8D02-91132AE86BC6}" type="presParOf" srcId="{4B5CD568-18A4-48BF-8940-1E2F17941CB8}" destId="{5B5897EB-2ECA-4D00-B170-697C2BB0119D}" srcOrd="0" destOrd="0" presId="urn:microsoft.com/office/officeart/2018/2/layout/IconLabelList"/>
    <dgm:cxn modelId="{98FF4953-ABF1-45A0-8E57-AED70710D97D}" type="presParOf" srcId="{5B5897EB-2ECA-4D00-B170-697C2BB0119D}" destId="{E2F138CD-E86F-4023-815E-E7433F5ACCC1}" srcOrd="0" destOrd="0" presId="urn:microsoft.com/office/officeart/2018/2/layout/IconLabelList"/>
    <dgm:cxn modelId="{AF10095D-4EB7-4313-9980-59B6D7E3A354}" type="presParOf" srcId="{5B5897EB-2ECA-4D00-B170-697C2BB0119D}" destId="{F8836ACD-3D51-4131-9EA4-35838508539B}" srcOrd="1" destOrd="0" presId="urn:microsoft.com/office/officeart/2018/2/layout/IconLabelList"/>
    <dgm:cxn modelId="{CB7FE364-11A0-498B-9A0E-02E7DB747432}" type="presParOf" srcId="{5B5897EB-2ECA-4D00-B170-697C2BB0119D}" destId="{D79D2E11-B3FD-4340-92D4-5E946E90DED9}" srcOrd="2" destOrd="0" presId="urn:microsoft.com/office/officeart/2018/2/layout/IconLabelList"/>
    <dgm:cxn modelId="{B47949B7-BE6A-49BB-B558-67AB28EBC477}" type="presParOf" srcId="{4B5CD568-18A4-48BF-8940-1E2F17941CB8}" destId="{7E82F350-5FF2-4692-B80D-1CC275168D75}" srcOrd="1" destOrd="0" presId="urn:microsoft.com/office/officeart/2018/2/layout/IconLabelList"/>
    <dgm:cxn modelId="{F58E49C3-2DA7-4E9F-93E0-F0D926103328}" type="presParOf" srcId="{4B5CD568-18A4-48BF-8940-1E2F17941CB8}" destId="{8FCC99F4-DE65-4742-AB7C-8EF4541E0170}" srcOrd="2" destOrd="0" presId="urn:microsoft.com/office/officeart/2018/2/layout/IconLabelList"/>
    <dgm:cxn modelId="{38A75F8B-4DDC-4B05-8646-830108011F5C}" type="presParOf" srcId="{8FCC99F4-DE65-4742-AB7C-8EF4541E0170}" destId="{55CC35AB-F19B-414D-B027-C7F079CC5F04}" srcOrd="0" destOrd="0" presId="urn:microsoft.com/office/officeart/2018/2/layout/IconLabelList"/>
    <dgm:cxn modelId="{D219F69E-F9E8-46CC-9DA4-0DDA81DDFB69}" type="presParOf" srcId="{8FCC99F4-DE65-4742-AB7C-8EF4541E0170}" destId="{8EE09D06-1FBB-42DF-93B9-DD089E2BCE59}" srcOrd="1" destOrd="0" presId="urn:microsoft.com/office/officeart/2018/2/layout/IconLabelList"/>
    <dgm:cxn modelId="{95BD0F7C-C072-4A4D-A378-3A32CECF0CB0}" type="presParOf" srcId="{8FCC99F4-DE65-4742-AB7C-8EF4541E0170}" destId="{FAAE0F46-6556-480D-8364-A3CB4BBD3343}" srcOrd="2" destOrd="0" presId="urn:microsoft.com/office/officeart/2018/2/layout/IconLabelList"/>
    <dgm:cxn modelId="{67553143-BA76-4290-99EE-6AF156126FEC}" type="presParOf" srcId="{4B5CD568-18A4-48BF-8940-1E2F17941CB8}" destId="{AB851DC2-B924-45EB-8A67-BE07CD282EC2}" srcOrd="3" destOrd="0" presId="urn:microsoft.com/office/officeart/2018/2/layout/IconLabelList"/>
    <dgm:cxn modelId="{E4E5215E-2FE0-47D8-9373-4B1965A985A8}" type="presParOf" srcId="{4B5CD568-18A4-48BF-8940-1E2F17941CB8}" destId="{671F7150-E1BB-4873-9265-9618BA5949F8}" srcOrd="4" destOrd="0" presId="urn:microsoft.com/office/officeart/2018/2/layout/IconLabelList"/>
    <dgm:cxn modelId="{6EB915EA-413C-4D51-93B4-AA1911FC14E9}" type="presParOf" srcId="{671F7150-E1BB-4873-9265-9618BA5949F8}" destId="{AF91185E-8B03-4BFE-9F0F-7794B9D24C27}" srcOrd="0" destOrd="0" presId="urn:microsoft.com/office/officeart/2018/2/layout/IconLabelList"/>
    <dgm:cxn modelId="{5105863A-5A39-4C70-8D39-E7FE55B056A1}" type="presParOf" srcId="{671F7150-E1BB-4873-9265-9618BA5949F8}" destId="{F52EBE11-A65F-4B92-94FA-48FC8D8418D6}" srcOrd="1" destOrd="0" presId="urn:microsoft.com/office/officeart/2018/2/layout/IconLabelList"/>
    <dgm:cxn modelId="{A7EFD750-D8F8-44E2-9376-3F6CF958484F}" type="presParOf" srcId="{671F7150-E1BB-4873-9265-9618BA5949F8}" destId="{93BA4BC7-D58D-4304-83FE-5C734B9D7B87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6C64C80-A969-4A51-98C8-51D7A99300A1}" type="doc">
      <dgm:prSet loTypeId="urn:microsoft.com/office/officeart/2018/2/layout/IconVerticalSolidList" loCatId="icon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19C427B-4D03-4C32-8918-D513964DCFF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Related works</a:t>
          </a:r>
        </a:p>
      </dgm:t>
    </dgm:pt>
    <dgm:pt modelId="{137EF132-0BDC-4611-8C53-9396EF3B99BE}" type="parTrans" cxnId="{1B72A460-A766-4648-B1DA-E531D3EEBF5D}">
      <dgm:prSet/>
      <dgm:spPr/>
      <dgm:t>
        <a:bodyPr/>
        <a:lstStyle/>
        <a:p>
          <a:endParaRPr lang="en-US"/>
        </a:p>
      </dgm:t>
    </dgm:pt>
    <dgm:pt modelId="{7860ED22-10FC-44D5-A880-E5AC2AF9DD2F}" type="sibTrans" cxnId="{1B72A460-A766-4648-B1DA-E531D3EEBF5D}">
      <dgm:prSet/>
      <dgm:spPr/>
      <dgm:t>
        <a:bodyPr/>
        <a:lstStyle/>
        <a:p>
          <a:endParaRPr lang="en-US"/>
        </a:p>
      </dgm:t>
    </dgm:pt>
    <dgm:pt modelId="{00070E46-350B-4A69-BAEA-8F8A34EC4D1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Product checkout problem</a:t>
          </a:r>
        </a:p>
      </dgm:t>
    </dgm:pt>
    <dgm:pt modelId="{C48954EA-BA5F-4D5E-8B77-6F6612954FE0}" type="parTrans" cxnId="{B141721E-21D5-49C2-8FEE-F9C4BDF31F2D}">
      <dgm:prSet/>
      <dgm:spPr/>
      <dgm:t>
        <a:bodyPr/>
        <a:lstStyle/>
        <a:p>
          <a:endParaRPr lang="en-US"/>
        </a:p>
      </dgm:t>
    </dgm:pt>
    <dgm:pt modelId="{160761C4-A1A8-4A2D-8A92-DDE7FE5B9C1C}" type="sibTrans" cxnId="{B141721E-21D5-49C2-8FEE-F9C4BDF31F2D}">
      <dgm:prSet/>
      <dgm:spPr/>
      <dgm:t>
        <a:bodyPr/>
        <a:lstStyle/>
        <a:p>
          <a:endParaRPr lang="en-US"/>
        </a:p>
      </dgm:t>
    </dgm:pt>
    <dgm:pt modelId="{FD77AFF9-14CB-4330-8193-48012BDDA80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Lightweight recognition system</a:t>
          </a:r>
        </a:p>
      </dgm:t>
    </dgm:pt>
    <dgm:pt modelId="{D920F4EC-0A8C-467B-9B84-6D898515E9F9}" type="parTrans" cxnId="{1F7AA36C-53D4-4D76-B122-880DF0165E03}">
      <dgm:prSet/>
      <dgm:spPr/>
      <dgm:t>
        <a:bodyPr/>
        <a:lstStyle/>
        <a:p>
          <a:endParaRPr lang="en-US"/>
        </a:p>
      </dgm:t>
    </dgm:pt>
    <dgm:pt modelId="{A544EB0E-23C9-433B-9113-08BACC1BD527}" type="sibTrans" cxnId="{1F7AA36C-53D4-4D76-B122-880DF0165E03}">
      <dgm:prSet/>
      <dgm:spPr/>
      <dgm:t>
        <a:bodyPr/>
        <a:lstStyle/>
        <a:p>
          <a:endParaRPr lang="en-US"/>
        </a:p>
      </dgm:t>
    </dgm:pt>
    <dgm:pt modelId="{7052A32F-B696-4B07-96F5-11FB455AB3D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Challenges</a:t>
          </a:r>
        </a:p>
      </dgm:t>
    </dgm:pt>
    <dgm:pt modelId="{9782909B-ADE9-41D5-96C3-511F3BA6CC6D}" type="parTrans" cxnId="{1E034AF2-3E61-415D-A11B-E5F4A5B39F3B}">
      <dgm:prSet/>
      <dgm:spPr/>
      <dgm:t>
        <a:bodyPr/>
        <a:lstStyle/>
        <a:p>
          <a:endParaRPr lang="en-US"/>
        </a:p>
      </dgm:t>
    </dgm:pt>
    <dgm:pt modelId="{6B38E6E2-2692-4315-9EB9-CACFC8CE4EB4}" type="sibTrans" cxnId="{1E034AF2-3E61-415D-A11B-E5F4A5B39F3B}">
      <dgm:prSet/>
      <dgm:spPr/>
      <dgm:t>
        <a:bodyPr/>
        <a:lstStyle/>
        <a:p>
          <a:endParaRPr lang="en-US"/>
        </a:p>
      </dgm:t>
    </dgm:pt>
    <dgm:pt modelId="{D59A5221-C6B2-4A58-8191-FE4EE940707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Problem essence</a:t>
          </a:r>
        </a:p>
      </dgm:t>
    </dgm:pt>
    <dgm:pt modelId="{B5371532-E2B8-44C8-A379-CAF418E9205C}" type="parTrans" cxnId="{10BBADDF-11F1-46C6-ABE5-7F6313184DB5}">
      <dgm:prSet/>
      <dgm:spPr/>
      <dgm:t>
        <a:bodyPr/>
        <a:lstStyle/>
        <a:p>
          <a:endParaRPr lang="en-US"/>
        </a:p>
      </dgm:t>
    </dgm:pt>
    <dgm:pt modelId="{C08C76DF-D8F6-443D-8865-7D9BC3757F17}" type="sibTrans" cxnId="{10BBADDF-11F1-46C6-ABE5-7F6313184DB5}">
      <dgm:prSet/>
      <dgm:spPr/>
      <dgm:t>
        <a:bodyPr/>
        <a:lstStyle/>
        <a:p>
          <a:endParaRPr lang="en-US"/>
        </a:p>
      </dgm:t>
    </dgm:pt>
    <dgm:pt modelId="{F60E9E76-6F6A-464B-99AC-2520456B2AC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Dataset</a:t>
          </a:r>
        </a:p>
      </dgm:t>
    </dgm:pt>
    <dgm:pt modelId="{B1132A5F-18D5-476F-92F2-A6A4C7CEEE03}" type="parTrans" cxnId="{0CA57F3D-F254-489F-ABF4-84C6965173D6}">
      <dgm:prSet/>
      <dgm:spPr/>
      <dgm:t>
        <a:bodyPr/>
        <a:lstStyle/>
        <a:p>
          <a:endParaRPr lang="en-US"/>
        </a:p>
      </dgm:t>
    </dgm:pt>
    <dgm:pt modelId="{D9768848-A009-4FD1-BEB2-22AEDE297FA4}" type="sibTrans" cxnId="{0CA57F3D-F254-489F-ABF4-84C6965173D6}">
      <dgm:prSet/>
      <dgm:spPr/>
      <dgm:t>
        <a:bodyPr/>
        <a:lstStyle/>
        <a:p>
          <a:endParaRPr lang="en-US"/>
        </a:p>
      </dgm:t>
    </dgm:pt>
    <dgm:pt modelId="{CB61F3AD-8CC5-4355-BB60-2757E30084F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Proposed Approach</a:t>
          </a:r>
        </a:p>
      </dgm:t>
    </dgm:pt>
    <dgm:pt modelId="{B9E8152A-221A-4778-9BDE-51A24FB57892}" type="parTrans" cxnId="{BD044967-BE16-4D94-9835-2EECB760782F}">
      <dgm:prSet/>
      <dgm:spPr/>
      <dgm:t>
        <a:bodyPr/>
        <a:lstStyle/>
        <a:p>
          <a:endParaRPr lang="en-US"/>
        </a:p>
      </dgm:t>
    </dgm:pt>
    <dgm:pt modelId="{8573A894-58D0-4F3C-8206-FB5E1B56645B}" type="sibTrans" cxnId="{BD044967-BE16-4D94-9835-2EECB760782F}">
      <dgm:prSet/>
      <dgm:spPr/>
      <dgm:t>
        <a:bodyPr/>
        <a:lstStyle/>
        <a:p>
          <a:endParaRPr lang="en-US"/>
        </a:p>
      </dgm:t>
    </dgm:pt>
    <dgm:pt modelId="{2089A56D-74D8-40CE-9F33-3D5CDBBE307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One-Shot Learning</a:t>
          </a:r>
        </a:p>
      </dgm:t>
    </dgm:pt>
    <dgm:pt modelId="{2CFDB1AD-3294-4BD9-AEE2-E89A3E24C5DD}" type="parTrans" cxnId="{91E1BE7F-20BF-4310-A33D-6E0C4C96AB39}">
      <dgm:prSet/>
      <dgm:spPr/>
      <dgm:t>
        <a:bodyPr/>
        <a:lstStyle/>
        <a:p>
          <a:endParaRPr lang="en-US"/>
        </a:p>
      </dgm:t>
    </dgm:pt>
    <dgm:pt modelId="{DF9EC216-248B-4669-B780-3F6941664FFC}" type="sibTrans" cxnId="{91E1BE7F-20BF-4310-A33D-6E0C4C96AB39}">
      <dgm:prSet/>
      <dgm:spPr/>
      <dgm:t>
        <a:bodyPr/>
        <a:lstStyle/>
        <a:p>
          <a:endParaRPr lang="en-US"/>
        </a:p>
      </dgm:t>
    </dgm:pt>
    <dgm:pt modelId="{76C24CD4-3503-4D52-95B0-378CC0D48B3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Data pre-processing</a:t>
          </a:r>
        </a:p>
      </dgm:t>
    </dgm:pt>
    <dgm:pt modelId="{FE2BD270-0D6F-475C-94E9-3A1EDAADBF7F}" type="parTrans" cxnId="{159A8A1F-F6BC-436C-827E-4087CA5151ED}">
      <dgm:prSet/>
      <dgm:spPr/>
      <dgm:t>
        <a:bodyPr/>
        <a:lstStyle/>
        <a:p>
          <a:endParaRPr lang="en-US"/>
        </a:p>
      </dgm:t>
    </dgm:pt>
    <dgm:pt modelId="{455D4FB4-1DC6-4C18-9303-F306977FB91F}" type="sibTrans" cxnId="{159A8A1F-F6BC-436C-827E-4087CA5151ED}">
      <dgm:prSet/>
      <dgm:spPr/>
      <dgm:t>
        <a:bodyPr/>
        <a:lstStyle/>
        <a:p>
          <a:endParaRPr lang="en-US"/>
        </a:p>
      </dgm:t>
    </dgm:pt>
    <dgm:pt modelId="{A20229DE-F90D-4272-B528-68AEFAA2054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Contributions</a:t>
          </a:r>
        </a:p>
      </dgm:t>
    </dgm:pt>
    <dgm:pt modelId="{D844E61C-6105-4C1A-B597-AD61C822F29C}" type="parTrans" cxnId="{D6EE74FA-55FF-4959-B7EA-C9A44968C857}">
      <dgm:prSet/>
      <dgm:spPr/>
      <dgm:t>
        <a:bodyPr/>
        <a:lstStyle/>
        <a:p>
          <a:endParaRPr lang="en-US"/>
        </a:p>
      </dgm:t>
    </dgm:pt>
    <dgm:pt modelId="{BACD11F9-5C5F-406D-8800-EDD01F016B19}" type="sibTrans" cxnId="{D6EE74FA-55FF-4959-B7EA-C9A44968C857}">
      <dgm:prSet/>
      <dgm:spPr/>
      <dgm:t>
        <a:bodyPr/>
        <a:lstStyle/>
        <a:p>
          <a:endParaRPr lang="en-US"/>
        </a:p>
      </dgm:t>
    </dgm:pt>
    <dgm:pt modelId="{646903F0-2B05-4AF4-AACE-9F02404103A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New problem and solution</a:t>
          </a:r>
        </a:p>
      </dgm:t>
    </dgm:pt>
    <dgm:pt modelId="{A5110E4B-9FA6-42B0-B536-03862448FB4F}" type="parTrans" cxnId="{CED07038-D9C1-47C9-B10F-E17F15D85197}">
      <dgm:prSet/>
      <dgm:spPr/>
      <dgm:t>
        <a:bodyPr/>
        <a:lstStyle/>
        <a:p>
          <a:endParaRPr lang="en-US"/>
        </a:p>
      </dgm:t>
    </dgm:pt>
    <dgm:pt modelId="{4CB52279-CEBC-4895-9A80-9D130D678EA2}" type="sibTrans" cxnId="{CED07038-D9C1-47C9-B10F-E17F15D85197}">
      <dgm:prSet/>
      <dgm:spPr/>
      <dgm:t>
        <a:bodyPr/>
        <a:lstStyle/>
        <a:p>
          <a:endParaRPr lang="en-US"/>
        </a:p>
      </dgm:t>
    </dgm:pt>
    <dgm:pt modelId="{28DAE077-8FAC-4D95-8F31-ECDF1763888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Handle inappropriate dataset</a:t>
          </a:r>
        </a:p>
      </dgm:t>
    </dgm:pt>
    <dgm:pt modelId="{B60C38DB-469C-4592-93CD-46F9563C4BC5}" type="parTrans" cxnId="{B99454EE-C288-4DF2-9AD1-BB62A4FC5719}">
      <dgm:prSet/>
      <dgm:spPr/>
      <dgm:t>
        <a:bodyPr/>
        <a:lstStyle/>
        <a:p>
          <a:endParaRPr lang="en-US"/>
        </a:p>
      </dgm:t>
    </dgm:pt>
    <dgm:pt modelId="{D5FDD494-7ED0-4CC8-A96F-BE8AFED6917F}" type="sibTrans" cxnId="{B99454EE-C288-4DF2-9AD1-BB62A4FC5719}">
      <dgm:prSet/>
      <dgm:spPr/>
      <dgm:t>
        <a:bodyPr/>
        <a:lstStyle/>
        <a:p>
          <a:endParaRPr lang="en-US"/>
        </a:p>
      </dgm:t>
    </dgm:pt>
    <dgm:pt modelId="{89ED2AE9-33A8-4E7E-89B0-96B18F2FD38B}" type="pres">
      <dgm:prSet presAssocID="{A6C64C80-A969-4A51-98C8-51D7A99300A1}" presName="root" presStyleCnt="0">
        <dgm:presLayoutVars>
          <dgm:dir/>
          <dgm:resizeHandles val="exact"/>
        </dgm:presLayoutVars>
      </dgm:prSet>
      <dgm:spPr/>
    </dgm:pt>
    <dgm:pt modelId="{E56B4BCA-7EA1-4ABB-B209-7302228FFFAA}" type="pres">
      <dgm:prSet presAssocID="{019C427B-4D03-4C32-8918-D513964DCFF8}" presName="compNode" presStyleCnt="0"/>
      <dgm:spPr/>
    </dgm:pt>
    <dgm:pt modelId="{C1B58976-D746-46D9-84F2-11D205C7011C}" type="pres">
      <dgm:prSet presAssocID="{019C427B-4D03-4C32-8918-D513964DCFF8}" presName="bgRect" presStyleLbl="bgShp" presStyleIdx="0" presStyleCnt="4"/>
      <dgm:spPr>
        <a:solidFill>
          <a:schemeClr val="bg1">
            <a:lumMod val="85000"/>
          </a:schemeClr>
        </a:solidFill>
      </dgm:spPr>
    </dgm:pt>
    <dgm:pt modelId="{3C068A3D-2F4D-4DD2-B222-DFDD2E442EBA}" type="pres">
      <dgm:prSet presAssocID="{019C427B-4D03-4C32-8918-D513964DCFF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ick"/>
        </a:ext>
      </dgm:extLst>
    </dgm:pt>
    <dgm:pt modelId="{AF8800C6-656F-4B8B-9F60-94B68AC26CAF}" type="pres">
      <dgm:prSet presAssocID="{019C427B-4D03-4C32-8918-D513964DCFF8}" presName="spaceRect" presStyleCnt="0"/>
      <dgm:spPr/>
    </dgm:pt>
    <dgm:pt modelId="{BD2ACC37-282A-4D66-9938-FED3C4520DBA}" type="pres">
      <dgm:prSet presAssocID="{019C427B-4D03-4C32-8918-D513964DCFF8}" presName="parTx" presStyleLbl="revTx" presStyleIdx="0" presStyleCnt="8">
        <dgm:presLayoutVars>
          <dgm:chMax val="0"/>
          <dgm:chPref val="0"/>
        </dgm:presLayoutVars>
      </dgm:prSet>
      <dgm:spPr/>
    </dgm:pt>
    <dgm:pt modelId="{5A34B9B2-01A2-43BC-8F24-A17671CAC1DF}" type="pres">
      <dgm:prSet presAssocID="{019C427B-4D03-4C32-8918-D513964DCFF8}" presName="desTx" presStyleLbl="revTx" presStyleIdx="1" presStyleCnt="8">
        <dgm:presLayoutVars/>
      </dgm:prSet>
      <dgm:spPr/>
    </dgm:pt>
    <dgm:pt modelId="{7952A67C-AC49-4BD2-A8F2-7E82C3936739}" type="pres">
      <dgm:prSet presAssocID="{7860ED22-10FC-44D5-A880-E5AC2AF9DD2F}" presName="sibTrans" presStyleCnt="0"/>
      <dgm:spPr/>
    </dgm:pt>
    <dgm:pt modelId="{A58432EA-C10D-4659-99AE-109D0C8A760E}" type="pres">
      <dgm:prSet presAssocID="{7052A32F-B696-4B07-96F5-11FB455AB3DD}" presName="compNode" presStyleCnt="0"/>
      <dgm:spPr/>
    </dgm:pt>
    <dgm:pt modelId="{F70693DC-B1E7-42E0-AB1E-285CEA1D9063}" type="pres">
      <dgm:prSet presAssocID="{7052A32F-B696-4B07-96F5-11FB455AB3DD}" presName="bgRect" presStyleLbl="bgShp" presStyleIdx="1" presStyleCnt="4"/>
      <dgm:spPr>
        <a:solidFill>
          <a:schemeClr val="bg1">
            <a:lumMod val="85000"/>
          </a:schemeClr>
        </a:solidFill>
      </dgm:spPr>
    </dgm:pt>
    <dgm:pt modelId="{0CDDBEBD-504D-477D-B2DC-E5FA458EAF3C}" type="pres">
      <dgm:prSet presAssocID="{7052A32F-B696-4B07-96F5-11FB455AB3DD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A731D4ED-FB9B-4E25-90FD-66F83DF81311}" type="pres">
      <dgm:prSet presAssocID="{7052A32F-B696-4B07-96F5-11FB455AB3DD}" presName="spaceRect" presStyleCnt="0"/>
      <dgm:spPr/>
    </dgm:pt>
    <dgm:pt modelId="{2FE443E8-0629-4EFB-BBC6-E9C6F4170B17}" type="pres">
      <dgm:prSet presAssocID="{7052A32F-B696-4B07-96F5-11FB455AB3DD}" presName="parTx" presStyleLbl="revTx" presStyleIdx="2" presStyleCnt="8">
        <dgm:presLayoutVars>
          <dgm:chMax val="0"/>
          <dgm:chPref val="0"/>
        </dgm:presLayoutVars>
      </dgm:prSet>
      <dgm:spPr/>
    </dgm:pt>
    <dgm:pt modelId="{6C45791D-830C-4169-AE48-7E5C78AB0E26}" type="pres">
      <dgm:prSet presAssocID="{7052A32F-B696-4B07-96F5-11FB455AB3DD}" presName="desTx" presStyleLbl="revTx" presStyleIdx="3" presStyleCnt="8">
        <dgm:presLayoutVars/>
      </dgm:prSet>
      <dgm:spPr/>
    </dgm:pt>
    <dgm:pt modelId="{4D65215F-59BE-4BB2-B391-1B15F5F21E83}" type="pres">
      <dgm:prSet presAssocID="{6B38E6E2-2692-4315-9EB9-CACFC8CE4EB4}" presName="sibTrans" presStyleCnt="0"/>
      <dgm:spPr/>
    </dgm:pt>
    <dgm:pt modelId="{CD38F555-CD15-40C3-8D41-C414F8D82EEF}" type="pres">
      <dgm:prSet presAssocID="{CB61F3AD-8CC5-4355-BB60-2757E30084F5}" presName="compNode" presStyleCnt="0"/>
      <dgm:spPr/>
    </dgm:pt>
    <dgm:pt modelId="{8D28EFED-3360-4058-9677-DC9891B70C85}" type="pres">
      <dgm:prSet presAssocID="{CB61F3AD-8CC5-4355-BB60-2757E30084F5}" presName="bgRect" presStyleLbl="bgShp" presStyleIdx="2" presStyleCnt="4"/>
      <dgm:spPr>
        <a:solidFill>
          <a:schemeClr val="bg1">
            <a:lumMod val="85000"/>
          </a:schemeClr>
        </a:solidFill>
      </dgm:spPr>
    </dgm:pt>
    <dgm:pt modelId="{41B90D1E-9D43-4C80-B8D7-BC3416F18E76}" type="pres">
      <dgm:prSet presAssocID="{CB61F3AD-8CC5-4355-BB60-2757E30084F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6E7D20F5-882F-42B7-81C1-53190DFA178C}" type="pres">
      <dgm:prSet presAssocID="{CB61F3AD-8CC5-4355-BB60-2757E30084F5}" presName="spaceRect" presStyleCnt="0"/>
      <dgm:spPr/>
    </dgm:pt>
    <dgm:pt modelId="{DF03903E-7FBA-4ACF-958B-BA76F6F8CFEA}" type="pres">
      <dgm:prSet presAssocID="{CB61F3AD-8CC5-4355-BB60-2757E30084F5}" presName="parTx" presStyleLbl="revTx" presStyleIdx="4" presStyleCnt="8">
        <dgm:presLayoutVars>
          <dgm:chMax val="0"/>
          <dgm:chPref val="0"/>
        </dgm:presLayoutVars>
      </dgm:prSet>
      <dgm:spPr/>
    </dgm:pt>
    <dgm:pt modelId="{9ABB7FB0-517B-471A-9C59-3E8D6486BA1E}" type="pres">
      <dgm:prSet presAssocID="{CB61F3AD-8CC5-4355-BB60-2757E30084F5}" presName="desTx" presStyleLbl="revTx" presStyleIdx="5" presStyleCnt="8">
        <dgm:presLayoutVars/>
      </dgm:prSet>
      <dgm:spPr/>
    </dgm:pt>
    <dgm:pt modelId="{C297FEEB-B9D3-4076-B472-08F81E0E6B6F}" type="pres">
      <dgm:prSet presAssocID="{8573A894-58D0-4F3C-8206-FB5E1B56645B}" presName="sibTrans" presStyleCnt="0"/>
      <dgm:spPr/>
    </dgm:pt>
    <dgm:pt modelId="{4CC66907-EA02-40CF-8E47-B0BF509B3FFF}" type="pres">
      <dgm:prSet presAssocID="{A20229DE-F90D-4272-B528-68AEFAA20545}" presName="compNode" presStyleCnt="0"/>
      <dgm:spPr/>
    </dgm:pt>
    <dgm:pt modelId="{AE4840D7-B16F-4011-B6D7-7D3F74217825}" type="pres">
      <dgm:prSet presAssocID="{A20229DE-F90D-4272-B528-68AEFAA20545}" presName="bgRect" presStyleLbl="bgShp" presStyleIdx="3" presStyleCnt="4"/>
      <dgm:spPr>
        <a:solidFill>
          <a:schemeClr val="bg1">
            <a:lumMod val="85000"/>
          </a:schemeClr>
        </a:solidFill>
      </dgm:spPr>
    </dgm:pt>
    <dgm:pt modelId="{1265A985-F5F1-4AF3-98FC-AD4637F1EC62}" type="pres">
      <dgm:prSet presAssocID="{A20229DE-F90D-4272-B528-68AEFAA20545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E099B342-C89D-4056-BF1F-0D8F581C878C}" type="pres">
      <dgm:prSet presAssocID="{A20229DE-F90D-4272-B528-68AEFAA20545}" presName="spaceRect" presStyleCnt="0"/>
      <dgm:spPr/>
    </dgm:pt>
    <dgm:pt modelId="{65A7465C-B119-483A-99A5-202BD37B2B5F}" type="pres">
      <dgm:prSet presAssocID="{A20229DE-F90D-4272-B528-68AEFAA20545}" presName="parTx" presStyleLbl="revTx" presStyleIdx="6" presStyleCnt="8">
        <dgm:presLayoutVars>
          <dgm:chMax val="0"/>
          <dgm:chPref val="0"/>
        </dgm:presLayoutVars>
      </dgm:prSet>
      <dgm:spPr/>
    </dgm:pt>
    <dgm:pt modelId="{CE983CC6-E912-48AF-B590-8381F5D74F31}" type="pres">
      <dgm:prSet presAssocID="{A20229DE-F90D-4272-B528-68AEFAA20545}" presName="desTx" presStyleLbl="revTx" presStyleIdx="7" presStyleCnt="8">
        <dgm:presLayoutVars/>
      </dgm:prSet>
      <dgm:spPr/>
    </dgm:pt>
  </dgm:ptLst>
  <dgm:cxnLst>
    <dgm:cxn modelId="{39165A04-8557-4FF7-9EF9-0CDE7CDB2B95}" type="presOf" srcId="{2089A56D-74D8-40CE-9F33-3D5CDBBE307D}" destId="{9ABB7FB0-517B-471A-9C59-3E8D6486BA1E}" srcOrd="0" destOrd="0" presId="urn:microsoft.com/office/officeart/2018/2/layout/IconVerticalSolidList"/>
    <dgm:cxn modelId="{24FD3410-8D27-4FD2-A2CA-1BB306D8B4E7}" type="presOf" srcId="{A20229DE-F90D-4272-B528-68AEFAA20545}" destId="{65A7465C-B119-483A-99A5-202BD37B2B5F}" srcOrd="0" destOrd="0" presId="urn:microsoft.com/office/officeart/2018/2/layout/IconVerticalSolidList"/>
    <dgm:cxn modelId="{B141721E-21D5-49C2-8FEE-F9C4BDF31F2D}" srcId="{019C427B-4D03-4C32-8918-D513964DCFF8}" destId="{00070E46-350B-4A69-BAEA-8F8A34EC4D17}" srcOrd="0" destOrd="0" parTransId="{C48954EA-BA5F-4D5E-8B77-6F6612954FE0}" sibTransId="{160761C4-A1A8-4A2D-8A92-DDE7FE5B9C1C}"/>
    <dgm:cxn modelId="{159A8A1F-F6BC-436C-827E-4087CA5151ED}" srcId="{CB61F3AD-8CC5-4355-BB60-2757E30084F5}" destId="{76C24CD4-3503-4D52-95B0-378CC0D48B35}" srcOrd="1" destOrd="0" parTransId="{FE2BD270-0D6F-475C-94E9-3A1EDAADBF7F}" sibTransId="{455D4FB4-1DC6-4C18-9303-F306977FB91F}"/>
    <dgm:cxn modelId="{3EE47328-3982-4A27-918B-A53D63DF5904}" type="presOf" srcId="{FD77AFF9-14CB-4330-8193-48012BDDA807}" destId="{5A34B9B2-01A2-43BC-8F24-A17671CAC1DF}" srcOrd="0" destOrd="1" presId="urn:microsoft.com/office/officeart/2018/2/layout/IconVerticalSolidList"/>
    <dgm:cxn modelId="{5CB4322E-8A7E-4160-BA8A-DDFC0A126F8A}" type="presOf" srcId="{00070E46-350B-4A69-BAEA-8F8A34EC4D17}" destId="{5A34B9B2-01A2-43BC-8F24-A17671CAC1DF}" srcOrd="0" destOrd="0" presId="urn:microsoft.com/office/officeart/2018/2/layout/IconVerticalSolidList"/>
    <dgm:cxn modelId="{CED07038-D9C1-47C9-B10F-E17F15D85197}" srcId="{A20229DE-F90D-4272-B528-68AEFAA20545}" destId="{646903F0-2B05-4AF4-AACE-9F02404103A2}" srcOrd="0" destOrd="0" parTransId="{A5110E4B-9FA6-42B0-B536-03862448FB4F}" sibTransId="{4CB52279-CEBC-4895-9A80-9D130D678EA2}"/>
    <dgm:cxn modelId="{C09F923A-05DF-4D29-A5A4-0412B21EB35C}" type="presOf" srcId="{CB61F3AD-8CC5-4355-BB60-2757E30084F5}" destId="{DF03903E-7FBA-4ACF-958B-BA76F6F8CFEA}" srcOrd="0" destOrd="0" presId="urn:microsoft.com/office/officeart/2018/2/layout/IconVerticalSolidList"/>
    <dgm:cxn modelId="{0CA57F3D-F254-489F-ABF4-84C6965173D6}" srcId="{7052A32F-B696-4B07-96F5-11FB455AB3DD}" destId="{F60E9E76-6F6A-464B-99AC-2520456B2ACA}" srcOrd="1" destOrd="0" parTransId="{B1132A5F-18D5-476F-92F2-A6A4C7CEEE03}" sibTransId="{D9768848-A009-4FD1-BEB2-22AEDE297FA4}"/>
    <dgm:cxn modelId="{381E8C3F-F7B4-42FB-9E08-7FDD5882221F}" type="presOf" srcId="{76C24CD4-3503-4D52-95B0-378CC0D48B35}" destId="{9ABB7FB0-517B-471A-9C59-3E8D6486BA1E}" srcOrd="0" destOrd="1" presId="urn:microsoft.com/office/officeart/2018/2/layout/IconVerticalSolidList"/>
    <dgm:cxn modelId="{1B72A460-A766-4648-B1DA-E531D3EEBF5D}" srcId="{A6C64C80-A969-4A51-98C8-51D7A99300A1}" destId="{019C427B-4D03-4C32-8918-D513964DCFF8}" srcOrd="0" destOrd="0" parTransId="{137EF132-0BDC-4611-8C53-9396EF3B99BE}" sibTransId="{7860ED22-10FC-44D5-A880-E5AC2AF9DD2F}"/>
    <dgm:cxn modelId="{BD044967-BE16-4D94-9835-2EECB760782F}" srcId="{A6C64C80-A969-4A51-98C8-51D7A99300A1}" destId="{CB61F3AD-8CC5-4355-BB60-2757E30084F5}" srcOrd="2" destOrd="0" parTransId="{B9E8152A-221A-4778-9BDE-51A24FB57892}" sibTransId="{8573A894-58D0-4F3C-8206-FB5E1B56645B}"/>
    <dgm:cxn modelId="{1F7AA36C-53D4-4D76-B122-880DF0165E03}" srcId="{019C427B-4D03-4C32-8918-D513964DCFF8}" destId="{FD77AFF9-14CB-4330-8193-48012BDDA807}" srcOrd="1" destOrd="0" parTransId="{D920F4EC-0A8C-467B-9B84-6D898515E9F9}" sibTransId="{A544EB0E-23C9-433B-9113-08BACC1BD527}"/>
    <dgm:cxn modelId="{08BA5852-0F7A-4657-8E23-A826804B4FA2}" type="presOf" srcId="{A6C64C80-A969-4A51-98C8-51D7A99300A1}" destId="{89ED2AE9-33A8-4E7E-89B0-96B18F2FD38B}" srcOrd="0" destOrd="0" presId="urn:microsoft.com/office/officeart/2018/2/layout/IconVerticalSolidList"/>
    <dgm:cxn modelId="{A4C37A7C-4A1A-4CD1-AE3F-ECB9252C87C6}" type="presOf" srcId="{D59A5221-C6B2-4A58-8191-FE4EE9407075}" destId="{6C45791D-830C-4169-AE48-7E5C78AB0E26}" srcOrd="0" destOrd="0" presId="urn:microsoft.com/office/officeart/2018/2/layout/IconVerticalSolidList"/>
    <dgm:cxn modelId="{91E1BE7F-20BF-4310-A33D-6E0C4C96AB39}" srcId="{CB61F3AD-8CC5-4355-BB60-2757E30084F5}" destId="{2089A56D-74D8-40CE-9F33-3D5CDBBE307D}" srcOrd="0" destOrd="0" parTransId="{2CFDB1AD-3294-4BD9-AEE2-E89A3E24C5DD}" sibTransId="{DF9EC216-248B-4669-B780-3F6941664FFC}"/>
    <dgm:cxn modelId="{26F753A2-48A2-48F5-8F44-FB42472862F6}" type="presOf" srcId="{646903F0-2B05-4AF4-AACE-9F02404103A2}" destId="{CE983CC6-E912-48AF-B590-8381F5D74F31}" srcOrd="0" destOrd="0" presId="urn:microsoft.com/office/officeart/2018/2/layout/IconVerticalSolidList"/>
    <dgm:cxn modelId="{CE6F9BAA-14CC-4BB8-81B0-837C0B6E7BA8}" type="presOf" srcId="{019C427B-4D03-4C32-8918-D513964DCFF8}" destId="{BD2ACC37-282A-4D66-9938-FED3C4520DBA}" srcOrd="0" destOrd="0" presId="urn:microsoft.com/office/officeart/2018/2/layout/IconVerticalSolidList"/>
    <dgm:cxn modelId="{FC2F42C4-8AF9-44FF-BD37-E780A30BB8FD}" type="presOf" srcId="{28DAE077-8FAC-4D95-8F31-ECDF1763888E}" destId="{CE983CC6-E912-48AF-B590-8381F5D74F31}" srcOrd="0" destOrd="1" presId="urn:microsoft.com/office/officeart/2018/2/layout/IconVerticalSolidList"/>
    <dgm:cxn modelId="{BFB1FEC7-14E6-415C-927B-6367ACE01D39}" type="presOf" srcId="{7052A32F-B696-4B07-96F5-11FB455AB3DD}" destId="{2FE443E8-0629-4EFB-BBC6-E9C6F4170B17}" srcOrd="0" destOrd="0" presId="urn:microsoft.com/office/officeart/2018/2/layout/IconVerticalSolidList"/>
    <dgm:cxn modelId="{7383A4C9-220B-435B-B28B-82F13F22C715}" type="presOf" srcId="{F60E9E76-6F6A-464B-99AC-2520456B2ACA}" destId="{6C45791D-830C-4169-AE48-7E5C78AB0E26}" srcOrd="0" destOrd="1" presId="urn:microsoft.com/office/officeart/2018/2/layout/IconVerticalSolidList"/>
    <dgm:cxn modelId="{10BBADDF-11F1-46C6-ABE5-7F6313184DB5}" srcId="{7052A32F-B696-4B07-96F5-11FB455AB3DD}" destId="{D59A5221-C6B2-4A58-8191-FE4EE9407075}" srcOrd="0" destOrd="0" parTransId="{B5371532-E2B8-44C8-A379-CAF418E9205C}" sibTransId="{C08C76DF-D8F6-443D-8865-7D9BC3757F17}"/>
    <dgm:cxn modelId="{B99454EE-C288-4DF2-9AD1-BB62A4FC5719}" srcId="{A20229DE-F90D-4272-B528-68AEFAA20545}" destId="{28DAE077-8FAC-4D95-8F31-ECDF1763888E}" srcOrd="1" destOrd="0" parTransId="{B60C38DB-469C-4592-93CD-46F9563C4BC5}" sibTransId="{D5FDD494-7ED0-4CC8-A96F-BE8AFED6917F}"/>
    <dgm:cxn modelId="{1E034AF2-3E61-415D-A11B-E5F4A5B39F3B}" srcId="{A6C64C80-A969-4A51-98C8-51D7A99300A1}" destId="{7052A32F-B696-4B07-96F5-11FB455AB3DD}" srcOrd="1" destOrd="0" parTransId="{9782909B-ADE9-41D5-96C3-511F3BA6CC6D}" sibTransId="{6B38E6E2-2692-4315-9EB9-CACFC8CE4EB4}"/>
    <dgm:cxn modelId="{D6EE74FA-55FF-4959-B7EA-C9A44968C857}" srcId="{A6C64C80-A969-4A51-98C8-51D7A99300A1}" destId="{A20229DE-F90D-4272-B528-68AEFAA20545}" srcOrd="3" destOrd="0" parTransId="{D844E61C-6105-4C1A-B597-AD61C822F29C}" sibTransId="{BACD11F9-5C5F-406D-8800-EDD01F016B19}"/>
    <dgm:cxn modelId="{C6E62146-4A60-4525-8D6D-C5A2F7B3688E}" type="presParOf" srcId="{89ED2AE9-33A8-4E7E-89B0-96B18F2FD38B}" destId="{E56B4BCA-7EA1-4ABB-B209-7302228FFFAA}" srcOrd="0" destOrd="0" presId="urn:microsoft.com/office/officeart/2018/2/layout/IconVerticalSolidList"/>
    <dgm:cxn modelId="{7C02A2C3-BD8A-4247-B606-0A91AC25DA72}" type="presParOf" srcId="{E56B4BCA-7EA1-4ABB-B209-7302228FFFAA}" destId="{C1B58976-D746-46D9-84F2-11D205C7011C}" srcOrd="0" destOrd="0" presId="urn:microsoft.com/office/officeart/2018/2/layout/IconVerticalSolidList"/>
    <dgm:cxn modelId="{29A69D60-74CD-4DE8-8A91-3BBA532F2F0B}" type="presParOf" srcId="{E56B4BCA-7EA1-4ABB-B209-7302228FFFAA}" destId="{3C068A3D-2F4D-4DD2-B222-DFDD2E442EBA}" srcOrd="1" destOrd="0" presId="urn:microsoft.com/office/officeart/2018/2/layout/IconVerticalSolidList"/>
    <dgm:cxn modelId="{C0002588-3B4F-4B9D-A031-CC808217A384}" type="presParOf" srcId="{E56B4BCA-7EA1-4ABB-B209-7302228FFFAA}" destId="{AF8800C6-656F-4B8B-9F60-94B68AC26CAF}" srcOrd="2" destOrd="0" presId="urn:microsoft.com/office/officeart/2018/2/layout/IconVerticalSolidList"/>
    <dgm:cxn modelId="{010F1E81-0FB1-40F0-B503-A1CDE8A49CF8}" type="presParOf" srcId="{E56B4BCA-7EA1-4ABB-B209-7302228FFFAA}" destId="{BD2ACC37-282A-4D66-9938-FED3C4520DBA}" srcOrd="3" destOrd="0" presId="urn:microsoft.com/office/officeart/2018/2/layout/IconVerticalSolidList"/>
    <dgm:cxn modelId="{3BA081D6-ABFD-4DE6-8ACD-F4D429607B56}" type="presParOf" srcId="{E56B4BCA-7EA1-4ABB-B209-7302228FFFAA}" destId="{5A34B9B2-01A2-43BC-8F24-A17671CAC1DF}" srcOrd="4" destOrd="0" presId="urn:microsoft.com/office/officeart/2018/2/layout/IconVerticalSolidList"/>
    <dgm:cxn modelId="{245E4BF6-3641-4F9B-8205-EFE24F678CDC}" type="presParOf" srcId="{89ED2AE9-33A8-4E7E-89B0-96B18F2FD38B}" destId="{7952A67C-AC49-4BD2-A8F2-7E82C3936739}" srcOrd="1" destOrd="0" presId="urn:microsoft.com/office/officeart/2018/2/layout/IconVerticalSolidList"/>
    <dgm:cxn modelId="{BF30F227-9BA9-4CAA-85ED-10A5924DC479}" type="presParOf" srcId="{89ED2AE9-33A8-4E7E-89B0-96B18F2FD38B}" destId="{A58432EA-C10D-4659-99AE-109D0C8A760E}" srcOrd="2" destOrd="0" presId="urn:microsoft.com/office/officeart/2018/2/layout/IconVerticalSolidList"/>
    <dgm:cxn modelId="{371259B7-35BD-4F99-A273-C7A01DB998E2}" type="presParOf" srcId="{A58432EA-C10D-4659-99AE-109D0C8A760E}" destId="{F70693DC-B1E7-42E0-AB1E-285CEA1D9063}" srcOrd="0" destOrd="0" presId="urn:microsoft.com/office/officeart/2018/2/layout/IconVerticalSolidList"/>
    <dgm:cxn modelId="{230188BB-778D-43A9-9CE3-12A153127105}" type="presParOf" srcId="{A58432EA-C10D-4659-99AE-109D0C8A760E}" destId="{0CDDBEBD-504D-477D-B2DC-E5FA458EAF3C}" srcOrd="1" destOrd="0" presId="urn:microsoft.com/office/officeart/2018/2/layout/IconVerticalSolidList"/>
    <dgm:cxn modelId="{0A87CF52-3F16-4350-A23F-84685EF9C684}" type="presParOf" srcId="{A58432EA-C10D-4659-99AE-109D0C8A760E}" destId="{A731D4ED-FB9B-4E25-90FD-66F83DF81311}" srcOrd="2" destOrd="0" presId="urn:microsoft.com/office/officeart/2018/2/layout/IconVerticalSolidList"/>
    <dgm:cxn modelId="{A52632A9-FCB5-4577-BBFA-A81D02B9D913}" type="presParOf" srcId="{A58432EA-C10D-4659-99AE-109D0C8A760E}" destId="{2FE443E8-0629-4EFB-BBC6-E9C6F4170B17}" srcOrd="3" destOrd="0" presId="urn:microsoft.com/office/officeart/2018/2/layout/IconVerticalSolidList"/>
    <dgm:cxn modelId="{45AF9C27-6F6D-4F8E-BDAA-F45689F92E8E}" type="presParOf" srcId="{A58432EA-C10D-4659-99AE-109D0C8A760E}" destId="{6C45791D-830C-4169-AE48-7E5C78AB0E26}" srcOrd="4" destOrd="0" presId="urn:microsoft.com/office/officeart/2018/2/layout/IconVerticalSolidList"/>
    <dgm:cxn modelId="{6A43AC1D-FF8B-4C98-889E-07780227514F}" type="presParOf" srcId="{89ED2AE9-33A8-4E7E-89B0-96B18F2FD38B}" destId="{4D65215F-59BE-4BB2-B391-1B15F5F21E83}" srcOrd="3" destOrd="0" presId="urn:microsoft.com/office/officeart/2018/2/layout/IconVerticalSolidList"/>
    <dgm:cxn modelId="{43AC3BC7-ED78-46AA-A433-E11046C78CF4}" type="presParOf" srcId="{89ED2AE9-33A8-4E7E-89B0-96B18F2FD38B}" destId="{CD38F555-CD15-40C3-8D41-C414F8D82EEF}" srcOrd="4" destOrd="0" presId="urn:microsoft.com/office/officeart/2018/2/layout/IconVerticalSolidList"/>
    <dgm:cxn modelId="{B09F91BD-7F35-4EA1-8E2D-11443535349E}" type="presParOf" srcId="{CD38F555-CD15-40C3-8D41-C414F8D82EEF}" destId="{8D28EFED-3360-4058-9677-DC9891B70C85}" srcOrd="0" destOrd="0" presId="urn:microsoft.com/office/officeart/2018/2/layout/IconVerticalSolidList"/>
    <dgm:cxn modelId="{831902AA-7275-4764-BA0F-D228C148882B}" type="presParOf" srcId="{CD38F555-CD15-40C3-8D41-C414F8D82EEF}" destId="{41B90D1E-9D43-4C80-B8D7-BC3416F18E76}" srcOrd="1" destOrd="0" presId="urn:microsoft.com/office/officeart/2018/2/layout/IconVerticalSolidList"/>
    <dgm:cxn modelId="{469CE900-4FAD-459C-953D-60D43D20150C}" type="presParOf" srcId="{CD38F555-CD15-40C3-8D41-C414F8D82EEF}" destId="{6E7D20F5-882F-42B7-81C1-53190DFA178C}" srcOrd="2" destOrd="0" presId="urn:microsoft.com/office/officeart/2018/2/layout/IconVerticalSolidList"/>
    <dgm:cxn modelId="{CD142AEA-C1FE-4A8A-8697-B2D06E8F8EE0}" type="presParOf" srcId="{CD38F555-CD15-40C3-8D41-C414F8D82EEF}" destId="{DF03903E-7FBA-4ACF-958B-BA76F6F8CFEA}" srcOrd="3" destOrd="0" presId="urn:microsoft.com/office/officeart/2018/2/layout/IconVerticalSolidList"/>
    <dgm:cxn modelId="{5C651482-D56C-4CFE-B5F9-10FAE5844402}" type="presParOf" srcId="{CD38F555-CD15-40C3-8D41-C414F8D82EEF}" destId="{9ABB7FB0-517B-471A-9C59-3E8D6486BA1E}" srcOrd="4" destOrd="0" presId="urn:microsoft.com/office/officeart/2018/2/layout/IconVerticalSolidList"/>
    <dgm:cxn modelId="{50FC83C2-2DF2-4337-B0A0-A7958C0C8F32}" type="presParOf" srcId="{89ED2AE9-33A8-4E7E-89B0-96B18F2FD38B}" destId="{C297FEEB-B9D3-4076-B472-08F81E0E6B6F}" srcOrd="5" destOrd="0" presId="urn:microsoft.com/office/officeart/2018/2/layout/IconVerticalSolidList"/>
    <dgm:cxn modelId="{293ED277-4F9F-4D6B-BFD8-BBC73DA04471}" type="presParOf" srcId="{89ED2AE9-33A8-4E7E-89B0-96B18F2FD38B}" destId="{4CC66907-EA02-40CF-8E47-B0BF509B3FFF}" srcOrd="6" destOrd="0" presId="urn:microsoft.com/office/officeart/2018/2/layout/IconVerticalSolidList"/>
    <dgm:cxn modelId="{EF2EAD61-15F7-4F9E-84AB-49A794E6A1AD}" type="presParOf" srcId="{4CC66907-EA02-40CF-8E47-B0BF509B3FFF}" destId="{AE4840D7-B16F-4011-B6D7-7D3F74217825}" srcOrd="0" destOrd="0" presId="urn:microsoft.com/office/officeart/2018/2/layout/IconVerticalSolidList"/>
    <dgm:cxn modelId="{E4482D20-CFFC-470B-B32D-CEC2FD9A6C8A}" type="presParOf" srcId="{4CC66907-EA02-40CF-8E47-B0BF509B3FFF}" destId="{1265A985-F5F1-4AF3-98FC-AD4637F1EC62}" srcOrd="1" destOrd="0" presId="urn:microsoft.com/office/officeart/2018/2/layout/IconVerticalSolidList"/>
    <dgm:cxn modelId="{331ABB85-4AAF-4154-8BF8-18796D26D7D7}" type="presParOf" srcId="{4CC66907-EA02-40CF-8E47-B0BF509B3FFF}" destId="{E099B342-C89D-4056-BF1F-0D8F581C878C}" srcOrd="2" destOrd="0" presId="urn:microsoft.com/office/officeart/2018/2/layout/IconVerticalSolidList"/>
    <dgm:cxn modelId="{49D6F6BF-0B5A-4D27-95CB-CFE5143B6CF5}" type="presParOf" srcId="{4CC66907-EA02-40CF-8E47-B0BF509B3FFF}" destId="{65A7465C-B119-483A-99A5-202BD37B2B5F}" srcOrd="3" destOrd="0" presId="urn:microsoft.com/office/officeart/2018/2/layout/IconVerticalSolidList"/>
    <dgm:cxn modelId="{8BA70D1E-0F64-4F61-B87C-E28AC546E7E0}" type="presParOf" srcId="{4CC66907-EA02-40CF-8E47-B0BF509B3FFF}" destId="{CE983CC6-E912-48AF-B590-8381F5D74F31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2CDBBEF-D02A-4EAC-BB87-DB1294FC7D7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12AEF8D-0D80-4EA3-AB9B-EA561A3C844B}">
      <dgm:prSet/>
      <dgm:spPr/>
      <dgm:t>
        <a:bodyPr/>
        <a:lstStyle/>
        <a:p>
          <a:r>
            <a:rPr lang="en-US" dirty="0"/>
            <a:t>Data Pre-processing</a:t>
          </a:r>
        </a:p>
      </dgm:t>
    </dgm:pt>
    <dgm:pt modelId="{B968064F-E92E-4792-9484-E299719F2AB5}" type="parTrans" cxnId="{162DC6E4-9132-4F41-99C1-BBDC1537FB0A}">
      <dgm:prSet/>
      <dgm:spPr/>
      <dgm:t>
        <a:bodyPr/>
        <a:lstStyle/>
        <a:p>
          <a:endParaRPr lang="en-US"/>
        </a:p>
      </dgm:t>
    </dgm:pt>
    <dgm:pt modelId="{12B5CCFC-352B-43CB-97CE-C495A4DC3BB9}" type="sibTrans" cxnId="{162DC6E4-9132-4F41-99C1-BBDC1537FB0A}">
      <dgm:prSet/>
      <dgm:spPr/>
      <dgm:t>
        <a:bodyPr/>
        <a:lstStyle/>
        <a:p>
          <a:endParaRPr lang="en-US"/>
        </a:p>
      </dgm:t>
    </dgm:pt>
    <dgm:pt modelId="{CA4CBDD6-C4D1-4AD8-BABE-A2A2661E1DBE}">
      <dgm:prSet/>
      <dgm:spPr/>
      <dgm:t>
        <a:bodyPr/>
        <a:lstStyle/>
        <a:p>
          <a:r>
            <a:rPr lang="en-US"/>
            <a:t>Localization</a:t>
          </a:r>
        </a:p>
      </dgm:t>
    </dgm:pt>
    <dgm:pt modelId="{C2799DB9-E661-4EAF-B3D2-58E06247BD9B}" type="parTrans" cxnId="{323BA714-247C-4FED-BCE8-3AD41AF96ACA}">
      <dgm:prSet/>
      <dgm:spPr/>
      <dgm:t>
        <a:bodyPr/>
        <a:lstStyle/>
        <a:p>
          <a:endParaRPr lang="en-US"/>
        </a:p>
      </dgm:t>
    </dgm:pt>
    <dgm:pt modelId="{C94C05AD-3ED4-457C-9336-8A41D7370C8A}" type="sibTrans" cxnId="{323BA714-247C-4FED-BCE8-3AD41AF96ACA}">
      <dgm:prSet/>
      <dgm:spPr/>
      <dgm:t>
        <a:bodyPr/>
        <a:lstStyle/>
        <a:p>
          <a:endParaRPr lang="en-US"/>
        </a:p>
      </dgm:t>
    </dgm:pt>
    <dgm:pt modelId="{82E1DCF8-CCA8-460C-A605-F190D356648C}">
      <dgm:prSet/>
      <dgm:spPr/>
      <dgm:t>
        <a:bodyPr/>
        <a:lstStyle/>
        <a:p>
          <a:r>
            <a:rPr lang="en-US"/>
            <a:t>Image Similarity</a:t>
          </a:r>
        </a:p>
      </dgm:t>
    </dgm:pt>
    <dgm:pt modelId="{8FD039A2-ED52-4C23-833E-1647129868ED}" type="parTrans" cxnId="{7FA75563-3F28-4CBA-AE79-2EE83DBC9564}">
      <dgm:prSet/>
      <dgm:spPr/>
      <dgm:t>
        <a:bodyPr/>
        <a:lstStyle/>
        <a:p>
          <a:endParaRPr lang="en-US"/>
        </a:p>
      </dgm:t>
    </dgm:pt>
    <dgm:pt modelId="{3520DB2F-69FD-494E-9956-2F44561CB774}" type="sibTrans" cxnId="{7FA75563-3F28-4CBA-AE79-2EE83DBC9564}">
      <dgm:prSet/>
      <dgm:spPr/>
      <dgm:t>
        <a:bodyPr/>
        <a:lstStyle/>
        <a:p>
          <a:endParaRPr lang="en-US"/>
        </a:p>
      </dgm:t>
    </dgm:pt>
    <dgm:pt modelId="{BE23F2E1-D942-4256-ACFF-D961C2CB11AC}">
      <dgm:prSet/>
      <dgm:spPr/>
      <dgm:t>
        <a:bodyPr/>
        <a:lstStyle/>
        <a:p>
          <a:r>
            <a:rPr lang="en-US"/>
            <a:t>Recommender System</a:t>
          </a:r>
        </a:p>
      </dgm:t>
    </dgm:pt>
    <dgm:pt modelId="{896A01E0-D74A-48E8-B41A-17D54675F924}" type="parTrans" cxnId="{9D510E4D-669B-447B-AEB0-BCDAAB07B76F}">
      <dgm:prSet/>
      <dgm:spPr/>
      <dgm:t>
        <a:bodyPr/>
        <a:lstStyle/>
        <a:p>
          <a:endParaRPr lang="en-US"/>
        </a:p>
      </dgm:t>
    </dgm:pt>
    <dgm:pt modelId="{A9C52C80-3622-49F2-854D-38A810EE0AF1}" type="sibTrans" cxnId="{9D510E4D-669B-447B-AEB0-BCDAAB07B76F}">
      <dgm:prSet/>
      <dgm:spPr/>
      <dgm:t>
        <a:bodyPr/>
        <a:lstStyle/>
        <a:p>
          <a:endParaRPr lang="en-US"/>
        </a:p>
      </dgm:t>
    </dgm:pt>
    <dgm:pt modelId="{1DBACF75-FCD6-448E-AE4B-DD70A64F5F26}">
      <dgm:prSet/>
      <dgm:spPr/>
      <dgm:t>
        <a:bodyPr/>
        <a:lstStyle/>
        <a:p>
          <a:r>
            <a:rPr lang="en-US"/>
            <a:t>Overall Process</a:t>
          </a:r>
        </a:p>
      </dgm:t>
    </dgm:pt>
    <dgm:pt modelId="{E402F505-5FAC-4610-A36F-F730D5C16EF2}" type="parTrans" cxnId="{79F1C94E-F394-4C4A-B828-81F8355AE926}">
      <dgm:prSet/>
      <dgm:spPr/>
      <dgm:t>
        <a:bodyPr/>
        <a:lstStyle/>
        <a:p>
          <a:endParaRPr lang="en-US"/>
        </a:p>
      </dgm:t>
    </dgm:pt>
    <dgm:pt modelId="{E7210247-03E7-48D7-8E09-6B1E3F0B1BCD}" type="sibTrans" cxnId="{79F1C94E-F394-4C4A-B828-81F8355AE926}">
      <dgm:prSet/>
      <dgm:spPr/>
      <dgm:t>
        <a:bodyPr/>
        <a:lstStyle/>
        <a:p>
          <a:endParaRPr lang="en-US"/>
        </a:p>
      </dgm:t>
    </dgm:pt>
    <dgm:pt modelId="{64650CF8-9B68-4DF3-9C95-071C17F13CF9}" type="pres">
      <dgm:prSet presAssocID="{62CDBBEF-D02A-4EAC-BB87-DB1294FC7D77}" presName="linear" presStyleCnt="0">
        <dgm:presLayoutVars>
          <dgm:animLvl val="lvl"/>
          <dgm:resizeHandles val="exact"/>
        </dgm:presLayoutVars>
      </dgm:prSet>
      <dgm:spPr/>
    </dgm:pt>
    <dgm:pt modelId="{538A37E3-50DE-4FBD-ABCA-79F5758802C2}" type="pres">
      <dgm:prSet presAssocID="{A12AEF8D-0D80-4EA3-AB9B-EA561A3C844B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B6E9C776-CE1A-4E3E-959A-62C325A5874A}" type="pres">
      <dgm:prSet presAssocID="{12B5CCFC-352B-43CB-97CE-C495A4DC3BB9}" presName="spacer" presStyleCnt="0"/>
      <dgm:spPr/>
    </dgm:pt>
    <dgm:pt modelId="{9A46F5CA-D9F7-46D6-AF01-B149A5DE2807}" type="pres">
      <dgm:prSet presAssocID="{CA4CBDD6-C4D1-4AD8-BABE-A2A2661E1DBE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FB8AEF1D-5FF2-459A-924B-8D47B1D33479}" type="pres">
      <dgm:prSet presAssocID="{C94C05AD-3ED4-457C-9336-8A41D7370C8A}" presName="spacer" presStyleCnt="0"/>
      <dgm:spPr/>
    </dgm:pt>
    <dgm:pt modelId="{D5731CC1-344F-4BA8-BA3C-C5D80405D6D1}" type="pres">
      <dgm:prSet presAssocID="{82E1DCF8-CCA8-460C-A605-F190D356648C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17D64BEE-17F7-4E26-A893-16B4CFBC65EA}" type="pres">
      <dgm:prSet presAssocID="{3520DB2F-69FD-494E-9956-2F44561CB774}" presName="spacer" presStyleCnt="0"/>
      <dgm:spPr/>
    </dgm:pt>
    <dgm:pt modelId="{8CC925D4-5618-4FEA-B0A6-31F5F507386B}" type="pres">
      <dgm:prSet presAssocID="{BE23F2E1-D942-4256-ACFF-D961C2CB11AC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193BED81-B66D-4BE4-93EB-F71D18CB2787}" type="pres">
      <dgm:prSet presAssocID="{A9C52C80-3622-49F2-854D-38A810EE0AF1}" presName="spacer" presStyleCnt="0"/>
      <dgm:spPr/>
    </dgm:pt>
    <dgm:pt modelId="{EBB48058-D65C-46FF-A648-A25EC14D84C0}" type="pres">
      <dgm:prSet presAssocID="{1DBACF75-FCD6-448E-AE4B-DD70A64F5F26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6CE33C0B-B744-42DC-AD4C-4293FE64B408}" type="presOf" srcId="{82E1DCF8-CCA8-460C-A605-F190D356648C}" destId="{D5731CC1-344F-4BA8-BA3C-C5D80405D6D1}" srcOrd="0" destOrd="0" presId="urn:microsoft.com/office/officeart/2005/8/layout/vList2"/>
    <dgm:cxn modelId="{323BA714-247C-4FED-BCE8-3AD41AF96ACA}" srcId="{62CDBBEF-D02A-4EAC-BB87-DB1294FC7D77}" destId="{CA4CBDD6-C4D1-4AD8-BABE-A2A2661E1DBE}" srcOrd="1" destOrd="0" parTransId="{C2799DB9-E661-4EAF-B3D2-58E06247BD9B}" sibTransId="{C94C05AD-3ED4-457C-9336-8A41D7370C8A}"/>
    <dgm:cxn modelId="{7FA75563-3F28-4CBA-AE79-2EE83DBC9564}" srcId="{62CDBBEF-D02A-4EAC-BB87-DB1294FC7D77}" destId="{82E1DCF8-CCA8-460C-A605-F190D356648C}" srcOrd="2" destOrd="0" parTransId="{8FD039A2-ED52-4C23-833E-1647129868ED}" sibTransId="{3520DB2F-69FD-494E-9956-2F44561CB774}"/>
    <dgm:cxn modelId="{9D510E4D-669B-447B-AEB0-BCDAAB07B76F}" srcId="{62CDBBEF-D02A-4EAC-BB87-DB1294FC7D77}" destId="{BE23F2E1-D942-4256-ACFF-D961C2CB11AC}" srcOrd="3" destOrd="0" parTransId="{896A01E0-D74A-48E8-B41A-17D54675F924}" sibTransId="{A9C52C80-3622-49F2-854D-38A810EE0AF1}"/>
    <dgm:cxn modelId="{79F1C94E-F394-4C4A-B828-81F8355AE926}" srcId="{62CDBBEF-D02A-4EAC-BB87-DB1294FC7D77}" destId="{1DBACF75-FCD6-448E-AE4B-DD70A64F5F26}" srcOrd="4" destOrd="0" parTransId="{E402F505-5FAC-4610-A36F-F730D5C16EF2}" sibTransId="{E7210247-03E7-48D7-8E09-6B1E3F0B1BCD}"/>
    <dgm:cxn modelId="{525A9956-0DC4-4CF5-A1F2-EC1D4E042BC6}" type="presOf" srcId="{1DBACF75-FCD6-448E-AE4B-DD70A64F5F26}" destId="{EBB48058-D65C-46FF-A648-A25EC14D84C0}" srcOrd="0" destOrd="0" presId="urn:microsoft.com/office/officeart/2005/8/layout/vList2"/>
    <dgm:cxn modelId="{91CDF3A1-E8CB-49FB-8840-1333C69522DF}" type="presOf" srcId="{A12AEF8D-0D80-4EA3-AB9B-EA561A3C844B}" destId="{538A37E3-50DE-4FBD-ABCA-79F5758802C2}" srcOrd="0" destOrd="0" presId="urn:microsoft.com/office/officeart/2005/8/layout/vList2"/>
    <dgm:cxn modelId="{C88723C8-E6CD-4A59-A875-D3E2E34C733A}" type="presOf" srcId="{62CDBBEF-D02A-4EAC-BB87-DB1294FC7D77}" destId="{64650CF8-9B68-4DF3-9C95-071C17F13CF9}" srcOrd="0" destOrd="0" presId="urn:microsoft.com/office/officeart/2005/8/layout/vList2"/>
    <dgm:cxn modelId="{345481DE-A9BA-45E0-90A5-A79CB90469FE}" type="presOf" srcId="{BE23F2E1-D942-4256-ACFF-D961C2CB11AC}" destId="{8CC925D4-5618-4FEA-B0A6-31F5F507386B}" srcOrd="0" destOrd="0" presId="urn:microsoft.com/office/officeart/2005/8/layout/vList2"/>
    <dgm:cxn modelId="{162DC6E4-9132-4F41-99C1-BBDC1537FB0A}" srcId="{62CDBBEF-D02A-4EAC-BB87-DB1294FC7D77}" destId="{A12AEF8D-0D80-4EA3-AB9B-EA561A3C844B}" srcOrd="0" destOrd="0" parTransId="{B968064F-E92E-4792-9484-E299719F2AB5}" sibTransId="{12B5CCFC-352B-43CB-97CE-C495A4DC3BB9}"/>
    <dgm:cxn modelId="{943D2DF0-3C9B-49D1-94D0-ED8D2F03907D}" type="presOf" srcId="{CA4CBDD6-C4D1-4AD8-BABE-A2A2661E1DBE}" destId="{9A46F5CA-D9F7-46D6-AF01-B149A5DE2807}" srcOrd="0" destOrd="0" presId="urn:microsoft.com/office/officeart/2005/8/layout/vList2"/>
    <dgm:cxn modelId="{FEA82D95-FEF8-4FD6-9814-B6B073E5EF7E}" type="presParOf" srcId="{64650CF8-9B68-4DF3-9C95-071C17F13CF9}" destId="{538A37E3-50DE-4FBD-ABCA-79F5758802C2}" srcOrd="0" destOrd="0" presId="urn:microsoft.com/office/officeart/2005/8/layout/vList2"/>
    <dgm:cxn modelId="{88AB14F2-69E4-4159-B72A-D99082CB6864}" type="presParOf" srcId="{64650CF8-9B68-4DF3-9C95-071C17F13CF9}" destId="{B6E9C776-CE1A-4E3E-959A-62C325A5874A}" srcOrd="1" destOrd="0" presId="urn:microsoft.com/office/officeart/2005/8/layout/vList2"/>
    <dgm:cxn modelId="{BED03873-45F1-4EFD-A452-8C569134AEB2}" type="presParOf" srcId="{64650CF8-9B68-4DF3-9C95-071C17F13CF9}" destId="{9A46F5CA-D9F7-46D6-AF01-B149A5DE2807}" srcOrd="2" destOrd="0" presId="urn:microsoft.com/office/officeart/2005/8/layout/vList2"/>
    <dgm:cxn modelId="{F85FD71D-4E6B-4827-90E0-82792C1D39C6}" type="presParOf" srcId="{64650CF8-9B68-4DF3-9C95-071C17F13CF9}" destId="{FB8AEF1D-5FF2-459A-924B-8D47B1D33479}" srcOrd="3" destOrd="0" presId="urn:microsoft.com/office/officeart/2005/8/layout/vList2"/>
    <dgm:cxn modelId="{E43C0952-D93A-464B-A1D6-294F348B4B3A}" type="presParOf" srcId="{64650CF8-9B68-4DF3-9C95-071C17F13CF9}" destId="{D5731CC1-344F-4BA8-BA3C-C5D80405D6D1}" srcOrd="4" destOrd="0" presId="urn:microsoft.com/office/officeart/2005/8/layout/vList2"/>
    <dgm:cxn modelId="{E222EF10-ED75-4F7A-A53E-52CC72D13EEE}" type="presParOf" srcId="{64650CF8-9B68-4DF3-9C95-071C17F13CF9}" destId="{17D64BEE-17F7-4E26-A893-16B4CFBC65EA}" srcOrd="5" destOrd="0" presId="urn:microsoft.com/office/officeart/2005/8/layout/vList2"/>
    <dgm:cxn modelId="{E810FC0F-3719-4B0A-B2F7-F3E42F82437E}" type="presParOf" srcId="{64650CF8-9B68-4DF3-9C95-071C17F13CF9}" destId="{8CC925D4-5618-4FEA-B0A6-31F5F507386B}" srcOrd="6" destOrd="0" presId="urn:microsoft.com/office/officeart/2005/8/layout/vList2"/>
    <dgm:cxn modelId="{F9BC96EB-32DD-4EED-B29E-E8966A4A0FEA}" type="presParOf" srcId="{64650CF8-9B68-4DF3-9C95-071C17F13CF9}" destId="{193BED81-B66D-4BE4-93EB-F71D18CB2787}" srcOrd="7" destOrd="0" presId="urn:microsoft.com/office/officeart/2005/8/layout/vList2"/>
    <dgm:cxn modelId="{3B144E0B-23AE-4DF2-8504-D9F873D24134}" type="presParOf" srcId="{64650CF8-9B68-4DF3-9C95-071C17F13CF9}" destId="{EBB48058-D65C-46FF-A648-A25EC14D84C0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D91CEE0-AA87-42F4-866C-F74804B82877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5960003-3302-48D6-914F-82C6A356E2D6}">
      <dgm:prSet/>
      <dgm:spPr/>
      <dgm:t>
        <a:bodyPr/>
        <a:lstStyle/>
        <a:p>
          <a:r>
            <a:rPr lang="en-US"/>
            <a:t>Data Pre-processing</a:t>
          </a:r>
        </a:p>
      </dgm:t>
    </dgm:pt>
    <dgm:pt modelId="{7B978881-3BB1-4FD5-930F-BE97775786A5}" type="parTrans" cxnId="{C28D4FDE-8BBB-4BCD-88CA-9AF1039D27FE}">
      <dgm:prSet/>
      <dgm:spPr/>
      <dgm:t>
        <a:bodyPr/>
        <a:lstStyle/>
        <a:p>
          <a:endParaRPr lang="en-US"/>
        </a:p>
      </dgm:t>
    </dgm:pt>
    <dgm:pt modelId="{4D794638-34EE-4778-AD78-73C15A9A1956}" type="sibTrans" cxnId="{C28D4FDE-8BBB-4BCD-88CA-9AF1039D27FE}">
      <dgm:prSet/>
      <dgm:spPr/>
      <dgm:t>
        <a:bodyPr/>
        <a:lstStyle/>
        <a:p>
          <a:endParaRPr lang="en-US"/>
        </a:p>
      </dgm:t>
    </dgm:pt>
    <dgm:pt modelId="{01E0F1F1-D4D5-4DF4-9CF7-3DFF614D4EE9}">
      <dgm:prSet/>
      <dgm:spPr/>
      <dgm:t>
        <a:bodyPr/>
        <a:lstStyle/>
        <a:p>
          <a:r>
            <a:rPr lang="en-US"/>
            <a:t>Background removal</a:t>
          </a:r>
        </a:p>
      </dgm:t>
    </dgm:pt>
    <dgm:pt modelId="{AED38DA2-E4A1-4452-B342-3B6098662B0F}" type="parTrans" cxnId="{D1432B61-36EA-47E0-B741-CE52D0148F40}">
      <dgm:prSet/>
      <dgm:spPr/>
      <dgm:t>
        <a:bodyPr/>
        <a:lstStyle/>
        <a:p>
          <a:endParaRPr lang="en-US"/>
        </a:p>
      </dgm:t>
    </dgm:pt>
    <dgm:pt modelId="{C9090C8A-C0BB-4C02-99D0-0DACF4041822}" type="sibTrans" cxnId="{D1432B61-36EA-47E0-B741-CE52D0148F40}">
      <dgm:prSet/>
      <dgm:spPr/>
      <dgm:t>
        <a:bodyPr/>
        <a:lstStyle/>
        <a:p>
          <a:endParaRPr lang="en-US"/>
        </a:p>
      </dgm:t>
    </dgm:pt>
    <dgm:pt modelId="{0E8B0914-8B15-4E55-813C-B42BF681FEB4}">
      <dgm:prSet/>
      <dgm:spPr/>
      <dgm:t>
        <a:bodyPr/>
        <a:lstStyle/>
        <a:p>
          <a:r>
            <a:rPr lang="en-US" dirty="0"/>
            <a:t>Image quality</a:t>
          </a:r>
        </a:p>
      </dgm:t>
    </dgm:pt>
    <dgm:pt modelId="{D78439DA-3FF8-4487-8A39-7B5079BB6C89}" type="parTrans" cxnId="{EF6C9997-B036-418D-94EE-00DF6620678A}">
      <dgm:prSet/>
      <dgm:spPr/>
      <dgm:t>
        <a:bodyPr/>
        <a:lstStyle/>
        <a:p>
          <a:endParaRPr lang="en-US"/>
        </a:p>
      </dgm:t>
    </dgm:pt>
    <dgm:pt modelId="{A6FB9867-F646-4FA8-9FBD-AD05950B0EA1}" type="sibTrans" cxnId="{EF6C9997-B036-418D-94EE-00DF6620678A}">
      <dgm:prSet/>
      <dgm:spPr/>
      <dgm:t>
        <a:bodyPr/>
        <a:lstStyle/>
        <a:p>
          <a:endParaRPr lang="en-US"/>
        </a:p>
      </dgm:t>
    </dgm:pt>
    <dgm:pt modelId="{36CEF5F6-7F37-406B-914B-F51BA9257C09}">
      <dgm:prSet/>
      <dgm:spPr/>
      <dgm:t>
        <a:bodyPr/>
        <a:lstStyle/>
        <a:p>
          <a:r>
            <a:rPr lang="en-US"/>
            <a:t>Lighting condition</a:t>
          </a:r>
        </a:p>
      </dgm:t>
    </dgm:pt>
    <dgm:pt modelId="{DFF61CA0-2BA4-456D-B73F-B9C8B3B4B8EE}" type="parTrans" cxnId="{C763793A-31FE-4DAF-AE5D-CED609488857}">
      <dgm:prSet/>
      <dgm:spPr/>
      <dgm:t>
        <a:bodyPr/>
        <a:lstStyle/>
        <a:p>
          <a:endParaRPr lang="en-US"/>
        </a:p>
      </dgm:t>
    </dgm:pt>
    <dgm:pt modelId="{C90DEF25-4D53-4A18-8F96-791DF27B8DC4}" type="sibTrans" cxnId="{C763793A-31FE-4DAF-AE5D-CED609488857}">
      <dgm:prSet/>
      <dgm:spPr/>
      <dgm:t>
        <a:bodyPr/>
        <a:lstStyle/>
        <a:p>
          <a:endParaRPr lang="en-US"/>
        </a:p>
      </dgm:t>
    </dgm:pt>
    <dgm:pt modelId="{9EB7CFA6-D4EC-41DB-BE55-54657D302CD3}" type="pres">
      <dgm:prSet presAssocID="{9D91CEE0-AA87-42F4-866C-F74804B82877}" presName="linear" presStyleCnt="0">
        <dgm:presLayoutVars>
          <dgm:dir/>
          <dgm:animLvl val="lvl"/>
          <dgm:resizeHandles val="exact"/>
        </dgm:presLayoutVars>
      </dgm:prSet>
      <dgm:spPr/>
    </dgm:pt>
    <dgm:pt modelId="{803013BB-E115-4F79-8E3D-6CBA296B44FC}" type="pres">
      <dgm:prSet presAssocID="{75960003-3302-48D6-914F-82C6A356E2D6}" presName="parentLin" presStyleCnt="0"/>
      <dgm:spPr/>
    </dgm:pt>
    <dgm:pt modelId="{042988CF-4D65-4E42-B496-7890E7636D56}" type="pres">
      <dgm:prSet presAssocID="{75960003-3302-48D6-914F-82C6A356E2D6}" presName="parentLeftMargin" presStyleLbl="node1" presStyleIdx="0" presStyleCnt="1"/>
      <dgm:spPr/>
    </dgm:pt>
    <dgm:pt modelId="{F3478C34-6903-47F0-8200-5F064B30A520}" type="pres">
      <dgm:prSet presAssocID="{75960003-3302-48D6-914F-82C6A356E2D6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F744D794-77DE-4BD9-8CAD-64A85707C7FB}" type="pres">
      <dgm:prSet presAssocID="{75960003-3302-48D6-914F-82C6A356E2D6}" presName="negativeSpace" presStyleCnt="0"/>
      <dgm:spPr/>
    </dgm:pt>
    <dgm:pt modelId="{D768B288-B3BC-4166-AF99-DBB8EFC89B27}" type="pres">
      <dgm:prSet presAssocID="{75960003-3302-48D6-914F-82C6A356E2D6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CCEABE09-65B1-4DD1-A12D-37FF5A1B83F6}" type="presOf" srcId="{0E8B0914-8B15-4E55-813C-B42BF681FEB4}" destId="{D768B288-B3BC-4166-AF99-DBB8EFC89B27}" srcOrd="0" destOrd="1" presId="urn:microsoft.com/office/officeart/2005/8/layout/list1"/>
    <dgm:cxn modelId="{C763793A-31FE-4DAF-AE5D-CED609488857}" srcId="{75960003-3302-48D6-914F-82C6A356E2D6}" destId="{36CEF5F6-7F37-406B-914B-F51BA9257C09}" srcOrd="2" destOrd="0" parTransId="{DFF61CA0-2BA4-456D-B73F-B9C8B3B4B8EE}" sibTransId="{C90DEF25-4D53-4A18-8F96-791DF27B8DC4}"/>
    <dgm:cxn modelId="{D1432B61-36EA-47E0-B741-CE52D0148F40}" srcId="{75960003-3302-48D6-914F-82C6A356E2D6}" destId="{01E0F1F1-D4D5-4DF4-9CF7-3DFF614D4EE9}" srcOrd="0" destOrd="0" parTransId="{AED38DA2-E4A1-4452-B342-3B6098662B0F}" sibTransId="{C9090C8A-C0BB-4C02-99D0-0DACF4041822}"/>
    <dgm:cxn modelId="{847DD074-D4D2-4922-950D-F6359AC2A2D0}" type="presOf" srcId="{36CEF5F6-7F37-406B-914B-F51BA9257C09}" destId="{D768B288-B3BC-4166-AF99-DBB8EFC89B27}" srcOrd="0" destOrd="2" presId="urn:microsoft.com/office/officeart/2005/8/layout/list1"/>
    <dgm:cxn modelId="{61D17B80-724E-4891-9D4E-1FDAF8F18D01}" type="presOf" srcId="{75960003-3302-48D6-914F-82C6A356E2D6}" destId="{042988CF-4D65-4E42-B496-7890E7636D56}" srcOrd="0" destOrd="0" presId="urn:microsoft.com/office/officeart/2005/8/layout/list1"/>
    <dgm:cxn modelId="{EF6C9997-B036-418D-94EE-00DF6620678A}" srcId="{75960003-3302-48D6-914F-82C6A356E2D6}" destId="{0E8B0914-8B15-4E55-813C-B42BF681FEB4}" srcOrd="1" destOrd="0" parTransId="{D78439DA-3FF8-4487-8A39-7B5079BB6C89}" sibTransId="{A6FB9867-F646-4FA8-9FBD-AD05950B0EA1}"/>
    <dgm:cxn modelId="{3E7138B1-B53C-4BA9-9AFD-83CE21ABA017}" type="presOf" srcId="{9D91CEE0-AA87-42F4-866C-F74804B82877}" destId="{9EB7CFA6-D4EC-41DB-BE55-54657D302CD3}" srcOrd="0" destOrd="0" presId="urn:microsoft.com/office/officeart/2005/8/layout/list1"/>
    <dgm:cxn modelId="{C28D4FDE-8BBB-4BCD-88CA-9AF1039D27FE}" srcId="{9D91CEE0-AA87-42F4-866C-F74804B82877}" destId="{75960003-3302-48D6-914F-82C6A356E2D6}" srcOrd="0" destOrd="0" parTransId="{7B978881-3BB1-4FD5-930F-BE97775786A5}" sibTransId="{4D794638-34EE-4778-AD78-73C15A9A1956}"/>
    <dgm:cxn modelId="{6B01C6E2-6327-432B-ABF0-C77E375F162E}" type="presOf" srcId="{01E0F1F1-D4D5-4DF4-9CF7-3DFF614D4EE9}" destId="{D768B288-B3BC-4166-AF99-DBB8EFC89B27}" srcOrd="0" destOrd="0" presId="urn:microsoft.com/office/officeart/2005/8/layout/list1"/>
    <dgm:cxn modelId="{2D0514EE-A322-4CB8-A94A-A3D79FD4D999}" type="presOf" srcId="{75960003-3302-48D6-914F-82C6A356E2D6}" destId="{F3478C34-6903-47F0-8200-5F064B30A520}" srcOrd="1" destOrd="0" presId="urn:microsoft.com/office/officeart/2005/8/layout/list1"/>
    <dgm:cxn modelId="{1CF47732-6E5B-49AB-923B-27E79F64DD83}" type="presParOf" srcId="{9EB7CFA6-D4EC-41DB-BE55-54657D302CD3}" destId="{803013BB-E115-4F79-8E3D-6CBA296B44FC}" srcOrd="0" destOrd="0" presId="urn:microsoft.com/office/officeart/2005/8/layout/list1"/>
    <dgm:cxn modelId="{DF739C97-A61C-48A1-A06B-3B0912CEF7F6}" type="presParOf" srcId="{803013BB-E115-4F79-8E3D-6CBA296B44FC}" destId="{042988CF-4D65-4E42-B496-7890E7636D56}" srcOrd="0" destOrd="0" presId="urn:microsoft.com/office/officeart/2005/8/layout/list1"/>
    <dgm:cxn modelId="{65DAB802-09A6-4947-B5C7-83FC3080391C}" type="presParOf" srcId="{803013BB-E115-4F79-8E3D-6CBA296B44FC}" destId="{F3478C34-6903-47F0-8200-5F064B30A520}" srcOrd="1" destOrd="0" presId="urn:microsoft.com/office/officeart/2005/8/layout/list1"/>
    <dgm:cxn modelId="{8F40BB13-6832-4C76-B164-A43239F6DA9E}" type="presParOf" srcId="{9EB7CFA6-D4EC-41DB-BE55-54657D302CD3}" destId="{F744D794-77DE-4BD9-8CAD-64A85707C7FB}" srcOrd="1" destOrd="0" presId="urn:microsoft.com/office/officeart/2005/8/layout/list1"/>
    <dgm:cxn modelId="{F0A30329-E4CA-45CD-B9A4-5CB3D224B7DD}" type="presParOf" srcId="{9EB7CFA6-D4EC-41DB-BE55-54657D302CD3}" destId="{D768B288-B3BC-4166-AF99-DBB8EFC89B27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D91CEE0-AA87-42F4-866C-F74804B82877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5960003-3302-48D6-914F-82C6A356E2D6}">
      <dgm:prSet/>
      <dgm:spPr/>
      <dgm:t>
        <a:bodyPr/>
        <a:lstStyle/>
        <a:p>
          <a:r>
            <a:rPr lang="en-US" dirty="0"/>
            <a:t>Localization</a:t>
          </a:r>
        </a:p>
      </dgm:t>
    </dgm:pt>
    <dgm:pt modelId="{7B978881-3BB1-4FD5-930F-BE97775786A5}" type="parTrans" cxnId="{C28D4FDE-8BBB-4BCD-88CA-9AF1039D27FE}">
      <dgm:prSet/>
      <dgm:spPr/>
      <dgm:t>
        <a:bodyPr/>
        <a:lstStyle/>
        <a:p>
          <a:endParaRPr lang="en-US"/>
        </a:p>
      </dgm:t>
    </dgm:pt>
    <dgm:pt modelId="{4D794638-34EE-4778-AD78-73C15A9A1956}" type="sibTrans" cxnId="{C28D4FDE-8BBB-4BCD-88CA-9AF1039D27FE}">
      <dgm:prSet/>
      <dgm:spPr/>
      <dgm:t>
        <a:bodyPr/>
        <a:lstStyle/>
        <a:p>
          <a:endParaRPr lang="en-US"/>
        </a:p>
      </dgm:t>
    </dgm:pt>
    <dgm:pt modelId="{01E0F1F1-D4D5-4DF4-9CF7-3DFF614D4EE9}">
      <dgm:prSet/>
      <dgm:spPr/>
      <dgm:t>
        <a:bodyPr/>
        <a:lstStyle/>
        <a:p>
          <a:r>
            <a:rPr lang="en-US" dirty="0"/>
            <a:t>The popular YOLO</a:t>
          </a:r>
        </a:p>
      </dgm:t>
    </dgm:pt>
    <dgm:pt modelId="{AED38DA2-E4A1-4452-B342-3B6098662B0F}" type="parTrans" cxnId="{D1432B61-36EA-47E0-B741-CE52D0148F40}">
      <dgm:prSet/>
      <dgm:spPr/>
      <dgm:t>
        <a:bodyPr/>
        <a:lstStyle/>
        <a:p>
          <a:endParaRPr lang="en-US"/>
        </a:p>
      </dgm:t>
    </dgm:pt>
    <dgm:pt modelId="{C9090C8A-C0BB-4C02-99D0-0DACF4041822}" type="sibTrans" cxnId="{D1432B61-36EA-47E0-B741-CE52D0148F40}">
      <dgm:prSet/>
      <dgm:spPr/>
      <dgm:t>
        <a:bodyPr/>
        <a:lstStyle/>
        <a:p>
          <a:endParaRPr lang="en-US"/>
        </a:p>
      </dgm:t>
    </dgm:pt>
    <dgm:pt modelId="{0E8B0914-8B15-4E55-813C-B42BF681FEB4}">
      <dgm:prSet/>
      <dgm:spPr/>
      <dgm:t>
        <a:bodyPr/>
        <a:lstStyle/>
        <a:p>
          <a:r>
            <a:rPr lang="en-US" dirty="0"/>
            <a:t>Vision Transformer</a:t>
          </a:r>
        </a:p>
      </dgm:t>
    </dgm:pt>
    <dgm:pt modelId="{D78439DA-3FF8-4487-8A39-7B5079BB6C89}" type="parTrans" cxnId="{EF6C9997-B036-418D-94EE-00DF6620678A}">
      <dgm:prSet/>
      <dgm:spPr/>
      <dgm:t>
        <a:bodyPr/>
        <a:lstStyle/>
        <a:p>
          <a:endParaRPr lang="en-US"/>
        </a:p>
      </dgm:t>
    </dgm:pt>
    <dgm:pt modelId="{A6FB9867-F646-4FA8-9FBD-AD05950B0EA1}" type="sibTrans" cxnId="{EF6C9997-B036-418D-94EE-00DF6620678A}">
      <dgm:prSet/>
      <dgm:spPr/>
      <dgm:t>
        <a:bodyPr/>
        <a:lstStyle/>
        <a:p>
          <a:endParaRPr lang="en-US"/>
        </a:p>
      </dgm:t>
    </dgm:pt>
    <dgm:pt modelId="{9EB7CFA6-D4EC-41DB-BE55-54657D302CD3}" type="pres">
      <dgm:prSet presAssocID="{9D91CEE0-AA87-42F4-866C-F74804B82877}" presName="linear" presStyleCnt="0">
        <dgm:presLayoutVars>
          <dgm:dir/>
          <dgm:animLvl val="lvl"/>
          <dgm:resizeHandles val="exact"/>
        </dgm:presLayoutVars>
      </dgm:prSet>
      <dgm:spPr/>
    </dgm:pt>
    <dgm:pt modelId="{803013BB-E115-4F79-8E3D-6CBA296B44FC}" type="pres">
      <dgm:prSet presAssocID="{75960003-3302-48D6-914F-82C6A356E2D6}" presName="parentLin" presStyleCnt="0"/>
      <dgm:spPr/>
    </dgm:pt>
    <dgm:pt modelId="{042988CF-4D65-4E42-B496-7890E7636D56}" type="pres">
      <dgm:prSet presAssocID="{75960003-3302-48D6-914F-82C6A356E2D6}" presName="parentLeftMargin" presStyleLbl="node1" presStyleIdx="0" presStyleCnt="1"/>
      <dgm:spPr/>
    </dgm:pt>
    <dgm:pt modelId="{F3478C34-6903-47F0-8200-5F064B30A520}" type="pres">
      <dgm:prSet presAssocID="{75960003-3302-48D6-914F-82C6A356E2D6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F744D794-77DE-4BD9-8CAD-64A85707C7FB}" type="pres">
      <dgm:prSet presAssocID="{75960003-3302-48D6-914F-82C6A356E2D6}" presName="negativeSpace" presStyleCnt="0"/>
      <dgm:spPr/>
    </dgm:pt>
    <dgm:pt modelId="{D768B288-B3BC-4166-AF99-DBB8EFC89B27}" type="pres">
      <dgm:prSet presAssocID="{75960003-3302-48D6-914F-82C6A356E2D6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CCEABE09-65B1-4DD1-A12D-37FF5A1B83F6}" type="presOf" srcId="{0E8B0914-8B15-4E55-813C-B42BF681FEB4}" destId="{D768B288-B3BC-4166-AF99-DBB8EFC89B27}" srcOrd="0" destOrd="1" presId="urn:microsoft.com/office/officeart/2005/8/layout/list1"/>
    <dgm:cxn modelId="{D1432B61-36EA-47E0-B741-CE52D0148F40}" srcId="{75960003-3302-48D6-914F-82C6A356E2D6}" destId="{01E0F1F1-D4D5-4DF4-9CF7-3DFF614D4EE9}" srcOrd="0" destOrd="0" parTransId="{AED38DA2-E4A1-4452-B342-3B6098662B0F}" sibTransId="{C9090C8A-C0BB-4C02-99D0-0DACF4041822}"/>
    <dgm:cxn modelId="{61D17B80-724E-4891-9D4E-1FDAF8F18D01}" type="presOf" srcId="{75960003-3302-48D6-914F-82C6A356E2D6}" destId="{042988CF-4D65-4E42-B496-7890E7636D56}" srcOrd="0" destOrd="0" presId="urn:microsoft.com/office/officeart/2005/8/layout/list1"/>
    <dgm:cxn modelId="{EF6C9997-B036-418D-94EE-00DF6620678A}" srcId="{75960003-3302-48D6-914F-82C6A356E2D6}" destId="{0E8B0914-8B15-4E55-813C-B42BF681FEB4}" srcOrd="1" destOrd="0" parTransId="{D78439DA-3FF8-4487-8A39-7B5079BB6C89}" sibTransId="{A6FB9867-F646-4FA8-9FBD-AD05950B0EA1}"/>
    <dgm:cxn modelId="{3E7138B1-B53C-4BA9-9AFD-83CE21ABA017}" type="presOf" srcId="{9D91CEE0-AA87-42F4-866C-F74804B82877}" destId="{9EB7CFA6-D4EC-41DB-BE55-54657D302CD3}" srcOrd="0" destOrd="0" presId="urn:microsoft.com/office/officeart/2005/8/layout/list1"/>
    <dgm:cxn modelId="{C28D4FDE-8BBB-4BCD-88CA-9AF1039D27FE}" srcId="{9D91CEE0-AA87-42F4-866C-F74804B82877}" destId="{75960003-3302-48D6-914F-82C6A356E2D6}" srcOrd="0" destOrd="0" parTransId="{7B978881-3BB1-4FD5-930F-BE97775786A5}" sibTransId="{4D794638-34EE-4778-AD78-73C15A9A1956}"/>
    <dgm:cxn modelId="{6B01C6E2-6327-432B-ABF0-C77E375F162E}" type="presOf" srcId="{01E0F1F1-D4D5-4DF4-9CF7-3DFF614D4EE9}" destId="{D768B288-B3BC-4166-AF99-DBB8EFC89B27}" srcOrd="0" destOrd="0" presId="urn:microsoft.com/office/officeart/2005/8/layout/list1"/>
    <dgm:cxn modelId="{2D0514EE-A322-4CB8-A94A-A3D79FD4D999}" type="presOf" srcId="{75960003-3302-48D6-914F-82C6A356E2D6}" destId="{F3478C34-6903-47F0-8200-5F064B30A520}" srcOrd="1" destOrd="0" presId="urn:microsoft.com/office/officeart/2005/8/layout/list1"/>
    <dgm:cxn modelId="{1CF47732-6E5B-49AB-923B-27E79F64DD83}" type="presParOf" srcId="{9EB7CFA6-D4EC-41DB-BE55-54657D302CD3}" destId="{803013BB-E115-4F79-8E3D-6CBA296B44FC}" srcOrd="0" destOrd="0" presId="urn:microsoft.com/office/officeart/2005/8/layout/list1"/>
    <dgm:cxn modelId="{DF739C97-A61C-48A1-A06B-3B0912CEF7F6}" type="presParOf" srcId="{803013BB-E115-4F79-8E3D-6CBA296B44FC}" destId="{042988CF-4D65-4E42-B496-7890E7636D56}" srcOrd="0" destOrd="0" presId="urn:microsoft.com/office/officeart/2005/8/layout/list1"/>
    <dgm:cxn modelId="{65DAB802-09A6-4947-B5C7-83FC3080391C}" type="presParOf" srcId="{803013BB-E115-4F79-8E3D-6CBA296B44FC}" destId="{F3478C34-6903-47F0-8200-5F064B30A520}" srcOrd="1" destOrd="0" presId="urn:microsoft.com/office/officeart/2005/8/layout/list1"/>
    <dgm:cxn modelId="{8F40BB13-6832-4C76-B164-A43239F6DA9E}" type="presParOf" srcId="{9EB7CFA6-D4EC-41DB-BE55-54657D302CD3}" destId="{F744D794-77DE-4BD9-8CAD-64A85707C7FB}" srcOrd="1" destOrd="0" presId="urn:microsoft.com/office/officeart/2005/8/layout/list1"/>
    <dgm:cxn modelId="{F0A30329-E4CA-45CD-B9A4-5CB3D224B7DD}" type="presParOf" srcId="{9EB7CFA6-D4EC-41DB-BE55-54657D302CD3}" destId="{D768B288-B3BC-4166-AF99-DBB8EFC89B27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3DBE89C-3AC4-41DA-BD9A-70637E4B62F9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A537B97-851B-484D-A413-0BD908662A28}">
      <dgm:prSet/>
      <dgm:spPr/>
      <dgm:t>
        <a:bodyPr/>
        <a:lstStyle/>
        <a:p>
          <a:r>
            <a:rPr lang="en-US"/>
            <a:t>YOLOv8</a:t>
          </a:r>
        </a:p>
      </dgm:t>
    </dgm:pt>
    <dgm:pt modelId="{03F03DE8-AF3D-4EBD-ADCD-F3CC0B8FDC85}" type="parTrans" cxnId="{23D5DDE8-B3D3-46C2-9926-FFF6D930FFB7}">
      <dgm:prSet/>
      <dgm:spPr/>
      <dgm:t>
        <a:bodyPr/>
        <a:lstStyle/>
        <a:p>
          <a:endParaRPr lang="en-US"/>
        </a:p>
      </dgm:t>
    </dgm:pt>
    <dgm:pt modelId="{0F3F6B5A-486D-496E-8DBD-A1B0ED6DA540}" type="sibTrans" cxnId="{23D5DDE8-B3D3-46C2-9926-FFF6D930FFB7}">
      <dgm:prSet/>
      <dgm:spPr/>
      <dgm:t>
        <a:bodyPr/>
        <a:lstStyle/>
        <a:p>
          <a:endParaRPr lang="en-US"/>
        </a:p>
      </dgm:t>
    </dgm:pt>
    <dgm:pt modelId="{C42B3488-CB84-4C60-96AC-0E407E03DC85}">
      <dgm:prSet/>
      <dgm:spPr/>
      <dgm:t>
        <a:bodyPr/>
        <a:lstStyle/>
        <a:p>
          <a:r>
            <a:rPr lang="en-US"/>
            <a:t>YOLO-NAS</a:t>
          </a:r>
        </a:p>
      </dgm:t>
    </dgm:pt>
    <dgm:pt modelId="{1978750A-38D4-4E13-BE1B-0FEC121ACE6A}" type="parTrans" cxnId="{337C09F8-C1F6-4DC9-A4D5-17143A10EE44}">
      <dgm:prSet/>
      <dgm:spPr/>
      <dgm:t>
        <a:bodyPr/>
        <a:lstStyle/>
        <a:p>
          <a:endParaRPr lang="en-US"/>
        </a:p>
      </dgm:t>
    </dgm:pt>
    <dgm:pt modelId="{6E9C5B25-09ED-41C7-839E-6905642FC844}" type="sibTrans" cxnId="{337C09F8-C1F6-4DC9-A4D5-17143A10EE44}">
      <dgm:prSet/>
      <dgm:spPr/>
      <dgm:t>
        <a:bodyPr/>
        <a:lstStyle/>
        <a:p>
          <a:endParaRPr lang="en-US"/>
        </a:p>
      </dgm:t>
    </dgm:pt>
    <dgm:pt modelId="{7CF4DDFB-EB51-42B9-98B0-975E832E7CA6}" type="pres">
      <dgm:prSet presAssocID="{33DBE89C-3AC4-41DA-BD9A-70637E4B62F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0415702-CA32-4363-8ECC-585A4D32EAC8}" type="pres">
      <dgm:prSet presAssocID="{9A537B97-851B-484D-A413-0BD908662A28}" presName="hierRoot1" presStyleCnt="0"/>
      <dgm:spPr/>
    </dgm:pt>
    <dgm:pt modelId="{1EEC7776-AED5-42D9-8CCA-645786CB987C}" type="pres">
      <dgm:prSet presAssocID="{9A537B97-851B-484D-A413-0BD908662A28}" presName="composite" presStyleCnt="0"/>
      <dgm:spPr/>
    </dgm:pt>
    <dgm:pt modelId="{EDC56D85-07F2-42D4-A757-1CA8EACA704E}" type="pres">
      <dgm:prSet presAssocID="{9A537B97-851B-484D-A413-0BD908662A28}" presName="background" presStyleLbl="node0" presStyleIdx="0" presStyleCnt="2"/>
      <dgm:spPr/>
    </dgm:pt>
    <dgm:pt modelId="{10FBAD99-C980-4096-91F0-4661CACA9B8A}" type="pres">
      <dgm:prSet presAssocID="{9A537B97-851B-484D-A413-0BD908662A28}" presName="text" presStyleLbl="fgAcc0" presStyleIdx="0" presStyleCnt="2">
        <dgm:presLayoutVars>
          <dgm:chPref val="3"/>
        </dgm:presLayoutVars>
      </dgm:prSet>
      <dgm:spPr/>
    </dgm:pt>
    <dgm:pt modelId="{F247303D-3528-43E8-8F28-E89EFC752D0B}" type="pres">
      <dgm:prSet presAssocID="{9A537B97-851B-484D-A413-0BD908662A28}" presName="hierChild2" presStyleCnt="0"/>
      <dgm:spPr/>
    </dgm:pt>
    <dgm:pt modelId="{B4FF0968-26B8-4365-86C9-6A9E88E0C1FE}" type="pres">
      <dgm:prSet presAssocID="{C42B3488-CB84-4C60-96AC-0E407E03DC85}" presName="hierRoot1" presStyleCnt="0"/>
      <dgm:spPr/>
    </dgm:pt>
    <dgm:pt modelId="{44DACC66-084F-4CCC-AB57-FFA846ED111E}" type="pres">
      <dgm:prSet presAssocID="{C42B3488-CB84-4C60-96AC-0E407E03DC85}" presName="composite" presStyleCnt="0"/>
      <dgm:spPr/>
    </dgm:pt>
    <dgm:pt modelId="{629A0541-F4C8-4E88-9268-68516C59EB9D}" type="pres">
      <dgm:prSet presAssocID="{C42B3488-CB84-4C60-96AC-0E407E03DC85}" presName="background" presStyleLbl="node0" presStyleIdx="1" presStyleCnt="2"/>
      <dgm:spPr/>
    </dgm:pt>
    <dgm:pt modelId="{F99DBAC9-B633-4B16-8E8E-CC473BFDC87E}" type="pres">
      <dgm:prSet presAssocID="{C42B3488-CB84-4C60-96AC-0E407E03DC85}" presName="text" presStyleLbl="fgAcc0" presStyleIdx="1" presStyleCnt="2">
        <dgm:presLayoutVars>
          <dgm:chPref val="3"/>
        </dgm:presLayoutVars>
      </dgm:prSet>
      <dgm:spPr/>
    </dgm:pt>
    <dgm:pt modelId="{51BC1326-FCA2-45DB-B9A7-CB5A5FD187DF}" type="pres">
      <dgm:prSet presAssocID="{C42B3488-CB84-4C60-96AC-0E407E03DC85}" presName="hierChild2" presStyleCnt="0"/>
      <dgm:spPr/>
    </dgm:pt>
  </dgm:ptLst>
  <dgm:cxnLst>
    <dgm:cxn modelId="{D01BD709-50DD-4DF6-A16B-5885DEF8B994}" type="presOf" srcId="{C42B3488-CB84-4C60-96AC-0E407E03DC85}" destId="{F99DBAC9-B633-4B16-8E8E-CC473BFDC87E}" srcOrd="0" destOrd="0" presId="urn:microsoft.com/office/officeart/2005/8/layout/hierarchy1"/>
    <dgm:cxn modelId="{5E87399B-64DD-4F91-AC8F-8A43D3176C36}" type="presOf" srcId="{9A537B97-851B-484D-A413-0BD908662A28}" destId="{10FBAD99-C980-4096-91F0-4661CACA9B8A}" srcOrd="0" destOrd="0" presId="urn:microsoft.com/office/officeart/2005/8/layout/hierarchy1"/>
    <dgm:cxn modelId="{23D5DDE8-B3D3-46C2-9926-FFF6D930FFB7}" srcId="{33DBE89C-3AC4-41DA-BD9A-70637E4B62F9}" destId="{9A537B97-851B-484D-A413-0BD908662A28}" srcOrd="0" destOrd="0" parTransId="{03F03DE8-AF3D-4EBD-ADCD-F3CC0B8FDC85}" sibTransId="{0F3F6B5A-486D-496E-8DBD-A1B0ED6DA540}"/>
    <dgm:cxn modelId="{3D5379F5-E267-4473-B9E0-0C54EFB60880}" type="presOf" srcId="{33DBE89C-3AC4-41DA-BD9A-70637E4B62F9}" destId="{7CF4DDFB-EB51-42B9-98B0-975E832E7CA6}" srcOrd="0" destOrd="0" presId="urn:microsoft.com/office/officeart/2005/8/layout/hierarchy1"/>
    <dgm:cxn modelId="{337C09F8-C1F6-4DC9-A4D5-17143A10EE44}" srcId="{33DBE89C-3AC4-41DA-BD9A-70637E4B62F9}" destId="{C42B3488-CB84-4C60-96AC-0E407E03DC85}" srcOrd="1" destOrd="0" parTransId="{1978750A-38D4-4E13-BE1B-0FEC121ACE6A}" sibTransId="{6E9C5B25-09ED-41C7-839E-6905642FC844}"/>
    <dgm:cxn modelId="{54ACB0F9-9750-400D-8368-3B5BBA265B49}" type="presParOf" srcId="{7CF4DDFB-EB51-42B9-98B0-975E832E7CA6}" destId="{C0415702-CA32-4363-8ECC-585A4D32EAC8}" srcOrd="0" destOrd="0" presId="urn:microsoft.com/office/officeart/2005/8/layout/hierarchy1"/>
    <dgm:cxn modelId="{564C3EC0-743A-4C38-B02A-EF92CE3D2943}" type="presParOf" srcId="{C0415702-CA32-4363-8ECC-585A4D32EAC8}" destId="{1EEC7776-AED5-42D9-8CCA-645786CB987C}" srcOrd="0" destOrd="0" presId="urn:microsoft.com/office/officeart/2005/8/layout/hierarchy1"/>
    <dgm:cxn modelId="{EB102421-6ADA-4DD0-B689-3F76AE5C1344}" type="presParOf" srcId="{1EEC7776-AED5-42D9-8CCA-645786CB987C}" destId="{EDC56D85-07F2-42D4-A757-1CA8EACA704E}" srcOrd="0" destOrd="0" presId="urn:microsoft.com/office/officeart/2005/8/layout/hierarchy1"/>
    <dgm:cxn modelId="{BBA99205-4A1A-4EED-99C0-915BC2C38A2E}" type="presParOf" srcId="{1EEC7776-AED5-42D9-8CCA-645786CB987C}" destId="{10FBAD99-C980-4096-91F0-4661CACA9B8A}" srcOrd="1" destOrd="0" presId="urn:microsoft.com/office/officeart/2005/8/layout/hierarchy1"/>
    <dgm:cxn modelId="{A8442DD3-804E-404E-A881-AE64307B32B5}" type="presParOf" srcId="{C0415702-CA32-4363-8ECC-585A4D32EAC8}" destId="{F247303D-3528-43E8-8F28-E89EFC752D0B}" srcOrd="1" destOrd="0" presId="urn:microsoft.com/office/officeart/2005/8/layout/hierarchy1"/>
    <dgm:cxn modelId="{21D7EE72-B2F3-4DC6-B750-6FB08C674638}" type="presParOf" srcId="{7CF4DDFB-EB51-42B9-98B0-975E832E7CA6}" destId="{B4FF0968-26B8-4365-86C9-6A9E88E0C1FE}" srcOrd="1" destOrd="0" presId="urn:microsoft.com/office/officeart/2005/8/layout/hierarchy1"/>
    <dgm:cxn modelId="{9F09BCA0-3974-49A7-9A73-38A24DADE330}" type="presParOf" srcId="{B4FF0968-26B8-4365-86C9-6A9E88E0C1FE}" destId="{44DACC66-084F-4CCC-AB57-FFA846ED111E}" srcOrd="0" destOrd="0" presId="urn:microsoft.com/office/officeart/2005/8/layout/hierarchy1"/>
    <dgm:cxn modelId="{B3E63F20-1FDA-40CA-8C42-02870E8152F3}" type="presParOf" srcId="{44DACC66-084F-4CCC-AB57-FFA846ED111E}" destId="{629A0541-F4C8-4E88-9268-68516C59EB9D}" srcOrd="0" destOrd="0" presId="urn:microsoft.com/office/officeart/2005/8/layout/hierarchy1"/>
    <dgm:cxn modelId="{C57E983E-6206-4B4A-939D-B0F7836DCB3D}" type="presParOf" srcId="{44DACC66-084F-4CCC-AB57-FFA846ED111E}" destId="{F99DBAC9-B633-4B16-8E8E-CC473BFDC87E}" srcOrd="1" destOrd="0" presId="urn:microsoft.com/office/officeart/2005/8/layout/hierarchy1"/>
    <dgm:cxn modelId="{70DB0CF1-DFA6-4FA3-965E-02D04065B273}" type="presParOf" srcId="{B4FF0968-26B8-4365-86C9-6A9E88E0C1FE}" destId="{51BC1326-FCA2-45DB-B9A7-CB5A5FD187D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3DBE89C-3AC4-41DA-BD9A-70637E4B62F9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A537B97-851B-484D-A413-0BD908662A28}">
      <dgm:prSet/>
      <dgm:spPr/>
      <dgm:t>
        <a:bodyPr/>
        <a:lstStyle/>
        <a:p>
          <a:r>
            <a:rPr lang="en-US" dirty="0"/>
            <a:t>DETRs</a:t>
          </a:r>
        </a:p>
      </dgm:t>
    </dgm:pt>
    <dgm:pt modelId="{03F03DE8-AF3D-4EBD-ADCD-F3CC0B8FDC85}" type="parTrans" cxnId="{23D5DDE8-B3D3-46C2-9926-FFF6D930FFB7}">
      <dgm:prSet/>
      <dgm:spPr/>
      <dgm:t>
        <a:bodyPr/>
        <a:lstStyle/>
        <a:p>
          <a:endParaRPr lang="en-US"/>
        </a:p>
      </dgm:t>
    </dgm:pt>
    <dgm:pt modelId="{0F3F6B5A-486D-496E-8DBD-A1B0ED6DA540}" type="sibTrans" cxnId="{23D5DDE8-B3D3-46C2-9926-FFF6D930FFB7}">
      <dgm:prSet/>
      <dgm:spPr/>
      <dgm:t>
        <a:bodyPr/>
        <a:lstStyle/>
        <a:p>
          <a:endParaRPr lang="en-US"/>
        </a:p>
      </dgm:t>
    </dgm:pt>
    <dgm:pt modelId="{C42B3488-CB84-4C60-96AC-0E407E03DC85}">
      <dgm:prSet/>
      <dgm:spPr/>
      <dgm:t>
        <a:bodyPr/>
        <a:lstStyle/>
        <a:p>
          <a:r>
            <a:rPr lang="en-US" dirty="0"/>
            <a:t>RT-DETR</a:t>
          </a:r>
        </a:p>
      </dgm:t>
    </dgm:pt>
    <dgm:pt modelId="{1978750A-38D4-4E13-BE1B-0FEC121ACE6A}" type="parTrans" cxnId="{337C09F8-C1F6-4DC9-A4D5-17143A10EE44}">
      <dgm:prSet/>
      <dgm:spPr/>
      <dgm:t>
        <a:bodyPr/>
        <a:lstStyle/>
        <a:p>
          <a:endParaRPr lang="en-US"/>
        </a:p>
      </dgm:t>
    </dgm:pt>
    <dgm:pt modelId="{6E9C5B25-09ED-41C7-839E-6905642FC844}" type="sibTrans" cxnId="{337C09F8-C1F6-4DC9-A4D5-17143A10EE44}">
      <dgm:prSet/>
      <dgm:spPr/>
      <dgm:t>
        <a:bodyPr/>
        <a:lstStyle/>
        <a:p>
          <a:endParaRPr lang="en-US"/>
        </a:p>
      </dgm:t>
    </dgm:pt>
    <dgm:pt modelId="{7CF4DDFB-EB51-42B9-98B0-975E832E7CA6}" type="pres">
      <dgm:prSet presAssocID="{33DBE89C-3AC4-41DA-BD9A-70637E4B62F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0415702-CA32-4363-8ECC-585A4D32EAC8}" type="pres">
      <dgm:prSet presAssocID="{9A537B97-851B-484D-A413-0BD908662A28}" presName="hierRoot1" presStyleCnt="0"/>
      <dgm:spPr/>
    </dgm:pt>
    <dgm:pt modelId="{1EEC7776-AED5-42D9-8CCA-645786CB987C}" type="pres">
      <dgm:prSet presAssocID="{9A537B97-851B-484D-A413-0BD908662A28}" presName="composite" presStyleCnt="0"/>
      <dgm:spPr/>
    </dgm:pt>
    <dgm:pt modelId="{EDC56D85-07F2-42D4-A757-1CA8EACA704E}" type="pres">
      <dgm:prSet presAssocID="{9A537B97-851B-484D-A413-0BD908662A28}" presName="background" presStyleLbl="node0" presStyleIdx="0" presStyleCnt="2"/>
      <dgm:spPr/>
    </dgm:pt>
    <dgm:pt modelId="{10FBAD99-C980-4096-91F0-4661CACA9B8A}" type="pres">
      <dgm:prSet presAssocID="{9A537B97-851B-484D-A413-0BD908662A28}" presName="text" presStyleLbl="fgAcc0" presStyleIdx="0" presStyleCnt="2">
        <dgm:presLayoutVars>
          <dgm:chPref val="3"/>
        </dgm:presLayoutVars>
      </dgm:prSet>
      <dgm:spPr/>
    </dgm:pt>
    <dgm:pt modelId="{F247303D-3528-43E8-8F28-E89EFC752D0B}" type="pres">
      <dgm:prSet presAssocID="{9A537B97-851B-484D-A413-0BD908662A28}" presName="hierChild2" presStyleCnt="0"/>
      <dgm:spPr/>
    </dgm:pt>
    <dgm:pt modelId="{B4FF0968-26B8-4365-86C9-6A9E88E0C1FE}" type="pres">
      <dgm:prSet presAssocID="{C42B3488-CB84-4C60-96AC-0E407E03DC85}" presName="hierRoot1" presStyleCnt="0"/>
      <dgm:spPr/>
    </dgm:pt>
    <dgm:pt modelId="{44DACC66-084F-4CCC-AB57-FFA846ED111E}" type="pres">
      <dgm:prSet presAssocID="{C42B3488-CB84-4C60-96AC-0E407E03DC85}" presName="composite" presStyleCnt="0"/>
      <dgm:spPr/>
    </dgm:pt>
    <dgm:pt modelId="{629A0541-F4C8-4E88-9268-68516C59EB9D}" type="pres">
      <dgm:prSet presAssocID="{C42B3488-CB84-4C60-96AC-0E407E03DC85}" presName="background" presStyleLbl="node0" presStyleIdx="1" presStyleCnt="2"/>
      <dgm:spPr/>
    </dgm:pt>
    <dgm:pt modelId="{F99DBAC9-B633-4B16-8E8E-CC473BFDC87E}" type="pres">
      <dgm:prSet presAssocID="{C42B3488-CB84-4C60-96AC-0E407E03DC85}" presName="text" presStyleLbl="fgAcc0" presStyleIdx="1" presStyleCnt="2">
        <dgm:presLayoutVars>
          <dgm:chPref val="3"/>
        </dgm:presLayoutVars>
      </dgm:prSet>
      <dgm:spPr/>
    </dgm:pt>
    <dgm:pt modelId="{51BC1326-FCA2-45DB-B9A7-CB5A5FD187DF}" type="pres">
      <dgm:prSet presAssocID="{C42B3488-CB84-4C60-96AC-0E407E03DC85}" presName="hierChild2" presStyleCnt="0"/>
      <dgm:spPr/>
    </dgm:pt>
  </dgm:ptLst>
  <dgm:cxnLst>
    <dgm:cxn modelId="{D01BD709-50DD-4DF6-A16B-5885DEF8B994}" type="presOf" srcId="{C42B3488-CB84-4C60-96AC-0E407E03DC85}" destId="{F99DBAC9-B633-4B16-8E8E-CC473BFDC87E}" srcOrd="0" destOrd="0" presId="urn:microsoft.com/office/officeart/2005/8/layout/hierarchy1"/>
    <dgm:cxn modelId="{5E87399B-64DD-4F91-AC8F-8A43D3176C36}" type="presOf" srcId="{9A537B97-851B-484D-A413-0BD908662A28}" destId="{10FBAD99-C980-4096-91F0-4661CACA9B8A}" srcOrd="0" destOrd="0" presId="urn:microsoft.com/office/officeart/2005/8/layout/hierarchy1"/>
    <dgm:cxn modelId="{23D5DDE8-B3D3-46C2-9926-FFF6D930FFB7}" srcId="{33DBE89C-3AC4-41DA-BD9A-70637E4B62F9}" destId="{9A537B97-851B-484D-A413-0BD908662A28}" srcOrd="0" destOrd="0" parTransId="{03F03DE8-AF3D-4EBD-ADCD-F3CC0B8FDC85}" sibTransId="{0F3F6B5A-486D-496E-8DBD-A1B0ED6DA540}"/>
    <dgm:cxn modelId="{3D5379F5-E267-4473-B9E0-0C54EFB60880}" type="presOf" srcId="{33DBE89C-3AC4-41DA-BD9A-70637E4B62F9}" destId="{7CF4DDFB-EB51-42B9-98B0-975E832E7CA6}" srcOrd="0" destOrd="0" presId="urn:microsoft.com/office/officeart/2005/8/layout/hierarchy1"/>
    <dgm:cxn modelId="{337C09F8-C1F6-4DC9-A4D5-17143A10EE44}" srcId="{33DBE89C-3AC4-41DA-BD9A-70637E4B62F9}" destId="{C42B3488-CB84-4C60-96AC-0E407E03DC85}" srcOrd="1" destOrd="0" parTransId="{1978750A-38D4-4E13-BE1B-0FEC121ACE6A}" sibTransId="{6E9C5B25-09ED-41C7-839E-6905642FC844}"/>
    <dgm:cxn modelId="{54ACB0F9-9750-400D-8368-3B5BBA265B49}" type="presParOf" srcId="{7CF4DDFB-EB51-42B9-98B0-975E832E7CA6}" destId="{C0415702-CA32-4363-8ECC-585A4D32EAC8}" srcOrd="0" destOrd="0" presId="urn:microsoft.com/office/officeart/2005/8/layout/hierarchy1"/>
    <dgm:cxn modelId="{564C3EC0-743A-4C38-B02A-EF92CE3D2943}" type="presParOf" srcId="{C0415702-CA32-4363-8ECC-585A4D32EAC8}" destId="{1EEC7776-AED5-42D9-8CCA-645786CB987C}" srcOrd="0" destOrd="0" presId="urn:microsoft.com/office/officeart/2005/8/layout/hierarchy1"/>
    <dgm:cxn modelId="{EB102421-6ADA-4DD0-B689-3F76AE5C1344}" type="presParOf" srcId="{1EEC7776-AED5-42D9-8CCA-645786CB987C}" destId="{EDC56D85-07F2-42D4-A757-1CA8EACA704E}" srcOrd="0" destOrd="0" presId="urn:microsoft.com/office/officeart/2005/8/layout/hierarchy1"/>
    <dgm:cxn modelId="{BBA99205-4A1A-4EED-99C0-915BC2C38A2E}" type="presParOf" srcId="{1EEC7776-AED5-42D9-8CCA-645786CB987C}" destId="{10FBAD99-C980-4096-91F0-4661CACA9B8A}" srcOrd="1" destOrd="0" presId="urn:microsoft.com/office/officeart/2005/8/layout/hierarchy1"/>
    <dgm:cxn modelId="{A8442DD3-804E-404E-A881-AE64307B32B5}" type="presParOf" srcId="{C0415702-CA32-4363-8ECC-585A4D32EAC8}" destId="{F247303D-3528-43E8-8F28-E89EFC752D0B}" srcOrd="1" destOrd="0" presId="urn:microsoft.com/office/officeart/2005/8/layout/hierarchy1"/>
    <dgm:cxn modelId="{21D7EE72-B2F3-4DC6-B750-6FB08C674638}" type="presParOf" srcId="{7CF4DDFB-EB51-42B9-98B0-975E832E7CA6}" destId="{B4FF0968-26B8-4365-86C9-6A9E88E0C1FE}" srcOrd="1" destOrd="0" presId="urn:microsoft.com/office/officeart/2005/8/layout/hierarchy1"/>
    <dgm:cxn modelId="{9F09BCA0-3974-49A7-9A73-38A24DADE330}" type="presParOf" srcId="{B4FF0968-26B8-4365-86C9-6A9E88E0C1FE}" destId="{44DACC66-084F-4CCC-AB57-FFA846ED111E}" srcOrd="0" destOrd="0" presId="urn:microsoft.com/office/officeart/2005/8/layout/hierarchy1"/>
    <dgm:cxn modelId="{B3E63F20-1FDA-40CA-8C42-02870E8152F3}" type="presParOf" srcId="{44DACC66-084F-4CCC-AB57-FFA846ED111E}" destId="{629A0541-F4C8-4E88-9268-68516C59EB9D}" srcOrd="0" destOrd="0" presId="urn:microsoft.com/office/officeart/2005/8/layout/hierarchy1"/>
    <dgm:cxn modelId="{C57E983E-6206-4B4A-939D-B0F7836DCB3D}" type="presParOf" srcId="{44DACC66-084F-4CCC-AB57-FFA846ED111E}" destId="{F99DBAC9-B633-4B16-8E8E-CC473BFDC87E}" srcOrd="1" destOrd="0" presId="urn:microsoft.com/office/officeart/2005/8/layout/hierarchy1"/>
    <dgm:cxn modelId="{70DB0CF1-DFA6-4FA3-965E-02D04065B273}" type="presParOf" srcId="{B4FF0968-26B8-4365-86C9-6A9E88E0C1FE}" destId="{51BC1326-FCA2-45DB-B9A7-CB5A5FD187D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63E826D-562C-4A11-B319-A30C910C1633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BEAB50B-B0A7-48E5-8487-1B23A407E6B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No post-processing</a:t>
          </a:r>
        </a:p>
      </dgm:t>
    </dgm:pt>
    <dgm:pt modelId="{8B442BBE-C4B3-4D3F-9DC9-14EE23B26BCA}" type="parTrans" cxnId="{7BEA2B12-B175-47AD-B323-6845C44C621D}">
      <dgm:prSet/>
      <dgm:spPr/>
      <dgm:t>
        <a:bodyPr/>
        <a:lstStyle/>
        <a:p>
          <a:endParaRPr lang="en-US"/>
        </a:p>
      </dgm:t>
    </dgm:pt>
    <dgm:pt modelId="{D0F57DE8-7140-40A8-82C5-4E9F2DE31A2E}" type="sibTrans" cxnId="{7BEA2B12-B175-47AD-B323-6845C44C621D}">
      <dgm:prSet/>
      <dgm:spPr/>
      <dgm:t>
        <a:bodyPr/>
        <a:lstStyle/>
        <a:p>
          <a:endParaRPr lang="en-US"/>
        </a:p>
      </dgm:t>
    </dgm:pt>
    <dgm:pt modelId="{E38D836B-272A-43EE-AFBC-19B658F7C65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No hand-craft components</a:t>
          </a:r>
        </a:p>
      </dgm:t>
    </dgm:pt>
    <dgm:pt modelId="{F430EB07-ADFA-4B76-8A5D-560FAF245F9C}" type="parTrans" cxnId="{3E36E26E-95C3-4E00-8631-38F12C287984}">
      <dgm:prSet/>
      <dgm:spPr/>
      <dgm:t>
        <a:bodyPr/>
        <a:lstStyle/>
        <a:p>
          <a:endParaRPr lang="en-US"/>
        </a:p>
      </dgm:t>
    </dgm:pt>
    <dgm:pt modelId="{DFC1830D-CAF2-49A5-8992-7BF7CFD469D9}" type="sibTrans" cxnId="{3E36E26E-95C3-4E00-8631-38F12C287984}">
      <dgm:prSet/>
      <dgm:spPr/>
      <dgm:t>
        <a:bodyPr/>
        <a:lstStyle/>
        <a:p>
          <a:endParaRPr lang="en-US"/>
        </a:p>
      </dgm:t>
    </dgm:pt>
    <dgm:pt modelId="{2E1367C1-869E-4D17-BB2D-CCFA88D82B2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High accuracy</a:t>
          </a:r>
        </a:p>
      </dgm:t>
    </dgm:pt>
    <dgm:pt modelId="{94CCB769-D7A6-4346-B804-FE09E9598ACA}" type="parTrans" cxnId="{53110E5C-3F1F-41D2-BDDA-794991FA1A8E}">
      <dgm:prSet/>
      <dgm:spPr/>
      <dgm:t>
        <a:bodyPr/>
        <a:lstStyle/>
        <a:p>
          <a:endParaRPr lang="en-US"/>
        </a:p>
      </dgm:t>
    </dgm:pt>
    <dgm:pt modelId="{2EB1DADA-B84A-48D6-848C-D34A4E928D9F}" type="sibTrans" cxnId="{53110E5C-3F1F-41D2-BDDA-794991FA1A8E}">
      <dgm:prSet/>
      <dgm:spPr/>
      <dgm:t>
        <a:bodyPr/>
        <a:lstStyle/>
        <a:p>
          <a:endParaRPr lang="en-US"/>
        </a:p>
      </dgm:t>
    </dgm:pt>
    <dgm:pt modelId="{95284D0A-6881-4B33-A7D6-AF094A5B62C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High computational cost</a:t>
          </a:r>
        </a:p>
      </dgm:t>
    </dgm:pt>
    <dgm:pt modelId="{9B94D28D-5E33-4E24-84EF-CB4F8E518540}" type="parTrans" cxnId="{3C5A8FFA-57CF-4F32-B1BD-43E8C7B6DE2C}">
      <dgm:prSet/>
      <dgm:spPr/>
      <dgm:t>
        <a:bodyPr/>
        <a:lstStyle/>
        <a:p>
          <a:endParaRPr lang="en-US"/>
        </a:p>
      </dgm:t>
    </dgm:pt>
    <dgm:pt modelId="{8C633990-5CCB-41EE-98D1-07D7AB8C1271}" type="sibTrans" cxnId="{3C5A8FFA-57CF-4F32-B1BD-43E8C7B6DE2C}">
      <dgm:prSet/>
      <dgm:spPr/>
      <dgm:t>
        <a:bodyPr/>
        <a:lstStyle/>
        <a:p>
          <a:endParaRPr lang="en-US"/>
        </a:p>
      </dgm:t>
    </dgm:pt>
    <dgm:pt modelId="{564C5FB7-6C60-4D25-800A-59FCE7EE65B6}" type="pres">
      <dgm:prSet presAssocID="{D63E826D-562C-4A11-B319-A30C910C1633}" presName="root" presStyleCnt="0">
        <dgm:presLayoutVars>
          <dgm:dir/>
          <dgm:resizeHandles val="exact"/>
        </dgm:presLayoutVars>
      </dgm:prSet>
      <dgm:spPr/>
    </dgm:pt>
    <dgm:pt modelId="{59B0EC41-DC41-422D-8A85-993C27B3299E}" type="pres">
      <dgm:prSet presAssocID="{DBEAB50B-B0A7-48E5-8487-1B23A407E6B5}" presName="compNode" presStyleCnt="0"/>
      <dgm:spPr/>
    </dgm:pt>
    <dgm:pt modelId="{2CCBDF1C-0245-451E-89A5-16D38E2C181E}" type="pres">
      <dgm:prSet presAssocID="{DBEAB50B-B0A7-48E5-8487-1B23A407E6B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 with solid fill"/>
        </a:ext>
      </dgm:extLst>
    </dgm:pt>
    <dgm:pt modelId="{FB0FFA02-0B94-4AA7-81F5-2FF910018FC7}" type="pres">
      <dgm:prSet presAssocID="{DBEAB50B-B0A7-48E5-8487-1B23A407E6B5}" presName="spaceRect" presStyleCnt="0"/>
      <dgm:spPr/>
    </dgm:pt>
    <dgm:pt modelId="{061A498D-D9C4-4903-8CAE-0CBDF8CC544C}" type="pres">
      <dgm:prSet presAssocID="{DBEAB50B-B0A7-48E5-8487-1B23A407E6B5}" presName="textRect" presStyleLbl="revTx" presStyleIdx="0" presStyleCnt="4">
        <dgm:presLayoutVars>
          <dgm:chMax val="1"/>
          <dgm:chPref val="1"/>
        </dgm:presLayoutVars>
      </dgm:prSet>
      <dgm:spPr/>
    </dgm:pt>
    <dgm:pt modelId="{3CFEEB50-5EF2-473E-AFE6-A567C237B654}" type="pres">
      <dgm:prSet presAssocID="{D0F57DE8-7140-40A8-82C5-4E9F2DE31A2E}" presName="sibTrans" presStyleCnt="0"/>
      <dgm:spPr/>
    </dgm:pt>
    <dgm:pt modelId="{166F2E50-F877-482D-8789-CFF02E769395}" type="pres">
      <dgm:prSet presAssocID="{E38D836B-272A-43EE-AFBC-19B658F7C65C}" presName="compNode" presStyleCnt="0"/>
      <dgm:spPr/>
    </dgm:pt>
    <dgm:pt modelId="{77AF048B-CE5F-4E01-8716-AEFE163E0DF3}" type="pres">
      <dgm:prSet presAssocID="{E38D836B-272A-43EE-AFBC-19B658F7C65C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lue"/>
        </a:ext>
      </dgm:extLst>
    </dgm:pt>
    <dgm:pt modelId="{FE53B65C-C590-4BD8-BAB9-4E752E0ED422}" type="pres">
      <dgm:prSet presAssocID="{E38D836B-272A-43EE-AFBC-19B658F7C65C}" presName="spaceRect" presStyleCnt="0"/>
      <dgm:spPr/>
    </dgm:pt>
    <dgm:pt modelId="{056A3CF8-407A-4194-934C-8B6D1C5B044B}" type="pres">
      <dgm:prSet presAssocID="{E38D836B-272A-43EE-AFBC-19B658F7C65C}" presName="textRect" presStyleLbl="revTx" presStyleIdx="1" presStyleCnt="4">
        <dgm:presLayoutVars>
          <dgm:chMax val="1"/>
          <dgm:chPref val="1"/>
        </dgm:presLayoutVars>
      </dgm:prSet>
      <dgm:spPr/>
    </dgm:pt>
    <dgm:pt modelId="{D8A69A0C-D888-450B-8E0E-DB80F477D1B1}" type="pres">
      <dgm:prSet presAssocID="{DFC1830D-CAF2-49A5-8992-7BF7CFD469D9}" presName="sibTrans" presStyleCnt="0"/>
      <dgm:spPr/>
    </dgm:pt>
    <dgm:pt modelId="{4B04B882-BFDF-4A40-8D31-72011FF86062}" type="pres">
      <dgm:prSet presAssocID="{2E1367C1-869E-4D17-BB2D-CCFA88D82B27}" presName="compNode" presStyleCnt="0"/>
      <dgm:spPr/>
    </dgm:pt>
    <dgm:pt modelId="{2D993478-DE90-436E-98F0-FE3555427D48}" type="pres">
      <dgm:prSet presAssocID="{2E1367C1-869E-4D17-BB2D-CCFA88D82B27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005A5E37-4D28-4511-AD19-E884A0FFB419}" type="pres">
      <dgm:prSet presAssocID="{2E1367C1-869E-4D17-BB2D-CCFA88D82B27}" presName="spaceRect" presStyleCnt="0"/>
      <dgm:spPr/>
    </dgm:pt>
    <dgm:pt modelId="{424715F3-E2DC-4B62-8968-E65392566EF0}" type="pres">
      <dgm:prSet presAssocID="{2E1367C1-869E-4D17-BB2D-CCFA88D82B27}" presName="textRect" presStyleLbl="revTx" presStyleIdx="2" presStyleCnt="4">
        <dgm:presLayoutVars>
          <dgm:chMax val="1"/>
          <dgm:chPref val="1"/>
        </dgm:presLayoutVars>
      </dgm:prSet>
      <dgm:spPr/>
    </dgm:pt>
    <dgm:pt modelId="{D933BA7E-BD2D-441D-BF41-436D00D597A3}" type="pres">
      <dgm:prSet presAssocID="{2EB1DADA-B84A-48D6-848C-D34A4E928D9F}" presName="sibTrans" presStyleCnt="0"/>
      <dgm:spPr/>
    </dgm:pt>
    <dgm:pt modelId="{616C4B7C-1C72-437F-842E-075A5173B74D}" type="pres">
      <dgm:prSet presAssocID="{95284D0A-6881-4B33-A7D6-AF094A5B62C7}" presName="compNode" presStyleCnt="0"/>
      <dgm:spPr/>
    </dgm:pt>
    <dgm:pt modelId="{83D75727-7FCC-4BF7-A301-C9179D765D18}" type="pres">
      <dgm:prSet presAssocID="{95284D0A-6881-4B33-A7D6-AF094A5B62C7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or with solid fill"/>
        </a:ext>
      </dgm:extLst>
    </dgm:pt>
    <dgm:pt modelId="{D07F381F-6C67-425A-9098-EB4F76A6B50F}" type="pres">
      <dgm:prSet presAssocID="{95284D0A-6881-4B33-A7D6-AF094A5B62C7}" presName="spaceRect" presStyleCnt="0"/>
      <dgm:spPr/>
    </dgm:pt>
    <dgm:pt modelId="{D20C5B8B-35F3-4EBD-A4A3-7B1D577BB4DA}" type="pres">
      <dgm:prSet presAssocID="{95284D0A-6881-4B33-A7D6-AF094A5B62C7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7BEA2B12-B175-47AD-B323-6845C44C621D}" srcId="{D63E826D-562C-4A11-B319-A30C910C1633}" destId="{DBEAB50B-B0A7-48E5-8487-1B23A407E6B5}" srcOrd="0" destOrd="0" parTransId="{8B442BBE-C4B3-4D3F-9DC9-14EE23B26BCA}" sibTransId="{D0F57DE8-7140-40A8-82C5-4E9F2DE31A2E}"/>
    <dgm:cxn modelId="{3D446A14-988A-4ECD-92A8-E672EC5225DA}" type="presOf" srcId="{2E1367C1-869E-4D17-BB2D-CCFA88D82B27}" destId="{424715F3-E2DC-4B62-8968-E65392566EF0}" srcOrd="0" destOrd="0" presId="urn:microsoft.com/office/officeart/2018/2/layout/IconLabelList"/>
    <dgm:cxn modelId="{53110E5C-3F1F-41D2-BDDA-794991FA1A8E}" srcId="{D63E826D-562C-4A11-B319-A30C910C1633}" destId="{2E1367C1-869E-4D17-BB2D-CCFA88D82B27}" srcOrd="2" destOrd="0" parTransId="{94CCB769-D7A6-4346-B804-FE09E9598ACA}" sibTransId="{2EB1DADA-B84A-48D6-848C-D34A4E928D9F}"/>
    <dgm:cxn modelId="{3E36E26E-95C3-4E00-8631-38F12C287984}" srcId="{D63E826D-562C-4A11-B319-A30C910C1633}" destId="{E38D836B-272A-43EE-AFBC-19B658F7C65C}" srcOrd="1" destOrd="0" parTransId="{F430EB07-ADFA-4B76-8A5D-560FAF245F9C}" sibTransId="{DFC1830D-CAF2-49A5-8992-7BF7CFD469D9}"/>
    <dgm:cxn modelId="{2E053393-0C0C-44D9-91AD-5D1488F85F72}" type="presOf" srcId="{DBEAB50B-B0A7-48E5-8487-1B23A407E6B5}" destId="{061A498D-D9C4-4903-8CAE-0CBDF8CC544C}" srcOrd="0" destOrd="0" presId="urn:microsoft.com/office/officeart/2018/2/layout/IconLabelList"/>
    <dgm:cxn modelId="{D19687B6-A52F-4ACA-BC14-5DC082ABC3B3}" type="presOf" srcId="{D63E826D-562C-4A11-B319-A30C910C1633}" destId="{564C5FB7-6C60-4D25-800A-59FCE7EE65B6}" srcOrd="0" destOrd="0" presId="urn:microsoft.com/office/officeart/2018/2/layout/IconLabelList"/>
    <dgm:cxn modelId="{7FD3B7D2-38B7-44BE-BB45-7E7C4DBA830B}" type="presOf" srcId="{E38D836B-272A-43EE-AFBC-19B658F7C65C}" destId="{056A3CF8-407A-4194-934C-8B6D1C5B044B}" srcOrd="0" destOrd="0" presId="urn:microsoft.com/office/officeart/2018/2/layout/IconLabelList"/>
    <dgm:cxn modelId="{2A541CD7-B5BE-4415-A0F8-35252C2851EF}" type="presOf" srcId="{95284D0A-6881-4B33-A7D6-AF094A5B62C7}" destId="{D20C5B8B-35F3-4EBD-A4A3-7B1D577BB4DA}" srcOrd="0" destOrd="0" presId="urn:microsoft.com/office/officeart/2018/2/layout/IconLabelList"/>
    <dgm:cxn modelId="{3C5A8FFA-57CF-4F32-B1BD-43E8C7B6DE2C}" srcId="{D63E826D-562C-4A11-B319-A30C910C1633}" destId="{95284D0A-6881-4B33-A7D6-AF094A5B62C7}" srcOrd="3" destOrd="0" parTransId="{9B94D28D-5E33-4E24-84EF-CB4F8E518540}" sibTransId="{8C633990-5CCB-41EE-98D1-07D7AB8C1271}"/>
    <dgm:cxn modelId="{37915B0F-6B50-4902-B7FE-888665CF50EA}" type="presParOf" srcId="{564C5FB7-6C60-4D25-800A-59FCE7EE65B6}" destId="{59B0EC41-DC41-422D-8A85-993C27B3299E}" srcOrd="0" destOrd="0" presId="urn:microsoft.com/office/officeart/2018/2/layout/IconLabelList"/>
    <dgm:cxn modelId="{71474E65-5344-4DE3-A807-F862DAEF8E8B}" type="presParOf" srcId="{59B0EC41-DC41-422D-8A85-993C27B3299E}" destId="{2CCBDF1C-0245-451E-89A5-16D38E2C181E}" srcOrd="0" destOrd="0" presId="urn:microsoft.com/office/officeart/2018/2/layout/IconLabelList"/>
    <dgm:cxn modelId="{94C97998-32AC-433E-B065-2406C68601F8}" type="presParOf" srcId="{59B0EC41-DC41-422D-8A85-993C27B3299E}" destId="{FB0FFA02-0B94-4AA7-81F5-2FF910018FC7}" srcOrd="1" destOrd="0" presId="urn:microsoft.com/office/officeart/2018/2/layout/IconLabelList"/>
    <dgm:cxn modelId="{1D9D13A2-77F1-4609-99F0-10ED0A6301ED}" type="presParOf" srcId="{59B0EC41-DC41-422D-8A85-993C27B3299E}" destId="{061A498D-D9C4-4903-8CAE-0CBDF8CC544C}" srcOrd="2" destOrd="0" presId="urn:microsoft.com/office/officeart/2018/2/layout/IconLabelList"/>
    <dgm:cxn modelId="{F2C0D86E-E242-4821-8B14-E67E2B4DF5B8}" type="presParOf" srcId="{564C5FB7-6C60-4D25-800A-59FCE7EE65B6}" destId="{3CFEEB50-5EF2-473E-AFE6-A567C237B654}" srcOrd="1" destOrd="0" presId="urn:microsoft.com/office/officeart/2018/2/layout/IconLabelList"/>
    <dgm:cxn modelId="{79AE7FC5-6B21-42DB-953E-590E2CB9AF70}" type="presParOf" srcId="{564C5FB7-6C60-4D25-800A-59FCE7EE65B6}" destId="{166F2E50-F877-482D-8789-CFF02E769395}" srcOrd="2" destOrd="0" presId="urn:microsoft.com/office/officeart/2018/2/layout/IconLabelList"/>
    <dgm:cxn modelId="{3B346949-EF34-43DC-BA89-D5C425B3C205}" type="presParOf" srcId="{166F2E50-F877-482D-8789-CFF02E769395}" destId="{77AF048B-CE5F-4E01-8716-AEFE163E0DF3}" srcOrd="0" destOrd="0" presId="urn:microsoft.com/office/officeart/2018/2/layout/IconLabelList"/>
    <dgm:cxn modelId="{E985B51C-8A57-474F-BABC-B9B93C0FF9B0}" type="presParOf" srcId="{166F2E50-F877-482D-8789-CFF02E769395}" destId="{FE53B65C-C590-4BD8-BAB9-4E752E0ED422}" srcOrd="1" destOrd="0" presId="urn:microsoft.com/office/officeart/2018/2/layout/IconLabelList"/>
    <dgm:cxn modelId="{9B505A04-9B58-4336-9853-2E52E4D16F4E}" type="presParOf" srcId="{166F2E50-F877-482D-8789-CFF02E769395}" destId="{056A3CF8-407A-4194-934C-8B6D1C5B044B}" srcOrd="2" destOrd="0" presId="urn:microsoft.com/office/officeart/2018/2/layout/IconLabelList"/>
    <dgm:cxn modelId="{E21ABB6C-BA67-4274-9BCA-6CD522E7B2D6}" type="presParOf" srcId="{564C5FB7-6C60-4D25-800A-59FCE7EE65B6}" destId="{D8A69A0C-D888-450B-8E0E-DB80F477D1B1}" srcOrd="3" destOrd="0" presId="urn:microsoft.com/office/officeart/2018/2/layout/IconLabelList"/>
    <dgm:cxn modelId="{58CA8664-E586-49BA-8948-001677EA1524}" type="presParOf" srcId="{564C5FB7-6C60-4D25-800A-59FCE7EE65B6}" destId="{4B04B882-BFDF-4A40-8D31-72011FF86062}" srcOrd="4" destOrd="0" presId="urn:microsoft.com/office/officeart/2018/2/layout/IconLabelList"/>
    <dgm:cxn modelId="{5C840388-9CFE-414F-9449-691C5E978B6A}" type="presParOf" srcId="{4B04B882-BFDF-4A40-8D31-72011FF86062}" destId="{2D993478-DE90-436E-98F0-FE3555427D48}" srcOrd="0" destOrd="0" presId="urn:microsoft.com/office/officeart/2018/2/layout/IconLabelList"/>
    <dgm:cxn modelId="{72729C51-F907-47EB-97E4-E6D8519EE5F5}" type="presParOf" srcId="{4B04B882-BFDF-4A40-8D31-72011FF86062}" destId="{005A5E37-4D28-4511-AD19-E884A0FFB419}" srcOrd="1" destOrd="0" presId="urn:microsoft.com/office/officeart/2018/2/layout/IconLabelList"/>
    <dgm:cxn modelId="{4E47F21C-61B5-4F00-B8BB-F60C4B3075DC}" type="presParOf" srcId="{4B04B882-BFDF-4A40-8D31-72011FF86062}" destId="{424715F3-E2DC-4B62-8968-E65392566EF0}" srcOrd="2" destOrd="0" presId="urn:microsoft.com/office/officeart/2018/2/layout/IconLabelList"/>
    <dgm:cxn modelId="{E6D6F561-786C-4E4C-904B-B11040C9B513}" type="presParOf" srcId="{564C5FB7-6C60-4D25-800A-59FCE7EE65B6}" destId="{D933BA7E-BD2D-441D-BF41-436D00D597A3}" srcOrd="5" destOrd="0" presId="urn:microsoft.com/office/officeart/2018/2/layout/IconLabelList"/>
    <dgm:cxn modelId="{2E55177D-5BDA-4AED-B117-12565CCA396C}" type="presParOf" srcId="{564C5FB7-6C60-4D25-800A-59FCE7EE65B6}" destId="{616C4B7C-1C72-437F-842E-075A5173B74D}" srcOrd="6" destOrd="0" presId="urn:microsoft.com/office/officeart/2018/2/layout/IconLabelList"/>
    <dgm:cxn modelId="{C1D38EF6-9BFD-41A0-9780-2029F741426B}" type="presParOf" srcId="{616C4B7C-1C72-437F-842E-075A5173B74D}" destId="{83D75727-7FCC-4BF7-A301-C9179D765D18}" srcOrd="0" destOrd="0" presId="urn:microsoft.com/office/officeart/2018/2/layout/IconLabelList"/>
    <dgm:cxn modelId="{33A10A9A-26E3-4BED-BB40-F1C37F7913D6}" type="presParOf" srcId="{616C4B7C-1C72-437F-842E-075A5173B74D}" destId="{D07F381F-6C67-425A-9098-EB4F76A6B50F}" srcOrd="1" destOrd="0" presId="urn:microsoft.com/office/officeart/2018/2/layout/IconLabelList"/>
    <dgm:cxn modelId="{244C194F-9AFB-47A0-8183-BB88F1A4199F}" type="presParOf" srcId="{616C4B7C-1C72-437F-842E-075A5173B74D}" destId="{D20C5B8B-35F3-4EBD-A4A3-7B1D577BB4DA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9D91CEE0-AA87-42F4-866C-F74804B82877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5960003-3302-48D6-914F-82C6A356E2D6}">
      <dgm:prSet/>
      <dgm:spPr/>
      <dgm:t>
        <a:bodyPr/>
        <a:lstStyle/>
        <a:p>
          <a:r>
            <a:rPr lang="en-US" dirty="0"/>
            <a:t>Image Similarity</a:t>
          </a:r>
        </a:p>
      </dgm:t>
    </dgm:pt>
    <dgm:pt modelId="{7B978881-3BB1-4FD5-930F-BE97775786A5}" type="parTrans" cxnId="{C28D4FDE-8BBB-4BCD-88CA-9AF1039D27FE}">
      <dgm:prSet/>
      <dgm:spPr/>
      <dgm:t>
        <a:bodyPr/>
        <a:lstStyle/>
        <a:p>
          <a:endParaRPr lang="en-US"/>
        </a:p>
      </dgm:t>
    </dgm:pt>
    <dgm:pt modelId="{4D794638-34EE-4778-AD78-73C15A9A1956}" type="sibTrans" cxnId="{C28D4FDE-8BBB-4BCD-88CA-9AF1039D27FE}">
      <dgm:prSet/>
      <dgm:spPr/>
      <dgm:t>
        <a:bodyPr/>
        <a:lstStyle/>
        <a:p>
          <a:endParaRPr lang="en-US"/>
        </a:p>
      </dgm:t>
    </dgm:pt>
    <dgm:pt modelId="{01E0F1F1-D4D5-4DF4-9CF7-3DFF614D4EE9}">
      <dgm:prSet/>
      <dgm:spPr/>
      <dgm:t>
        <a:bodyPr/>
        <a:lstStyle/>
        <a:p>
          <a:r>
            <a:rPr lang="en-US" dirty="0"/>
            <a:t>Autoencoders</a:t>
          </a:r>
        </a:p>
      </dgm:t>
    </dgm:pt>
    <dgm:pt modelId="{AED38DA2-E4A1-4452-B342-3B6098662B0F}" type="parTrans" cxnId="{D1432B61-36EA-47E0-B741-CE52D0148F40}">
      <dgm:prSet/>
      <dgm:spPr/>
      <dgm:t>
        <a:bodyPr/>
        <a:lstStyle/>
        <a:p>
          <a:endParaRPr lang="en-US"/>
        </a:p>
      </dgm:t>
    </dgm:pt>
    <dgm:pt modelId="{C9090C8A-C0BB-4C02-99D0-0DACF4041822}" type="sibTrans" cxnId="{D1432B61-36EA-47E0-B741-CE52D0148F40}">
      <dgm:prSet/>
      <dgm:spPr/>
      <dgm:t>
        <a:bodyPr/>
        <a:lstStyle/>
        <a:p>
          <a:endParaRPr lang="en-US"/>
        </a:p>
      </dgm:t>
    </dgm:pt>
    <dgm:pt modelId="{0E8B0914-8B15-4E55-813C-B42BF681FEB4}">
      <dgm:prSet/>
      <dgm:spPr/>
      <dgm:t>
        <a:bodyPr/>
        <a:lstStyle/>
        <a:p>
          <a:r>
            <a:rPr lang="en-US" dirty="0"/>
            <a:t>Descriptors</a:t>
          </a:r>
        </a:p>
      </dgm:t>
    </dgm:pt>
    <dgm:pt modelId="{D78439DA-3FF8-4487-8A39-7B5079BB6C89}" type="parTrans" cxnId="{EF6C9997-B036-418D-94EE-00DF6620678A}">
      <dgm:prSet/>
      <dgm:spPr/>
      <dgm:t>
        <a:bodyPr/>
        <a:lstStyle/>
        <a:p>
          <a:endParaRPr lang="en-US"/>
        </a:p>
      </dgm:t>
    </dgm:pt>
    <dgm:pt modelId="{A6FB9867-F646-4FA8-9FBD-AD05950B0EA1}" type="sibTrans" cxnId="{EF6C9997-B036-418D-94EE-00DF6620678A}">
      <dgm:prSet/>
      <dgm:spPr/>
      <dgm:t>
        <a:bodyPr/>
        <a:lstStyle/>
        <a:p>
          <a:endParaRPr lang="en-US"/>
        </a:p>
      </dgm:t>
    </dgm:pt>
    <dgm:pt modelId="{9EB7CFA6-D4EC-41DB-BE55-54657D302CD3}" type="pres">
      <dgm:prSet presAssocID="{9D91CEE0-AA87-42F4-866C-F74804B82877}" presName="linear" presStyleCnt="0">
        <dgm:presLayoutVars>
          <dgm:dir/>
          <dgm:animLvl val="lvl"/>
          <dgm:resizeHandles val="exact"/>
        </dgm:presLayoutVars>
      </dgm:prSet>
      <dgm:spPr/>
    </dgm:pt>
    <dgm:pt modelId="{803013BB-E115-4F79-8E3D-6CBA296B44FC}" type="pres">
      <dgm:prSet presAssocID="{75960003-3302-48D6-914F-82C6A356E2D6}" presName="parentLin" presStyleCnt="0"/>
      <dgm:spPr/>
    </dgm:pt>
    <dgm:pt modelId="{042988CF-4D65-4E42-B496-7890E7636D56}" type="pres">
      <dgm:prSet presAssocID="{75960003-3302-48D6-914F-82C6A356E2D6}" presName="parentLeftMargin" presStyleLbl="node1" presStyleIdx="0" presStyleCnt="1"/>
      <dgm:spPr/>
    </dgm:pt>
    <dgm:pt modelId="{F3478C34-6903-47F0-8200-5F064B30A520}" type="pres">
      <dgm:prSet presAssocID="{75960003-3302-48D6-914F-82C6A356E2D6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F744D794-77DE-4BD9-8CAD-64A85707C7FB}" type="pres">
      <dgm:prSet presAssocID="{75960003-3302-48D6-914F-82C6A356E2D6}" presName="negativeSpace" presStyleCnt="0"/>
      <dgm:spPr/>
    </dgm:pt>
    <dgm:pt modelId="{D768B288-B3BC-4166-AF99-DBB8EFC89B27}" type="pres">
      <dgm:prSet presAssocID="{75960003-3302-48D6-914F-82C6A356E2D6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CCEABE09-65B1-4DD1-A12D-37FF5A1B83F6}" type="presOf" srcId="{0E8B0914-8B15-4E55-813C-B42BF681FEB4}" destId="{D768B288-B3BC-4166-AF99-DBB8EFC89B27}" srcOrd="0" destOrd="1" presId="urn:microsoft.com/office/officeart/2005/8/layout/list1"/>
    <dgm:cxn modelId="{D1432B61-36EA-47E0-B741-CE52D0148F40}" srcId="{75960003-3302-48D6-914F-82C6A356E2D6}" destId="{01E0F1F1-D4D5-4DF4-9CF7-3DFF614D4EE9}" srcOrd="0" destOrd="0" parTransId="{AED38DA2-E4A1-4452-B342-3B6098662B0F}" sibTransId="{C9090C8A-C0BB-4C02-99D0-0DACF4041822}"/>
    <dgm:cxn modelId="{61D17B80-724E-4891-9D4E-1FDAF8F18D01}" type="presOf" srcId="{75960003-3302-48D6-914F-82C6A356E2D6}" destId="{042988CF-4D65-4E42-B496-7890E7636D56}" srcOrd="0" destOrd="0" presId="urn:microsoft.com/office/officeart/2005/8/layout/list1"/>
    <dgm:cxn modelId="{EF6C9997-B036-418D-94EE-00DF6620678A}" srcId="{75960003-3302-48D6-914F-82C6A356E2D6}" destId="{0E8B0914-8B15-4E55-813C-B42BF681FEB4}" srcOrd="1" destOrd="0" parTransId="{D78439DA-3FF8-4487-8A39-7B5079BB6C89}" sibTransId="{A6FB9867-F646-4FA8-9FBD-AD05950B0EA1}"/>
    <dgm:cxn modelId="{3E7138B1-B53C-4BA9-9AFD-83CE21ABA017}" type="presOf" srcId="{9D91CEE0-AA87-42F4-866C-F74804B82877}" destId="{9EB7CFA6-D4EC-41DB-BE55-54657D302CD3}" srcOrd="0" destOrd="0" presId="urn:microsoft.com/office/officeart/2005/8/layout/list1"/>
    <dgm:cxn modelId="{C28D4FDE-8BBB-4BCD-88CA-9AF1039D27FE}" srcId="{9D91CEE0-AA87-42F4-866C-F74804B82877}" destId="{75960003-3302-48D6-914F-82C6A356E2D6}" srcOrd="0" destOrd="0" parTransId="{7B978881-3BB1-4FD5-930F-BE97775786A5}" sibTransId="{4D794638-34EE-4778-AD78-73C15A9A1956}"/>
    <dgm:cxn modelId="{6B01C6E2-6327-432B-ABF0-C77E375F162E}" type="presOf" srcId="{01E0F1F1-D4D5-4DF4-9CF7-3DFF614D4EE9}" destId="{D768B288-B3BC-4166-AF99-DBB8EFC89B27}" srcOrd="0" destOrd="0" presId="urn:microsoft.com/office/officeart/2005/8/layout/list1"/>
    <dgm:cxn modelId="{2D0514EE-A322-4CB8-A94A-A3D79FD4D999}" type="presOf" srcId="{75960003-3302-48D6-914F-82C6A356E2D6}" destId="{F3478C34-6903-47F0-8200-5F064B30A520}" srcOrd="1" destOrd="0" presId="urn:microsoft.com/office/officeart/2005/8/layout/list1"/>
    <dgm:cxn modelId="{1CF47732-6E5B-49AB-923B-27E79F64DD83}" type="presParOf" srcId="{9EB7CFA6-D4EC-41DB-BE55-54657D302CD3}" destId="{803013BB-E115-4F79-8E3D-6CBA296B44FC}" srcOrd="0" destOrd="0" presId="urn:microsoft.com/office/officeart/2005/8/layout/list1"/>
    <dgm:cxn modelId="{DF739C97-A61C-48A1-A06B-3B0912CEF7F6}" type="presParOf" srcId="{803013BB-E115-4F79-8E3D-6CBA296B44FC}" destId="{042988CF-4D65-4E42-B496-7890E7636D56}" srcOrd="0" destOrd="0" presId="urn:microsoft.com/office/officeart/2005/8/layout/list1"/>
    <dgm:cxn modelId="{65DAB802-09A6-4947-B5C7-83FC3080391C}" type="presParOf" srcId="{803013BB-E115-4F79-8E3D-6CBA296B44FC}" destId="{F3478C34-6903-47F0-8200-5F064B30A520}" srcOrd="1" destOrd="0" presId="urn:microsoft.com/office/officeart/2005/8/layout/list1"/>
    <dgm:cxn modelId="{8F40BB13-6832-4C76-B164-A43239F6DA9E}" type="presParOf" srcId="{9EB7CFA6-D4EC-41DB-BE55-54657D302CD3}" destId="{F744D794-77DE-4BD9-8CAD-64A85707C7FB}" srcOrd="1" destOrd="0" presId="urn:microsoft.com/office/officeart/2005/8/layout/list1"/>
    <dgm:cxn modelId="{F0A30329-E4CA-45CD-B9A4-5CB3D224B7DD}" type="presParOf" srcId="{9EB7CFA6-D4EC-41DB-BE55-54657D302CD3}" destId="{D768B288-B3BC-4166-AF99-DBB8EFC89B27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B8A347-E098-4C41-8DE7-1B0E66280932}">
      <dsp:nvSpPr>
        <dsp:cNvPr id="0" name=""/>
        <dsp:cNvSpPr/>
      </dsp:nvSpPr>
      <dsp:spPr>
        <a:xfrm>
          <a:off x="2477" y="446847"/>
          <a:ext cx="1083796" cy="108379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1E1237-D2A2-4E9C-B818-5A14389ECE44}">
      <dsp:nvSpPr>
        <dsp:cNvPr id="0" name=""/>
        <dsp:cNvSpPr/>
      </dsp:nvSpPr>
      <dsp:spPr>
        <a:xfrm>
          <a:off x="2477" y="1630240"/>
          <a:ext cx="3096562" cy="464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600" kern="1200" dirty="0">
              <a:latin typeface="+mn-lt"/>
              <a:cs typeface="Times New Roman" panose="02020603050405020304" pitchFamily="18" charset="0"/>
            </a:rPr>
            <a:t>Motivation</a:t>
          </a:r>
        </a:p>
      </dsp:txBody>
      <dsp:txXfrm>
        <a:off x="2477" y="1630240"/>
        <a:ext cx="3096562" cy="464484"/>
      </dsp:txXfrm>
    </dsp:sp>
    <dsp:sp modelId="{A4CA3E69-597B-49E2-BD14-249621A67096}">
      <dsp:nvSpPr>
        <dsp:cNvPr id="0" name=""/>
        <dsp:cNvSpPr/>
      </dsp:nvSpPr>
      <dsp:spPr>
        <a:xfrm>
          <a:off x="2477" y="2141049"/>
          <a:ext cx="3096562" cy="6220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+mn-lt"/>
              <a:cs typeface="Times New Roman" panose="02020603050405020304" pitchFamily="18" charset="0"/>
            </a:rPr>
            <a:t>Food impacts human body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+mn-lt"/>
              <a:cs typeface="Times New Roman" panose="02020603050405020304" pitchFamily="18" charset="0"/>
            </a:rPr>
            <a:t>Attention on nutrition</a:t>
          </a:r>
        </a:p>
      </dsp:txBody>
      <dsp:txXfrm>
        <a:off x="2477" y="2141049"/>
        <a:ext cx="3096562" cy="622005"/>
      </dsp:txXfrm>
    </dsp:sp>
    <dsp:sp modelId="{BC1B587F-3CD2-4512-BB11-CD7C72256B6E}">
      <dsp:nvSpPr>
        <dsp:cNvPr id="0" name=""/>
        <dsp:cNvSpPr/>
      </dsp:nvSpPr>
      <dsp:spPr>
        <a:xfrm>
          <a:off x="3640938" y="446847"/>
          <a:ext cx="1083796" cy="108379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AC849C-9798-4414-B1C1-C1C4A868CDEB}">
      <dsp:nvSpPr>
        <dsp:cNvPr id="0" name=""/>
        <dsp:cNvSpPr/>
      </dsp:nvSpPr>
      <dsp:spPr>
        <a:xfrm>
          <a:off x="3640938" y="1630240"/>
          <a:ext cx="3096562" cy="464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600" kern="1200" dirty="0">
              <a:latin typeface="+mn-lt"/>
              <a:cs typeface="Times New Roman" panose="02020603050405020304" pitchFamily="18" charset="0"/>
            </a:rPr>
            <a:t>Problem description</a:t>
          </a:r>
        </a:p>
      </dsp:txBody>
      <dsp:txXfrm>
        <a:off x="3640938" y="1630240"/>
        <a:ext cx="3096562" cy="464484"/>
      </dsp:txXfrm>
    </dsp:sp>
    <dsp:sp modelId="{A5BDC796-BBA4-47C0-8FE1-9E219F3C52EF}">
      <dsp:nvSpPr>
        <dsp:cNvPr id="0" name=""/>
        <dsp:cNvSpPr/>
      </dsp:nvSpPr>
      <dsp:spPr>
        <a:xfrm>
          <a:off x="3640938" y="2141049"/>
          <a:ext cx="3096562" cy="6220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+mn-lt"/>
              <a:cs typeface="Times New Roman" panose="02020603050405020304" pitchFamily="18" charset="0"/>
            </a:rPr>
            <a:t>Applications in retail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+mn-lt"/>
              <a:cs typeface="Times New Roman" panose="02020603050405020304" pitchFamily="18" charset="0"/>
            </a:rPr>
            <a:t>Product barcode</a:t>
          </a:r>
        </a:p>
      </dsp:txBody>
      <dsp:txXfrm>
        <a:off x="3640938" y="2141049"/>
        <a:ext cx="3096562" cy="622005"/>
      </dsp:txXfrm>
    </dsp:sp>
    <dsp:sp modelId="{779EF8B7-6F16-4201-882A-38957EB41CB7}">
      <dsp:nvSpPr>
        <dsp:cNvPr id="0" name=""/>
        <dsp:cNvSpPr/>
      </dsp:nvSpPr>
      <dsp:spPr>
        <a:xfrm>
          <a:off x="7279399" y="446847"/>
          <a:ext cx="1083796" cy="108379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FBCEE9-0B79-4B32-BB8E-57DAA7C178BB}">
      <dsp:nvSpPr>
        <dsp:cNvPr id="0" name=""/>
        <dsp:cNvSpPr/>
      </dsp:nvSpPr>
      <dsp:spPr>
        <a:xfrm>
          <a:off x="7279399" y="1630240"/>
          <a:ext cx="3096562" cy="464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600" kern="1200" dirty="0">
              <a:latin typeface="+mn-lt"/>
              <a:cs typeface="Times New Roman" panose="02020603050405020304" pitchFamily="18" charset="0"/>
            </a:rPr>
            <a:t>Organization</a:t>
          </a:r>
        </a:p>
      </dsp:txBody>
      <dsp:txXfrm>
        <a:off x="7279399" y="1630240"/>
        <a:ext cx="3096562" cy="464484"/>
      </dsp:txXfrm>
    </dsp:sp>
    <dsp:sp modelId="{314D9D07-6EB7-4031-8C95-AB9DAB2F6CB9}">
      <dsp:nvSpPr>
        <dsp:cNvPr id="0" name=""/>
        <dsp:cNvSpPr/>
      </dsp:nvSpPr>
      <dsp:spPr>
        <a:xfrm>
          <a:off x="7279399" y="2141049"/>
          <a:ext cx="3096562" cy="6220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735747-3D97-45F2-A519-77420351F9EE}">
      <dsp:nvSpPr>
        <dsp:cNvPr id="0" name=""/>
        <dsp:cNvSpPr/>
      </dsp:nvSpPr>
      <dsp:spPr>
        <a:xfrm>
          <a:off x="0" y="0"/>
          <a:ext cx="4534069" cy="14576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Scale-Invariance Feature Transform</a:t>
          </a:r>
        </a:p>
      </dsp:txBody>
      <dsp:txXfrm>
        <a:off x="42694" y="42694"/>
        <a:ext cx="3027438" cy="1372297"/>
      </dsp:txXfrm>
    </dsp:sp>
    <dsp:sp modelId="{C4DCC465-9063-4913-BE80-B57334F75DDA}">
      <dsp:nvSpPr>
        <dsp:cNvPr id="0" name=""/>
        <dsp:cNvSpPr/>
      </dsp:nvSpPr>
      <dsp:spPr>
        <a:xfrm>
          <a:off x="800129" y="1781615"/>
          <a:ext cx="4534069" cy="14576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Oriented FAST and Rotated BRIEF</a:t>
          </a:r>
          <a:endParaRPr lang="en-US" sz="2500" kern="1200" dirty="0"/>
        </a:p>
      </dsp:txBody>
      <dsp:txXfrm>
        <a:off x="842823" y="1824309"/>
        <a:ext cx="2701056" cy="1372297"/>
      </dsp:txXfrm>
    </dsp:sp>
    <dsp:sp modelId="{F0813D7A-38AD-4070-A9A3-C1DC9D1C4221}">
      <dsp:nvSpPr>
        <dsp:cNvPr id="0" name=""/>
        <dsp:cNvSpPr/>
      </dsp:nvSpPr>
      <dsp:spPr>
        <a:xfrm>
          <a:off x="3586573" y="1145902"/>
          <a:ext cx="947495" cy="947495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3799759" y="1145902"/>
        <a:ext cx="521123" cy="71299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D9DA11-BB98-4A47-95C6-954FB37CD474}">
      <dsp:nvSpPr>
        <dsp:cNvPr id="0" name=""/>
        <dsp:cNvSpPr/>
      </dsp:nvSpPr>
      <dsp:spPr>
        <a:xfrm>
          <a:off x="0" y="707092"/>
          <a:ext cx="6273799" cy="130540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708155-A8C3-4BCC-811C-5AC63BC74473}">
      <dsp:nvSpPr>
        <dsp:cNvPr id="0" name=""/>
        <dsp:cNvSpPr/>
      </dsp:nvSpPr>
      <dsp:spPr>
        <a:xfrm>
          <a:off x="394883" y="1000807"/>
          <a:ext cx="717970" cy="7179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DBCCB1-9C27-4392-B240-27D64D50C896}">
      <dsp:nvSpPr>
        <dsp:cNvPr id="0" name=""/>
        <dsp:cNvSpPr/>
      </dsp:nvSpPr>
      <dsp:spPr>
        <a:xfrm>
          <a:off x="1507738" y="707092"/>
          <a:ext cx="2823210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Calculating Keypoints</a:t>
          </a:r>
        </a:p>
      </dsp:txBody>
      <dsp:txXfrm>
        <a:off x="1507738" y="707092"/>
        <a:ext cx="2823210" cy="1305401"/>
      </dsp:txXfrm>
    </dsp:sp>
    <dsp:sp modelId="{3452A137-0E41-4986-8FC1-3E1DEBF0D178}">
      <dsp:nvSpPr>
        <dsp:cNvPr id="0" name=""/>
        <dsp:cNvSpPr/>
      </dsp:nvSpPr>
      <dsp:spPr>
        <a:xfrm>
          <a:off x="4330948" y="707092"/>
          <a:ext cx="194285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oFAST</a:t>
          </a:r>
        </a:p>
      </dsp:txBody>
      <dsp:txXfrm>
        <a:off x="4330948" y="707092"/>
        <a:ext cx="1942851" cy="1305401"/>
      </dsp:txXfrm>
    </dsp:sp>
    <dsp:sp modelId="{BFD715E7-46E9-4322-8C41-C597F7F0202E}">
      <dsp:nvSpPr>
        <dsp:cNvPr id="0" name=""/>
        <dsp:cNvSpPr/>
      </dsp:nvSpPr>
      <dsp:spPr>
        <a:xfrm>
          <a:off x="0" y="2338844"/>
          <a:ext cx="6273799" cy="130540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DB4CA9-8684-49DA-95D6-3CA8715ADA73}">
      <dsp:nvSpPr>
        <dsp:cNvPr id="0" name=""/>
        <dsp:cNvSpPr/>
      </dsp:nvSpPr>
      <dsp:spPr>
        <a:xfrm>
          <a:off x="394883" y="2632559"/>
          <a:ext cx="717970" cy="71797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069E69-51CA-45D2-9D45-52704ECDB3BB}">
      <dsp:nvSpPr>
        <dsp:cNvPr id="0" name=""/>
        <dsp:cNvSpPr/>
      </dsp:nvSpPr>
      <dsp:spPr>
        <a:xfrm>
          <a:off x="1507738" y="2338844"/>
          <a:ext cx="2823210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Calculating Descriptors</a:t>
          </a:r>
        </a:p>
      </dsp:txBody>
      <dsp:txXfrm>
        <a:off x="1507738" y="2338844"/>
        <a:ext cx="2823210" cy="1305401"/>
      </dsp:txXfrm>
    </dsp:sp>
    <dsp:sp modelId="{228327E3-68EA-4A22-B032-02E9E630A409}">
      <dsp:nvSpPr>
        <dsp:cNvPr id="0" name=""/>
        <dsp:cNvSpPr/>
      </dsp:nvSpPr>
      <dsp:spPr>
        <a:xfrm>
          <a:off x="4330948" y="2338844"/>
          <a:ext cx="194285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rBRIEF</a:t>
          </a:r>
        </a:p>
      </dsp:txBody>
      <dsp:txXfrm>
        <a:off x="4330948" y="2338844"/>
        <a:ext cx="1942851" cy="1305401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68B288-B3BC-4166-AF99-DBB8EFC89B27}">
      <dsp:nvSpPr>
        <dsp:cNvPr id="0" name=""/>
        <dsp:cNvSpPr/>
      </dsp:nvSpPr>
      <dsp:spPr>
        <a:xfrm>
          <a:off x="0" y="735105"/>
          <a:ext cx="10515600" cy="285547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1020572" rIns="816127" bIns="348488" numCol="1" spcCol="1270" anchor="t" anchorCtr="0">
          <a:noAutofit/>
        </a:bodyPr>
        <a:lstStyle/>
        <a:p>
          <a:pPr marL="285750" lvl="1" indent="-285750" algn="l" defTabSz="2178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900" kern="1200" dirty="0"/>
            <a:t>Popular recommenders</a:t>
          </a:r>
        </a:p>
        <a:p>
          <a:pPr marL="285750" lvl="1" indent="-285750" algn="l" defTabSz="2178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900" kern="1200" dirty="0" err="1"/>
            <a:t>Apriori</a:t>
          </a:r>
          <a:endParaRPr lang="en-US" sz="4900" kern="1200" dirty="0"/>
        </a:p>
      </dsp:txBody>
      <dsp:txXfrm>
        <a:off x="0" y="735105"/>
        <a:ext cx="10515600" cy="2855474"/>
      </dsp:txXfrm>
    </dsp:sp>
    <dsp:sp modelId="{F3478C34-6903-47F0-8200-5F064B30A520}">
      <dsp:nvSpPr>
        <dsp:cNvPr id="0" name=""/>
        <dsp:cNvSpPr/>
      </dsp:nvSpPr>
      <dsp:spPr>
        <a:xfrm>
          <a:off x="525780" y="11865"/>
          <a:ext cx="7360920" cy="1446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 dirty="0"/>
            <a:t>Recommender System</a:t>
          </a:r>
        </a:p>
      </dsp:txBody>
      <dsp:txXfrm>
        <a:off x="596391" y="82476"/>
        <a:ext cx="7219698" cy="1305258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68B288-B3BC-4166-AF99-DBB8EFC89B27}">
      <dsp:nvSpPr>
        <dsp:cNvPr id="0" name=""/>
        <dsp:cNvSpPr/>
      </dsp:nvSpPr>
      <dsp:spPr>
        <a:xfrm>
          <a:off x="0" y="1461923"/>
          <a:ext cx="10515600" cy="163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1353820" rIns="816127" bIns="462280" numCol="1" spcCol="1270" anchor="t" anchorCtr="0">
          <a:noAutofit/>
        </a:bodyPr>
        <a:lstStyle/>
        <a:p>
          <a:pPr marL="285750" lvl="1" indent="-285750" algn="l" defTabSz="2889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6500" kern="1200" dirty="0"/>
        </a:p>
      </dsp:txBody>
      <dsp:txXfrm>
        <a:off x="0" y="1461923"/>
        <a:ext cx="10515600" cy="1638000"/>
      </dsp:txXfrm>
    </dsp:sp>
    <dsp:sp modelId="{F3478C34-6903-47F0-8200-5F064B30A520}">
      <dsp:nvSpPr>
        <dsp:cNvPr id="0" name=""/>
        <dsp:cNvSpPr/>
      </dsp:nvSpPr>
      <dsp:spPr>
        <a:xfrm>
          <a:off x="525780" y="502523"/>
          <a:ext cx="7360920" cy="1918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Overall Process</a:t>
          </a:r>
        </a:p>
      </dsp:txBody>
      <dsp:txXfrm>
        <a:off x="619448" y="596191"/>
        <a:ext cx="7173584" cy="1731464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33DA42-947D-4A30-8103-C890567AC6E2}">
      <dsp:nvSpPr>
        <dsp:cNvPr id="0" name=""/>
        <dsp:cNvSpPr/>
      </dsp:nvSpPr>
      <dsp:spPr>
        <a:xfrm>
          <a:off x="0" y="0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429129-BA7A-43B3-83C8-4ECEAC58D631}">
      <dsp:nvSpPr>
        <dsp:cNvPr id="0" name=""/>
        <dsp:cNvSpPr/>
      </dsp:nvSpPr>
      <dsp:spPr>
        <a:xfrm>
          <a:off x="0" y="0"/>
          <a:ext cx="10515600" cy="8385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Database Overview</a:t>
          </a:r>
        </a:p>
      </dsp:txBody>
      <dsp:txXfrm>
        <a:off x="0" y="0"/>
        <a:ext cx="10515600" cy="838534"/>
      </dsp:txXfrm>
    </dsp:sp>
    <dsp:sp modelId="{50CD74AA-66D2-45F1-A75E-72C9D388C6A7}">
      <dsp:nvSpPr>
        <dsp:cNvPr id="0" name=""/>
        <dsp:cNvSpPr/>
      </dsp:nvSpPr>
      <dsp:spPr>
        <a:xfrm>
          <a:off x="0" y="838534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2A14B3-759C-4E64-B455-EA95545A1D3F}">
      <dsp:nvSpPr>
        <dsp:cNvPr id="0" name=""/>
        <dsp:cNvSpPr/>
      </dsp:nvSpPr>
      <dsp:spPr>
        <a:xfrm>
          <a:off x="0" y="838534"/>
          <a:ext cx="10515600" cy="8385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Each Step Evaluation</a:t>
          </a:r>
        </a:p>
      </dsp:txBody>
      <dsp:txXfrm>
        <a:off x="0" y="838534"/>
        <a:ext cx="10515600" cy="838534"/>
      </dsp:txXfrm>
    </dsp:sp>
    <dsp:sp modelId="{EB3F54C2-9DAD-4118-8DDA-B4B23E879122}">
      <dsp:nvSpPr>
        <dsp:cNvPr id="0" name=""/>
        <dsp:cNvSpPr/>
      </dsp:nvSpPr>
      <dsp:spPr>
        <a:xfrm>
          <a:off x="0" y="1677068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AA8FEE-58EB-4FAE-BACA-8F1C1B985566}">
      <dsp:nvSpPr>
        <dsp:cNvPr id="0" name=""/>
        <dsp:cNvSpPr/>
      </dsp:nvSpPr>
      <dsp:spPr>
        <a:xfrm>
          <a:off x="0" y="1677068"/>
          <a:ext cx="10515600" cy="8385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Overall Process Evaluation</a:t>
          </a:r>
        </a:p>
      </dsp:txBody>
      <dsp:txXfrm>
        <a:off x="0" y="1677068"/>
        <a:ext cx="10515600" cy="838534"/>
      </dsp:txXfrm>
    </dsp:sp>
    <dsp:sp modelId="{C9F16D53-9D3F-41DE-9C58-00E8E90FA045}">
      <dsp:nvSpPr>
        <dsp:cNvPr id="0" name=""/>
        <dsp:cNvSpPr/>
      </dsp:nvSpPr>
      <dsp:spPr>
        <a:xfrm>
          <a:off x="0" y="2515602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C8A859-A9B5-4DA1-8C4B-7E788255ED93}">
      <dsp:nvSpPr>
        <dsp:cNvPr id="0" name=""/>
        <dsp:cNvSpPr/>
      </dsp:nvSpPr>
      <dsp:spPr>
        <a:xfrm>
          <a:off x="0" y="2515602"/>
          <a:ext cx="10515600" cy="8385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Other Approaches Comparison</a:t>
          </a:r>
        </a:p>
      </dsp:txBody>
      <dsp:txXfrm>
        <a:off x="0" y="2515602"/>
        <a:ext cx="10515600" cy="838534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F138CD-E86F-4023-815E-E7433F5ACCC1}">
      <dsp:nvSpPr>
        <dsp:cNvPr id="0" name=""/>
        <dsp:cNvSpPr/>
      </dsp:nvSpPr>
      <dsp:spPr>
        <a:xfrm>
          <a:off x="1212569" y="488589"/>
          <a:ext cx="1300252" cy="130025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9D2E11-B3FD-4340-92D4-5E946E90DED9}">
      <dsp:nvSpPr>
        <dsp:cNvPr id="0" name=""/>
        <dsp:cNvSpPr/>
      </dsp:nvSpPr>
      <dsp:spPr>
        <a:xfrm>
          <a:off x="417971" y="2145546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Benefits of </a:t>
          </a:r>
        </a:p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Proposed Approach</a:t>
          </a:r>
        </a:p>
      </dsp:txBody>
      <dsp:txXfrm>
        <a:off x="417971" y="2145546"/>
        <a:ext cx="2889450" cy="720000"/>
      </dsp:txXfrm>
    </dsp:sp>
    <dsp:sp modelId="{55CC35AB-F19B-414D-B027-C7F079CC5F04}">
      <dsp:nvSpPr>
        <dsp:cNvPr id="0" name=""/>
        <dsp:cNvSpPr/>
      </dsp:nvSpPr>
      <dsp:spPr>
        <a:xfrm>
          <a:off x="4607673" y="488589"/>
          <a:ext cx="1300252" cy="130025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AE0F46-6556-480D-8364-A3CB4BBD3343}">
      <dsp:nvSpPr>
        <dsp:cNvPr id="0" name=""/>
        <dsp:cNvSpPr/>
      </dsp:nvSpPr>
      <dsp:spPr>
        <a:xfrm>
          <a:off x="3813075" y="2145546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Limitations of </a:t>
          </a:r>
        </a:p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Proposed Approach</a:t>
          </a:r>
        </a:p>
      </dsp:txBody>
      <dsp:txXfrm>
        <a:off x="3813075" y="2145546"/>
        <a:ext cx="2889450" cy="720000"/>
      </dsp:txXfrm>
    </dsp:sp>
    <dsp:sp modelId="{AF91185E-8B03-4BFE-9F0F-7794B9D24C27}">
      <dsp:nvSpPr>
        <dsp:cNvPr id="0" name=""/>
        <dsp:cNvSpPr/>
      </dsp:nvSpPr>
      <dsp:spPr>
        <a:xfrm>
          <a:off x="8002777" y="488589"/>
          <a:ext cx="1300252" cy="130025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BA4BC7-D58D-4304-83FE-5C734B9D7B87}">
      <dsp:nvSpPr>
        <dsp:cNvPr id="0" name=""/>
        <dsp:cNvSpPr/>
      </dsp:nvSpPr>
      <dsp:spPr>
        <a:xfrm>
          <a:off x="7208178" y="2145546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Future Works</a:t>
          </a:r>
        </a:p>
      </dsp:txBody>
      <dsp:txXfrm>
        <a:off x="7208178" y="2145546"/>
        <a:ext cx="28894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B58976-D746-46D9-84F2-11D205C7011C}">
      <dsp:nvSpPr>
        <dsp:cNvPr id="0" name=""/>
        <dsp:cNvSpPr/>
      </dsp:nvSpPr>
      <dsp:spPr>
        <a:xfrm>
          <a:off x="0" y="1332"/>
          <a:ext cx="10378440" cy="675207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068A3D-2F4D-4DD2-B222-DFDD2E442EBA}">
      <dsp:nvSpPr>
        <dsp:cNvPr id="0" name=""/>
        <dsp:cNvSpPr/>
      </dsp:nvSpPr>
      <dsp:spPr>
        <a:xfrm>
          <a:off x="204250" y="153254"/>
          <a:ext cx="371364" cy="37136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2ACC37-282A-4D66-9938-FED3C4520DBA}">
      <dsp:nvSpPr>
        <dsp:cNvPr id="0" name=""/>
        <dsp:cNvSpPr/>
      </dsp:nvSpPr>
      <dsp:spPr>
        <a:xfrm>
          <a:off x="779865" y="1332"/>
          <a:ext cx="4670298" cy="6752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460" tIns="71460" rIns="71460" bIns="7146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Related works</a:t>
          </a:r>
        </a:p>
      </dsp:txBody>
      <dsp:txXfrm>
        <a:off x="779865" y="1332"/>
        <a:ext cx="4670298" cy="675207"/>
      </dsp:txXfrm>
    </dsp:sp>
    <dsp:sp modelId="{5A34B9B2-01A2-43BC-8F24-A17671CAC1DF}">
      <dsp:nvSpPr>
        <dsp:cNvPr id="0" name=""/>
        <dsp:cNvSpPr/>
      </dsp:nvSpPr>
      <dsp:spPr>
        <a:xfrm>
          <a:off x="5450163" y="1332"/>
          <a:ext cx="4928276" cy="6752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460" tIns="71460" rIns="71460" bIns="7146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Product checkout problem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Lightweight recognition system</a:t>
          </a:r>
        </a:p>
      </dsp:txBody>
      <dsp:txXfrm>
        <a:off x="5450163" y="1332"/>
        <a:ext cx="4928276" cy="675207"/>
      </dsp:txXfrm>
    </dsp:sp>
    <dsp:sp modelId="{F70693DC-B1E7-42E0-AB1E-285CEA1D9063}">
      <dsp:nvSpPr>
        <dsp:cNvPr id="0" name=""/>
        <dsp:cNvSpPr/>
      </dsp:nvSpPr>
      <dsp:spPr>
        <a:xfrm>
          <a:off x="0" y="845342"/>
          <a:ext cx="10378440" cy="675207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DDBEBD-504D-477D-B2DC-E5FA458EAF3C}">
      <dsp:nvSpPr>
        <dsp:cNvPr id="0" name=""/>
        <dsp:cNvSpPr/>
      </dsp:nvSpPr>
      <dsp:spPr>
        <a:xfrm>
          <a:off x="204250" y="997263"/>
          <a:ext cx="371364" cy="37136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E443E8-0629-4EFB-BBC6-E9C6F4170B17}">
      <dsp:nvSpPr>
        <dsp:cNvPr id="0" name=""/>
        <dsp:cNvSpPr/>
      </dsp:nvSpPr>
      <dsp:spPr>
        <a:xfrm>
          <a:off x="779865" y="845342"/>
          <a:ext cx="4670298" cy="6752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460" tIns="71460" rIns="71460" bIns="7146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Challenges</a:t>
          </a:r>
        </a:p>
      </dsp:txBody>
      <dsp:txXfrm>
        <a:off x="779865" y="845342"/>
        <a:ext cx="4670298" cy="675207"/>
      </dsp:txXfrm>
    </dsp:sp>
    <dsp:sp modelId="{6C45791D-830C-4169-AE48-7E5C78AB0E26}">
      <dsp:nvSpPr>
        <dsp:cNvPr id="0" name=""/>
        <dsp:cNvSpPr/>
      </dsp:nvSpPr>
      <dsp:spPr>
        <a:xfrm>
          <a:off x="5450163" y="845342"/>
          <a:ext cx="4928276" cy="6752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460" tIns="71460" rIns="71460" bIns="7146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Problem essence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Dataset</a:t>
          </a:r>
        </a:p>
      </dsp:txBody>
      <dsp:txXfrm>
        <a:off x="5450163" y="845342"/>
        <a:ext cx="4928276" cy="675207"/>
      </dsp:txXfrm>
    </dsp:sp>
    <dsp:sp modelId="{8D28EFED-3360-4058-9677-DC9891B70C85}">
      <dsp:nvSpPr>
        <dsp:cNvPr id="0" name=""/>
        <dsp:cNvSpPr/>
      </dsp:nvSpPr>
      <dsp:spPr>
        <a:xfrm>
          <a:off x="0" y="1689351"/>
          <a:ext cx="10378440" cy="675207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B90D1E-9D43-4C80-B8D7-BC3416F18E76}">
      <dsp:nvSpPr>
        <dsp:cNvPr id="0" name=""/>
        <dsp:cNvSpPr/>
      </dsp:nvSpPr>
      <dsp:spPr>
        <a:xfrm>
          <a:off x="204250" y="1841273"/>
          <a:ext cx="371364" cy="37136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03903E-7FBA-4ACF-958B-BA76F6F8CFEA}">
      <dsp:nvSpPr>
        <dsp:cNvPr id="0" name=""/>
        <dsp:cNvSpPr/>
      </dsp:nvSpPr>
      <dsp:spPr>
        <a:xfrm>
          <a:off x="779865" y="1689351"/>
          <a:ext cx="4670298" cy="6752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460" tIns="71460" rIns="71460" bIns="7146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Proposed Approach</a:t>
          </a:r>
        </a:p>
      </dsp:txBody>
      <dsp:txXfrm>
        <a:off x="779865" y="1689351"/>
        <a:ext cx="4670298" cy="675207"/>
      </dsp:txXfrm>
    </dsp:sp>
    <dsp:sp modelId="{9ABB7FB0-517B-471A-9C59-3E8D6486BA1E}">
      <dsp:nvSpPr>
        <dsp:cNvPr id="0" name=""/>
        <dsp:cNvSpPr/>
      </dsp:nvSpPr>
      <dsp:spPr>
        <a:xfrm>
          <a:off x="5450163" y="1689351"/>
          <a:ext cx="4928276" cy="6752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460" tIns="71460" rIns="71460" bIns="7146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One-Shot Learning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Data pre-processing</a:t>
          </a:r>
        </a:p>
      </dsp:txBody>
      <dsp:txXfrm>
        <a:off x="5450163" y="1689351"/>
        <a:ext cx="4928276" cy="675207"/>
      </dsp:txXfrm>
    </dsp:sp>
    <dsp:sp modelId="{AE4840D7-B16F-4011-B6D7-7D3F74217825}">
      <dsp:nvSpPr>
        <dsp:cNvPr id="0" name=""/>
        <dsp:cNvSpPr/>
      </dsp:nvSpPr>
      <dsp:spPr>
        <a:xfrm>
          <a:off x="0" y="2533361"/>
          <a:ext cx="10378440" cy="675207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65A985-F5F1-4AF3-98FC-AD4637F1EC62}">
      <dsp:nvSpPr>
        <dsp:cNvPr id="0" name=""/>
        <dsp:cNvSpPr/>
      </dsp:nvSpPr>
      <dsp:spPr>
        <a:xfrm>
          <a:off x="204250" y="2685283"/>
          <a:ext cx="371364" cy="37136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A7465C-B119-483A-99A5-202BD37B2B5F}">
      <dsp:nvSpPr>
        <dsp:cNvPr id="0" name=""/>
        <dsp:cNvSpPr/>
      </dsp:nvSpPr>
      <dsp:spPr>
        <a:xfrm>
          <a:off x="779865" y="2533361"/>
          <a:ext cx="4670298" cy="6752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460" tIns="71460" rIns="71460" bIns="7146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Contributions</a:t>
          </a:r>
        </a:p>
      </dsp:txBody>
      <dsp:txXfrm>
        <a:off x="779865" y="2533361"/>
        <a:ext cx="4670298" cy="675207"/>
      </dsp:txXfrm>
    </dsp:sp>
    <dsp:sp modelId="{CE983CC6-E912-48AF-B590-8381F5D74F31}">
      <dsp:nvSpPr>
        <dsp:cNvPr id="0" name=""/>
        <dsp:cNvSpPr/>
      </dsp:nvSpPr>
      <dsp:spPr>
        <a:xfrm>
          <a:off x="5450163" y="2533361"/>
          <a:ext cx="4928276" cy="6752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460" tIns="71460" rIns="71460" bIns="7146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New problem and solution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Handle inappropriate dataset</a:t>
          </a:r>
        </a:p>
      </dsp:txBody>
      <dsp:txXfrm>
        <a:off x="5450163" y="2533361"/>
        <a:ext cx="4928276" cy="67520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8A37E3-50DE-4FBD-ABCA-79F5758802C2}">
      <dsp:nvSpPr>
        <dsp:cNvPr id="0" name=""/>
        <dsp:cNvSpPr/>
      </dsp:nvSpPr>
      <dsp:spPr>
        <a:xfrm>
          <a:off x="0" y="57076"/>
          <a:ext cx="10515600" cy="5159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Data Pre-processing</a:t>
          </a:r>
        </a:p>
      </dsp:txBody>
      <dsp:txXfrm>
        <a:off x="25188" y="82264"/>
        <a:ext cx="10465224" cy="465594"/>
      </dsp:txXfrm>
    </dsp:sp>
    <dsp:sp modelId="{9A46F5CA-D9F7-46D6-AF01-B149A5DE2807}">
      <dsp:nvSpPr>
        <dsp:cNvPr id="0" name=""/>
        <dsp:cNvSpPr/>
      </dsp:nvSpPr>
      <dsp:spPr>
        <a:xfrm>
          <a:off x="0" y="633526"/>
          <a:ext cx="10515600" cy="5159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Localization</a:t>
          </a:r>
        </a:p>
      </dsp:txBody>
      <dsp:txXfrm>
        <a:off x="25188" y="658714"/>
        <a:ext cx="10465224" cy="465594"/>
      </dsp:txXfrm>
    </dsp:sp>
    <dsp:sp modelId="{D5731CC1-344F-4BA8-BA3C-C5D80405D6D1}">
      <dsp:nvSpPr>
        <dsp:cNvPr id="0" name=""/>
        <dsp:cNvSpPr/>
      </dsp:nvSpPr>
      <dsp:spPr>
        <a:xfrm>
          <a:off x="0" y="1209976"/>
          <a:ext cx="10515600" cy="5159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Image Similarity</a:t>
          </a:r>
        </a:p>
      </dsp:txBody>
      <dsp:txXfrm>
        <a:off x="25188" y="1235164"/>
        <a:ext cx="10465224" cy="465594"/>
      </dsp:txXfrm>
    </dsp:sp>
    <dsp:sp modelId="{8CC925D4-5618-4FEA-B0A6-31F5F507386B}">
      <dsp:nvSpPr>
        <dsp:cNvPr id="0" name=""/>
        <dsp:cNvSpPr/>
      </dsp:nvSpPr>
      <dsp:spPr>
        <a:xfrm>
          <a:off x="0" y="1786426"/>
          <a:ext cx="10515600" cy="5159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Recommender System</a:t>
          </a:r>
        </a:p>
      </dsp:txBody>
      <dsp:txXfrm>
        <a:off x="25188" y="1811614"/>
        <a:ext cx="10465224" cy="465594"/>
      </dsp:txXfrm>
    </dsp:sp>
    <dsp:sp modelId="{EBB48058-D65C-46FF-A648-A25EC14D84C0}">
      <dsp:nvSpPr>
        <dsp:cNvPr id="0" name=""/>
        <dsp:cNvSpPr/>
      </dsp:nvSpPr>
      <dsp:spPr>
        <a:xfrm>
          <a:off x="0" y="2362876"/>
          <a:ext cx="10515600" cy="5159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Overall Process</a:t>
          </a:r>
        </a:p>
      </dsp:txBody>
      <dsp:txXfrm>
        <a:off x="25188" y="2388064"/>
        <a:ext cx="10465224" cy="46559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68B288-B3BC-4166-AF99-DBB8EFC89B27}">
      <dsp:nvSpPr>
        <dsp:cNvPr id="0" name=""/>
        <dsp:cNvSpPr/>
      </dsp:nvSpPr>
      <dsp:spPr>
        <a:xfrm>
          <a:off x="0" y="614842"/>
          <a:ext cx="10515600" cy="294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812292" rIns="816127" bIns="277368" numCol="1" spcCol="1270" anchor="t" anchorCtr="0">
          <a:noAutofit/>
        </a:bodyPr>
        <a:lstStyle/>
        <a:p>
          <a:pPr marL="285750" lvl="1" indent="-285750" algn="l" defTabSz="1733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900" kern="1200"/>
            <a:t>Background removal</a:t>
          </a:r>
        </a:p>
        <a:p>
          <a:pPr marL="285750" lvl="1" indent="-285750" algn="l" defTabSz="1733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900" kern="1200" dirty="0"/>
            <a:t>Image quality</a:t>
          </a:r>
        </a:p>
        <a:p>
          <a:pPr marL="285750" lvl="1" indent="-285750" algn="l" defTabSz="1733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900" kern="1200"/>
            <a:t>Lighting condition</a:t>
          </a:r>
        </a:p>
      </dsp:txBody>
      <dsp:txXfrm>
        <a:off x="0" y="614842"/>
        <a:ext cx="10515600" cy="2948400"/>
      </dsp:txXfrm>
    </dsp:sp>
    <dsp:sp modelId="{F3478C34-6903-47F0-8200-5F064B30A520}">
      <dsp:nvSpPr>
        <dsp:cNvPr id="0" name=""/>
        <dsp:cNvSpPr/>
      </dsp:nvSpPr>
      <dsp:spPr>
        <a:xfrm>
          <a:off x="525780" y="39202"/>
          <a:ext cx="7360920" cy="1151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Data Pre-processing</a:t>
          </a:r>
        </a:p>
      </dsp:txBody>
      <dsp:txXfrm>
        <a:off x="581981" y="95403"/>
        <a:ext cx="7248518" cy="103887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68B288-B3BC-4166-AF99-DBB8EFC89B27}">
      <dsp:nvSpPr>
        <dsp:cNvPr id="0" name=""/>
        <dsp:cNvSpPr/>
      </dsp:nvSpPr>
      <dsp:spPr>
        <a:xfrm>
          <a:off x="0" y="735105"/>
          <a:ext cx="10515600" cy="285547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1020572" rIns="816127" bIns="348488" numCol="1" spcCol="1270" anchor="t" anchorCtr="0">
          <a:noAutofit/>
        </a:bodyPr>
        <a:lstStyle/>
        <a:p>
          <a:pPr marL="285750" lvl="1" indent="-285750" algn="l" defTabSz="2178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900" kern="1200" dirty="0"/>
            <a:t>The popular YOLO</a:t>
          </a:r>
        </a:p>
        <a:p>
          <a:pPr marL="285750" lvl="1" indent="-285750" algn="l" defTabSz="2178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900" kern="1200" dirty="0"/>
            <a:t>Vision Transformer</a:t>
          </a:r>
        </a:p>
      </dsp:txBody>
      <dsp:txXfrm>
        <a:off x="0" y="735105"/>
        <a:ext cx="10515600" cy="2855474"/>
      </dsp:txXfrm>
    </dsp:sp>
    <dsp:sp modelId="{F3478C34-6903-47F0-8200-5F064B30A520}">
      <dsp:nvSpPr>
        <dsp:cNvPr id="0" name=""/>
        <dsp:cNvSpPr/>
      </dsp:nvSpPr>
      <dsp:spPr>
        <a:xfrm>
          <a:off x="525780" y="11865"/>
          <a:ext cx="7360920" cy="1446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 dirty="0"/>
            <a:t>Localization</a:t>
          </a:r>
        </a:p>
      </dsp:txBody>
      <dsp:txXfrm>
        <a:off x="596391" y="82476"/>
        <a:ext cx="7219698" cy="130525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C56D85-07F2-42D4-A757-1CA8EACA704E}">
      <dsp:nvSpPr>
        <dsp:cNvPr id="0" name=""/>
        <dsp:cNvSpPr/>
      </dsp:nvSpPr>
      <dsp:spPr>
        <a:xfrm>
          <a:off x="651" y="773370"/>
          <a:ext cx="2285527" cy="14513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FBAD99-C980-4096-91F0-4661CACA9B8A}">
      <dsp:nvSpPr>
        <dsp:cNvPr id="0" name=""/>
        <dsp:cNvSpPr/>
      </dsp:nvSpPr>
      <dsp:spPr>
        <a:xfrm>
          <a:off x="254598" y="1014620"/>
          <a:ext cx="2285527" cy="145130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YOLOv8</a:t>
          </a:r>
        </a:p>
      </dsp:txBody>
      <dsp:txXfrm>
        <a:off x="297105" y="1057127"/>
        <a:ext cx="2200513" cy="1366295"/>
      </dsp:txXfrm>
    </dsp:sp>
    <dsp:sp modelId="{629A0541-F4C8-4E88-9268-68516C59EB9D}">
      <dsp:nvSpPr>
        <dsp:cNvPr id="0" name=""/>
        <dsp:cNvSpPr/>
      </dsp:nvSpPr>
      <dsp:spPr>
        <a:xfrm>
          <a:off x="2794073" y="773370"/>
          <a:ext cx="2285527" cy="14513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9DBAC9-B633-4B16-8E8E-CC473BFDC87E}">
      <dsp:nvSpPr>
        <dsp:cNvPr id="0" name=""/>
        <dsp:cNvSpPr/>
      </dsp:nvSpPr>
      <dsp:spPr>
        <a:xfrm>
          <a:off x="3048020" y="1014620"/>
          <a:ext cx="2285527" cy="145130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YOLO-NAS</a:t>
          </a:r>
        </a:p>
      </dsp:txBody>
      <dsp:txXfrm>
        <a:off x="3090527" y="1057127"/>
        <a:ext cx="2200513" cy="136629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C56D85-07F2-42D4-A757-1CA8EACA704E}">
      <dsp:nvSpPr>
        <dsp:cNvPr id="0" name=""/>
        <dsp:cNvSpPr/>
      </dsp:nvSpPr>
      <dsp:spPr>
        <a:xfrm>
          <a:off x="651" y="773370"/>
          <a:ext cx="2285527" cy="14513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FBAD99-C980-4096-91F0-4661CACA9B8A}">
      <dsp:nvSpPr>
        <dsp:cNvPr id="0" name=""/>
        <dsp:cNvSpPr/>
      </dsp:nvSpPr>
      <dsp:spPr>
        <a:xfrm>
          <a:off x="254598" y="1014620"/>
          <a:ext cx="2285527" cy="145130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DETRs</a:t>
          </a:r>
        </a:p>
      </dsp:txBody>
      <dsp:txXfrm>
        <a:off x="297105" y="1057127"/>
        <a:ext cx="2200513" cy="1366295"/>
      </dsp:txXfrm>
    </dsp:sp>
    <dsp:sp modelId="{629A0541-F4C8-4E88-9268-68516C59EB9D}">
      <dsp:nvSpPr>
        <dsp:cNvPr id="0" name=""/>
        <dsp:cNvSpPr/>
      </dsp:nvSpPr>
      <dsp:spPr>
        <a:xfrm>
          <a:off x="2794073" y="773370"/>
          <a:ext cx="2285527" cy="14513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9DBAC9-B633-4B16-8E8E-CC473BFDC87E}">
      <dsp:nvSpPr>
        <dsp:cNvPr id="0" name=""/>
        <dsp:cNvSpPr/>
      </dsp:nvSpPr>
      <dsp:spPr>
        <a:xfrm>
          <a:off x="3048020" y="1014620"/>
          <a:ext cx="2285527" cy="145130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RT-DETR</a:t>
          </a:r>
        </a:p>
      </dsp:txBody>
      <dsp:txXfrm>
        <a:off x="3090527" y="1057127"/>
        <a:ext cx="2200513" cy="136629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CBDF1C-0245-451E-89A5-16D38E2C181E}">
      <dsp:nvSpPr>
        <dsp:cNvPr id="0" name=""/>
        <dsp:cNvSpPr/>
      </dsp:nvSpPr>
      <dsp:spPr>
        <a:xfrm>
          <a:off x="3163173" y="486882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1A498D-D9C4-4903-8CAE-0CBDF8CC544C}">
      <dsp:nvSpPr>
        <dsp:cNvPr id="0" name=""/>
        <dsp:cNvSpPr/>
      </dsp:nvSpPr>
      <dsp:spPr>
        <a:xfrm>
          <a:off x="2668173" y="156701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No post-processing</a:t>
          </a:r>
        </a:p>
      </dsp:txBody>
      <dsp:txXfrm>
        <a:off x="2668173" y="1567012"/>
        <a:ext cx="1800000" cy="720000"/>
      </dsp:txXfrm>
    </dsp:sp>
    <dsp:sp modelId="{77AF048B-CE5F-4E01-8716-AEFE163E0DF3}">
      <dsp:nvSpPr>
        <dsp:cNvPr id="0" name=""/>
        <dsp:cNvSpPr/>
      </dsp:nvSpPr>
      <dsp:spPr>
        <a:xfrm>
          <a:off x="5278173" y="486882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6A3CF8-407A-4194-934C-8B6D1C5B044B}">
      <dsp:nvSpPr>
        <dsp:cNvPr id="0" name=""/>
        <dsp:cNvSpPr/>
      </dsp:nvSpPr>
      <dsp:spPr>
        <a:xfrm>
          <a:off x="4783173" y="156701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No hand-craft components</a:t>
          </a:r>
        </a:p>
      </dsp:txBody>
      <dsp:txXfrm>
        <a:off x="4783173" y="1567012"/>
        <a:ext cx="1800000" cy="720000"/>
      </dsp:txXfrm>
    </dsp:sp>
    <dsp:sp modelId="{2D993478-DE90-436E-98F0-FE3555427D48}">
      <dsp:nvSpPr>
        <dsp:cNvPr id="0" name=""/>
        <dsp:cNvSpPr/>
      </dsp:nvSpPr>
      <dsp:spPr>
        <a:xfrm>
          <a:off x="7393173" y="486882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4715F3-E2DC-4B62-8968-E65392566EF0}">
      <dsp:nvSpPr>
        <dsp:cNvPr id="0" name=""/>
        <dsp:cNvSpPr/>
      </dsp:nvSpPr>
      <dsp:spPr>
        <a:xfrm>
          <a:off x="6898173" y="156701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High accuracy</a:t>
          </a:r>
        </a:p>
      </dsp:txBody>
      <dsp:txXfrm>
        <a:off x="6898173" y="1567012"/>
        <a:ext cx="1800000" cy="720000"/>
      </dsp:txXfrm>
    </dsp:sp>
    <dsp:sp modelId="{83D75727-7FCC-4BF7-A301-C9179D765D18}">
      <dsp:nvSpPr>
        <dsp:cNvPr id="0" name=""/>
        <dsp:cNvSpPr/>
      </dsp:nvSpPr>
      <dsp:spPr>
        <a:xfrm>
          <a:off x="9508172" y="486882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0C5B8B-35F3-4EBD-A4A3-7B1D577BB4DA}">
      <dsp:nvSpPr>
        <dsp:cNvPr id="0" name=""/>
        <dsp:cNvSpPr/>
      </dsp:nvSpPr>
      <dsp:spPr>
        <a:xfrm>
          <a:off x="9013173" y="156701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High computational cost</a:t>
          </a:r>
        </a:p>
      </dsp:txBody>
      <dsp:txXfrm>
        <a:off x="9013173" y="1567012"/>
        <a:ext cx="1800000" cy="72000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68B288-B3BC-4166-AF99-DBB8EFC89B27}">
      <dsp:nvSpPr>
        <dsp:cNvPr id="0" name=""/>
        <dsp:cNvSpPr/>
      </dsp:nvSpPr>
      <dsp:spPr>
        <a:xfrm>
          <a:off x="0" y="735105"/>
          <a:ext cx="10515600" cy="285547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1020572" rIns="816127" bIns="348488" numCol="1" spcCol="1270" anchor="t" anchorCtr="0">
          <a:noAutofit/>
        </a:bodyPr>
        <a:lstStyle/>
        <a:p>
          <a:pPr marL="285750" lvl="1" indent="-285750" algn="l" defTabSz="2178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900" kern="1200" dirty="0"/>
            <a:t>Autoencoders</a:t>
          </a:r>
        </a:p>
        <a:p>
          <a:pPr marL="285750" lvl="1" indent="-285750" algn="l" defTabSz="2178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900" kern="1200" dirty="0"/>
            <a:t>Descriptors</a:t>
          </a:r>
        </a:p>
      </dsp:txBody>
      <dsp:txXfrm>
        <a:off x="0" y="735105"/>
        <a:ext cx="10515600" cy="2855474"/>
      </dsp:txXfrm>
    </dsp:sp>
    <dsp:sp modelId="{F3478C34-6903-47F0-8200-5F064B30A520}">
      <dsp:nvSpPr>
        <dsp:cNvPr id="0" name=""/>
        <dsp:cNvSpPr/>
      </dsp:nvSpPr>
      <dsp:spPr>
        <a:xfrm>
          <a:off x="525780" y="11865"/>
          <a:ext cx="7360920" cy="1446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 dirty="0"/>
            <a:t>Image Similarity</a:t>
          </a:r>
        </a:p>
      </dsp:txBody>
      <dsp:txXfrm>
        <a:off x="596391" y="82476"/>
        <a:ext cx="7219698" cy="13052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6825E5-568A-4BFB-A54B-02AD51629F22}" type="datetimeFigureOut">
              <a:rPr lang="vi-VN" smtClean="0"/>
              <a:t>18/01/2024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7445CE-FBFF-44E4-AA02-7197CCC7ED1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688064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445CE-FBFF-44E4-AA02-7197CCC7ED19}" type="slidenum">
              <a:rPr lang="vi-VN" smtClean="0"/>
              <a:t>9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048927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174D0-09CD-A735-965F-DE56E1C3A4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vi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FE2658-1488-C284-237A-DCA0F85B6E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333389-700B-6CC7-0575-516A4DB4D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229BF-1360-454E-A130-B930614EBED8}" type="datetimeFigureOut">
              <a:rPr lang="vi-VN" smtClean="0"/>
              <a:t>18/01/2024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58DE71-067C-E270-030B-8B017ECBE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B367E2-A2EC-5538-CE5D-318A45384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85429-CFC8-46AF-961C-BD13F1332DA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26502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A8856-259B-49E0-6C10-CFD0F8C00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vi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1F0CEB-6E0D-EC96-D135-928180D9E3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19D11C-8B46-F5C2-0B31-3F55554D7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229BF-1360-454E-A130-B930614EBED8}" type="datetimeFigureOut">
              <a:rPr lang="vi-VN" smtClean="0"/>
              <a:t>18/01/2024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858D22-8B3F-6584-1A8E-5596A9F32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880454-85B8-85EF-69DA-EB2859B14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85429-CFC8-46AF-961C-BD13F1332DA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42120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A6619B-F682-1DD7-9C3E-5E48C93DEA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vi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E67BB0-70F0-0DC4-D33A-1D11673F8E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27E8D7-0111-1488-4AEE-6AAA422A5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229BF-1360-454E-A130-B930614EBED8}" type="datetimeFigureOut">
              <a:rPr lang="vi-VN" smtClean="0"/>
              <a:t>18/01/2024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83FC60-E8B4-0FF6-29CE-E0FFCB92A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612C21-16B0-CC33-8394-B8A927CF1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85429-CFC8-46AF-961C-BD13F1332DA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98360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31ADE-6C60-B21A-4C54-091A9E800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AE4A42-2643-8BA5-ACF7-C93391B2E1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49B3C6-373B-41B5-84A5-812A0E825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229BF-1360-454E-A130-B930614EBED8}" type="datetimeFigureOut">
              <a:rPr lang="vi-VN" smtClean="0"/>
              <a:t>18/01/2024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E7F70E-6DD9-032B-5B66-11F3681A5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182679-75E4-C4A1-7C08-9F0F74B60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85429-CFC8-46AF-961C-BD13F1332DA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23598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0E7D5-0B9E-2319-C207-770997FCD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CEEF86-CCAD-AA4C-DF6A-14CC676124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304174-E344-9C1D-DF0F-30C1E9BAE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229BF-1360-454E-A130-B930614EBED8}" type="datetimeFigureOut">
              <a:rPr lang="vi-VN" smtClean="0"/>
              <a:t>18/01/2024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6CB75B-E0A9-4ADB-2C34-5AF27D5FD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6FDD9-F7AE-1126-B6DB-B43E439E1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85429-CFC8-46AF-961C-BD13F1332DA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18508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05644-8D1D-AD77-D9F5-55DFEB42F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73786E-B2E9-AFE5-858E-FF64CC56D5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vi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8052AC-0726-B706-7075-FC552A9FF5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vi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546B3D-0FF9-13E7-93EB-0FDD17AC5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229BF-1360-454E-A130-B930614EBED8}" type="datetimeFigureOut">
              <a:rPr lang="vi-VN" smtClean="0"/>
              <a:t>18/01/2024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F5AC7E-BA90-7CDD-A529-7214D704E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DBDEC1-BC72-0917-CE04-011C7BBCA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85429-CFC8-46AF-961C-BD13F1332DA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45616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3EDDF-31B4-7144-EF4C-64D16B2D1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3652F8-5549-D061-ACE5-076C164131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AF27ED-EFB7-6C2F-FB3E-B47F3D90FF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vi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158F75-A300-0C15-FF61-700C6F90D9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7D26F1-5899-A584-9D51-FD607EFD17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vi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4FD6A6-E072-4511-2234-1401C9764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229BF-1360-454E-A130-B930614EBED8}" type="datetimeFigureOut">
              <a:rPr lang="vi-VN" smtClean="0"/>
              <a:t>18/01/2024</a:t>
            </a:fld>
            <a:endParaRPr lang="vi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FBC181-128A-8CF3-4CB9-6582E5477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41E650-B6D7-78D8-632C-92723B7CB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85429-CFC8-46AF-961C-BD13F1332DA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70725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F9AAE-B944-0735-44FC-BC009A847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vi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BE0E6D-E41F-2BF8-4C30-2D9EF6608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229BF-1360-454E-A130-B930614EBED8}" type="datetimeFigureOut">
              <a:rPr lang="vi-VN" smtClean="0"/>
              <a:t>18/01/2024</a:t>
            </a:fld>
            <a:endParaRPr lang="vi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9C2457-4E23-B964-F2B2-2AEAAC0F6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F49EB9-4361-97C1-BFCD-8F55B4F3F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85429-CFC8-46AF-961C-BD13F1332DA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73134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C6AF8E-05F6-B392-A0FF-4789D537C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229BF-1360-454E-A130-B930614EBED8}" type="datetimeFigureOut">
              <a:rPr lang="vi-VN" smtClean="0"/>
              <a:t>18/01/2024</a:t>
            </a:fld>
            <a:endParaRPr lang="vi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F14A21-6ED5-E2C0-AFE5-6E2DB5EAF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F86451-0739-31CB-5936-428D30F95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85429-CFC8-46AF-961C-BD13F1332DA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03528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4BA90-019E-7D83-9D40-B25AAE43D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C22547-5458-2509-1BE2-96BAEEADC2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vi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128EED-A847-6BAB-C84C-D5B25D3483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12E6F9-7E04-43A4-E608-53F9C5A0E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229BF-1360-454E-A130-B930614EBED8}" type="datetimeFigureOut">
              <a:rPr lang="vi-VN" smtClean="0"/>
              <a:t>18/01/2024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E2412A-B22F-FB2A-A1A4-24A4F6445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0DAD27-D588-1BD2-9CD1-74BAD6451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85429-CFC8-46AF-961C-BD13F1332DA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52921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C4430-7C29-C465-A663-E98AB8F71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vi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EB90AB-E4D1-B587-AC23-FB90EA0DD1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BA5905-4266-3D98-2047-83AE3F6FC1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2095BD-057F-EFD2-2B3C-7EEE79688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229BF-1360-454E-A130-B930614EBED8}" type="datetimeFigureOut">
              <a:rPr lang="vi-VN" smtClean="0"/>
              <a:t>18/01/2024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1F60A7-E0AC-E1C8-548E-A648A7BAC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A43ECD-D874-D482-CAF2-E40C18A9D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85429-CFC8-46AF-961C-BD13F1332DA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85021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6D0655-C9CA-3E21-CBC5-07C0EE500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AC5B50-0715-73DD-B9E9-D738BD5EA2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FB621E-0C23-2B23-89C1-38719D058D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EE229BF-1360-454E-A130-B930614EBED8}" type="datetimeFigureOut">
              <a:rPr lang="vi-VN" smtClean="0"/>
              <a:t>18/01/2024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65CD50-D04D-0BBB-C477-2236A1FDA3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D80FE-03AB-11B2-4DCE-947BC8A1E4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3E85429-CFC8-46AF-961C-BD13F1332DA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67093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3" Type="http://schemas.openxmlformats.org/officeDocument/2006/relationships/diagramLayout" Target="../diagrams/layout6.xml"/><Relationship Id="rId7" Type="http://schemas.openxmlformats.org/officeDocument/2006/relationships/image" Target="../media/image31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3" Type="http://schemas.openxmlformats.org/officeDocument/2006/relationships/diagramLayout" Target="../diagrams/layout7.xml"/><Relationship Id="rId7" Type="http://schemas.openxmlformats.org/officeDocument/2006/relationships/image" Target="../media/image31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svg"/><Relationship Id="rId3" Type="http://schemas.openxmlformats.org/officeDocument/2006/relationships/diagramLayout" Target="../diagrams/layout10.xml"/><Relationship Id="rId7" Type="http://schemas.openxmlformats.org/officeDocument/2006/relationships/image" Target="../media/image45.png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jpeg"/><Relationship Id="rId2" Type="http://schemas.openxmlformats.org/officeDocument/2006/relationships/image" Target="../media/image6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7.jpe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3.png" descr="Image result for university of computer science HCM">
            <a:extLst>
              <a:ext uri="{FF2B5EF4-FFF2-40B4-BE49-F238E27FC236}">
                <a16:creationId xmlns:a16="http://schemas.microsoft.com/office/drawing/2014/main" id="{96B19A66-56EE-F762-7CEC-9A82A3AED0E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289303" y="1156445"/>
            <a:ext cx="3107445" cy="691406"/>
          </a:xfrm>
          <a:prstGeom prst="rect">
            <a:avLst/>
          </a:prstGeom>
        </p:spPr>
      </p:pic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9D43C7-D613-66A1-FEE0-02A07E43C2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9303" y="2365119"/>
            <a:ext cx="8903568" cy="1932064"/>
          </a:xfrm>
        </p:spPr>
        <p:txBody>
          <a:bodyPr anchor="b">
            <a:noAutofit/>
          </a:bodyPr>
          <a:lstStyle/>
          <a:p>
            <a:pPr algn="l"/>
            <a:r>
              <a:rPr lang="en-US" sz="4500" b="1" dirty="0">
                <a:cs typeface="Times New Roman" panose="02020603050405020304" pitchFamily="18" charset="0"/>
              </a:rPr>
              <a:t>PRODUCT LOOKUP AND RECOMMENDATION SYSTEM IN RETAIL INDUSTRY</a:t>
            </a:r>
            <a:endParaRPr lang="vi-VN" sz="4500" b="1" dirty="0"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029330-A5A0-DF74-1FC5-1E4D23956C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9303" y="4814451"/>
            <a:ext cx="6447238" cy="887104"/>
          </a:xfrm>
        </p:spPr>
        <p:txBody>
          <a:bodyPr numCol="2" anchor="t">
            <a:normAutofit/>
          </a:bodyPr>
          <a:lstStyle/>
          <a:p>
            <a:pPr algn="l">
              <a:spcAft>
                <a:spcPts val="800"/>
              </a:spcAft>
            </a:pPr>
            <a:r>
              <a:rPr lang="en-US" sz="1800" dirty="0">
                <a:effectLst/>
                <a:ea typeface="Times New Roman" panose="02020603050405020304" pitchFamily="18" charset="0"/>
              </a:rPr>
              <a:t>SUBMITTED BY: </a:t>
            </a:r>
            <a:endParaRPr lang="vi-VN" sz="1800" dirty="0">
              <a:effectLst/>
              <a:ea typeface="Calibri" panose="020F0502020204030204" pitchFamily="34" charset="0"/>
            </a:endParaRPr>
          </a:p>
          <a:p>
            <a:pPr algn="l">
              <a:spcAft>
                <a:spcPts val="800"/>
              </a:spcAft>
            </a:pPr>
            <a:r>
              <a:rPr lang="en-US" sz="1800" dirty="0">
                <a:effectLst/>
                <a:ea typeface="Times New Roman" panose="02020603050405020304" pitchFamily="18" charset="0"/>
              </a:rPr>
              <a:t>Nguyen Xuan Hai</a:t>
            </a:r>
          </a:p>
          <a:p>
            <a:pPr algn="l">
              <a:spcAft>
                <a:spcPts val="800"/>
              </a:spcAft>
            </a:pPr>
            <a:r>
              <a:rPr lang="en-US" sz="1800" dirty="0">
                <a:effectLst/>
                <a:ea typeface="Times New Roman" panose="02020603050405020304" pitchFamily="18" charset="0"/>
              </a:rPr>
              <a:t>Under the Guidance of  </a:t>
            </a:r>
            <a:endParaRPr lang="vi-VN" sz="1800" dirty="0">
              <a:effectLst/>
              <a:ea typeface="Calibri" panose="020F0502020204030204" pitchFamily="34" charset="0"/>
            </a:endParaRPr>
          </a:p>
          <a:p>
            <a:pPr algn="l">
              <a:spcAft>
                <a:spcPts val="800"/>
              </a:spcAft>
            </a:pPr>
            <a:r>
              <a:rPr lang="en-US" sz="1800" dirty="0">
                <a:effectLst/>
                <a:ea typeface="Times New Roman" panose="02020603050405020304" pitchFamily="18" charset="0"/>
              </a:rPr>
              <a:t>Dr. Tran Anh Tuan</a:t>
            </a:r>
            <a:endParaRPr lang="vi-VN" sz="1800" dirty="0">
              <a:effectLst/>
              <a:ea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77DA5B-0316-4AFD-61B5-D3A5B2F7E5E9}"/>
              </a:ext>
            </a:extLst>
          </p:cNvPr>
          <p:cNvSpPr txBox="1"/>
          <p:nvPr/>
        </p:nvSpPr>
        <p:spPr>
          <a:xfrm>
            <a:off x="645999" y="5895386"/>
            <a:ext cx="6262801" cy="640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400" dirty="0">
                <a:effectLst/>
                <a:ea typeface="Times New Roman" panose="02020603050405020304" pitchFamily="18" charset="0"/>
              </a:rPr>
              <a:t>In partial fulfillment of requirements for the degree of Bachelor of Data Science</a:t>
            </a:r>
            <a:endParaRPr lang="vi-VN" sz="1400" dirty="0">
              <a:effectLst/>
              <a:ea typeface="Calibri" panose="020F0502020204030204" pitchFamily="34" charset="0"/>
            </a:endParaRPr>
          </a:p>
          <a:p>
            <a:endParaRPr lang="vi-VN" sz="1400" dirty="0"/>
          </a:p>
        </p:txBody>
      </p:sp>
    </p:spTree>
    <p:extLst>
      <p:ext uri="{BB962C8B-B14F-4D97-AF65-F5344CB8AC3E}">
        <p14:creationId xmlns:p14="http://schemas.microsoft.com/office/powerpoint/2010/main" val="42081003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A2246-FA06-01EB-5D2E-FCE520A3C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Generative Adversarial Networks </a:t>
            </a:r>
            <a:endParaRPr lang="vi-VN" sz="4000" dirty="0"/>
          </a:p>
        </p:txBody>
      </p:sp>
      <p:pic>
        <p:nvPicPr>
          <p:cNvPr id="4" name="Picture 2" descr="Generative Adversarial Network (GAN) - GeeksforGeeks">
            <a:extLst>
              <a:ext uri="{FF2B5EF4-FFF2-40B4-BE49-F238E27FC236}">
                <a16:creationId xmlns:a16="http://schemas.microsoft.com/office/drawing/2014/main" id="{B171B873-134E-5470-E24C-F8EC001732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2935804"/>
            <a:ext cx="5291666" cy="2976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diagram of a bird&#10;&#10;Description automatically generated">
            <a:extLst>
              <a:ext uri="{FF2B5EF4-FFF2-40B4-BE49-F238E27FC236}">
                <a16:creationId xmlns:a16="http://schemas.microsoft.com/office/drawing/2014/main" id="{6D1D4062-A916-C13F-BB4E-BDB991313B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6865" y="3160700"/>
            <a:ext cx="5291667" cy="25267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E5F8718-4664-25D5-4D1B-C0B432EEB845}"/>
              </a:ext>
            </a:extLst>
          </p:cNvPr>
          <p:cNvSpPr txBox="1"/>
          <p:nvPr/>
        </p:nvSpPr>
        <p:spPr>
          <a:xfrm>
            <a:off x="2118242" y="2492191"/>
            <a:ext cx="234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Usual GANs structure</a:t>
            </a:r>
            <a:endParaRPr lang="vi-V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0BC083-E8DF-F163-71CB-6B937714AEF3}"/>
              </a:ext>
            </a:extLst>
          </p:cNvPr>
          <p:cNvSpPr txBox="1"/>
          <p:nvPr/>
        </p:nvSpPr>
        <p:spPr>
          <a:xfrm>
            <a:off x="8329816" y="2492191"/>
            <a:ext cx="1145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FBC-GAN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5282574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68ADF-2318-0FDD-12C9-240CFB239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Object Segmentation</a:t>
            </a:r>
            <a:endParaRPr lang="vi-VN" sz="4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0D15D2-E1F0-4FFE-48C8-0E51B48195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306707"/>
            <a:ext cx="5822744" cy="499964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BEE10F8-9B2D-6FBF-58A7-6BF097603466}"/>
              </a:ext>
            </a:extLst>
          </p:cNvPr>
          <p:cNvSpPr txBox="1"/>
          <p:nvPr/>
        </p:nvSpPr>
        <p:spPr>
          <a:xfrm>
            <a:off x="8096545" y="6306350"/>
            <a:ext cx="1821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</a:t>
            </a:r>
            <a:r>
              <a:rPr lang="en-US" baseline="30000" dirty="0"/>
              <a:t>2</a:t>
            </a:r>
            <a:r>
              <a:rPr lang="en-US" dirty="0"/>
              <a:t>-Net structure</a:t>
            </a:r>
            <a:endParaRPr lang="vi-VN" dirty="0"/>
          </a:p>
        </p:txBody>
      </p:sp>
      <p:pic>
        <p:nvPicPr>
          <p:cNvPr id="2052" name="Picture 4" descr="Modality specific U-Net variants for biomedical image segmentation: a  survey | Artificial Intelligence Review">
            <a:extLst>
              <a:ext uri="{FF2B5EF4-FFF2-40B4-BE49-F238E27FC236}">
                <a16:creationId xmlns:a16="http://schemas.microsoft.com/office/drawing/2014/main" id="{EC8AD9B8-5F6D-CBFF-24F1-4DDC82DC1C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255" y="1302545"/>
            <a:ext cx="5822745" cy="5003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82527A9-EDDD-069A-A178-27B190773229}"/>
              </a:ext>
            </a:extLst>
          </p:cNvPr>
          <p:cNvSpPr txBox="1"/>
          <p:nvPr/>
        </p:nvSpPr>
        <p:spPr>
          <a:xfrm>
            <a:off x="2314677" y="6306350"/>
            <a:ext cx="1739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U-Net structure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40631576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6BC0A-B9A8-1574-622A-4A4B968BF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Background changing</a:t>
            </a:r>
            <a:endParaRPr lang="vi-VN" sz="4000" dirty="0"/>
          </a:p>
        </p:txBody>
      </p:sp>
      <p:pic>
        <p:nvPicPr>
          <p:cNvPr id="4" name="image8.png">
            <a:extLst>
              <a:ext uri="{FF2B5EF4-FFF2-40B4-BE49-F238E27FC236}">
                <a16:creationId xmlns:a16="http://schemas.microsoft.com/office/drawing/2014/main" id="{19C32382-A29C-B19A-DFC1-9CDE6F706B51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315882" y="1298467"/>
            <a:ext cx="7417995" cy="5559533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98642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Slide Background">
            <a:extLst>
              <a:ext uri="{FF2B5EF4-FFF2-40B4-BE49-F238E27FC236}">
                <a16:creationId xmlns:a16="http://schemas.microsoft.com/office/drawing/2014/main" id="{B11C179D-808F-4D23-BAFC-A14C6DCDA7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08137D4-4D0A-4ED1-BFB8-97D4A83359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81800" y="2058839"/>
            <a:ext cx="5410198" cy="4799162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635000" dist="254000" dir="5460000" sx="90000" sy="90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8059A8FF-81E8-CDBC-F95D-C6EED3E0CE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84809"/>
          </a:xfrm>
          <a:prstGeom prst="rect">
            <a:avLst/>
          </a:prstGeom>
          <a:ln>
            <a:noFill/>
          </a:ln>
          <a:effectLst>
            <a:outerShdw blurRad="254000" dist="127000" dir="5460000" sx="92000" sy="92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DA1D0E05-6E1C-DDE7-D7FA-8D9478985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466995"/>
            <a:ext cx="10453450" cy="1350818"/>
          </a:xfrm>
        </p:spPr>
        <p:txBody>
          <a:bodyPr>
            <a:normAutofit/>
          </a:bodyPr>
          <a:lstStyle/>
          <a:p>
            <a:r>
              <a:rPr lang="en-US" sz="4000" dirty="0"/>
              <a:t>Image quality</a:t>
            </a:r>
            <a:endParaRPr lang="vi-VN" sz="4000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6D0047FB-0CC2-BEB4-BBFA-27E7F3D024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1" y="2951754"/>
            <a:ext cx="5334199" cy="3239300"/>
          </a:xfrm>
        </p:spPr>
        <p:txBody>
          <a:bodyPr anchor="ctr">
            <a:normAutofit/>
          </a:bodyPr>
          <a:lstStyle/>
          <a:p>
            <a:r>
              <a:rPr lang="en-US" sz="2000" dirty="0"/>
              <a:t>Augmentations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Usual augmentations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Blur, Motion Blur, Advance Blur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Mosaic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err="1"/>
              <a:t>Mixup</a:t>
            </a:r>
            <a:endParaRPr lang="en-US" sz="2000" dirty="0"/>
          </a:p>
          <a:p>
            <a:r>
              <a:rPr lang="en-US" sz="2000" dirty="0" err="1"/>
              <a:t>Albumentations</a:t>
            </a:r>
            <a:r>
              <a:rPr lang="en-US" sz="2000" dirty="0"/>
              <a:t> and </a:t>
            </a:r>
            <a:r>
              <a:rPr lang="en-US" sz="2000" dirty="0" err="1"/>
              <a:t>Ultralytics</a:t>
            </a:r>
            <a:endParaRPr lang="en-US" sz="2000" dirty="0"/>
          </a:p>
        </p:txBody>
      </p:sp>
      <p:pic>
        <p:nvPicPr>
          <p:cNvPr id="15" name="Graphic 14" descr="Clipboard Badge with solid fill">
            <a:extLst>
              <a:ext uri="{FF2B5EF4-FFF2-40B4-BE49-F238E27FC236}">
                <a16:creationId xmlns:a16="http://schemas.microsoft.com/office/drawing/2014/main" id="{0DF9488E-1E25-5ABC-829B-25824FEFE5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788682" y="2861065"/>
            <a:ext cx="3420679" cy="3420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592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Slide Background">
            <a:extLst>
              <a:ext uri="{FF2B5EF4-FFF2-40B4-BE49-F238E27FC236}">
                <a16:creationId xmlns:a16="http://schemas.microsoft.com/office/drawing/2014/main" id="{EDEDE52F-A54A-7C45-CFB8-FC7881AC0F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67C5CD5-A1DC-B9FF-FF32-E593FF3C25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81800" y="2058839"/>
            <a:ext cx="5410198" cy="4799162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635000" dist="254000" dir="5460000" sx="90000" sy="90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BD39C2D-29E1-992C-A7C3-B25A066ABB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84809"/>
          </a:xfrm>
          <a:prstGeom prst="rect">
            <a:avLst/>
          </a:prstGeom>
          <a:ln>
            <a:noFill/>
          </a:ln>
          <a:effectLst>
            <a:outerShdw blurRad="254000" dist="127000" dir="5460000" sx="92000" sy="92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4FA9AB0D-0475-CD30-9055-F810DAA94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466995"/>
            <a:ext cx="10453450" cy="1350818"/>
          </a:xfrm>
        </p:spPr>
        <p:txBody>
          <a:bodyPr>
            <a:normAutofit/>
          </a:bodyPr>
          <a:lstStyle/>
          <a:p>
            <a:r>
              <a:rPr lang="en-US" sz="4000" dirty="0"/>
              <a:t>Lighting condition</a:t>
            </a:r>
            <a:endParaRPr lang="vi-VN" sz="4000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7687DF35-55C2-A9AC-A60D-DAF7D3F885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1" y="2951754"/>
            <a:ext cx="5334199" cy="3239300"/>
          </a:xfrm>
        </p:spPr>
        <p:txBody>
          <a:bodyPr anchor="ctr">
            <a:normAutofit/>
          </a:bodyPr>
          <a:lstStyle/>
          <a:p>
            <a:r>
              <a:rPr lang="en-US" sz="2000" dirty="0"/>
              <a:t>Illumination-based augmentation</a:t>
            </a:r>
          </a:p>
          <a:p>
            <a:r>
              <a:rPr lang="en-US" sz="2000" dirty="0"/>
              <a:t>Random Shadows and Highlights augmentation</a:t>
            </a:r>
            <a:endParaRPr lang="vi-VN" sz="2000" dirty="0"/>
          </a:p>
        </p:txBody>
      </p:sp>
      <p:pic>
        <p:nvPicPr>
          <p:cNvPr id="15" name="Graphic 14" descr="Sun">
            <a:extLst>
              <a:ext uri="{FF2B5EF4-FFF2-40B4-BE49-F238E27FC236}">
                <a16:creationId xmlns:a16="http://schemas.microsoft.com/office/drawing/2014/main" id="{8A9D7CCB-8659-67E0-EB20-17214540DF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88682" y="2861065"/>
            <a:ext cx="3420679" cy="3420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4758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938F5-2A94-89B3-93BF-C07EF8324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141711"/>
            <a:ext cx="3261360" cy="347436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Illumination-based augmentation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3193FD5-6A49-7562-EA76-F15D42E15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16.png" descr="A collage of a store&#10;&#10;Description automatically generated">
            <a:extLst>
              <a:ext uri="{FF2B5EF4-FFF2-40B4-BE49-F238E27FC236}">
                <a16:creationId xmlns:a16="http://schemas.microsoft.com/office/drawing/2014/main" id="{E71061B0-F226-5541-C924-685B610BFA6A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/>
          <a:srcRect t="18036" r="31719" b="38577"/>
          <a:stretch/>
        </p:blipFill>
        <p:spPr>
          <a:xfrm>
            <a:off x="4615543" y="1839753"/>
            <a:ext cx="6711317" cy="3198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6619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09F60-BAFE-0F69-4F04-97D7938C3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141711"/>
            <a:ext cx="3234466" cy="347436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Random Shadows and Highlights augmentation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3193FD5-6A49-7562-EA76-F15D42E15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11.png">
            <a:extLst>
              <a:ext uri="{FF2B5EF4-FFF2-40B4-BE49-F238E27FC236}">
                <a16:creationId xmlns:a16="http://schemas.microsoft.com/office/drawing/2014/main" id="{B2F72C74-0D47-F326-C82A-FF4A09E1E7C8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15543" y="922195"/>
            <a:ext cx="6711317" cy="5033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4426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18FB9991-CA53-6264-72FC-5536D9C9AE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C8941D8-14B4-B885-1A28-1613D5E66B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3565AC3-D7F9-C46A-D4B2-BA12A0361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D75AD20-6B93-6529-0D1B-28DBB1AB12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411FA1F-4738-4A4E-11A0-3A3E6BBB15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4EE61B71-1FF2-BD4C-8D1D-96B455E3FF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343E248-6066-C5B5-DE35-3EC2D9275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5020DF68-5BC6-D204-45A5-3D63ED429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481" y="928710"/>
            <a:ext cx="10129519" cy="1325563"/>
          </a:xfrm>
        </p:spPr>
        <p:txBody>
          <a:bodyPr>
            <a:normAutofit/>
          </a:bodyPr>
          <a:lstStyle/>
          <a:p>
            <a:r>
              <a:rPr lang="en-US" sz="4800" dirty="0"/>
              <a:t>3. Methodology</a:t>
            </a:r>
            <a:endParaRPr lang="vi-VN" sz="4800" dirty="0"/>
          </a:p>
        </p:txBody>
      </p:sp>
      <p:graphicFrame>
        <p:nvGraphicFramePr>
          <p:cNvPr id="27" name="Content Placeholder 24">
            <a:extLst>
              <a:ext uri="{FF2B5EF4-FFF2-40B4-BE49-F238E27FC236}">
                <a16:creationId xmlns:a16="http://schemas.microsoft.com/office/drawing/2014/main" id="{135237F9-DBE8-B280-DA48-A4BB01719C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4208821"/>
              </p:ext>
            </p:extLst>
          </p:nvPr>
        </p:nvGraphicFramePr>
        <p:xfrm>
          <a:off x="731525" y="2641600"/>
          <a:ext cx="10515600" cy="36024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035362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Slide Background">
            <a:extLst>
              <a:ext uri="{FF2B5EF4-FFF2-40B4-BE49-F238E27FC236}">
                <a16:creationId xmlns:a16="http://schemas.microsoft.com/office/drawing/2014/main" id="{BF0CDC02-9441-3BF4-480A-589243D39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F3CB566-315A-A9B6-A4C3-C1EE4B1F0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81800" y="2058839"/>
            <a:ext cx="5410198" cy="4799162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635000" dist="254000" dir="5460000" sx="90000" sy="90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8C0E0610-1B64-FDD7-90E9-415906C0E5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84809"/>
          </a:xfrm>
          <a:prstGeom prst="rect">
            <a:avLst/>
          </a:prstGeom>
          <a:ln>
            <a:noFill/>
          </a:ln>
          <a:effectLst>
            <a:outerShdw blurRad="254000" dist="127000" dir="5460000" sx="92000" sy="92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6830FF02-176E-9E16-C064-4417E3A24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466995"/>
            <a:ext cx="10453450" cy="1350818"/>
          </a:xfrm>
        </p:spPr>
        <p:txBody>
          <a:bodyPr>
            <a:normAutofit/>
          </a:bodyPr>
          <a:lstStyle/>
          <a:p>
            <a:r>
              <a:rPr lang="en-US" sz="4000"/>
              <a:t>The popular YOLO</a:t>
            </a:r>
            <a:endParaRPr lang="vi-VN" sz="4000" dirty="0"/>
          </a:p>
        </p:txBody>
      </p:sp>
      <p:graphicFrame>
        <p:nvGraphicFramePr>
          <p:cNvPr id="25" name="Content Placeholder 2">
            <a:extLst>
              <a:ext uri="{FF2B5EF4-FFF2-40B4-BE49-F238E27FC236}">
                <a16:creationId xmlns:a16="http://schemas.microsoft.com/office/drawing/2014/main" id="{1F808B42-C115-906D-B4C0-99CDA4416A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5277052"/>
              </p:ext>
            </p:extLst>
          </p:nvPr>
        </p:nvGraphicFramePr>
        <p:xfrm>
          <a:off x="761801" y="2951754"/>
          <a:ext cx="5334199" cy="3239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3" name="Graphic 22" descr="Images with solid fill">
            <a:extLst>
              <a:ext uri="{FF2B5EF4-FFF2-40B4-BE49-F238E27FC236}">
                <a16:creationId xmlns:a16="http://schemas.microsoft.com/office/drawing/2014/main" id="{82BB20D4-DB28-3FC4-69B8-2D150FC9CBB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7788682" y="2861065"/>
            <a:ext cx="3420679" cy="3420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3737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625FC-A524-0E02-442D-D22E48EA5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YOLOv8</a:t>
            </a:r>
            <a:endParaRPr lang="vi-V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DC12D-3B43-83CC-82DE-21EF942F0F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CSPLayer                 C2f module</a:t>
            </a:r>
          </a:p>
          <a:p>
            <a:r>
              <a:rPr lang="en-US"/>
              <a:t>Anchor-free detection</a:t>
            </a:r>
            <a:endParaRPr lang="vi-VN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FCB825D-C07C-CAB1-04BA-A848B15F06DD}"/>
              </a:ext>
            </a:extLst>
          </p:cNvPr>
          <p:cNvCxnSpPr/>
          <p:nvPr/>
        </p:nvCxnSpPr>
        <p:spPr>
          <a:xfrm>
            <a:off x="2770093" y="2061882"/>
            <a:ext cx="995082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6" name="Picture 5" descr="A diagram of a computer flow&#10;&#10;Description automatically generated">
            <a:extLst>
              <a:ext uri="{FF2B5EF4-FFF2-40B4-BE49-F238E27FC236}">
                <a16:creationId xmlns:a16="http://schemas.microsoft.com/office/drawing/2014/main" id="{E4051571-3481-84CE-628F-05D14C71D3F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359" b="33770"/>
          <a:stretch/>
        </p:blipFill>
        <p:spPr bwMode="auto">
          <a:xfrm>
            <a:off x="6096000" y="1203549"/>
            <a:ext cx="5741670" cy="559548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980038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A4026A73-1F7F-49F2-B319-8CA3B3D53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Right Triangle 33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6D66EC-D670-B0C0-FE2A-C2FAED1CA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900" y="1188637"/>
            <a:ext cx="3141430" cy="4480726"/>
          </a:xfrm>
        </p:spPr>
        <p:txBody>
          <a:bodyPr>
            <a:normAutofit/>
          </a:bodyPr>
          <a:lstStyle/>
          <a:p>
            <a:pPr algn="r"/>
            <a:r>
              <a:rPr lang="en-US" sz="6600" dirty="0">
                <a:cs typeface="Times New Roman" panose="02020603050405020304" pitchFamily="18" charset="0"/>
              </a:rPr>
              <a:t>Outline</a:t>
            </a:r>
            <a:endParaRPr lang="vi-VN" sz="6600" dirty="0">
              <a:cs typeface="Times New Roman" panose="02020603050405020304" pitchFamily="18" charset="0"/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B973C1-35E5-C149-0F3A-3D57B93B4E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8928" y="1338729"/>
            <a:ext cx="4795584" cy="4180542"/>
          </a:xfrm>
        </p:spPr>
        <p:txBody>
          <a:bodyPr anchor="ctr">
            <a:normAutofit/>
          </a:bodyPr>
          <a:lstStyle/>
          <a:p>
            <a:r>
              <a:rPr lang="en-US" sz="2400" dirty="0">
                <a:cs typeface="Times New Roman" panose="02020603050405020304" pitchFamily="18" charset="0"/>
              </a:rPr>
              <a:t>Abstract</a:t>
            </a:r>
          </a:p>
          <a:p>
            <a:pPr marL="514350" indent="-514350">
              <a:buAutoNum type="arabicPeriod"/>
            </a:pPr>
            <a:r>
              <a:rPr lang="en-US" sz="2400" dirty="0">
                <a:cs typeface="Times New Roman" panose="02020603050405020304" pitchFamily="18" charset="0"/>
              </a:rPr>
              <a:t>Introduction</a:t>
            </a:r>
          </a:p>
          <a:p>
            <a:pPr marL="514350" indent="-514350">
              <a:buAutoNum type="arabicPeriod"/>
            </a:pPr>
            <a:r>
              <a:rPr lang="en-US" sz="2400" dirty="0">
                <a:cs typeface="Times New Roman" panose="02020603050405020304" pitchFamily="18" charset="0"/>
              </a:rPr>
              <a:t>Literature Review</a:t>
            </a:r>
          </a:p>
          <a:p>
            <a:pPr marL="514350" indent="-514350">
              <a:buAutoNum type="arabicPeriod"/>
            </a:pPr>
            <a:r>
              <a:rPr lang="en-US" sz="2400" dirty="0">
                <a:cs typeface="Times New Roman" panose="02020603050405020304" pitchFamily="18" charset="0"/>
              </a:rPr>
              <a:t>Methodology</a:t>
            </a:r>
          </a:p>
          <a:p>
            <a:pPr marL="514350" indent="-514350">
              <a:buAutoNum type="arabicPeriod"/>
            </a:pPr>
            <a:r>
              <a:rPr lang="en-US" sz="2400" dirty="0">
                <a:cs typeface="Times New Roman" panose="02020603050405020304" pitchFamily="18" charset="0"/>
              </a:rPr>
              <a:t>Experimental Result</a:t>
            </a:r>
          </a:p>
          <a:p>
            <a:pPr marL="514350" indent="-514350">
              <a:buAutoNum type="arabicPeriod"/>
            </a:pPr>
            <a:r>
              <a:rPr lang="en-US" sz="2400" dirty="0">
                <a:cs typeface="Times New Roman" panose="02020603050405020304" pitchFamily="18" charset="0"/>
              </a:rPr>
              <a:t>Discussion</a:t>
            </a:r>
          </a:p>
          <a:p>
            <a:r>
              <a:rPr lang="en-US" sz="2400" dirty="0">
                <a:cs typeface="Times New Roman" panose="02020603050405020304" pitchFamily="18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6085298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287B7-9B72-9DDF-C86C-77843181D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YOLO-NAS</a:t>
            </a:r>
            <a:endParaRPr lang="vi-V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6D6C71-F976-3CD4-D4C8-1410C5495B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AutoNAC - </a:t>
            </a:r>
            <a:r>
              <a:rPr lang="en-US">
                <a:effectLst/>
                <a:ea typeface="Calibri" panose="020F0502020204030204" pitchFamily="34" charset="0"/>
              </a:rPr>
              <a:t>Neural Architecture Search system</a:t>
            </a:r>
          </a:p>
          <a:p>
            <a:r>
              <a:rPr lang="en-US"/>
              <a:t>Combine reparameterization and 8-bit quantization</a:t>
            </a:r>
          </a:p>
          <a:p>
            <a:r>
              <a:rPr lang="en-US"/>
              <a:t>Hybrid quantization</a:t>
            </a:r>
            <a:endParaRPr lang="vi-V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DEFC11-E88B-61E2-8AF3-E3E1C29A52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194051"/>
            <a:ext cx="5739093" cy="35470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286532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Slide Background">
            <a:extLst>
              <a:ext uri="{FF2B5EF4-FFF2-40B4-BE49-F238E27FC236}">
                <a16:creationId xmlns:a16="http://schemas.microsoft.com/office/drawing/2014/main" id="{4F9346D9-C2B6-94F4-B8E2-2AE426DFA3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326D222-423F-6271-FA8F-0B9874079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81800" y="2058839"/>
            <a:ext cx="5410198" cy="4799162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635000" dist="254000" dir="5460000" sx="90000" sy="90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9EF6C2B-9E90-B1BB-D7FE-93472C48E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84809"/>
          </a:xfrm>
          <a:prstGeom prst="rect">
            <a:avLst/>
          </a:prstGeom>
          <a:ln>
            <a:noFill/>
          </a:ln>
          <a:effectLst>
            <a:outerShdw blurRad="254000" dist="127000" dir="5460000" sx="92000" sy="92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F0265935-5858-598B-F48B-923C132AF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466995"/>
            <a:ext cx="10453450" cy="1350818"/>
          </a:xfrm>
        </p:spPr>
        <p:txBody>
          <a:bodyPr>
            <a:normAutofit/>
          </a:bodyPr>
          <a:lstStyle/>
          <a:p>
            <a:r>
              <a:rPr lang="en-US" sz="4000" dirty="0"/>
              <a:t>Vision Transformer (</a:t>
            </a:r>
            <a:r>
              <a:rPr lang="en-US" sz="4000" dirty="0" err="1"/>
              <a:t>ViT</a:t>
            </a:r>
            <a:r>
              <a:rPr lang="en-US" sz="4000" dirty="0"/>
              <a:t>)</a:t>
            </a:r>
            <a:endParaRPr lang="vi-VN" sz="4000" dirty="0"/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02A992C0-5CE7-D01A-252F-DBEA4F656D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5706192"/>
              </p:ext>
            </p:extLst>
          </p:nvPr>
        </p:nvGraphicFramePr>
        <p:xfrm>
          <a:off x="761801" y="2951754"/>
          <a:ext cx="5334199" cy="3239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5" name="Graphic 14" descr="Images with solid fill">
            <a:extLst>
              <a:ext uri="{FF2B5EF4-FFF2-40B4-BE49-F238E27FC236}">
                <a16:creationId xmlns:a16="http://schemas.microsoft.com/office/drawing/2014/main" id="{4CB7DC39-154C-DBA7-5F0B-2CE77E0BA22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7788682" y="2861065"/>
            <a:ext cx="3420679" cy="3420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8831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7775D-8175-FECC-0020-99B24DA6E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DERTs</a:t>
            </a:r>
            <a:endParaRPr lang="vi-VN" sz="4000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E8BCB24-5924-4780-2553-F6781F520F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0812857"/>
              </p:ext>
            </p:extLst>
          </p:nvPr>
        </p:nvGraphicFramePr>
        <p:xfrm>
          <a:off x="-644673" y="2042052"/>
          <a:ext cx="13481346" cy="27738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855724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B4A2C-2916-286E-B231-94D6E0BF1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What makes RT-DETR special?</a:t>
            </a:r>
            <a:endParaRPr lang="vi-VN" sz="40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97ABE31-995F-AFF1-EED4-836E0DD4CA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43"/>
          <a:stretch/>
        </p:blipFill>
        <p:spPr bwMode="auto">
          <a:xfrm>
            <a:off x="2324541" y="1371600"/>
            <a:ext cx="7542918" cy="534926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8874769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7C64490A-70B6-E113-EEFB-EFAF1B3196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9F68178-7F7D-58CF-98C0-EBF9451AD4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0C4B41A9-894C-0B0F-7FEC-F4588C6CCF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9CCF4C3-061D-0233-9735-171CE561AC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5CED8A41-8143-9F73-4870-9723E5540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15748180-1D26-E46F-17CC-85D9A5B10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01F9B22-53C0-C210-F401-DB47E44284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itle 1">
            <a:extLst>
              <a:ext uri="{FF2B5EF4-FFF2-40B4-BE49-F238E27FC236}">
                <a16:creationId xmlns:a16="http://schemas.microsoft.com/office/drawing/2014/main" id="{DC73A70D-ED34-7DF8-FCCF-16B5D275A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481" y="928710"/>
            <a:ext cx="10129519" cy="1325563"/>
          </a:xfrm>
        </p:spPr>
        <p:txBody>
          <a:bodyPr>
            <a:normAutofit/>
          </a:bodyPr>
          <a:lstStyle/>
          <a:p>
            <a:r>
              <a:rPr lang="en-US" sz="4800" dirty="0"/>
              <a:t>3. Methodology</a:t>
            </a:r>
            <a:endParaRPr lang="vi-VN" sz="4800" dirty="0"/>
          </a:p>
        </p:txBody>
      </p:sp>
      <p:graphicFrame>
        <p:nvGraphicFramePr>
          <p:cNvPr id="31" name="Content Placeholder 24">
            <a:extLst>
              <a:ext uri="{FF2B5EF4-FFF2-40B4-BE49-F238E27FC236}">
                <a16:creationId xmlns:a16="http://schemas.microsoft.com/office/drawing/2014/main" id="{EB0155B5-B9F2-793C-630B-7E1DEBFEB5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6944028"/>
              </p:ext>
            </p:extLst>
          </p:nvPr>
        </p:nvGraphicFramePr>
        <p:xfrm>
          <a:off x="731525" y="2641600"/>
          <a:ext cx="10515600" cy="36024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936720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Slide Background">
            <a:extLst>
              <a:ext uri="{FF2B5EF4-FFF2-40B4-BE49-F238E27FC236}">
                <a16:creationId xmlns:a16="http://schemas.microsoft.com/office/drawing/2014/main" id="{933B3D86-76B5-3E1A-E64D-6A79C338C0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01790093-2E77-463B-A13E-6E933295F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84809"/>
          </a:xfrm>
          <a:prstGeom prst="rect">
            <a:avLst/>
          </a:prstGeom>
          <a:ln>
            <a:noFill/>
          </a:ln>
          <a:effectLst>
            <a:outerShdw blurRad="254000" dist="127000" dir="5460000" sx="92000" sy="92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402A417D-8171-CEB8-3829-5DD77D54D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466995"/>
            <a:ext cx="10453450" cy="1350818"/>
          </a:xfrm>
        </p:spPr>
        <p:txBody>
          <a:bodyPr>
            <a:normAutofit/>
          </a:bodyPr>
          <a:lstStyle/>
          <a:p>
            <a:r>
              <a:rPr lang="en-US" sz="4000" dirty="0"/>
              <a:t>Autoencoders</a:t>
            </a:r>
            <a:endParaRPr lang="vi-VN" sz="4000" dirty="0"/>
          </a:p>
        </p:txBody>
      </p:sp>
      <p:pic>
        <p:nvPicPr>
          <p:cNvPr id="4110" name="Picture 14" descr="PDF] A Better Autoencoder for Image: Convolutional Autoencoder | Semantic  Scholar">
            <a:extLst>
              <a:ext uri="{FF2B5EF4-FFF2-40B4-BE49-F238E27FC236}">
                <a16:creationId xmlns:a16="http://schemas.microsoft.com/office/drawing/2014/main" id="{A16BDEA7-6682-A321-823A-ADAAC49E01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5318" y="3001802"/>
            <a:ext cx="8346415" cy="3139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53773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Slide Background">
            <a:extLst>
              <a:ext uri="{FF2B5EF4-FFF2-40B4-BE49-F238E27FC236}">
                <a16:creationId xmlns:a16="http://schemas.microsoft.com/office/drawing/2014/main" id="{4DE42B38-CD69-3999-4289-5D3399401A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61B1445-2692-9C9B-88C4-8BD4F8DED4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81800" y="2058839"/>
            <a:ext cx="5410198" cy="4799162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635000" dist="254000" dir="5460000" sx="90000" sy="90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895E3346-8791-6D43-461E-B761969ADB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84809"/>
          </a:xfrm>
          <a:prstGeom prst="rect">
            <a:avLst/>
          </a:prstGeom>
          <a:ln>
            <a:noFill/>
          </a:ln>
          <a:effectLst>
            <a:outerShdw blurRad="254000" dist="127000" dir="5460000" sx="92000" sy="92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CB95648-1F02-248A-C969-7D0D3CA6D07A}"/>
              </a:ext>
            </a:extLst>
          </p:cNvPr>
          <p:cNvSpPr txBox="1">
            <a:spLocks/>
          </p:cNvSpPr>
          <p:nvPr/>
        </p:nvSpPr>
        <p:spPr>
          <a:xfrm>
            <a:off x="761801" y="466995"/>
            <a:ext cx="10453450" cy="13508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Descriptors</a:t>
            </a:r>
            <a:endParaRPr lang="vi-VN" sz="4000" dirty="0"/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201E3880-08BB-A4DB-BDCC-D80E42919D4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13475949"/>
              </p:ext>
            </p:extLst>
          </p:nvPr>
        </p:nvGraphicFramePr>
        <p:xfrm>
          <a:off x="761801" y="2951754"/>
          <a:ext cx="5334199" cy="3239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" name="Graphic 8" descr="Compass with solid fill">
            <a:extLst>
              <a:ext uri="{FF2B5EF4-FFF2-40B4-BE49-F238E27FC236}">
                <a16:creationId xmlns:a16="http://schemas.microsoft.com/office/drawing/2014/main" id="{8380D86E-EE23-2179-D570-B7E079458BA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7788682" y="2861065"/>
            <a:ext cx="3420679" cy="3420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4822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2AAC2-619D-FE5C-55FA-7E278B692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Scale-Invariance Feature Transform (SIFT)</a:t>
            </a:r>
            <a:endParaRPr lang="vi-V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2FC92A-B54E-E055-398F-AAA8190421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Keypoint</a:t>
            </a:r>
            <a:r>
              <a:rPr lang="en-US" dirty="0"/>
              <a:t> localization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Blob detection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Scale Space architecture</a:t>
            </a:r>
          </a:p>
          <a:p>
            <a:r>
              <a:rPr lang="en-US" dirty="0" err="1"/>
              <a:t>Keypoint</a:t>
            </a:r>
            <a:r>
              <a:rPr lang="en-US" dirty="0"/>
              <a:t> orientation</a:t>
            </a:r>
          </a:p>
          <a:p>
            <a:r>
              <a:rPr lang="en-US" dirty="0" err="1"/>
              <a:t>Keypoint</a:t>
            </a:r>
            <a:r>
              <a:rPr lang="en-US" dirty="0"/>
              <a:t> descriptor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6906136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930E3-DEB1-DDE8-3912-37BD9D0AC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SIFT</a:t>
            </a:r>
            <a:endParaRPr lang="vi-V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3315B-E9CB-7E97-C1A4-A4F2967B38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44469"/>
          </a:xfrm>
        </p:spPr>
        <p:txBody>
          <a:bodyPr/>
          <a:lstStyle/>
          <a:p>
            <a:r>
              <a:rPr lang="en-US" dirty="0" err="1"/>
              <a:t>Keypoint</a:t>
            </a:r>
            <a:r>
              <a:rPr lang="en-US" dirty="0"/>
              <a:t> localization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Blob detection</a:t>
            </a:r>
          </a:p>
          <a:p>
            <a:endParaRPr lang="vi-V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004EB85-25B0-EC17-9D6B-3BA8D39569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2218" y="1794107"/>
            <a:ext cx="2924175" cy="132397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5FA8E709-4E5C-3A4E-1C87-1D39FB4631DE}"/>
              </a:ext>
            </a:extLst>
          </p:cNvPr>
          <p:cNvSpPr/>
          <p:nvPr/>
        </p:nvSpPr>
        <p:spPr>
          <a:xfrm>
            <a:off x="8015045" y="1715611"/>
            <a:ext cx="5334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4053FB5-0428-9762-42A4-CE2964FB386F}"/>
              </a:ext>
            </a:extLst>
          </p:cNvPr>
          <p:cNvSpPr/>
          <p:nvPr/>
        </p:nvSpPr>
        <p:spPr>
          <a:xfrm>
            <a:off x="10521408" y="1690688"/>
            <a:ext cx="5334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BB506C2-85B4-068B-AA7C-77F8A1BDA403}"/>
              </a:ext>
            </a:extLst>
          </p:cNvPr>
          <p:cNvGrpSpPr/>
          <p:nvPr/>
        </p:nvGrpSpPr>
        <p:grpSpPr>
          <a:xfrm>
            <a:off x="838200" y="2628251"/>
            <a:ext cx="5850200" cy="3864624"/>
            <a:chOff x="459160" y="2770094"/>
            <a:chExt cx="4969389" cy="3282763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10DD66B6-401E-2C21-ED4E-1ED24DEF552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11059"/>
            <a:stretch/>
          </p:blipFill>
          <p:spPr>
            <a:xfrm>
              <a:off x="838201" y="2770094"/>
              <a:ext cx="4590348" cy="1047750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CA802D0D-DAFB-FF21-F62B-BA3EDEB4D5B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23253"/>
            <a:stretch/>
          </p:blipFill>
          <p:spPr>
            <a:xfrm>
              <a:off x="838200" y="3863788"/>
              <a:ext cx="4583485" cy="1047750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F932CE63-B58F-64E1-4610-0C267C34E11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4348"/>
            <a:stretch/>
          </p:blipFill>
          <p:spPr>
            <a:xfrm>
              <a:off x="459160" y="5005107"/>
              <a:ext cx="4962525" cy="10477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18304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5955B62-E524-15BB-900C-57A05A5403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535"/>
          <a:stretch/>
        </p:blipFill>
        <p:spPr>
          <a:xfrm>
            <a:off x="808084" y="3739919"/>
            <a:ext cx="10575832" cy="254374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2176317-534D-701D-AFED-669220B8CB68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/>
              <a:t>SIFT</a:t>
            </a:r>
            <a:endParaRPr lang="vi-VN" sz="40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28DC8B8-F056-5F38-3A51-5D381D32D1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44469"/>
          </a:xfrm>
        </p:spPr>
        <p:txBody>
          <a:bodyPr/>
          <a:lstStyle/>
          <a:p>
            <a:r>
              <a:rPr lang="en-US" dirty="0" err="1"/>
              <a:t>Keypoint</a:t>
            </a:r>
            <a:r>
              <a:rPr lang="en-US" dirty="0"/>
              <a:t> localization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Blob detection</a:t>
            </a:r>
          </a:p>
          <a:p>
            <a:endParaRPr lang="vi-VN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3AE7259-28B9-04E1-C98A-96F245F8CF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9830" y="1690688"/>
            <a:ext cx="3028950" cy="1524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9D00CDC2-0C50-1798-FC8E-240AB5E306C4}"/>
              </a:ext>
            </a:extLst>
          </p:cNvPr>
          <p:cNvSpPr/>
          <p:nvPr/>
        </p:nvSpPr>
        <p:spPr>
          <a:xfrm>
            <a:off x="8059829" y="1636042"/>
            <a:ext cx="61363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D59E751-F3CB-25D0-9FA8-F9B663D75A93}"/>
              </a:ext>
            </a:extLst>
          </p:cNvPr>
          <p:cNvSpPr/>
          <p:nvPr/>
        </p:nvSpPr>
        <p:spPr>
          <a:xfrm>
            <a:off x="10443827" y="1608185"/>
            <a:ext cx="644953" cy="609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41401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5E37BB-7AB6-9959-8B1D-C242B7CFA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en-US" sz="4000" dirty="0">
                <a:cs typeface="Times New Roman" panose="02020603050405020304" pitchFamily="18" charset="0"/>
              </a:rPr>
              <a:t>Abstract</a:t>
            </a:r>
            <a:endParaRPr lang="vi-VN" sz="4000" dirty="0">
              <a:cs typeface="Times New Roman" panose="02020603050405020304" pitchFamily="18" charset="0"/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18418B-7F2E-90D8-F850-B9A53C733D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anchor="ctr">
            <a:normAutofit/>
          </a:bodyPr>
          <a:lstStyle/>
          <a:p>
            <a:r>
              <a:rPr lang="en-US" sz="2000" dirty="0">
                <a:cs typeface="Times New Roman" panose="02020603050405020304" pitchFamily="18" charset="0"/>
              </a:rPr>
              <a:t>Solution to: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>
                <a:cs typeface="Times New Roman" panose="02020603050405020304" pitchFamily="18" charset="0"/>
              </a:rPr>
              <a:t> Enhance shopping experience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>
                <a:cs typeface="Times New Roman" panose="02020603050405020304" pitchFamily="18" charset="0"/>
              </a:rPr>
              <a:t> Increase sales</a:t>
            </a:r>
          </a:p>
          <a:p>
            <a:r>
              <a:rPr lang="en-US" sz="2000" dirty="0">
                <a:cs typeface="Times New Roman" panose="02020603050405020304" pitchFamily="18" charset="0"/>
              </a:rPr>
              <a:t>A convenient system</a:t>
            </a:r>
          </a:p>
          <a:p>
            <a:r>
              <a:rPr lang="en-US" sz="2000" dirty="0">
                <a:cs typeface="Times New Roman" panose="02020603050405020304" pitchFamily="18" charset="0"/>
              </a:rPr>
              <a:t>Fine-Grained Recognition</a:t>
            </a:r>
          </a:p>
          <a:p>
            <a:r>
              <a:rPr lang="en-US" sz="2000" dirty="0">
                <a:cs typeface="Times New Roman" panose="02020603050405020304" pitchFamily="18" charset="0"/>
              </a:rPr>
              <a:t>Experiments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bstract blurred background of department store">
            <a:extLst>
              <a:ext uri="{FF2B5EF4-FFF2-40B4-BE49-F238E27FC236}">
                <a16:creationId xmlns:a16="http://schemas.microsoft.com/office/drawing/2014/main" id="{2C4ABC4A-C428-909E-47A6-EA03A27F4A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723" r="20420" b="1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9326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ED7973F-AE3A-32BE-7B9C-DD5A3F52CAA0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/>
              <a:t>SIFT</a:t>
            </a:r>
            <a:endParaRPr lang="vi-VN" sz="40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B4C73AB-149D-B4EA-5BA0-FA4C86C7E0F6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9444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Keypoint</a:t>
            </a:r>
            <a:r>
              <a:rPr lang="en-US" dirty="0"/>
              <a:t> localization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Blob detection</a:t>
            </a:r>
          </a:p>
          <a:p>
            <a:endParaRPr lang="vi-V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045C5AE-9CA0-2C49-C3DB-63AE07DB23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19" t="3593" r="1884" b="4121"/>
          <a:stretch/>
        </p:blipFill>
        <p:spPr>
          <a:xfrm>
            <a:off x="547284" y="3310972"/>
            <a:ext cx="3308319" cy="215921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55A27F1-734E-C502-A9C8-1D6E6ABC67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6535" y="3322320"/>
            <a:ext cx="3308320" cy="214786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2B0B9B1-060D-6BC4-BB3A-682D5F4669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5788" y="3322320"/>
            <a:ext cx="3438928" cy="2147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1790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468A410-A996-730A-D9C8-F77E52857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SIFT</a:t>
            </a:r>
            <a:endParaRPr lang="vi-VN" sz="40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634C613-680F-CCE9-3ECA-B3FD141E72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44469"/>
          </a:xfrm>
        </p:spPr>
        <p:txBody>
          <a:bodyPr/>
          <a:lstStyle/>
          <a:p>
            <a:r>
              <a:rPr lang="en-US" dirty="0" err="1"/>
              <a:t>Keypoint</a:t>
            </a:r>
            <a:r>
              <a:rPr lang="en-US" dirty="0"/>
              <a:t> localization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Scale Space architecture</a:t>
            </a:r>
          </a:p>
          <a:p>
            <a:endParaRPr lang="vi-V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8FCD638-AEC5-E38B-F04C-3961F7A44A55}"/>
              </a:ext>
            </a:extLst>
          </p:cNvPr>
          <p:cNvSpPr/>
          <p:nvPr/>
        </p:nvSpPr>
        <p:spPr>
          <a:xfrm>
            <a:off x="8015045" y="1715611"/>
            <a:ext cx="5334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7C73E56-C310-64CF-23BF-EDA8D4E0EAB5}"/>
              </a:ext>
            </a:extLst>
          </p:cNvPr>
          <p:cNvSpPr/>
          <p:nvPr/>
        </p:nvSpPr>
        <p:spPr>
          <a:xfrm>
            <a:off x="10521408" y="1690688"/>
            <a:ext cx="5334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654818A-01BF-FD8C-15BB-87F76660381D}"/>
              </a:ext>
            </a:extLst>
          </p:cNvPr>
          <p:cNvGrpSpPr/>
          <p:nvPr/>
        </p:nvGrpSpPr>
        <p:grpSpPr>
          <a:xfrm>
            <a:off x="-801912" y="4431194"/>
            <a:ext cx="6897912" cy="797798"/>
            <a:chOff x="-558072" y="4246528"/>
            <a:chExt cx="6897912" cy="79779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A8EAA3DE-2CD3-C574-86F4-3A507BAC1253}"/>
                    </a:ext>
                  </a:extLst>
                </p:cNvPr>
                <p:cNvSpPr txBox="1"/>
                <p:nvPr/>
              </p:nvSpPr>
              <p:spPr>
                <a:xfrm>
                  <a:off x="-558072" y="4246528"/>
                  <a:ext cx="609600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vi-VN" i="1" smtClean="0">
                            <a:latin typeface="Cambria Math" panose="02040503050406030204" pitchFamily="18" charset="0"/>
                          </a:rPr>
                          <m:t>𝐷𝑜𝐺</m:t>
                        </m:r>
                        <m:r>
                          <a:rPr lang="vi-VN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vi-VN" i="1">
                            <a:latin typeface="Cambria Math" panose="02040503050406030204" pitchFamily="18" charset="0"/>
                          </a:rPr>
                          <m:t>𝐺</m:t>
                        </m:r>
                        <m:d>
                          <m:dPr>
                            <m:ctrlPr>
                              <a:rPr lang="vi-VN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vi-V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d>
                        <m:r>
                          <a:rPr lang="vi-V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vi-VN" i="1">
                            <a:latin typeface="Cambria Math" panose="02040503050406030204" pitchFamily="18" charset="0"/>
                          </a:rPr>
                          <m:t>𝐺</m:t>
                        </m:r>
                        <m:d>
                          <m:dPr>
                            <m:ctrlPr>
                              <a:rPr lang="vi-VN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vi-V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d>
                        <m:r>
                          <a:rPr lang="vi-V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vi-V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≈</m:t>
                        </m:r>
                        <m:r>
                          <a:rPr lang="vi-V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𝐿𝑜𝐺</m:t>
                        </m:r>
                      </m:oMath>
                    </m:oMathPara>
                  </a14:m>
                  <a:endParaRPr lang="vi-VN" i="1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A8EAA3DE-2CD3-C574-86F4-3A507BAC12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558072" y="4246528"/>
                  <a:ext cx="6096000" cy="369332"/>
                </a:xfrm>
                <a:prstGeom prst="rect">
                  <a:avLst/>
                </a:prstGeom>
                <a:blipFill>
                  <a:blip r:embed="rId2"/>
                  <a:stretch>
                    <a:fillRect b="-8333"/>
                  </a:stretch>
                </a:blipFill>
              </p:spPr>
              <p:txBody>
                <a:bodyPr/>
                <a:lstStyle/>
                <a:p>
                  <a:r>
                    <a:rPr lang="vi-V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1E1C53F2-820E-6132-2D21-CEC6C560D9D9}"/>
                    </a:ext>
                  </a:extLst>
                </p:cNvPr>
                <p:cNvSpPr txBox="1"/>
                <p:nvPr/>
              </p:nvSpPr>
              <p:spPr>
                <a:xfrm>
                  <a:off x="539208" y="4674994"/>
                  <a:ext cx="5800632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vi-VN" i="1" smtClean="0">
                          <a:latin typeface="Cambria Math" panose="02040503050406030204" pitchFamily="18" charset="0"/>
                        </a:rPr>
                        <m:t>𝐷𝑜𝐺</m:t>
                      </m:r>
                      <m:r>
                        <a:rPr lang="vi-VN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vi-VN" i="1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vi-VN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vi-V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vi-VN" i="1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vi-VN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  <m:r>
                        <a:rPr lang="vi-VN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vi-VN" i="1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vi-VN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vi-VN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vi-VN" i="1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vi-VN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  <m:r>
                        <a:rPr lang="vi-VN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vi-V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r>
                        <a:rPr lang="vi-V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vi-V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a14:m>
                  <a:r>
                    <a:rPr lang="vi-VN" i="1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, y)</a:t>
                  </a:r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1E1C53F2-820E-6132-2D21-CEC6C560D9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9208" y="4674994"/>
                  <a:ext cx="5800632" cy="369332"/>
                </a:xfrm>
                <a:prstGeom prst="rect">
                  <a:avLst/>
                </a:prstGeom>
                <a:blipFill>
                  <a:blip r:embed="rId3"/>
                  <a:stretch>
                    <a:fillRect t="-9836" b="-22951"/>
                  </a:stretch>
                </a:blipFill>
              </p:spPr>
              <p:txBody>
                <a:bodyPr/>
                <a:lstStyle/>
                <a:p>
                  <a:r>
                    <a:rPr lang="vi-VN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20" name="Picture 19">
            <a:extLst>
              <a:ext uri="{FF2B5EF4-FFF2-40B4-BE49-F238E27FC236}">
                <a16:creationId xmlns:a16="http://schemas.microsoft.com/office/drawing/2014/main" id="{30A84D0C-C4D6-1B3A-40A7-D3CE23D2803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718" b="8205"/>
          <a:stretch/>
        </p:blipFill>
        <p:spPr bwMode="auto">
          <a:xfrm>
            <a:off x="6096000" y="2120756"/>
            <a:ext cx="5800632" cy="462843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0987415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C48BAF1-9002-190D-1213-D8A1AE8F5751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/>
              <a:t>SIFT</a:t>
            </a:r>
            <a:endParaRPr lang="vi-VN" sz="40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FB50ADF-C941-2175-00D0-5A9B041053CF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9444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Keypoint</a:t>
            </a:r>
            <a:r>
              <a:rPr lang="en-US" dirty="0"/>
              <a:t> orientation</a:t>
            </a:r>
          </a:p>
          <a:p>
            <a:endParaRPr lang="vi-V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B9E94F2-8FB5-A1B7-070D-DFDFB4007BF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31" t="7863" r="34359" b="61709"/>
          <a:stretch/>
        </p:blipFill>
        <p:spPr bwMode="auto">
          <a:xfrm>
            <a:off x="736601" y="3288488"/>
            <a:ext cx="5257799" cy="195383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407B364-91B4-A19E-15F2-4FB40EBC3567}"/>
              </a:ext>
            </a:extLst>
          </p:cNvPr>
          <p:cNvSpPr txBox="1"/>
          <p:nvPr/>
        </p:nvSpPr>
        <p:spPr>
          <a:xfrm>
            <a:off x="1880510" y="2844625"/>
            <a:ext cx="2969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Calculating pixel orientation</a:t>
            </a:r>
            <a:endParaRPr lang="vi-V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9F4DCBA-DC97-41AD-103F-E89149485666}"/>
              </a:ext>
            </a:extLst>
          </p:cNvPr>
          <p:cNvSpPr txBox="1"/>
          <p:nvPr/>
        </p:nvSpPr>
        <p:spPr>
          <a:xfrm>
            <a:off x="6096000" y="2297859"/>
            <a:ext cx="6156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Certain number of pixels were picked to 36-bins histogram</a:t>
            </a:r>
            <a:endParaRPr lang="vi-VN" dirty="0"/>
          </a:p>
        </p:txBody>
      </p:sp>
      <p:pic>
        <p:nvPicPr>
          <p:cNvPr id="5122" name="Picture 2" descr="Histogram of oriented gradients | SIFT algorithm">
            <a:extLst>
              <a:ext uri="{FF2B5EF4-FFF2-40B4-BE49-F238E27FC236}">
                <a16:creationId xmlns:a16="http://schemas.microsoft.com/office/drawing/2014/main" id="{28B90FE7-13F6-9BEE-50A1-45579A2F17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5892" y="2709214"/>
            <a:ext cx="3136265" cy="3112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54207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6ED3E5D-B175-FFA7-286B-CD0D6334D184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/>
              <a:t>SIFT</a:t>
            </a:r>
            <a:endParaRPr lang="vi-VN" sz="40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04826C1-CA03-A092-C172-5E8670890269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9444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Keypoint</a:t>
            </a:r>
            <a:r>
              <a:rPr lang="en-US" dirty="0"/>
              <a:t> descriptor</a:t>
            </a:r>
          </a:p>
          <a:p>
            <a:endParaRPr lang="vi-V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21CAC8B-5B22-5BD3-4634-B39BE048082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282"/>
          <a:stretch/>
        </p:blipFill>
        <p:spPr bwMode="auto">
          <a:xfrm>
            <a:off x="4765040" y="326394"/>
            <a:ext cx="6472170" cy="6166481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8940790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B365C-3E84-A6D6-5713-FB483D804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Oriented FAST and Rotated BRIEF (ORB)</a:t>
            </a:r>
            <a:endParaRPr lang="vi-VN" sz="4000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9D7E13F7-81FA-E456-4B4E-62388280DF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7528701"/>
              </p:ext>
            </p:extLst>
          </p:nvPr>
        </p:nvGraphicFramePr>
        <p:xfrm>
          <a:off x="838200" y="1825625"/>
          <a:ext cx="62738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888111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1209602D-0C49-A30C-3AC1-0838F16731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2D460A4-0169-5BBF-0EBB-1485A9977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B0D76F9-0231-8CE2-77E2-85897CF021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4DC4055-17E3-2797-C460-D6410F48A8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5377A1C-3628-D7AB-4A71-17E8B1F3B7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CEB8C2D9-DAAD-0309-6188-72B5819A14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770A190-EDD3-8D6F-A27E-59FB142E4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94E54B54-38D1-40E0-C15B-9100C48A9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481" y="928710"/>
            <a:ext cx="10129519" cy="1325563"/>
          </a:xfrm>
        </p:spPr>
        <p:txBody>
          <a:bodyPr>
            <a:normAutofit/>
          </a:bodyPr>
          <a:lstStyle/>
          <a:p>
            <a:r>
              <a:rPr lang="en-US" sz="4800" dirty="0"/>
              <a:t>3. Methodology</a:t>
            </a:r>
            <a:endParaRPr lang="vi-VN" sz="4800" dirty="0"/>
          </a:p>
        </p:txBody>
      </p:sp>
      <p:graphicFrame>
        <p:nvGraphicFramePr>
          <p:cNvPr id="12" name="Content Placeholder 24">
            <a:extLst>
              <a:ext uri="{FF2B5EF4-FFF2-40B4-BE49-F238E27FC236}">
                <a16:creationId xmlns:a16="http://schemas.microsoft.com/office/drawing/2014/main" id="{E8EAA8AF-22E3-AE37-54FB-98B1C647F6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5586257"/>
              </p:ext>
            </p:extLst>
          </p:nvPr>
        </p:nvGraphicFramePr>
        <p:xfrm>
          <a:off x="731525" y="2641600"/>
          <a:ext cx="10515600" cy="36024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233352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Slide Background">
            <a:extLst>
              <a:ext uri="{FF2B5EF4-FFF2-40B4-BE49-F238E27FC236}">
                <a16:creationId xmlns:a16="http://schemas.microsoft.com/office/drawing/2014/main" id="{2F0372E0-7FC4-5F98-7BFC-C574D5DD8E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03C53D6-C876-2773-534D-48009F4ED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81800" y="2058839"/>
            <a:ext cx="5410198" cy="4799162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635000" dist="254000" dir="5460000" sx="90000" sy="90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272622B-7F4C-5CFE-CCBE-AD2542E586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84809"/>
          </a:xfrm>
          <a:prstGeom prst="rect">
            <a:avLst/>
          </a:prstGeom>
          <a:ln>
            <a:noFill/>
          </a:ln>
          <a:effectLst>
            <a:outerShdw blurRad="254000" dist="127000" dir="5460000" sx="92000" sy="92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EE56122-B377-C8E9-7311-1D986BA35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466995"/>
            <a:ext cx="5334199" cy="1350818"/>
          </a:xfrm>
        </p:spPr>
        <p:txBody>
          <a:bodyPr numCol="1">
            <a:normAutofit/>
          </a:bodyPr>
          <a:lstStyle/>
          <a:p>
            <a:r>
              <a:rPr lang="en-US" sz="4000" dirty="0"/>
              <a:t>Popular recommenders </a:t>
            </a:r>
            <a:endParaRPr lang="vi-VN" sz="4000" dirty="0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4AB818B9-7810-8DA1-5920-74057B706943}"/>
              </a:ext>
            </a:extLst>
          </p:cNvPr>
          <p:cNvSpPr txBox="1">
            <a:spLocks/>
          </p:cNvSpPr>
          <p:nvPr/>
        </p:nvSpPr>
        <p:spPr>
          <a:xfrm>
            <a:off x="6781800" y="466995"/>
            <a:ext cx="5334199" cy="1350818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err="1"/>
              <a:t>Apriori</a:t>
            </a:r>
            <a:endParaRPr lang="vi-VN" sz="4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967EDE5-0918-B9A1-D89E-BE87453E2BDC}"/>
              </a:ext>
            </a:extLst>
          </p:cNvPr>
          <p:cNvSpPr txBox="1"/>
          <p:nvPr/>
        </p:nvSpPr>
        <p:spPr>
          <a:xfrm>
            <a:off x="761801" y="2751804"/>
            <a:ext cx="541019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Collaborative Filtering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400" dirty="0"/>
              <a:t>User-based </a:t>
            </a:r>
            <a:r>
              <a:rPr lang="en-US" sz="2400" dirty="0" err="1"/>
              <a:t>RecSys</a:t>
            </a:r>
            <a:endParaRPr lang="en-US" sz="2400" dirty="0"/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400" dirty="0"/>
              <a:t>Item-based </a:t>
            </a:r>
            <a:r>
              <a:rPr lang="en-US" sz="2400" dirty="0" err="1"/>
              <a:t>RecSys</a:t>
            </a:r>
            <a:endParaRPr lang="en-US" sz="2400" dirty="0"/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400" dirty="0"/>
              <a:t>Matrix Factorization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Content-Based Filtering</a:t>
            </a:r>
            <a:endParaRPr lang="vi-VN" sz="28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A1CFA18-8BD7-A888-BA05-C25DE845AEF1}"/>
              </a:ext>
            </a:extLst>
          </p:cNvPr>
          <p:cNvSpPr txBox="1"/>
          <p:nvPr/>
        </p:nvSpPr>
        <p:spPr>
          <a:xfrm>
            <a:off x="6933801" y="2751803"/>
            <a:ext cx="541019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Stored association rules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Fast retrieval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Non-personalized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Less requirements</a:t>
            </a:r>
            <a:endParaRPr lang="vi-VN" sz="2800" dirty="0"/>
          </a:p>
        </p:txBody>
      </p:sp>
    </p:spTree>
    <p:extLst>
      <p:ext uri="{BB962C8B-B14F-4D97-AF65-F5344CB8AC3E}">
        <p14:creationId xmlns:p14="http://schemas.microsoft.com/office/powerpoint/2010/main" val="384119267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AB0BFE14-DD02-A53E-7A0E-30D9E4FCB5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A4C116F-CD20-15A8-BBE4-D91A90C4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9F487FF-DBA5-DC1F-1FD1-E81DB2EEB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D57E704-64A8-4AAE-501D-4D18E4912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FEA842D-9D10-F34C-FE2B-5DF2EB8D9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0E47ED1E-6238-3418-5CBC-A4F7C9426D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A235C6F-AC89-7E91-C718-601F617974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itle 1">
            <a:extLst>
              <a:ext uri="{FF2B5EF4-FFF2-40B4-BE49-F238E27FC236}">
                <a16:creationId xmlns:a16="http://schemas.microsoft.com/office/drawing/2014/main" id="{E08AC739-68D0-56C8-09B5-5CAA4F88A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481" y="928710"/>
            <a:ext cx="10129519" cy="1325563"/>
          </a:xfrm>
        </p:spPr>
        <p:txBody>
          <a:bodyPr>
            <a:normAutofit/>
          </a:bodyPr>
          <a:lstStyle/>
          <a:p>
            <a:r>
              <a:rPr lang="en-US" sz="4800" dirty="0"/>
              <a:t>3. Methodology</a:t>
            </a:r>
            <a:endParaRPr lang="vi-VN" sz="4800" dirty="0"/>
          </a:p>
        </p:txBody>
      </p:sp>
      <p:graphicFrame>
        <p:nvGraphicFramePr>
          <p:cNvPr id="34" name="Content Placeholder 24">
            <a:extLst>
              <a:ext uri="{FF2B5EF4-FFF2-40B4-BE49-F238E27FC236}">
                <a16:creationId xmlns:a16="http://schemas.microsoft.com/office/drawing/2014/main" id="{1309E309-36EF-5E48-B38C-74E5BBADF8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6702742"/>
              </p:ext>
            </p:extLst>
          </p:nvPr>
        </p:nvGraphicFramePr>
        <p:xfrm>
          <a:off x="731525" y="2641600"/>
          <a:ext cx="10515600" cy="36024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9344430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C2F697-0A63-1CEE-41A3-99CC565A4B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2080"/>
            <a:ext cx="10515600" cy="5181600"/>
          </a:xfrm>
        </p:spPr>
        <p:txBody>
          <a:bodyPr numCol="2" spcCol="360000">
            <a:noAutofit/>
          </a:bodyPr>
          <a:lstStyle/>
          <a:p>
            <a:pPr indent="0" algn="just">
              <a:lnSpc>
                <a:spcPct val="150000"/>
              </a:lnSpc>
              <a:buNone/>
            </a:pPr>
            <a:r>
              <a:rPr lang="en-US" sz="1400" dirty="0"/>
              <a:t>The algorithm works in the following steps: </a:t>
            </a:r>
            <a:endParaRPr lang="vi-VN" sz="1400" dirty="0"/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400" b="1" i="1" dirty="0"/>
              <a:t>Step 1 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400" dirty="0"/>
              <a:t>Setting up required parameters, load detection model weight, prepare product database, class representation database and recommender association rules.</a:t>
            </a:r>
            <a:endParaRPr lang="vi-VN" sz="1400" dirty="0"/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400" b="1" i="1" dirty="0"/>
              <a:t>Step 2 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400" dirty="0"/>
              <a:t>Capture images from recording device.</a:t>
            </a:r>
            <a:endParaRPr lang="vi-VN" sz="1400" dirty="0"/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400" b="1" i="1" dirty="0"/>
              <a:t>Step 3 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400" dirty="0"/>
              <a:t>Process several transform and normalization steps on the image.</a:t>
            </a:r>
            <a:endParaRPr lang="en-US" sz="1400" b="1" i="1" dirty="0"/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400" b="1" i="1" dirty="0"/>
              <a:t>Step 4 </a:t>
            </a:r>
            <a:endParaRPr lang="vi-VN" sz="1400" b="1" i="1" dirty="0"/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1400" dirty="0"/>
              <a:t>Transfer the image into detection model and give bounding boxes prediction.</a:t>
            </a:r>
            <a:endParaRPr lang="vi-VN" sz="1400" dirty="0"/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1400" dirty="0"/>
              <a:t>If confident &gt; </a:t>
            </a:r>
            <a:r>
              <a:rPr lang="en-US" sz="1400" dirty="0" err="1"/>
              <a:t>box_conf</a:t>
            </a:r>
            <a:r>
              <a:rPr lang="en-US" sz="1400" dirty="0"/>
              <a:t>, draw the corresponding bounding boxes on the image.</a:t>
            </a:r>
            <a:endParaRPr lang="vi-VN" sz="1400" dirty="0"/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1400" dirty="0"/>
              <a:t>If any confident &gt; </a:t>
            </a:r>
            <a:r>
              <a:rPr lang="en-US" sz="1400" dirty="0" err="1"/>
              <a:t>box_crop</a:t>
            </a:r>
            <a:r>
              <a:rPr lang="en-US" sz="1400" dirty="0"/>
              <a:t>, go to Step 5.</a:t>
            </a:r>
            <a:endParaRPr lang="vi-VN" sz="1400" dirty="0"/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1400" dirty="0"/>
              <a:t>Go to Step 2.</a:t>
            </a:r>
            <a:endParaRPr lang="vi-VN" sz="1400" dirty="0"/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400" b="1" i="1" dirty="0"/>
              <a:t>Step 5 </a:t>
            </a:r>
            <a:endParaRPr lang="vi-VN" sz="1400" b="1" i="1" dirty="0"/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1400" dirty="0"/>
              <a:t>Crop images based on the location of bounding boxes.</a:t>
            </a:r>
            <a:endParaRPr lang="vi-VN" sz="1400" dirty="0"/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1400" dirty="0"/>
              <a:t>Transfer those images through a feature extractor to produce representations.</a:t>
            </a:r>
            <a:endParaRPr lang="vi-VN" sz="1400" dirty="0"/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1400" dirty="0"/>
              <a:t>Matching feature from the representations with class representation database.</a:t>
            </a:r>
            <a:endParaRPr lang="vi-VN" sz="1400" dirty="0"/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1400" dirty="0"/>
              <a:t>Give class predictions.</a:t>
            </a:r>
            <a:endParaRPr lang="vi-VN" sz="1400" dirty="0"/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400" b="1" i="1" dirty="0"/>
              <a:t>Step 6 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400" dirty="0"/>
              <a:t>Based on the output of Step 5, analyze the product database and the available association rules and to display product information and give recommendations.</a:t>
            </a:r>
            <a:endParaRPr lang="vi-VN" sz="1400" dirty="0"/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vi-VN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E4C2CB-FF58-4938-4040-7C04E60F4644}"/>
              </a:ext>
            </a:extLst>
          </p:cNvPr>
          <p:cNvSpPr txBox="1"/>
          <p:nvPr/>
        </p:nvSpPr>
        <p:spPr>
          <a:xfrm>
            <a:off x="2753360" y="274320"/>
            <a:ext cx="6685280" cy="8833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0" algn="ctr">
              <a:lnSpc>
                <a:spcPct val="150000"/>
              </a:lnSpc>
              <a:buNone/>
            </a:pPr>
            <a:r>
              <a:rPr lang="en-US" sz="1800" dirty="0"/>
              <a:t>Input: A image of shape 640x640 </a:t>
            </a:r>
          </a:p>
          <a:p>
            <a:pPr indent="0" algn="ctr">
              <a:lnSpc>
                <a:spcPct val="150000"/>
              </a:lnSpc>
              <a:buNone/>
            </a:pPr>
            <a:r>
              <a:rPr lang="en-US" sz="1800" dirty="0"/>
              <a:t>Output: A list of recommended items based on association rules</a:t>
            </a:r>
          </a:p>
        </p:txBody>
      </p:sp>
    </p:spTree>
    <p:extLst>
      <p:ext uri="{BB962C8B-B14F-4D97-AF65-F5344CB8AC3E}">
        <p14:creationId xmlns:p14="http://schemas.microsoft.com/office/powerpoint/2010/main" val="95168821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5162D5D1-B1CC-C744-8046-8BB7B872D4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C60B842-A339-87CA-4296-FD2CC9CF0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575A592-0FE9-6AFB-E67E-EC440543F1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34511D3-B740-1998-8253-CF37AD4122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39A8CA6-BE59-3BC0-0B63-B0190225D8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9070E8CB-C699-8DA1-9FCC-EB2A8C730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B77C943-2FC2-CF0D-4870-E9DE18CCEB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DEA36E4F-72C4-290D-143F-403CE568B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481" y="928710"/>
            <a:ext cx="10129519" cy="1325563"/>
          </a:xfrm>
        </p:spPr>
        <p:txBody>
          <a:bodyPr>
            <a:normAutofit/>
          </a:bodyPr>
          <a:lstStyle/>
          <a:p>
            <a:r>
              <a:rPr lang="en-US" sz="4800"/>
              <a:t>4. Experimental Result</a:t>
            </a:r>
            <a:endParaRPr lang="vi-VN" sz="4800" dirty="0"/>
          </a:p>
        </p:txBody>
      </p:sp>
      <p:graphicFrame>
        <p:nvGraphicFramePr>
          <p:cNvPr id="18" name="Content Placeholder 13">
            <a:extLst>
              <a:ext uri="{FF2B5EF4-FFF2-40B4-BE49-F238E27FC236}">
                <a16:creationId xmlns:a16="http://schemas.microsoft.com/office/drawing/2014/main" id="{B1A04FDC-4823-5C14-1685-AB3460AD32F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822825"/>
          <a:ext cx="10515600" cy="3354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83325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0" name="Rectangle 49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FA3DF3-9A6C-883C-6E90-193170719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en-US" sz="4800" dirty="0">
                <a:cs typeface="Times New Roman" panose="02020603050405020304" pitchFamily="18" charset="0"/>
              </a:rPr>
              <a:t>1. Introduction</a:t>
            </a:r>
            <a:endParaRPr lang="vi-VN" sz="4800" dirty="0">
              <a:cs typeface="Times New Roman" panose="02020603050405020304" pitchFamily="18" charset="0"/>
            </a:endParaRP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Content Placeholder 2">
            <a:extLst>
              <a:ext uri="{FF2B5EF4-FFF2-40B4-BE49-F238E27FC236}">
                <a16:creationId xmlns:a16="http://schemas.microsoft.com/office/drawing/2014/main" id="{36FA8865-E2B7-8CA6-2413-54F461DDA3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5837955"/>
              </p:ext>
            </p:extLst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2560243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143FBE7-CEC5-FCAD-EF1A-5A0417A58E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BD8B380-F2C1-547A-9111-50D25A63CB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0252E9F-685E-2EE0-AE19-9BEEFE6CE6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16B0121-6F64-0744-1D32-08588E66AD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340A37B-C671-B410-96D6-07DBCE3FD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D497A6D2-A563-8FB9-3F3E-2C24F509A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4A58B56-3646-F971-E985-AF658D9F3D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itle 1">
            <a:extLst>
              <a:ext uri="{FF2B5EF4-FFF2-40B4-BE49-F238E27FC236}">
                <a16:creationId xmlns:a16="http://schemas.microsoft.com/office/drawing/2014/main" id="{1141FA90-2CB7-804E-20DB-C767A7122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481" y="928710"/>
            <a:ext cx="10129519" cy="1325563"/>
          </a:xfrm>
        </p:spPr>
        <p:txBody>
          <a:bodyPr>
            <a:normAutofit/>
          </a:bodyPr>
          <a:lstStyle/>
          <a:p>
            <a:r>
              <a:rPr lang="en-US" sz="4800"/>
              <a:t>4. Experimental Result</a:t>
            </a:r>
            <a:endParaRPr lang="vi-VN" sz="4800" dirty="0"/>
          </a:p>
        </p:txBody>
      </p:sp>
      <p:sp>
        <p:nvSpPr>
          <p:cNvPr id="31" name="Content Placeholder 30">
            <a:extLst>
              <a:ext uri="{FF2B5EF4-FFF2-40B4-BE49-F238E27FC236}">
                <a16:creationId xmlns:a16="http://schemas.microsoft.com/office/drawing/2014/main" id="{86B032AA-D193-D2F1-1132-8891344C4F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72079"/>
            <a:ext cx="10515600" cy="345408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Database Overview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AF7CDA7-A3FA-F410-C89F-BB1E438D77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3946347"/>
              </p:ext>
            </p:extLst>
          </p:nvPr>
        </p:nvGraphicFramePr>
        <p:xfrm>
          <a:off x="563229" y="3814888"/>
          <a:ext cx="5428993" cy="135134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44431">
                  <a:extLst>
                    <a:ext uri="{9D8B030D-6E8A-4147-A177-3AD203B41FA5}">
                      <a16:colId xmlns:a16="http://schemas.microsoft.com/office/drawing/2014/main" val="1003811104"/>
                    </a:ext>
                  </a:extLst>
                </a:gridCol>
                <a:gridCol w="826292">
                  <a:extLst>
                    <a:ext uri="{9D8B030D-6E8A-4147-A177-3AD203B41FA5}">
                      <a16:colId xmlns:a16="http://schemas.microsoft.com/office/drawing/2014/main" val="4272140725"/>
                    </a:ext>
                  </a:extLst>
                </a:gridCol>
                <a:gridCol w="812178">
                  <a:extLst>
                    <a:ext uri="{9D8B030D-6E8A-4147-A177-3AD203B41FA5}">
                      <a16:colId xmlns:a16="http://schemas.microsoft.com/office/drawing/2014/main" val="3590853038"/>
                    </a:ext>
                  </a:extLst>
                </a:gridCol>
                <a:gridCol w="1221524">
                  <a:extLst>
                    <a:ext uri="{9D8B030D-6E8A-4147-A177-3AD203B41FA5}">
                      <a16:colId xmlns:a16="http://schemas.microsoft.com/office/drawing/2014/main" val="2309697014"/>
                    </a:ext>
                  </a:extLst>
                </a:gridCol>
                <a:gridCol w="1424568">
                  <a:extLst>
                    <a:ext uri="{9D8B030D-6E8A-4147-A177-3AD203B41FA5}">
                      <a16:colId xmlns:a16="http://schemas.microsoft.com/office/drawing/2014/main" val="3644190780"/>
                    </a:ext>
                  </a:extLst>
                </a:gridCol>
              </a:tblGrid>
              <a:tr h="33783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500"/>
                        </a:spcAft>
                      </a:pPr>
                      <a:r>
                        <a:rPr lang="en-US" sz="1200">
                          <a:effectLst/>
                        </a:rPr>
                        <a:t>Split</a:t>
                      </a:r>
                      <a:endParaRPr lang="vi-V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4665" marR="6466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500"/>
                        </a:spcAft>
                      </a:pPr>
                      <a:r>
                        <a:rPr lang="en-US" sz="1200">
                          <a:effectLst/>
                        </a:rPr>
                        <a:t># images</a:t>
                      </a:r>
                      <a:endParaRPr lang="vi-V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4665" marR="6466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500"/>
                        </a:spcAft>
                      </a:pPr>
                      <a:r>
                        <a:rPr lang="en-US" sz="1200">
                          <a:effectLst/>
                        </a:rPr>
                        <a:t># objects</a:t>
                      </a:r>
                      <a:endParaRPr lang="vi-V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4665" marR="6466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500"/>
                        </a:spcAft>
                      </a:pPr>
                      <a:r>
                        <a:rPr lang="en-US" sz="1200">
                          <a:effectLst/>
                        </a:rPr>
                        <a:t>#objects/image</a:t>
                      </a:r>
                      <a:endParaRPr lang="vi-V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4665" marR="6466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500"/>
                        </a:spcAft>
                      </a:pPr>
                      <a:r>
                        <a:rPr lang="en-US" sz="1200" dirty="0">
                          <a:effectLst/>
                        </a:rPr>
                        <a:t>#categories/image</a:t>
                      </a:r>
                      <a:endParaRPr lang="vi-V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4665" marR="64665" marT="0" marB="0" anchor="ctr"/>
                </a:tc>
                <a:extLst>
                  <a:ext uri="{0D108BD9-81ED-4DB2-BD59-A6C34878D82A}">
                    <a16:rowId xmlns:a16="http://schemas.microsoft.com/office/drawing/2014/main" val="3893534413"/>
                  </a:ext>
                </a:extLst>
              </a:tr>
              <a:tr h="33783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500"/>
                        </a:spcAft>
                      </a:pPr>
                      <a:r>
                        <a:rPr lang="en-US" sz="1200">
                          <a:effectLst/>
                        </a:rPr>
                        <a:t>Training set</a:t>
                      </a:r>
                      <a:endParaRPr lang="vi-V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4665" marR="6466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500"/>
                        </a:spcAft>
                      </a:pPr>
                      <a:r>
                        <a:rPr lang="en-US" sz="1200">
                          <a:effectLst/>
                        </a:rPr>
                        <a:t>53,739</a:t>
                      </a:r>
                      <a:endParaRPr lang="vi-V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4665" marR="6466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500"/>
                        </a:spcAft>
                      </a:pPr>
                      <a:r>
                        <a:rPr lang="en-US" sz="1200">
                          <a:effectLst/>
                        </a:rPr>
                        <a:t>53,739</a:t>
                      </a:r>
                      <a:endParaRPr lang="vi-V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4665" marR="6466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50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vi-V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4665" marR="6466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50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vi-V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4665" marR="64665" marT="0" marB="0" anchor="ctr"/>
                </a:tc>
                <a:extLst>
                  <a:ext uri="{0D108BD9-81ED-4DB2-BD59-A6C34878D82A}">
                    <a16:rowId xmlns:a16="http://schemas.microsoft.com/office/drawing/2014/main" val="3616991471"/>
                  </a:ext>
                </a:extLst>
              </a:tr>
              <a:tr h="33783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500"/>
                        </a:spcAft>
                      </a:pPr>
                      <a:r>
                        <a:rPr lang="en-US" sz="1200">
                          <a:effectLst/>
                        </a:rPr>
                        <a:t>Validation set</a:t>
                      </a:r>
                      <a:endParaRPr lang="vi-V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4665" marR="6466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500"/>
                        </a:spcAft>
                      </a:pPr>
                      <a:r>
                        <a:rPr lang="en-US" sz="1200">
                          <a:effectLst/>
                        </a:rPr>
                        <a:t>6,000</a:t>
                      </a:r>
                      <a:endParaRPr lang="vi-V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4665" marR="6466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500"/>
                        </a:spcAft>
                      </a:pPr>
                      <a:r>
                        <a:rPr lang="en-US" sz="1200">
                          <a:effectLst/>
                        </a:rPr>
                        <a:t>73,602</a:t>
                      </a:r>
                      <a:endParaRPr lang="vi-V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4665" marR="6466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500"/>
                        </a:spcAft>
                      </a:pPr>
                      <a:r>
                        <a:rPr lang="en-US" sz="1200">
                          <a:effectLst/>
                        </a:rPr>
                        <a:t>12.27</a:t>
                      </a:r>
                      <a:endParaRPr lang="vi-V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4665" marR="6466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500"/>
                        </a:spcAft>
                      </a:pPr>
                      <a:r>
                        <a:rPr lang="en-US" sz="1200">
                          <a:effectLst/>
                        </a:rPr>
                        <a:t>6.33</a:t>
                      </a:r>
                      <a:endParaRPr lang="vi-V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4665" marR="64665" marT="0" marB="0" anchor="ctr"/>
                </a:tc>
                <a:extLst>
                  <a:ext uri="{0D108BD9-81ED-4DB2-BD59-A6C34878D82A}">
                    <a16:rowId xmlns:a16="http://schemas.microsoft.com/office/drawing/2014/main" val="1133886555"/>
                  </a:ext>
                </a:extLst>
              </a:tr>
              <a:tr h="33783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500"/>
                        </a:spcAft>
                      </a:pPr>
                      <a:r>
                        <a:rPr lang="en-US" sz="1200">
                          <a:effectLst/>
                        </a:rPr>
                        <a:t>Test set</a:t>
                      </a:r>
                      <a:endParaRPr lang="vi-V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4665" marR="6466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500"/>
                        </a:spcAft>
                      </a:pPr>
                      <a:r>
                        <a:rPr lang="en-US" sz="1200">
                          <a:effectLst/>
                        </a:rPr>
                        <a:t>24,000</a:t>
                      </a:r>
                      <a:endParaRPr lang="vi-V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4665" marR="6466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500"/>
                        </a:spcAft>
                      </a:pPr>
                      <a:r>
                        <a:rPr lang="en-US" sz="1200">
                          <a:effectLst/>
                        </a:rPr>
                        <a:t>294,333</a:t>
                      </a:r>
                      <a:endParaRPr lang="vi-V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4665" marR="6466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500"/>
                        </a:spcAft>
                      </a:pPr>
                      <a:r>
                        <a:rPr lang="en-US" sz="1200">
                          <a:effectLst/>
                        </a:rPr>
                        <a:t>12.26</a:t>
                      </a:r>
                      <a:endParaRPr lang="vi-V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4665" marR="6466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500"/>
                        </a:spcAft>
                      </a:pPr>
                      <a:r>
                        <a:rPr lang="en-US" sz="1200" dirty="0">
                          <a:effectLst/>
                        </a:rPr>
                        <a:t>6.31</a:t>
                      </a:r>
                      <a:endParaRPr lang="vi-V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4665" marR="64665" marT="0" marB="0" anchor="ctr"/>
                </a:tc>
                <a:extLst>
                  <a:ext uri="{0D108BD9-81ED-4DB2-BD59-A6C34878D82A}">
                    <a16:rowId xmlns:a16="http://schemas.microsoft.com/office/drawing/2014/main" val="1795085107"/>
                  </a:ext>
                </a:extLst>
              </a:tr>
            </a:tbl>
          </a:graphicData>
        </a:graphic>
      </p:graphicFrame>
      <p:pic>
        <p:nvPicPr>
          <p:cNvPr id="11" name="Picture 10" descr="A group of packages of food&#10;&#10;Description automatically generated">
            <a:extLst>
              <a:ext uri="{FF2B5EF4-FFF2-40B4-BE49-F238E27FC236}">
                <a16:creationId xmlns:a16="http://schemas.microsoft.com/office/drawing/2014/main" id="{9A936833-2693-DCDE-5CE4-89CA08C3079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55" b="7315"/>
          <a:stretch/>
        </p:blipFill>
        <p:spPr bwMode="auto">
          <a:xfrm>
            <a:off x="6096000" y="2668841"/>
            <a:ext cx="5527042" cy="377466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22021729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9BCD6A3B-3DEA-EC68-3E1B-79B0F8BCC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C6FF590-F4E6-F3D5-90DB-D1368C26B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5936450-9A36-B846-C95D-5284CEF1E7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7362933-DFE4-A730-08A8-6007A9D329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97862C4-BB40-6178-BE4C-53659B0CCF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DDC3FB54-0641-D795-8D58-A75CA6464B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84EBC94-A58C-4EF8-FC52-27579D6906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itle 1">
            <a:extLst>
              <a:ext uri="{FF2B5EF4-FFF2-40B4-BE49-F238E27FC236}">
                <a16:creationId xmlns:a16="http://schemas.microsoft.com/office/drawing/2014/main" id="{7ED3D58A-68C5-BC82-F0E3-9687DD734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481" y="928710"/>
            <a:ext cx="10129519" cy="1325563"/>
          </a:xfrm>
        </p:spPr>
        <p:txBody>
          <a:bodyPr>
            <a:normAutofit/>
          </a:bodyPr>
          <a:lstStyle/>
          <a:p>
            <a:r>
              <a:rPr lang="en-US" sz="4800" dirty="0"/>
              <a:t>4. Experimental Result</a:t>
            </a:r>
            <a:endParaRPr lang="vi-VN" sz="4800" dirty="0"/>
          </a:p>
        </p:txBody>
      </p:sp>
      <p:sp>
        <p:nvSpPr>
          <p:cNvPr id="23" name="Content Placeholder 30">
            <a:extLst>
              <a:ext uri="{FF2B5EF4-FFF2-40B4-BE49-F238E27FC236}">
                <a16:creationId xmlns:a16="http://schemas.microsoft.com/office/drawing/2014/main" id="{53E914EE-8F91-6EC6-28F3-77F8425A1E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72079"/>
            <a:ext cx="3632200" cy="49058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Each Step Evaluation</a:t>
            </a:r>
          </a:p>
        </p:txBody>
      </p:sp>
      <p:pic>
        <p:nvPicPr>
          <p:cNvPr id="26" name="Picture 25" descr="A collage of a group of books&#10;&#10;Description automatically generated with medium confidence">
            <a:extLst>
              <a:ext uri="{FF2B5EF4-FFF2-40B4-BE49-F238E27FC236}">
                <a16:creationId xmlns:a16="http://schemas.microsoft.com/office/drawing/2014/main" id="{7307A8B1-0ED6-5354-C3F2-F325E7A54B6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7" r="675" b="63455"/>
          <a:stretch/>
        </p:blipFill>
        <p:spPr bwMode="auto">
          <a:xfrm>
            <a:off x="535670" y="3122024"/>
            <a:ext cx="5900420" cy="154368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95D2F198-5243-B4E1-C01D-3E6520E4F2C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20383" b="55677"/>
          <a:stretch/>
        </p:blipFill>
        <p:spPr bwMode="auto">
          <a:xfrm>
            <a:off x="6816816" y="2907076"/>
            <a:ext cx="4730750" cy="197358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B2A72728-6AFD-6134-B2AA-732B9ACB694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663" b="25978"/>
          <a:stretch/>
        </p:blipFill>
        <p:spPr bwMode="auto">
          <a:xfrm>
            <a:off x="3479390" y="4469992"/>
            <a:ext cx="5228863" cy="197357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85044977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>
            <a:extLst>
              <a:ext uri="{FF2B5EF4-FFF2-40B4-BE49-F238E27FC236}">
                <a16:creationId xmlns:a16="http://schemas.microsoft.com/office/drawing/2014/main" id="{B2A1BC13-B284-40B1-EBAA-401A7CB89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AD134DD2-E0CF-9E2A-17AA-7F811547B6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E2CB4F8D-E7A0-205C-2B24-1BBBCC9FE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2DD4C208-9A46-DD74-2FB5-8D0864DFB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0" name="Rectangle 59">
            <a:extLst>
              <a:ext uri="{FF2B5EF4-FFF2-40B4-BE49-F238E27FC236}">
                <a16:creationId xmlns:a16="http://schemas.microsoft.com/office/drawing/2014/main" id="{F9635EAC-3A83-40BC-A086-01AD80F1D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2887" y="766353"/>
            <a:ext cx="5443113" cy="469878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itle 1">
            <a:extLst>
              <a:ext uri="{FF2B5EF4-FFF2-40B4-BE49-F238E27FC236}">
                <a16:creationId xmlns:a16="http://schemas.microsoft.com/office/drawing/2014/main" id="{52626D31-B7EA-8B51-2181-620B95EE7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481" y="1226757"/>
            <a:ext cx="4113412" cy="1395149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4. Experimental Result</a:t>
            </a:r>
          </a:p>
        </p:txBody>
      </p:sp>
      <p:sp>
        <p:nvSpPr>
          <p:cNvPr id="36" name="Content Placeholder 30">
            <a:extLst>
              <a:ext uri="{FF2B5EF4-FFF2-40B4-BE49-F238E27FC236}">
                <a16:creationId xmlns:a16="http://schemas.microsoft.com/office/drawing/2014/main" id="{AC95026A-3E1D-B00B-8CAD-AF72AA7892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80645"/>
            <a:ext cx="4274713" cy="9891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Overall Process Evaluation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1A04FE42-733A-D23C-9AAE-F7429363F0F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82" r="4547"/>
          <a:stretch/>
        </p:blipFill>
        <p:spPr bwMode="auto">
          <a:xfrm>
            <a:off x="6213217" y="766352"/>
            <a:ext cx="5655449" cy="4698788"/>
          </a:xfrm>
          <a:prstGeom prst="rect">
            <a:avLst/>
          </a:prstGeom>
          <a:noFill/>
        </p:spPr>
      </p:pic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75CCB298-5BF8-F880-11A8-331FECAFEE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131774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2C0192E8-EF40-410C-5944-C44D3473C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DACAB9C-2849-F96B-A143-F79ABFBE9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E1662B9-115D-C187-70B3-5025A3807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61E56BD-B1CA-B36A-4224-AFDFB298B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F411120-4D5F-0612-CDC1-190FB03B7D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8DAC20DB-8790-761D-B2A1-E4A15F46B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7660725-4039-A16B-BBD1-0F6E84604A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itle 1">
            <a:extLst>
              <a:ext uri="{FF2B5EF4-FFF2-40B4-BE49-F238E27FC236}">
                <a16:creationId xmlns:a16="http://schemas.microsoft.com/office/drawing/2014/main" id="{6C13DC54-0DEB-CDE8-9A15-8577877D6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481" y="928710"/>
            <a:ext cx="10129519" cy="1325563"/>
          </a:xfrm>
        </p:spPr>
        <p:txBody>
          <a:bodyPr>
            <a:normAutofit/>
          </a:bodyPr>
          <a:lstStyle/>
          <a:p>
            <a:r>
              <a:rPr lang="en-US" sz="4800" dirty="0"/>
              <a:t>4. Experimental Result</a:t>
            </a:r>
            <a:endParaRPr lang="vi-VN" sz="4800" dirty="0"/>
          </a:p>
        </p:txBody>
      </p:sp>
      <p:sp>
        <p:nvSpPr>
          <p:cNvPr id="23" name="Content Placeholder 30">
            <a:extLst>
              <a:ext uri="{FF2B5EF4-FFF2-40B4-BE49-F238E27FC236}">
                <a16:creationId xmlns:a16="http://schemas.microsoft.com/office/drawing/2014/main" id="{427D4BA6-1071-5636-892D-5C5E4F7604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72079"/>
            <a:ext cx="5085080" cy="4905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Other Approaches Comparison</a:t>
            </a:r>
          </a:p>
        </p:txBody>
      </p: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DECB0C1A-ADF3-75FD-9A50-41A4DF69F8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4098306"/>
              </p:ext>
            </p:extLst>
          </p:nvPr>
        </p:nvGraphicFramePr>
        <p:xfrm>
          <a:off x="838200" y="3484183"/>
          <a:ext cx="5937250" cy="101250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15110">
                  <a:extLst>
                    <a:ext uri="{9D8B030D-6E8A-4147-A177-3AD203B41FA5}">
                      <a16:colId xmlns:a16="http://schemas.microsoft.com/office/drawing/2014/main" val="2429280153"/>
                    </a:ext>
                  </a:extLst>
                </a:gridCol>
                <a:gridCol w="1209040">
                  <a:extLst>
                    <a:ext uri="{9D8B030D-6E8A-4147-A177-3AD203B41FA5}">
                      <a16:colId xmlns:a16="http://schemas.microsoft.com/office/drawing/2014/main" val="2141470905"/>
                    </a:ext>
                  </a:extLst>
                </a:gridCol>
                <a:gridCol w="1155700">
                  <a:extLst>
                    <a:ext uri="{9D8B030D-6E8A-4147-A177-3AD203B41FA5}">
                      <a16:colId xmlns:a16="http://schemas.microsoft.com/office/drawing/2014/main" val="3002817328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3412932627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179576484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Validation dataset</a:t>
                      </a:r>
                      <a:endParaRPr lang="vi-VN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Precision</a:t>
                      </a:r>
                      <a:endParaRPr lang="vi-VN" sz="130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(%)</a:t>
                      </a:r>
                      <a:endParaRPr lang="vi-VN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dirty="0">
                          <a:effectLst/>
                        </a:rPr>
                        <a:t>Recall</a:t>
                      </a:r>
                      <a:endParaRPr lang="vi-VN" sz="13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dirty="0">
                          <a:effectLst/>
                        </a:rPr>
                        <a:t>(%)</a:t>
                      </a:r>
                      <a:endParaRPr lang="vi-VN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mAP</a:t>
                      </a:r>
                      <a:r>
                        <a:rPr lang="en-US" sz="1300" baseline="-25000">
                          <a:effectLst/>
                        </a:rPr>
                        <a:t>50</a:t>
                      </a:r>
                      <a:endParaRPr lang="vi-VN" sz="130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(%)</a:t>
                      </a:r>
                      <a:endParaRPr lang="vi-VN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mAP</a:t>
                      </a:r>
                      <a:r>
                        <a:rPr lang="en-US" sz="1300" baseline="-25000">
                          <a:effectLst/>
                        </a:rPr>
                        <a:t>50-95</a:t>
                      </a:r>
                      <a:endParaRPr lang="vi-VN" sz="130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(%)</a:t>
                      </a:r>
                      <a:endParaRPr lang="vi-VN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8971557"/>
                  </a:ext>
                </a:extLst>
              </a:tr>
              <a:tr h="2311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Original</a:t>
                      </a:r>
                      <a:endParaRPr lang="vi-VN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99.2</a:t>
                      </a:r>
                      <a:endParaRPr lang="vi-VN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99</a:t>
                      </a:r>
                      <a:endParaRPr lang="vi-VN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99.5</a:t>
                      </a:r>
                      <a:endParaRPr lang="vi-VN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88.7</a:t>
                      </a:r>
                      <a:endParaRPr lang="vi-VN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23990020"/>
                  </a:ext>
                </a:extLst>
              </a:tr>
              <a:tr h="26352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Augmented</a:t>
                      </a:r>
                      <a:endParaRPr lang="vi-VN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80.4</a:t>
                      </a:r>
                      <a:endParaRPr lang="vi-VN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73.5</a:t>
                      </a:r>
                      <a:endParaRPr lang="vi-VN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80.8</a:t>
                      </a:r>
                      <a:endParaRPr lang="vi-VN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dirty="0">
                          <a:effectLst/>
                        </a:rPr>
                        <a:t>64.2</a:t>
                      </a:r>
                      <a:endParaRPr lang="vi-VN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88351899"/>
                  </a:ext>
                </a:extLst>
              </a:tr>
            </a:tbl>
          </a:graphicData>
        </a:graphic>
      </p:graphicFrame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A477857A-ADEC-D29F-F766-195C0A4541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9032412"/>
              </p:ext>
            </p:extLst>
          </p:nvPr>
        </p:nvGraphicFramePr>
        <p:xfrm>
          <a:off x="5325745" y="4948609"/>
          <a:ext cx="6028055" cy="90582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57095">
                  <a:extLst>
                    <a:ext uri="{9D8B030D-6E8A-4147-A177-3AD203B41FA5}">
                      <a16:colId xmlns:a16="http://schemas.microsoft.com/office/drawing/2014/main" val="869278198"/>
                    </a:ext>
                  </a:extLst>
                </a:gridCol>
                <a:gridCol w="3870960">
                  <a:extLst>
                    <a:ext uri="{9D8B030D-6E8A-4147-A177-3AD203B41FA5}">
                      <a16:colId xmlns:a16="http://schemas.microsoft.com/office/drawing/2014/main" val="236330958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Matching methods</a:t>
                      </a:r>
                      <a:endParaRPr lang="vi-VN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Processing time (s)</a:t>
                      </a:r>
                      <a:endParaRPr lang="vi-VN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94312734"/>
                  </a:ext>
                </a:extLst>
              </a:tr>
              <a:tr h="32702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SIFT</a:t>
                      </a:r>
                      <a:endParaRPr lang="vi-VN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5.26</a:t>
                      </a:r>
                      <a:endParaRPr lang="vi-VN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77196735"/>
                  </a:ext>
                </a:extLst>
              </a:tr>
              <a:tr h="35877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ORB</a:t>
                      </a:r>
                      <a:endParaRPr lang="vi-VN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1.18</a:t>
                      </a:r>
                      <a:endParaRPr lang="vi-VN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877809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102646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CF5FA70F-2221-8EEF-FFFF-21AB12E032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6E16DE8-4082-CAE3-AEA5-6CD22E66D5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167EFFB-5120-914F-216F-082555E6D9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8DFBA70-9BA9-F57D-AACB-48279B3E5D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C130253-D29F-1EB4-A815-89D7998E8F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23147281-4CB1-1E69-176A-ECB98DCAF1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12B4A63-202E-46FB-F8B1-A75C019641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58619CC9-FB5A-BBF2-C06C-26F0F9855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481" y="928710"/>
            <a:ext cx="10129519" cy="1325563"/>
          </a:xfrm>
        </p:spPr>
        <p:txBody>
          <a:bodyPr>
            <a:normAutofit/>
          </a:bodyPr>
          <a:lstStyle/>
          <a:p>
            <a:r>
              <a:rPr lang="en-US" sz="4800" dirty="0"/>
              <a:t>4. Experimental Result</a:t>
            </a:r>
            <a:endParaRPr lang="vi-VN" sz="4800" dirty="0"/>
          </a:p>
        </p:txBody>
      </p:sp>
      <p:sp>
        <p:nvSpPr>
          <p:cNvPr id="12" name="Content Placeholder 30">
            <a:extLst>
              <a:ext uri="{FF2B5EF4-FFF2-40B4-BE49-F238E27FC236}">
                <a16:creationId xmlns:a16="http://schemas.microsoft.com/office/drawing/2014/main" id="{B38DC236-54F5-E60C-045D-6D18279958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72079"/>
            <a:ext cx="5085080" cy="4905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Other Approaches Comparison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F4FE23C-1347-6BD9-FC8F-35ACDB7E7C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3625482"/>
              </p:ext>
            </p:extLst>
          </p:nvPr>
        </p:nvGraphicFramePr>
        <p:xfrm>
          <a:off x="838200" y="4896553"/>
          <a:ext cx="10515600" cy="133496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251424">
                  <a:extLst>
                    <a:ext uri="{9D8B030D-6E8A-4147-A177-3AD203B41FA5}">
                      <a16:colId xmlns:a16="http://schemas.microsoft.com/office/drawing/2014/main" val="2068003792"/>
                    </a:ext>
                  </a:extLst>
                </a:gridCol>
                <a:gridCol w="2069470">
                  <a:extLst>
                    <a:ext uri="{9D8B030D-6E8A-4147-A177-3AD203B41FA5}">
                      <a16:colId xmlns:a16="http://schemas.microsoft.com/office/drawing/2014/main" val="795826477"/>
                    </a:ext>
                  </a:extLst>
                </a:gridCol>
                <a:gridCol w="2069470">
                  <a:extLst>
                    <a:ext uri="{9D8B030D-6E8A-4147-A177-3AD203B41FA5}">
                      <a16:colId xmlns:a16="http://schemas.microsoft.com/office/drawing/2014/main" val="194909611"/>
                    </a:ext>
                  </a:extLst>
                </a:gridCol>
                <a:gridCol w="2071573">
                  <a:extLst>
                    <a:ext uri="{9D8B030D-6E8A-4147-A177-3AD203B41FA5}">
                      <a16:colId xmlns:a16="http://schemas.microsoft.com/office/drawing/2014/main" val="1265291908"/>
                    </a:ext>
                  </a:extLst>
                </a:gridCol>
                <a:gridCol w="1053663">
                  <a:extLst>
                    <a:ext uri="{9D8B030D-6E8A-4147-A177-3AD203B41FA5}">
                      <a16:colId xmlns:a16="http://schemas.microsoft.com/office/drawing/2014/main" val="28404889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Models on T4 GPU</a:t>
                      </a:r>
                      <a:endParaRPr lang="vi-VN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Preprocessing</a:t>
                      </a:r>
                      <a:endParaRPr lang="vi-VN" sz="130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(ms)</a:t>
                      </a:r>
                      <a:endParaRPr lang="vi-VN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Inference</a:t>
                      </a:r>
                      <a:endParaRPr lang="vi-VN" sz="130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(ms)</a:t>
                      </a:r>
                      <a:endParaRPr lang="vi-VN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Postprocessing</a:t>
                      </a:r>
                      <a:endParaRPr lang="vi-VN" sz="130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(ms)</a:t>
                      </a:r>
                      <a:endParaRPr lang="vi-VN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Total</a:t>
                      </a:r>
                      <a:endParaRPr lang="vi-VN" sz="130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(ms)</a:t>
                      </a:r>
                      <a:endParaRPr lang="vi-VN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278516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YOLOv8-M</a:t>
                      </a:r>
                      <a:endParaRPr lang="vi-VN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1.6</a:t>
                      </a:r>
                      <a:endParaRPr lang="vi-VN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15.2</a:t>
                      </a:r>
                      <a:endParaRPr lang="vi-VN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2.7</a:t>
                      </a:r>
                      <a:endParaRPr lang="vi-VN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19.5</a:t>
                      </a:r>
                      <a:endParaRPr lang="vi-VN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704722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YOLOv8 (TensorRT)</a:t>
                      </a:r>
                      <a:endParaRPr lang="vi-VN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1.6</a:t>
                      </a:r>
                      <a:endParaRPr lang="vi-VN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5.3</a:t>
                      </a:r>
                      <a:endParaRPr lang="vi-VN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1.1</a:t>
                      </a:r>
                      <a:endParaRPr lang="vi-VN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8</a:t>
                      </a:r>
                      <a:endParaRPr lang="vi-VN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625031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RT-DETR-L</a:t>
                      </a:r>
                      <a:endParaRPr lang="vi-VN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3.6</a:t>
                      </a:r>
                      <a:endParaRPr lang="vi-VN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55.0</a:t>
                      </a:r>
                      <a:endParaRPr lang="vi-VN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0.7</a:t>
                      </a:r>
                      <a:endParaRPr lang="vi-VN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59.3</a:t>
                      </a:r>
                      <a:endParaRPr lang="vi-VN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860707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YOLO-NAS-S</a:t>
                      </a:r>
                      <a:endParaRPr lang="vi-VN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dirty="0">
                          <a:effectLst/>
                        </a:rPr>
                        <a:t>-</a:t>
                      </a:r>
                      <a:endParaRPr lang="vi-VN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-</a:t>
                      </a:r>
                      <a:endParaRPr lang="vi-VN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-</a:t>
                      </a:r>
                      <a:endParaRPr lang="vi-VN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dirty="0">
                          <a:effectLst/>
                        </a:rPr>
                        <a:t>15.9</a:t>
                      </a:r>
                      <a:endParaRPr lang="vi-VN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61240137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3AEEA53-9E00-AEC6-9A46-C5A60DCD07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9052558"/>
              </p:ext>
            </p:extLst>
          </p:nvPr>
        </p:nvGraphicFramePr>
        <p:xfrm>
          <a:off x="838200" y="3441540"/>
          <a:ext cx="10515600" cy="113119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58954">
                  <a:extLst>
                    <a:ext uri="{9D8B030D-6E8A-4147-A177-3AD203B41FA5}">
                      <a16:colId xmlns:a16="http://schemas.microsoft.com/office/drawing/2014/main" val="2974245399"/>
                    </a:ext>
                  </a:extLst>
                </a:gridCol>
                <a:gridCol w="1482700">
                  <a:extLst>
                    <a:ext uri="{9D8B030D-6E8A-4147-A177-3AD203B41FA5}">
                      <a16:colId xmlns:a16="http://schemas.microsoft.com/office/drawing/2014/main" val="2813231077"/>
                    </a:ext>
                  </a:extLst>
                </a:gridCol>
                <a:gridCol w="1812889">
                  <a:extLst>
                    <a:ext uri="{9D8B030D-6E8A-4147-A177-3AD203B41FA5}">
                      <a16:colId xmlns:a16="http://schemas.microsoft.com/office/drawing/2014/main" val="1148038597"/>
                    </a:ext>
                  </a:extLst>
                </a:gridCol>
                <a:gridCol w="1762415">
                  <a:extLst>
                    <a:ext uri="{9D8B030D-6E8A-4147-A177-3AD203B41FA5}">
                      <a16:colId xmlns:a16="http://schemas.microsoft.com/office/drawing/2014/main" val="3434951410"/>
                    </a:ext>
                  </a:extLst>
                </a:gridCol>
                <a:gridCol w="1777136">
                  <a:extLst>
                    <a:ext uri="{9D8B030D-6E8A-4147-A177-3AD203B41FA5}">
                      <a16:colId xmlns:a16="http://schemas.microsoft.com/office/drawing/2014/main" val="672113595"/>
                    </a:ext>
                  </a:extLst>
                </a:gridCol>
                <a:gridCol w="1621506">
                  <a:extLst>
                    <a:ext uri="{9D8B030D-6E8A-4147-A177-3AD203B41FA5}">
                      <a16:colId xmlns:a16="http://schemas.microsoft.com/office/drawing/2014/main" val="152355076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Models</a:t>
                      </a:r>
                      <a:endParaRPr lang="vi-VN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Params</a:t>
                      </a:r>
                      <a:endParaRPr lang="vi-VN" sz="130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(M)</a:t>
                      </a:r>
                      <a:endParaRPr lang="vi-VN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Precision</a:t>
                      </a:r>
                      <a:endParaRPr lang="vi-VN" sz="130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(%)</a:t>
                      </a:r>
                      <a:endParaRPr lang="vi-VN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Recall</a:t>
                      </a:r>
                      <a:endParaRPr lang="vi-VN" sz="130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(%)</a:t>
                      </a:r>
                      <a:endParaRPr lang="vi-VN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mAP</a:t>
                      </a:r>
                      <a:r>
                        <a:rPr lang="en-US" sz="1300" baseline="-25000">
                          <a:effectLst/>
                        </a:rPr>
                        <a:t>50</a:t>
                      </a:r>
                      <a:endParaRPr lang="vi-VN" sz="130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(%)</a:t>
                      </a:r>
                      <a:endParaRPr lang="vi-VN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mAP</a:t>
                      </a:r>
                      <a:r>
                        <a:rPr lang="en-US" sz="1300" baseline="-25000">
                          <a:effectLst/>
                        </a:rPr>
                        <a:t>50-95</a:t>
                      </a:r>
                      <a:endParaRPr lang="vi-VN" sz="130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(%)</a:t>
                      </a:r>
                      <a:endParaRPr lang="vi-VN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027546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YOLO-NAS-S</a:t>
                      </a:r>
                      <a:endParaRPr lang="vi-VN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22.2</a:t>
                      </a:r>
                      <a:endParaRPr lang="vi-VN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94.9</a:t>
                      </a:r>
                      <a:endParaRPr lang="vi-VN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89.2</a:t>
                      </a:r>
                      <a:endParaRPr lang="vi-VN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91.8</a:t>
                      </a:r>
                      <a:endParaRPr lang="vi-VN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75.6</a:t>
                      </a:r>
                      <a:endParaRPr lang="vi-VN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715273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YOLOv8-M</a:t>
                      </a:r>
                      <a:endParaRPr lang="vi-VN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dirty="0">
                          <a:effectLst/>
                        </a:rPr>
                        <a:t>25.9</a:t>
                      </a:r>
                      <a:endParaRPr lang="vi-VN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300" dirty="0">
                          <a:effectLst/>
                          <a:latin typeface="Aptos" panose="020B0004020202020204" pitchFamily="34" charset="0"/>
                        </a:rPr>
                        <a:t>99</a:t>
                      </a:r>
                      <a:r>
                        <a:rPr lang="en-US" sz="1300" dirty="0">
                          <a:effectLst/>
                          <a:latin typeface="Aptos" panose="020B0004020202020204" pitchFamily="34" charset="0"/>
                        </a:rPr>
                        <a:t>.</a:t>
                      </a:r>
                      <a:r>
                        <a:rPr lang="vi-VN" sz="1300" dirty="0">
                          <a:effectLst/>
                          <a:latin typeface="Aptos" panose="020B0004020202020204" pitchFamily="34" charset="0"/>
                        </a:rPr>
                        <a:t>2</a:t>
                      </a:r>
                      <a:endParaRPr lang="vi-VN" sz="1300" dirty="0">
                        <a:effectLst/>
                        <a:latin typeface="Aptos" panose="020B00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300" dirty="0">
                          <a:effectLst/>
                          <a:latin typeface="Aptos" panose="020B0004020202020204" pitchFamily="34" charset="0"/>
                        </a:rPr>
                        <a:t>89</a:t>
                      </a:r>
                      <a:r>
                        <a:rPr lang="en-US" sz="1300" dirty="0">
                          <a:effectLst/>
                          <a:latin typeface="Aptos" panose="020B0004020202020204" pitchFamily="34" charset="0"/>
                        </a:rPr>
                        <a:t>.</a:t>
                      </a:r>
                      <a:r>
                        <a:rPr lang="vi-VN" sz="1300" dirty="0">
                          <a:effectLst/>
                          <a:latin typeface="Aptos" panose="020B0004020202020204" pitchFamily="34" charset="0"/>
                        </a:rPr>
                        <a:t>6</a:t>
                      </a:r>
                      <a:endParaRPr lang="vi-VN" sz="1300" dirty="0">
                        <a:effectLst/>
                        <a:latin typeface="Aptos" panose="020B00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300" dirty="0">
                          <a:effectLst/>
                          <a:latin typeface="Aptos" panose="020B0004020202020204" pitchFamily="34" charset="0"/>
                        </a:rPr>
                        <a:t>94</a:t>
                      </a:r>
                      <a:r>
                        <a:rPr lang="en-US" sz="1300" dirty="0">
                          <a:effectLst/>
                          <a:latin typeface="Aptos" panose="020B0004020202020204" pitchFamily="34" charset="0"/>
                        </a:rPr>
                        <a:t>.</a:t>
                      </a:r>
                      <a:r>
                        <a:rPr lang="vi-VN" sz="1300" dirty="0">
                          <a:effectLst/>
                          <a:latin typeface="Aptos" panose="020B0004020202020204" pitchFamily="34" charset="0"/>
                        </a:rPr>
                        <a:t>9</a:t>
                      </a:r>
                      <a:endParaRPr lang="vi-VN" sz="1300" dirty="0">
                        <a:effectLst/>
                        <a:latin typeface="Aptos" panose="020B00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vi-VN" sz="1300" dirty="0">
                          <a:effectLst/>
                          <a:latin typeface="Aptos" panose="020B0004020202020204" pitchFamily="34" charset="0"/>
                        </a:rPr>
                        <a:t>80</a:t>
                      </a:r>
                      <a:r>
                        <a:rPr lang="en-US" sz="1300" dirty="0">
                          <a:effectLst/>
                          <a:latin typeface="Aptos" panose="020B0004020202020204" pitchFamily="34" charset="0"/>
                        </a:rPr>
                        <a:t>.</a:t>
                      </a:r>
                      <a:r>
                        <a:rPr lang="vi-VN" sz="1300" dirty="0">
                          <a:effectLst/>
                          <a:latin typeface="Aptos" panose="020B0004020202020204" pitchFamily="34" charset="0"/>
                        </a:rPr>
                        <a:t>2</a:t>
                      </a:r>
                      <a:endParaRPr lang="vi-VN" sz="1300" dirty="0">
                        <a:effectLst/>
                        <a:latin typeface="Aptos" panose="020B00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6336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RT-DETR-L</a:t>
                      </a:r>
                      <a:endParaRPr lang="vi-VN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32</a:t>
                      </a:r>
                      <a:endParaRPr lang="vi-VN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98.1</a:t>
                      </a:r>
                      <a:endParaRPr lang="vi-VN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90.7</a:t>
                      </a:r>
                      <a:endParaRPr lang="vi-VN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95.2</a:t>
                      </a:r>
                      <a:endParaRPr lang="vi-VN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dirty="0">
                          <a:effectLst/>
                        </a:rPr>
                        <a:t>81.9</a:t>
                      </a:r>
                      <a:endParaRPr lang="vi-VN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354905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098901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687AC81-E0BF-1A4A-85CA-A86F806C13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7CD194A-73B1-0D1A-F0A2-0DEEBC7EC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1EEFF6F-F4F0-64A8-D16E-E79CDFC52B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9A3446E-7AFC-BF52-162A-0749630373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C9E25F8-6CAD-407F-9786-019ADFDBF3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D2C98EB9-3F25-7D77-50A1-DDF37FC462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18EC707-968E-7210-5B9C-DDED67140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itle 1">
            <a:extLst>
              <a:ext uri="{FF2B5EF4-FFF2-40B4-BE49-F238E27FC236}">
                <a16:creationId xmlns:a16="http://schemas.microsoft.com/office/drawing/2014/main" id="{6E7C0FE3-C5C1-BCCF-E31A-4E7E34C25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481" y="928710"/>
            <a:ext cx="10129519" cy="1325563"/>
          </a:xfrm>
        </p:spPr>
        <p:txBody>
          <a:bodyPr>
            <a:normAutofit/>
          </a:bodyPr>
          <a:lstStyle/>
          <a:p>
            <a:r>
              <a:rPr lang="en-US" sz="4800" dirty="0"/>
              <a:t>5. Discussion</a:t>
            </a:r>
            <a:endParaRPr lang="vi-VN" sz="4800" dirty="0"/>
          </a:p>
        </p:txBody>
      </p:sp>
      <p:graphicFrame>
        <p:nvGraphicFramePr>
          <p:cNvPr id="23" name="Content Placeholder 13">
            <a:extLst>
              <a:ext uri="{FF2B5EF4-FFF2-40B4-BE49-F238E27FC236}">
                <a16:creationId xmlns:a16="http://schemas.microsoft.com/office/drawing/2014/main" id="{8791BC3E-23FA-9E9D-B42A-6CD611CA78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3515807"/>
              </p:ext>
            </p:extLst>
          </p:nvPr>
        </p:nvGraphicFramePr>
        <p:xfrm>
          <a:off x="838200" y="2822826"/>
          <a:ext cx="10515600" cy="33541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7126341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B9AA7C6-5E5A-498E-A6DF-A943376E0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3EAB11A-76F7-48F4-9B4F-5BFDF4BF9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300" y="2385102"/>
            <a:ext cx="574091" cy="2087796"/>
            <a:chOff x="209668" y="2857422"/>
            <a:chExt cx="463662" cy="208779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4D4C416-D5F4-4F6F-A6F1-87A21CD4FC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423947" y="2857422"/>
              <a:ext cx="249383" cy="208779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C6AC1C30-21C6-4BF6-93EE-B211D7A85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209668" y="2857423"/>
              <a:ext cx="1" cy="208779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81E140AE-0ABF-47C8-BF32-7D2F0CF2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631767"/>
            <a:ext cx="11111729" cy="575240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0D93E7-197E-562D-A63E-0EA21EAB0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618" y="1239927"/>
            <a:ext cx="4008586" cy="4680583"/>
          </a:xfrm>
        </p:spPr>
        <p:txBody>
          <a:bodyPr anchor="ctr">
            <a:normAutofit/>
          </a:bodyPr>
          <a:lstStyle/>
          <a:p>
            <a:r>
              <a:rPr lang="en-US" sz="5200"/>
              <a:t>Conclusions</a:t>
            </a:r>
            <a:endParaRPr lang="vi-VN" sz="5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6E913-D68C-F554-C691-3FA2862BDD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1923" y="1239927"/>
            <a:ext cx="4971824" cy="4680583"/>
          </a:xfrm>
        </p:spPr>
        <p:txBody>
          <a:bodyPr anchor="ctr">
            <a:normAutofit/>
          </a:bodyPr>
          <a:lstStyle/>
          <a:p>
            <a:r>
              <a:rPr lang="en-US" sz="2000" dirty="0"/>
              <a:t>Trade-off between speed and accuracy</a:t>
            </a:r>
          </a:p>
          <a:p>
            <a:r>
              <a:rPr lang="en-US" sz="2000" dirty="0"/>
              <a:t>Room for improvement</a:t>
            </a:r>
          </a:p>
          <a:p>
            <a:r>
              <a:rPr lang="en-US" sz="2000" dirty="0"/>
              <a:t>Deployment requirements</a:t>
            </a:r>
          </a:p>
        </p:txBody>
      </p:sp>
    </p:spTree>
    <p:extLst>
      <p:ext uri="{BB962C8B-B14F-4D97-AF65-F5344CB8AC3E}">
        <p14:creationId xmlns:p14="http://schemas.microsoft.com/office/powerpoint/2010/main" val="728853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1DF22A-18C1-08F8-3904-377943504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en-US" sz="4800" dirty="0">
                <a:cs typeface="Times New Roman" panose="02020603050405020304" pitchFamily="18" charset="0"/>
              </a:rPr>
              <a:t>2. Literature Review</a:t>
            </a:r>
            <a:endParaRPr lang="vi-VN" sz="4800" dirty="0">
              <a:cs typeface="Times New Roman" panose="02020603050405020304" pitchFamily="18" charset="0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1E12EE8-A533-4F38-8251-861F9BD5F21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1830222"/>
              </p:ext>
            </p:extLst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59558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79A7CF-01AF-4178-9369-94E0C90EB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B0CEF6-C636-B79F-BBC4-39C26A5C8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Overview of the system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C1C4DB-8028-A86C-1DBA-91A72A1925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785" y="858524"/>
            <a:ext cx="6949208" cy="5210421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902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9E272826-184E-F308-A0E9-7F6995C50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43DFB67-2438-8F20-2BC1-76D6B1E32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17A058B-B68D-F138-5D49-459DF82A5A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2E77E77-493A-81DE-8FB9-A38D125DDC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870C6AE-C66D-F307-4657-72E24127C0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82D30175-EE8E-307E-AE3F-467D14F83B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20CA92A-6212-1213-7B08-4A839DEBE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9D92CD6-E9C6-AF8F-514E-6C6BEE5A3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481" y="928710"/>
            <a:ext cx="10129519" cy="1325563"/>
          </a:xfrm>
        </p:spPr>
        <p:txBody>
          <a:bodyPr>
            <a:normAutofit/>
          </a:bodyPr>
          <a:lstStyle/>
          <a:p>
            <a:r>
              <a:rPr lang="en-US" sz="4800" dirty="0"/>
              <a:t>3. Methodology</a:t>
            </a:r>
            <a:endParaRPr lang="vi-VN" sz="4800" dirty="0"/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FDB1CE04-276B-ADEB-2559-EDDC046A56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8375277"/>
              </p:ext>
            </p:extLst>
          </p:nvPr>
        </p:nvGraphicFramePr>
        <p:xfrm>
          <a:off x="838200" y="3241039"/>
          <a:ext cx="10515600" cy="29359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47527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18FB9991-CA53-6264-72FC-5536D9C9AE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C8941D8-14B4-B885-1A28-1613D5E66B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3565AC3-D7F9-C46A-D4B2-BA12A0361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D75AD20-6B93-6529-0D1B-28DBB1AB12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411FA1F-4738-4A4E-11A0-3A3E6BBB15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4EE61B71-1FF2-BD4C-8D1D-96B455E3FF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343E248-6066-C5B5-DE35-3EC2D9275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5020DF68-5BC6-D204-45A5-3D63ED429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481" y="928710"/>
            <a:ext cx="10129519" cy="1325563"/>
          </a:xfrm>
        </p:spPr>
        <p:txBody>
          <a:bodyPr>
            <a:normAutofit/>
          </a:bodyPr>
          <a:lstStyle/>
          <a:p>
            <a:r>
              <a:rPr lang="en-US" sz="4800" dirty="0"/>
              <a:t>3. Methodology</a:t>
            </a:r>
            <a:endParaRPr lang="vi-VN" sz="4800" dirty="0"/>
          </a:p>
        </p:txBody>
      </p:sp>
      <p:graphicFrame>
        <p:nvGraphicFramePr>
          <p:cNvPr id="27" name="Content Placeholder 24">
            <a:extLst>
              <a:ext uri="{FF2B5EF4-FFF2-40B4-BE49-F238E27FC236}">
                <a16:creationId xmlns:a16="http://schemas.microsoft.com/office/drawing/2014/main" id="{135237F9-DBE8-B280-DA48-A4BB01719C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9344955"/>
              </p:ext>
            </p:extLst>
          </p:nvPr>
        </p:nvGraphicFramePr>
        <p:xfrm>
          <a:off x="731525" y="2641600"/>
          <a:ext cx="10515600" cy="36024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552054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Slide Background">
            <a:extLst>
              <a:ext uri="{FF2B5EF4-FFF2-40B4-BE49-F238E27FC236}">
                <a16:creationId xmlns:a16="http://schemas.microsoft.com/office/drawing/2014/main" id="{B11C179D-808F-4D23-BAFC-A14C6DCDA7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08137D4-4D0A-4ED1-BFB8-97D4A83359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81800" y="2058839"/>
            <a:ext cx="5410198" cy="4799162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635000" dist="254000" dir="5460000" sx="90000" sy="90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059A8FF-81E8-CDBC-F95D-C6EED3E0CE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84809"/>
          </a:xfrm>
          <a:prstGeom prst="rect">
            <a:avLst/>
          </a:prstGeom>
          <a:ln>
            <a:noFill/>
          </a:ln>
          <a:effectLst>
            <a:outerShdw blurRad="254000" dist="127000" dir="5460000" sx="92000" sy="92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65B8EC-83BD-C413-67D3-26817F077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466995"/>
            <a:ext cx="10453450" cy="1350818"/>
          </a:xfrm>
        </p:spPr>
        <p:txBody>
          <a:bodyPr>
            <a:normAutofit/>
          </a:bodyPr>
          <a:lstStyle/>
          <a:p>
            <a:r>
              <a:rPr lang="en-US" sz="4000" dirty="0"/>
              <a:t>Background removal</a:t>
            </a:r>
            <a:endParaRPr lang="vi-VN" sz="400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55CC17AD-ADC3-E239-501F-82E58CC399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1" y="2951754"/>
            <a:ext cx="5334199" cy="3239300"/>
          </a:xfrm>
        </p:spPr>
        <p:txBody>
          <a:bodyPr anchor="ctr">
            <a:normAutofit/>
          </a:bodyPr>
          <a:lstStyle/>
          <a:p>
            <a:r>
              <a:rPr lang="en-US" sz="2000" dirty="0"/>
              <a:t>Generative Adversarial Networks (GANs)</a:t>
            </a:r>
          </a:p>
          <a:p>
            <a:r>
              <a:rPr lang="en-US" sz="2000" dirty="0"/>
              <a:t>Object segmentation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 Normal approaches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 Saliency object detection</a:t>
            </a:r>
            <a:endParaRPr lang="vi-VN" sz="2000" dirty="0"/>
          </a:p>
        </p:txBody>
      </p:sp>
      <p:pic>
        <p:nvPicPr>
          <p:cNvPr id="7" name="Graphic 6" descr="Eraser with solid fill">
            <a:extLst>
              <a:ext uri="{FF2B5EF4-FFF2-40B4-BE49-F238E27FC236}">
                <a16:creationId xmlns:a16="http://schemas.microsoft.com/office/drawing/2014/main" id="{2659711E-FCA6-CE7D-8050-1D7DFCD269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7788682" y="2861065"/>
            <a:ext cx="3420679" cy="3420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8545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1079</TotalTime>
  <Words>818</Words>
  <Application>Microsoft Office PowerPoint</Application>
  <PresentationFormat>Widescreen</PresentationFormat>
  <Paragraphs>307</Paragraphs>
  <Slides>46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4" baseType="lpstr">
      <vt:lpstr>Aptos</vt:lpstr>
      <vt:lpstr>Aptos Display</vt:lpstr>
      <vt:lpstr>Arial</vt:lpstr>
      <vt:lpstr>Calibri</vt:lpstr>
      <vt:lpstr>Cambria Math</vt:lpstr>
      <vt:lpstr>Times New Roman</vt:lpstr>
      <vt:lpstr>Wingdings</vt:lpstr>
      <vt:lpstr>Office Theme</vt:lpstr>
      <vt:lpstr>PRODUCT LOOKUP AND RECOMMENDATION SYSTEM IN RETAIL INDUSTRY</vt:lpstr>
      <vt:lpstr>Outline</vt:lpstr>
      <vt:lpstr>Abstract</vt:lpstr>
      <vt:lpstr>1. Introduction</vt:lpstr>
      <vt:lpstr>2. Literature Review</vt:lpstr>
      <vt:lpstr>Overview of the system</vt:lpstr>
      <vt:lpstr>3. Methodology</vt:lpstr>
      <vt:lpstr>3. Methodology</vt:lpstr>
      <vt:lpstr>Background removal</vt:lpstr>
      <vt:lpstr>Generative Adversarial Networks </vt:lpstr>
      <vt:lpstr>Object Segmentation</vt:lpstr>
      <vt:lpstr>Background changing</vt:lpstr>
      <vt:lpstr>Image quality</vt:lpstr>
      <vt:lpstr>Lighting condition</vt:lpstr>
      <vt:lpstr>Illumination-based augmentation</vt:lpstr>
      <vt:lpstr>Random Shadows and Highlights augmentation</vt:lpstr>
      <vt:lpstr>3. Methodology</vt:lpstr>
      <vt:lpstr>The popular YOLO</vt:lpstr>
      <vt:lpstr>YOLOv8</vt:lpstr>
      <vt:lpstr>YOLO-NAS</vt:lpstr>
      <vt:lpstr>Vision Transformer (ViT)</vt:lpstr>
      <vt:lpstr>DERTs</vt:lpstr>
      <vt:lpstr>What makes RT-DETR special?</vt:lpstr>
      <vt:lpstr>3. Methodology</vt:lpstr>
      <vt:lpstr>Autoencoders</vt:lpstr>
      <vt:lpstr>PowerPoint Presentation</vt:lpstr>
      <vt:lpstr>Scale-Invariance Feature Transform (SIFT)</vt:lpstr>
      <vt:lpstr>SIFT</vt:lpstr>
      <vt:lpstr>PowerPoint Presentation</vt:lpstr>
      <vt:lpstr>PowerPoint Presentation</vt:lpstr>
      <vt:lpstr>SIFT</vt:lpstr>
      <vt:lpstr>PowerPoint Presentation</vt:lpstr>
      <vt:lpstr>PowerPoint Presentation</vt:lpstr>
      <vt:lpstr>Oriented FAST and Rotated BRIEF (ORB)</vt:lpstr>
      <vt:lpstr>3. Methodology</vt:lpstr>
      <vt:lpstr>Popular recommenders </vt:lpstr>
      <vt:lpstr>3. Methodology</vt:lpstr>
      <vt:lpstr>PowerPoint Presentation</vt:lpstr>
      <vt:lpstr>4. Experimental Result</vt:lpstr>
      <vt:lpstr>4. Experimental Result</vt:lpstr>
      <vt:lpstr>4. Experimental Result</vt:lpstr>
      <vt:lpstr>4. Experimental Result</vt:lpstr>
      <vt:lpstr>4. Experimental Result</vt:lpstr>
      <vt:lpstr>4. Experimental Result</vt:lpstr>
      <vt:lpstr>5. Discussion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PRODUCT LOOKUP AND RECOMMENDATION SYSTEM IN RETAIL INDUSTRY</dc:title>
  <dc:creator>NGUYỄN XUÂN HẢI</dc:creator>
  <cp:lastModifiedBy>NGUYỄN XUÂN HẢI</cp:lastModifiedBy>
  <cp:revision>14</cp:revision>
  <dcterms:created xsi:type="dcterms:W3CDTF">2023-12-28T11:37:50Z</dcterms:created>
  <dcterms:modified xsi:type="dcterms:W3CDTF">2024-01-18T14:05:09Z</dcterms:modified>
</cp:coreProperties>
</file>