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28" r:id="rId3"/>
    <p:sldId id="3029" r:id="rId4"/>
    <p:sldId id="3030" r:id="rId5"/>
    <p:sldId id="303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7186B-3049-03CC-2DC5-032ACB8F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517B7-97C8-FD39-E7A5-2B5527E5E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1E99-ED7A-F198-0DC0-D0F3C726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9752A-B1E1-9530-3AF4-01851690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39E27-3AD6-6F00-80D1-3231254C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0B302-337B-F716-91E2-30449CEC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D8613-978A-E260-8946-697BC5EC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03543-9891-AF29-170B-67F9C225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B1A89-4472-A05D-05B1-FC364622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BD560-8A9B-3FA6-F0CC-77F9272D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8525F0-B3E9-0A1A-8BA0-05B7DCEB0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2989C-987E-11B1-AC2F-0908DD48A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7DFCD-03D8-7548-2ECA-5A64230A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62908-20D3-1EF9-3140-EF586D1C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5EA6B-651C-28C9-49C4-4D274D98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7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11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8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8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8A07A-6338-7DAA-3292-40A5104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CD9AD-B658-D1D3-6B52-6AAFCFE6F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D6CE2-6937-A5E1-4BB2-349F50F3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44D58-D421-82EE-498D-E574CE54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42CB3-A35A-FF94-932D-6EB1463A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96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2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77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FFE7-7832-37BA-AADC-011F3995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08F5C-6B24-BAA2-0503-ECD9B761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1DCBB-D031-3524-13CE-C2E1423F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057DA-54B3-1F73-8350-8258B52B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13815-EF0E-4E09-2835-5690EF4D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4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FFD2-3FBE-4FE3-AB98-F542F6D6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77B2D-32EE-DA0B-A1C2-97A0C0F1A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1E7A4A-BB62-5924-D811-A88482A0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E8C04-6843-10D5-4364-14B48226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37409-469F-62FE-AA75-4CED6844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3FB3B-0470-0513-0E6D-C0B52EBB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A15A0-0C96-AD95-39B1-E1BF1EA5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E502F-19D9-C287-639A-271C68EE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3BCC8-17E8-9C83-96DB-7ADBD2F9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B751D-485A-ADCF-5AAF-9CC10B797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44F80B-584C-82AA-C380-0679D3804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C9FC1-E52D-B03E-266D-2B6CBC6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89804D-4766-B4D3-6919-C2A24C8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9F49B-F803-4EE1-2B49-270C19EE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E7D62-2A3C-75F4-471C-E35D429E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2A10C-6FA9-1D96-C9B8-A973A520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39E94B-72F4-5EB1-5867-F91893D7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14F242-4183-38D4-ED15-DE398D75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9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C13B7-C8D9-408B-D1FB-DA549FB3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90D71-7BED-1688-CF74-43C62AED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D4863-28EF-D057-C5FC-4079128F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0D539-3319-98BE-2207-276B57B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AEF0D-2BB2-B84D-205E-15B1884F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2DED4-D893-1E1F-33AB-403B6D5F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8B7A7-0FD5-FD14-1834-69CB0348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EE203-9603-CFD6-AD90-9148A02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3E722-802E-AF8F-A6F3-E2345620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4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B3B80-8D84-6F31-89AC-49BA1493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005B47-6F2B-03E9-4870-0316E6DF5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3B8AF-5E5D-9E2E-0727-BC2E2A07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45F9E-2F31-4CD6-FD82-11678743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27CDD-7940-C1BC-0D59-CB286E2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9909F-2B25-09C3-1C2C-2098583A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4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9D61FE-AB5A-2DCF-98CB-EA296B89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52654-ADF6-9440-4949-EAAF6E1B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F3226-4C35-7605-847F-6064E9675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E327-DEE0-4471-A72B-B81239D61C4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EB0CA-90EE-EE35-79C4-7BD3EC091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AA1B4-1F3E-FC12-E0A1-76990EE23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3000-587E-42E8-A7FA-16CA296CF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7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A0FB-6799-4996-AE70-B7D6F464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EFED-3558-4FFB-B0B1-86038A13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Actual construction phase</a:t>
            </a:r>
          </a:p>
          <a:p>
            <a:r>
              <a:rPr lang="en-US" sz="3600" dirty="0"/>
              <a:t>The choice of programming language</a:t>
            </a:r>
          </a:p>
          <a:p>
            <a:r>
              <a:rPr lang="en-US" sz="3600" dirty="0"/>
              <a:t>The choice of development environment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1E40596-4834-4C80-9EBE-2516EAA5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69" y="3649649"/>
            <a:ext cx="4454235" cy="27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6AA3DFA-5FC3-4158-9D71-8A6928D6FFC7}"/>
              </a:ext>
            </a:extLst>
          </p:cNvPr>
          <p:cNvSpPr/>
          <p:nvPr/>
        </p:nvSpPr>
        <p:spPr>
          <a:xfrm>
            <a:off x="9238156" y="4142630"/>
            <a:ext cx="1062760" cy="668592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61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3F6E90-DF9B-4B9C-8104-71A803B260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What are some examples of service development technologies?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84F4DA-CF74-45A4-8394-51A4B3BCF89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Answer</a:t>
            </a:r>
            <a:endParaRPr kumimoji="0" lang="x-none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A658A9-19A0-4E2A-B234-D06CED77F7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Open Question is only supported on Version 2.0 or newer.</a:t>
            </a:r>
            <a:endParaRPr kumimoji="0" lang="x-none" sz="16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56A42C-BA37-4415-ADBB-D4531360768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5A5C247-5D6C-4A6D-B552-821B605C2E2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7C539AD-EB05-43B4-AF1E-B6B6842485F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67119FC5-2788-42B4-B4FE-B1F3FD2CEFF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Open Question</a:t>
              </a:r>
              <a:endPara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6FCF24F3-195B-4EF7-8EC3-E3E38F2F4CF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Points: 10</a:t>
              </a:r>
              <a:endParaRPr kumimoji="0" lang="x-none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400466E-7A6C-422F-8554-AED0CD0AD7D3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66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867D6-5F34-4C51-BD70-F704C8D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1D881BF-078A-4F96-AC6D-82D5A97DD4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1E40596-4834-4C80-9EBE-2516EAA5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85" y="1296955"/>
            <a:ext cx="8910434" cy="55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3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SOA lifecycle and SOA delivery strategies</a:t>
            </a:r>
          </a:p>
          <a:p>
            <a:r>
              <a:rPr lang="en-US" sz="3600" dirty="0"/>
              <a:t>How to conduct service-oriented analysis</a:t>
            </a:r>
          </a:p>
          <a:p>
            <a:r>
              <a:rPr lang="en-US" sz="3600" dirty="0"/>
              <a:t>How to design services</a:t>
            </a:r>
          </a:p>
        </p:txBody>
      </p:sp>
    </p:spTree>
    <p:extLst>
      <p:ext uri="{BB962C8B-B14F-4D97-AF65-F5344CB8AC3E}">
        <p14:creationId xmlns:p14="http://schemas.microsoft.com/office/powerpoint/2010/main" val="1971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Calibri</vt:lpstr>
      <vt:lpstr>Calibri Light</vt:lpstr>
      <vt:lpstr>Office 主题​​</vt:lpstr>
      <vt:lpstr>Office Theme</vt:lpstr>
      <vt:lpstr>Service development</vt:lpstr>
      <vt:lpstr>PowerPoint 演示文稿</vt:lpstr>
      <vt:lpstr>Summary</vt:lpstr>
      <vt:lpstr>Module 6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development</dc:title>
  <dc:creator>刘玄昊</dc:creator>
  <cp:lastModifiedBy>刘玄昊</cp:lastModifiedBy>
  <cp:revision>1</cp:revision>
  <dcterms:created xsi:type="dcterms:W3CDTF">2023-04-26T02:02:47Z</dcterms:created>
  <dcterms:modified xsi:type="dcterms:W3CDTF">2023-04-26T02:02:59Z</dcterms:modified>
</cp:coreProperties>
</file>