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334" r:id="rId2"/>
    <p:sldId id="1525" r:id="rId3"/>
    <p:sldId id="1526" r:id="rId4"/>
    <p:sldId id="1335" r:id="rId5"/>
    <p:sldId id="1336" r:id="rId6"/>
    <p:sldId id="1524" r:id="rId7"/>
  </p:sldIdLst>
  <p:sldSz cx="12192000" cy="6858000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3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494" y="0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433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494" y="6456433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97" y="0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97" y="6456612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1123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  <p:sp>
        <p:nvSpPr>
          <p:cNvPr id="9" name="副标题 8">
            <a:extLst>
              <a:ext uri="{FF2B5EF4-FFF2-40B4-BE49-F238E27FC236}">
                <a16:creationId xmlns="" xmlns:a16="http://schemas.microsoft.com/office/drawing/2014/main" id="{28FCFBE3-6479-4A36-B58A-BC1AF5619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Review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428655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5% - Participation</a:t>
            </a:r>
          </a:p>
          <a:p>
            <a:r>
              <a:rPr lang="en-US" sz="3600" dirty="0"/>
              <a:t>15% - Hot topic study journal </a:t>
            </a:r>
          </a:p>
          <a:p>
            <a:r>
              <a:rPr lang="en-US" sz="3600" dirty="0"/>
              <a:t>20% - Exercises - Case study and programming tutorial</a:t>
            </a:r>
          </a:p>
          <a:p>
            <a:r>
              <a:rPr lang="en-US" sz="3600" dirty="0"/>
              <a:t>60% - Final </a:t>
            </a:r>
            <a:r>
              <a:rPr lang="en-US" sz="3600" dirty="0" smtClean="0"/>
              <a:t>examination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32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15</a:t>
            </a:r>
            <a:r>
              <a:rPr lang="en-US" sz="3600" dirty="0"/>
              <a:t>% - Hot topic study journal </a:t>
            </a:r>
          </a:p>
          <a:p>
            <a:r>
              <a:rPr lang="en-US" sz="3600" dirty="0"/>
              <a:t>20% - Exercises - Case study and programming tutorial</a:t>
            </a:r>
          </a:p>
          <a:p>
            <a:endParaRPr lang="en-US" sz="3600" dirty="0"/>
          </a:p>
          <a:p>
            <a:r>
              <a:rPr lang="en-US" sz="3600" dirty="0" smtClean="0"/>
              <a:t>For students who missed these deadlines</a:t>
            </a:r>
          </a:p>
          <a:p>
            <a:pPr lvl="1"/>
            <a:r>
              <a:rPr lang="en-US" sz="3200" dirty="0" smtClean="0"/>
              <a:t>you can still submit your assignments to the Blackboard </a:t>
            </a:r>
            <a:r>
              <a:rPr lang="en-US" sz="3200" u="sng" dirty="0" smtClean="0">
                <a:solidFill>
                  <a:srgbClr val="FF0000"/>
                </a:solidFill>
              </a:rPr>
              <a:t>by April 16</a:t>
            </a:r>
            <a:r>
              <a:rPr lang="en-US" sz="3200" u="sng" baseline="30000" dirty="0" smtClean="0">
                <a:solidFill>
                  <a:srgbClr val="FF0000"/>
                </a:solidFill>
              </a:rPr>
              <a:t>th</a:t>
            </a:r>
            <a:r>
              <a:rPr lang="en-US" sz="3200" u="sng" dirty="0" smtClean="0">
                <a:solidFill>
                  <a:srgbClr val="FF0000"/>
                </a:solidFill>
              </a:rPr>
              <a:t> </a:t>
            </a:r>
            <a:endParaRPr lang="en-GB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4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Examination format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Open book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sz="3200" dirty="0" smtClean="0"/>
              <a:t>Multiple </a:t>
            </a:r>
            <a:r>
              <a:rPr lang="en-GB" sz="3200" dirty="0"/>
              <a:t>choice questions – 10 questions, 3 points each</a:t>
            </a:r>
          </a:p>
          <a:p>
            <a:r>
              <a:rPr lang="en-GB" sz="3200" dirty="0"/>
              <a:t>Short description questions – 5 questions, 6 points each</a:t>
            </a:r>
          </a:p>
          <a:p>
            <a:r>
              <a:rPr lang="en-GB" sz="3200" dirty="0"/>
              <a:t>Case questions </a:t>
            </a:r>
            <a:r>
              <a:rPr lang="en-GB" sz="3200" dirty="0" smtClean="0"/>
              <a:t>– </a:t>
            </a:r>
            <a:r>
              <a:rPr lang="en-GB" sz="3200" dirty="0"/>
              <a:t>40 points in total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8034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choice questions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One question - Multiple answers options</a:t>
            </a:r>
          </a:p>
          <a:p>
            <a:r>
              <a:rPr lang="en-GB" sz="3200" dirty="0"/>
              <a:t>But </a:t>
            </a:r>
            <a:r>
              <a:rPr lang="en-GB" sz="3200" dirty="0">
                <a:solidFill>
                  <a:srgbClr val="FF0000"/>
                </a:solidFill>
              </a:rPr>
              <a:t>only ONE answer is correct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3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D0FD710-6353-4CB8-B020-E002BD1D0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21261"/>
              </p:ext>
            </p:extLst>
          </p:nvPr>
        </p:nvGraphicFramePr>
        <p:xfrm>
          <a:off x="286364" y="586334"/>
          <a:ext cx="11619271" cy="578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717">
                  <a:extLst>
                    <a:ext uri="{9D8B030D-6E8A-4147-A177-3AD203B41FA5}">
                      <a16:colId xmlns:a16="http://schemas.microsoft.com/office/drawing/2014/main" xmlns="" val="543047831"/>
                    </a:ext>
                  </a:extLst>
                </a:gridCol>
                <a:gridCol w="10296554">
                  <a:extLst>
                    <a:ext uri="{9D8B030D-6E8A-4147-A177-3AD203B41FA5}">
                      <a16:colId xmlns:a16="http://schemas.microsoft.com/office/drawing/2014/main" xmlns="" val="165912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Topics </a:t>
                      </a:r>
                      <a:endParaRPr lang="en-US" sz="3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78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82027790"/>
                  </a:ext>
                </a:extLst>
              </a:tr>
              <a:tr h="536903">
                <a:tc>
                  <a:txBody>
                    <a:bodyPr/>
                    <a:lstStyle/>
                    <a:p>
                      <a:r>
                        <a:rPr lang="en-US" dirty="0"/>
                        <a:t>Module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service computing: concept of “service-oriented”, background of service computing”; XML-RPC: basics of XML-RPC technology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946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Message Exchange SOAP: basic components of the SOAP protocol, common programming languages to support SOAP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description WSDL: basic concepts of WSDL, generating WSDL, using WSDL to provide Web services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5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Publishing and discovery UDDI: basic concepts of UDDI,UDDI structure, using common programming languages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composition: basic concepts of service composition, using BPEL to express a service composition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83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of web service programming; developing web services with JEE platform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90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Oriented Architecture: architectural patterns and modelling methods of SOA, designing a distributed service system with SOA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219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engineering: life cycle of service systems, service engineering methodologies, design and development of the service system life cycle applied to the real service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66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topics in Service 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 – Cloud computing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567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62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283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COMP3017 Service Computing</vt:lpstr>
      <vt:lpstr>Assessment</vt:lpstr>
      <vt:lpstr>Assessment</vt:lpstr>
      <vt:lpstr>Final Examination format</vt:lpstr>
      <vt:lpstr>Multiple choice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COMP3017_Spring2023_REVIEW</dc:title>
  <dc:creator>Joanna Siebert</dc:creator>
  <cp:lastModifiedBy>lenovo</cp:lastModifiedBy>
  <cp:revision>268</cp:revision>
  <cp:lastPrinted>2021-03-24T07:28:45Z</cp:lastPrinted>
  <dcterms:created xsi:type="dcterms:W3CDTF">2020-03-15T08:11:10Z</dcterms:created>
  <dcterms:modified xsi:type="dcterms:W3CDTF">2023-04-14T08:15:12Z</dcterms:modified>
</cp:coreProperties>
</file>