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368" r:id="rId3"/>
    <p:sldId id="369" r:id="rId4"/>
    <p:sldId id="259" r:id="rId5"/>
    <p:sldId id="258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AD795-B60A-4277-8970-45E91D1547AB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80CA-A614-4A4E-8F2C-8ADF52A4E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1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29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3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6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6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0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9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00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2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C077-955B-457C-9838-285F024AEC93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5D56-5016-4831-B2B1-C4BA98160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2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52544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66AEF-CAA4-4729-8B45-AED5C3A8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 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B1913-10D7-4D3E-B9E3-0E97C0FE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1" dirty="0"/>
              <a:t>Part I</a:t>
            </a:r>
            <a:r>
              <a:rPr lang="en-US" altLang="zh-CN" dirty="0"/>
              <a:t> Introduction of software architecture</a:t>
            </a:r>
          </a:p>
          <a:p>
            <a:pPr lvl="1"/>
            <a:r>
              <a:rPr lang="en-US" altLang="zh-CN" dirty="0"/>
              <a:t>What? definition, 3 types of structures, architecture patterns &amp; tactics</a:t>
            </a:r>
          </a:p>
          <a:p>
            <a:pPr lvl="1"/>
            <a:r>
              <a:rPr lang="en-US" altLang="zh-CN" dirty="0"/>
              <a:t>Why? </a:t>
            </a:r>
          </a:p>
          <a:p>
            <a:pPr lvl="1"/>
            <a:r>
              <a:rPr lang="en-US" altLang="zh-CN" dirty="0"/>
              <a:t>4 Context of Software Architecture</a:t>
            </a:r>
          </a:p>
          <a:p>
            <a:r>
              <a:rPr lang="en-US" altLang="zh-CN" b="1" dirty="0"/>
              <a:t>Part II </a:t>
            </a:r>
            <a:r>
              <a:rPr lang="en-US" altLang="zh-CN" dirty="0"/>
              <a:t>Quality attributes</a:t>
            </a:r>
          </a:p>
          <a:p>
            <a:pPr lvl="1"/>
            <a:r>
              <a:rPr lang="en-US" altLang="zh-CN" dirty="0"/>
              <a:t>Availability, interoperability, modifiability, performance, security, testability, usability and others</a:t>
            </a:r>
          </a:p>
          <a:p>
            <a:pPr lvl="1"/>
            <a:r>
              <a:rPr lang="en-US" altLang="zh-CN" dirty="0"/>
              <a:t>Definitions, general scenarios &amp; concrete scenarios of quality attributes, tactics</a:t>
            </a:r>
          </a:p>
          <a:p>
            <a:pPr lvl="1"/>
            <a:r>
              <a:rPr lang="en-US" altLang="zh-CN" dirty="0"/>
              <a:t>Architecture patterns and tactics</a:t>
            </a:r>
          </a:p>
          <a:p>
            <a:pPr lvl="1"/>
            <a:r>
              <a:rPr lang="en-US" altLang="zh-CN" dirty="0"/>
              <a:t>Quality attributes modeling and analysis: availability and performance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1861F-3A27-426C-918C-445A2783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37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66AEF-CAA4-4729-8B45-AED5C3A8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 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B1913-10D7-4D3E-B9E3-0E97C0FE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Part III</a:t>
            </a:r>
            <a:r>
              <a:rPr lang="en-US" altLang="zh-CN" sz="3200" dirty="0"/>
              <a:t> Architecture in the life cycle</a:t>
            </a:r>
          </a:p>
          <a:p>
            <a:pPr lvl="1"/>
            <a:r>
              <a:rPr lang="en-US" altLang="zh-CN" sz="2800"/>
              <a:t>Architecture </a:t>
            </a:r>
            <a:r>
              <a:rPr lang="en-US" altLang="zh-CN" sz="2800" dirty="0"/>
              <a:t>and requirement: approaches to gather ASR, utility tree</a:t>
            </a:r>
          </a:p>
          <a:p>
            <a:pPr lvl="1"/>
            <a:r>
              <a:rPr lang="en-US" altLang="zh-CN" sz="2800" dirty="0"/>
              <a:t>Designing an architecture: design strategies, ADD</a:t>
            </a:r>
          </a:p>
          <a:p>
            <a:pPr lvl="1"/>
            <a:r>
              <a:rPr lang="en-US" altLang="zh-CN" sz="2800" dirty="0"/>
              <a:t>Architecture, implementation, and testing</a:t>
            </a:r>
          </a:p>
          <a:p>
            <a:pPr lvl="1"/>
            <a:r>
              <a:rPr lang="en-US" altLang="zh-CN" sz="2800" dirty="0"/>
              <a:t>Architecture evaluations</a:t>
            </a:r>
          </a:p>
          <a:p>
            <a:r>
              <a:rPr lang="en-US" altLang="zh-CN" sz="3200" b="1" dirty="0"/>
              <a:t>Other parts</a:t>
            </a:r>
          </a:p>
          <a:p>
            <a:pPr lvl="1"/>
            <a:r>
              <a:rPr lang="en-US" altLang="zh-CN" sz="2800" dirty="0"/>
              <a:t>Software product lines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1861F-3A27-426C-918C-445A2783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3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Examination format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Multiple choice questions – 10 questions, 3 points each</a:t>
            </a:r>
          </a:p>
          <a:p>
            <a:r>
              <a:rPr lang="en-GB" sz="3200" dirty="0"/>
              <a:t>Short description questions – 5 questions, 6 points each</a:t>
            </a:r>
          </a:p>
          <a:p>
            <a:r>
              <a:rPr lang="en-GB" sz="3200" dirty="0"/>
              <a:t>Case questions – 4 questions, 10 points each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8801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choice questions -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( ……….) guarantees that the sender of a message cannot later deny having sent the message, and that the recipient cannot deny having received the message.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sz="2800" dirty="0"/>
              <a:t>Authentication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sz="2800" dirty="0"/>
              <a:t>Nonrepudiation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sz="2800" dirty="0"/>
              <a:t>Authorization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sz="2800" dirty="0"/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178131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choice questions -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For the broker pattern, which statement is NOT true?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GB" sz="2800" dirty="0"/>
              <a:t>Broker is a crucial component of service-oriented architecture in the form of ESB.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GB" sz="2800" dirty="0"/>
              <a:t>A client requesting some information from a server does not need to know the location or APIs of the server.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GB" sz="2800" dirty="0"/>
              <a:t>The direct communication between the client and the server is desirable.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GB" sz="2800" dirty="0"/>
              <a:t>The broker can be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04646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description questions - examples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List 6 outputs that should be presented in the architecture evaluation method of ATAM</a:t>
            </a:r>
          </a:p>
          <a:p>
            <a:r>
              <a:rPr lang="en-GB" sz="3200" dirty="0"/>
              <a:t>Describe the components, connectors and constraints of the SOA pattern</a:t>
            </a:r>
          </a:p>
        </p:txBody>
      </p:sp>
    </p:spTree>
    <p:extLst>
      <p:ext uri="{BB962C8B-B14F-4D97-AF65-F5344CB8AC3E}">
        <p14:creationId xmlns:p14="http://schemas.microsoft.com/office/powerpoint/2010/main" val="280890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questions -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Similar what we did in our practical exercises and homework. The system will be described, you will be asked to: </a:t>
            </a:r>
          </a:p>
          <a:p>
            <a:pPr lvl="1"/>
            <a:r>
              <a:rPr lang="en-GB" sz="2800" dirty="0"/>
              <a:t>Create a Utility Tree</a:t>
            </a:r>
          </a:p>
          <a:p>
            <a:pPr lvl="1"/>
            <a:r>
              <a:rPr lang="en-GB" sz="2800" dirty="0"/>
              <a:t>Make architectural decisions by choosing architectural patterns to achieve the ASRs</a:t>
            </a:r>
          </a:p>
          <a:p>
            <a:pPr lvl="1"/>
            <a:r>
              <a:rPr lang="en-GB" sz="2800" dirty="0"/>
              <a:t>Present selected view of the expected system with the UML notations</a:t>
            </a:r>
          </a:p>
          <a:p>
            <a:pPr lvl="1"/>
            <a:r>
              <a:rPr lang="en-GB" sz="2800" dirty="0"/>
              <a:t>Evaluate the architectural design decisions with sensitivity points, trade-off points and the risk points</a:t>
            </a:r>
          </a:p>
        </p:txBody>
      </p:sp>
    </p:spTree>
    <p:extLst>
      <p:ext uri="{BB962C8B-B14F-4D97-AF65-F5344CB8AC3E}">
        <p14:creationId xmlns:p14="http://schemas.microsoft.com/office/powerpoint/2010/main" val="394428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362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</vt:lpstr>
      <vt:lpstr>Software Architecture</vt:lpstr>
      <vt:lpstr>Exam review</vt:lpstr>
      <vt:lpstr>Exam review</vt:lpstr>
      <vt:lpstr>Final Examination format</vt:lpstr>
      <vt:lpstr>Multiple choice questions - example</vt:lpstr>
      <vt:lpstr>Multiple choice questions - example</vt:lpstr>
      <vt:lpstr>Short description questions - examples</vt:lpstr>
      <vt:lpstr>Case questions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COMP3028_Spring2023_week 08_F - review</dc:title>
  <dc:creator>lenovo</dc:creator>
  <cp:lastModifiedBy>刘玄昊</cp:lastModifiedBy>
  <cp:revision>39</cp:revision>
  <dcterms:created xsi:type="dcterms:W3CDTF">2020-10-28T08:27:20Z</dcterms:created>
  <dcterms:modified xsi:type="dcterms:W3CDTF">2023-05-04T10:28:33Z</dcterms:modified>
</cp:coreProperties>
</file>