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86" r:id="rId2"/>
    <p:sldId id="1881" r:id="rId3"/>
    <p:sldId id="1921" r:id="rId4"/>
    <p:sldId id="1922" r:id="rId5"/>
    <p:sldId id="1923" r:id="rId6"/>
    <p:sldId id="1924" r:id="rId7"/>
    <p:sldId id="2272" r:id="rId8"/>
    <p:sldId id="1925" r:id="rId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29/03/2023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attributes</a:t>
            </a:r>
            <a:r>
              <a:rPr lang="en-US" dirty="0"/>
              <a:t>: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17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Increase Resources</a:t>
            </a:r>
            <a:r>
              <a:rPr lang="en-US" dirty="0"/>
              <a:t>: Faster processors, additional processors, additional memory, and faster networks all have the potential for reducing latency. </a:t>
            </a:r>
          </a:p>
          <a:p>
            <a:r>
              <a:rPr lang="en-US" b="1" dirty="0">
                <a:solidFill>
                  <a:schemeClr val="tx2"/>
                </a:solidFill>
              </a:rPr>
              <a:t>Increase Concurrency</a:t>
            </a:r>
            <a:r>
              <a:rPr lang="en-US" dirty="0"/>
              <a:t>: If requests can be processed in parallel, the blocked time can be reduced.</a:t>
            </a:r>
          </a:p>
          <a:p>
            <a:r>
              <a:rPr lang="en-US" dirty="0"/>
              <a:t>Concurrency can be introduced by processing different streams of events on different threads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04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Maintain Multiple Copies of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replicas is to reduce the resource contention on a single server</a:t>
            </a:r>
          </a:p>
          <a:p>
            <a:r>
              <a:rPr lang="en-US" dirty="0"/>
              <a:t>Load balancer assigns new work to one of the duplicate server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F2B9F58-3521-49C7-A08B-90714C6A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75" y="3434236"/>
            <a:ext cx="4451939" cy="3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Maintain Multiple Copies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caching </a:t>
            </a:r>
            <a:r>
              <a:rPr lang="en-US" dirty="0"/>
              <a:t>is to keep copies of data on storage with different access speeds.  </a:t>
            </a:r>
          </a:p>
          <a:p>
            <a:pPr lvl="1"/>
            <a:r>
              <a:rPr lang="en-US" dirty="0"/>
              <a:t>E.g., memory access </a:t>
            </a:r>
            <a:r>
              <a:rPr lang="en-US" dirty="0" err="1"/>
              <a:t>v.s</a:t>
            </a:r>
            <a:r>
              <a:rPr lang="en-US" dirty="0"/>
              <a:t>. disk access</a:t>
            </a:r>
          </a:p>
          <a:p>
            <a:pPr lvl="1"/>
            <a:r>
              <a:rPr lang="en-US" dirty="0"/>
              <a:t>Local access </a:t>
            </a:r>
            <a:r>
              <a:rPr lang="en-US" dirty="0" err="1"/>
              <a:t>v.s</a:t>
            </a:r>
            <a:r>
              <a:rPr lang="en-US" dirty="0"/>
              <a:t>. remote access via networks</a:t>
            </a:r>
          </a:p>
          <a:p>
            <a:r>
              <a:rPr lang="en-US" b="1" dirty="0">
                <a:solidFill>
                  <a:schemeClr val="tx2"/>
                </a:solidFill>
              </a:rPr>
              <a:t>Data replication </a:t>
            </a:r>
            <a:r>
              <a:rPr lang="en-US" dirty="0"/>
              <a:t>is to keep separate copies of data to reduce the contention from multiple simultaneous accesses</a:t>
            </a:r>
          </a:p>
          <a:p>
            <a:r>
              <a:rPr lang="en-US" dirty="0"/>
              <a:t>How to choose the data to be cached/replicated</a:t>
            </a:r>
          </a:p>
          <a:p>
            <a:r>
              <a:rPr lang="en-US" dirty="0"/>
              <a:t>How to guarantee the consistency of multiple copies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99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there is contention for a resource, the resource must be scheduled. </a:t>
            </a:r>
          </a:p>
          <a:p>
            <a:pPr lvl="1"/>
            <a:r>
              <a:rPr lang="en-US" dirty="0"/>
              <a:t>Processors needs to be scheduled</a:t>
            </a:r>
          </a:p>
          <a:p>
            <a:pPr lvl="1"/>
            <a:r>
              <a:rPr lang="en-US" dirty="0"/>
              <a:t>Buffers needs to be scheduled</a:t>
            </a:r>
          </a:p>
          <a:p>
            <a:pPr lvl="1"/>
            <a:r>
              <a:rPr lang="en-US" dirty="0"/>
              <a:t>Networks are scheduled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89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Tactics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484784"/>
            <a:ext cx="74888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05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is about the management of system resources in the face of particular types of </a:t>
            </a:r>
            <a:r>
              <a:rPr lang="en-US"/>
              <a:t>demand to </a:t>
            </a:r>
            <a:r>
              <a:rPr lang="en-US" dirty="0"/>
              <a:t>achieve acceptable timing behavior. </a:t>
            </a:r>
          </a:p>
          <a:p>
            <a:r>
              <a:rPr lang="en-US" dirty="0"/>
              <a:t>Performance can be measured in terms of throughput and latency for both interactive and embedded real time systems.</a:t>
            </a:r>
          </a:p>
          <a:p>
            <a:r>
              <a:rPr lang="en-US" dirty="0"/>
              <a:t>Performance can be improved by reducing demand or by managing resources more appropriately.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1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266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COMP3028  Software Architecture</vt:lpstr>
      <vt:lpstr>Software Architecture</vt:lpstr>
      <vt:lpstr>Manage Resources</vt:lpstr>
      <vt:lpstr>Maintain Multiple Copies of Computations</vt:lpstr>
      <vt:lpstr>Maintain Multiple Copies of Data</vt:lpstr>
      <vt:lpstr>Scheduling</vt:lpstr>
      <vt:lpstr>Performance Tactics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COMP3028_Spring2023_Performance_part 2</dc:title>
  <dc:creator>Joanna Siebert</dc:creator>
  <cp:lastModifiedBy>lenovo</cp:lastModifiedBy>
  <cp:revision>387</cp:revision>
  <cp:lastPrinted>2023-02-23T06:49:27Z</cp:lastPrinted>
  <dcterms:created xsi:type="dcterms:W3CDTF">2020-03-15T08:11:10Z</dcterms:created>
  <dcterms:modified xsi:type="dcterms:W3CDTF">2023-03-29T03:04:16Z</dcterms:modified>
</cp:coreProperties>
</file>