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7" r:id="rId5"/>
    <p:sldId id="259" r:id="rId6"/>
    <p:sldId id="318" r:id="rId7"/>
    <p:sldId id="260" r:id="rId8"/>
    <p:sldId id="335" r:id="rId9"/>
    <p:sldId id="304" r:id="rId10"/>
    <p:sldId id="336" r:id="rId11"/>
    <p:sldId id="337" r:id="rId12"/>
    <p:sldId id="261" r:id="rId13"/>
    <p:sldId id="326" r:id="rId14"/>
    <p:sldId id="334" r:id="rId15"/>
    <p:sldId id="329" r:id="rId16"/>
    <p:sldId id="332" r:id="rId17"/>
    <p:sldId id="330" r:id="rId18"/>
    <p:sldId id="328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5375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0070C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43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624" y="67"/>
      </p:cViewPr>
      <p:guideLst>
        <p:guide orient="horz" pos="346"/>
        <p:guide pos="5375"/>
        <p:guide pos="385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yuk\Desktop\moreno_blogs\&#24037;&#20316;&#31807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yuk\Desktop\moreno_blogs\&#27979;&#35797;&#32467;&#2652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yuk\Desktop\weibo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yuk\Desktop\weibo\&#27979;&#35797;&#32467;&#2652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 altLang="en-US" sz="180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被指向链接数量</a:t>
            </a:r>
            <a:r>
              <a:rPr lang="en-US" altLang="zh-CN" sz="180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-</a:t>
            </a:r>
            <a:r>
              <a:rPr lang="zh-CN" altLang="en-US" sz="180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博客</a:t>
            </a:r>
            <a:r>
              <a:rPr lang="zh-CN" altLang="zh-CN" sz="180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数关系图</a:t>
            </a:r>
            <a:endParaRPr lang="zh-CN" altLang="zh-C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Sheet1!$A$1:$A$119</c:f>
              <c:numCache>
                <c:formatCode>General</c:formatCode>
                <c:ptCount val="1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72</c:v>
                </c:pt>
                <c:pt idx="71">
                  <c:v>73</c:v>
                </c:pt>
                <c:pt idx="72">
                  <c:v>75</c:v>
                </c:pt>
                <c:pt idx="73">
                  <c:v>76</c:v>
                </c:pt>
                <c:pt idx="74">
                  <c:v>77</c:v>
                </c:pt>
                <c:pt idx="75">
                  <c:v>79</c:v>
                </c:pt>
                <c:pt idx="76">
                  <c:v>80</c:v>
                </c:pt>
                <c:pt idx="77">
                  <c:v>81</c:v>
                </c:pt>
                <c:pt idx="78">
                  <c:v>82</c:v>
                </c:pt>
                <c:pt idx="79">
                  <c:v>83</c:v>
                </c:pt>
                <c:pt idx="80">
                  <c:v>86</c:v>
                </c:pt>
                <c:pt idx="81">
                  <c:v>87</c:v>
                </c:pt>
                <c:pt idx="82">
                  <c:v>90</c:v>
                </c:pt>
                <c:pt idx="83">
                  <c:v>94</c:v>
                </c:pt>
                <c:pt idx="84">
                  <c:v>95</c:v>
                </c:pt>
                <c:pt idx="85">
                  <c:v>96</c:v>
                </c:pt>
                <c:pt idx="86">
                  <c:v>100</c:v>
                </c:pt>
                <c:pt idx="87">
                  <c:v>101</c:v>
                </c:pt>
                <c:pt idx="88">
                  <c:v>103</c:v>
                </c:pt>
                <c:pt idx="89">
                  <c:v>104</c:v>
                </c:pt>
                <c:pt idx="90">
                  <c:v>105</c:v>
                </c:pt>
                <c:pt idx="91">
                  <c:v>107</c:v>
                </c:pt>
                <c:pt idx="92">
                  <c:v>109</c:v>
                </c:pt>
                <c:pt idx="93">
                  <c:v>112</c:v>
                </c:pt>
                <c:pt idx="94">
                  <c:v>113</c:v>
                </c:pt>
                <c:pt idx="95">
                  <c:v>114</c:v>
                </c:pt>
                <c:pt idx="96">
                  <c:v>117</c:v>
                </c:pt>
                <c:pt idx="97">
                  <c:v>118</c:v>
                </c:pt>
                <c:pt idx="98">
                  <c:v>119</c:v>
                </c:pt>
                <c:pt idx="99">
                  <c:v>121</c:v>
                </c:pt>
                <c:pt idx="100">
                  <c:v>123</c:v>
                </c:pt>
                <c:pt idx="101">
                  <c:v>128</c:v>
                </c:pt>
                <c:pt idx="102">
                  <c:v>135</c:v>
                </c:pt>
                <c:pt idx="103">
                  <c:v>138</c:v>
                </c:pt>
                <c:pt idx="104">
                  <c:v>140</c:v>
                </c:pt>
                <c:pt idx="105">
                  <c:v>143</c:v>
                </c:pt>
                <c:pt idx="106">
                  <c:v>157</c:v>
                </c:pt>
                <c:pt idx="107">
                  <c:v>165</c:v>
                </c:pt>
                <c:pt idx="108">
                  <c:v>181</c:v>
                </c:pt>
                <c:pt idx="109">
                  <c:v>187</c:v>
                </c:pt>
                <c:pt idx="110">
                  <c:v>200</c:v>
                </c:pt>
                <c:pt idx="111">
                  <c:v>201</c:v>
                </c:pt>
                <c:pt idx="112">
                  <c:v>211</c:v>
                </c:pt>
                <c:pt idx="113">
                  <c:v>220</c:v>
                </c:pt>
                <c:pt idx="114">
                  <c:v>238</c:v>
                </c:pt>
                <c:pt idx="115">
                  <c:v>263</c:v>
                </c:pt>
                <c:pt idx="116">
                  <c:v>268</c:v>
                </c:pt>
                <c:pt idx="117">
                  <c:v>276</c:v>
                </c:pt>
                <c:pt idx="118">
                  <c:v>337</c:v>
                </c:pt>
              </c:numCache>
            </c:numRef>
          </c:xVal>
          <c:yVal>
            <c:numRef>
              <c:f>Sheet1!$B$1:$B$119</c:f>
              <c:numCache>
                <c:formatCode>General</c:formatCode>
                <c:ptCount val="119"/>
                <c:pt idx="0">
                  <c:v>0</c:v>
                </c:pt>
                <c:pt idx="1">
                  <c:v>212</c:v>
                </c:pt>
                <c:pt idx="2">
                  <c:v>341</c:v>
                </c:pt>
                <c:pt idx="3">
                  <c:v>410</c:v>
                </c:pt>
                <c:pt idx="4">
                  <c:v>461</c:v>
                </c:pt>
                <c:pt idx="5">
                  <c:v>507</c:v>
                </c:pt>
                <c:pt idx="6">
                  <c:v>554</c:v>
                </c:pt>
                <c:pt idx="7">
                  <c:v>579</c:v>
                </c:pt>
                <c:pt idx="8">
                  <c:v>603</c:v>
                </c:pt>
                <c:pt idx="9">
                  <c:v>634</c:v>
                </c:pt>
                <c:pt idx="10">
                  <c:v>652</c:v>
                </c:pt>
                <c:pt idx="11">
                  <c:v>666</c:v>
                </c:pt>
                <c:pt idx="12">
                  <c:v>682</c:v>
                </c:pt>
                <c:pt idx="13">
                  <c:v>688</c:v>
                </c:pt>
                <c:pt idx="14">
                  <c:v>699</c:v>
                </c:pt>
                <c:pt idx="15">
                  <c:v>708</c:v>
                </c:pt>
                <c:pt idx="16">
                  <c:v>715</c:v>
                </c:pt>
                <c:pt idx="17">
                  <c:v>720</c:v>
                </c:pt>
                <c:pt idx="18">
                  <c:v>724</c:v>
                </c:pt>
                <c:pt idx="19">
                  <c:v>732</c:v>
                </c:pt>
                <c:pt idx="20">
                  <c:v>735</c:v>
                </c:pt>
                <c:pt idx="21">
                  <c:v>741</c:v>
                </c:pt>
                <c:pt idx="22">
                  <c:v>744</c:v>
                </c:pt>
                <c:pt idx="23">
                  <c:v>749</c:v>
                </c:pt>
                <c:pt idx="24">
                  <c:v>759</c:v>
                </c:pt>
                <c:pt idx="25">
                  <c:v>763</c:v>
                </c:pt>
                <c:pt idx="26">
                  <c:v>767</c:v>
                </c:pt>
                <c:pt idx="27">
                  <c:v>776</c:v>
                </c:pt>
                <c:pt idx="28">
                  <c:v>781</c:v>
                </c:pt>
                <c:pt idx="29">
                  <c:v>785</c:v>
                </c:pt>
                <c:pt idx="30">
                  <c:v>791</c:v>
                </c:pt>
                <c:pt idx="31">
                  <c:v>794</c:v>
                </c:pt>
                <c:pt idx="32">
                  <c:v>801</c:v>
                </c:pt>
                <c:pt idx="33">
                  <c:v>813</c:v>
                </c:pt>
                <c:pt idx="34">
                  <c:v>816</c:v>
                </c:pt>
                <c:pt idx="35">
                  <c:v>819</c:v>
                </c:pt>
                <c:pt idx="36">
                  <c:v>826</c:v>
                </c:pt>
                <c:pt idx="37">
                  <c:v>829</c:v>
                </c:pt>
                <c:pt idx="38">
                  <c:v>833</c:v>
                </c:pt>
                <c:pt idx="39">
                  <c:v>841</c:v>
                </c:pt>
                <c:pt idx="40">
                  <c:v>844</c:v>
                </c:pt>
                <c:pt idx="41">
                  <c:v>849</c:v>
                </c:pt>
                <c:pt idx="42">
                  <c:v>852</c:v>
                </c:pt>
                <c:pt idx="43">
                  <c:v>856</c:v>
                </c:pt>
                <c:pt idx="44">
                  <c:v>861</c:v>
                </c:pt>
                <c:pt idx="45">
                  <c:v>866</c:v>
                </c:pt>
                <c:pt idx="46">
                  <c:v>870</c:v>
                </c:pt>
                <c:pt idx="47">
                  <c:v>873</c:v>
                </c:pt>
                <c:pt idx="48">
                  <c:v>876</c:v>
                </c:pt>
                <c:pt idx="49">
                  <c:v>878</c:v>
                </c:pt>
                <c:pt idx="50">
                  <c:v>883</c:v>
                </c:pt>
                <c:pt idx="51">
                  <c:v>885</c:v>
                </c:pt>
                <c:pt idx="52">
                  <c:v>888</c:v>
                </c:pt>
                <c:pt idx="53">
                  <c:v>889</c:v>
                </c:pt>
                <c:pt idx="54">
                  <c:v>890</c:v>
                </c:pt>
                <c:pt idx="55">
                  <c:v>895</c:v>
                </c:pt>
                <c:pt idx="56">
                  <c:v>897</c:v>
                </c:pt>
                <c:pt idx="57">
                  <c:v>898</c:v>
                </c:pt>
                <c:pt idx="58">
                  <c:v>901</c:v>
                </c:pt>
                <c:pt idx="59">
                  <c:v>902</c:v>
                </c:pt>
                <c:pt idx="60">
                  <c:v>905</c:v>
                </c:pt>
                <c:pt idx="61">
                  <c:v>908</c:v>
                </c:pt>
                <c:pt idx="62">
                  <c:v>909</c:v>
                </c:pt>
                <c:pt idx="63">
                  <c:v>911</c:v>
                </c:pt>
                <c:pt idx="64">
                  <c:v>916</c:v>
                </c:pt>
                <c:pt idx="65">
                  <c:v>917</c:v>
                </c:pt>
                <c:pt idx="66">
                  <c:v>918</c:v>
                </c:pt>
                <c:pt idx="67">
                  <c:v>920</c:v>
                </c:pt>
                <c:pt idx="68">
                  <c:v>922</c:v>
                </c:pt>
                <c:pt idx="69">
                  <c:v>923</c:v>
                </c:pt>
                <c:pt idx="70">
                  <c:v>925</c:v>
                </c:pt>
                <c:pt idx="71">
                  <c:v>926</c:v>
                </c:pt>
                <c:pt idx="72">
                  <c:v>932</c:v>
                </c:pt>
                <c:pt idx="73">
                  <c:v>934</c:v>
                </c:pt>
                <c:pt idx="74">
                  <c:v>936</c:v>
                </c:pt>
                <c:pt idx="75">
                  <c:v>937</c:v>
                </c:pt>
                <c:pt idx="76">
                  <c:v>940</c:v>
                </c:pt>
                <c:pt idx="77">
                  <c:v>941</c:v>
                </c:pt>
                <c:pt idx="78">
                  <c:v>943</c:v>
                </c:pt>
                <c:pt idx="79">
                  <c:v>944</c:v>
                </c:pt>
                <c:pt idx="80">
                  <c:v>945</c:v>
                </c:pt>
                <c:pt idx="81">
                  <c:v>948</c:v>
                </c:pt>
                <c:pt idx="82">
                  <c:v>949</c:v>
                </c:pt>
                <c:pt idx="83">
                  <c:v>950</c:v>
                </c:pt>
                <c:pt idx="84">
                  <c:v>951</c:v>
                </c:pt>
                <c:pt idx="85">
                  <c:v>952</c:v>
                </c:pt>
                <c:pt idx="86">
                  <c:v>953</c:v>
                </c:pt>
                <c:pt idx="87">
                  <c:v>956</c:v>
                </c:pt>
                <c:pt idx="88">
                  <c:v>957</c:v>
                </c:pt>
                <c:pt idx="89">
                  <c:v>958</c:v>
                </c:pt>
                <c:pt idx="90">
                  <c:v>960</c:v>
                </c:pt>
                <c:pt idx="91">
                  <c:v>961</c:v>
                </c:pt>
                <c:pt idx="92">
                  <c:v>962</c:v>
                </c:pt>
                <c:pt idx="93">
                  <c:v>964</c:v>
                </c:pt>
                <c:pt idx="94">
                  <c:v>965</c:v>
                </c:pt>
                <c:pt idx="95">
                  <c:v>966</c:v>
                </c:pt>
                <c:pt idx="96">
                  <c:v>968</c:v>
                </c:pt>
                <c:pt idx="97">
                  <c:v>969</c:v>
                </c:pt>
                <c:pt idx="98">
                  <c:v>970</c:v>
                </c:pt>
                <c:pt idx="99">
                  <c:v>971</c:v>
                </c:pt>
                <c:pt idx="100">
                  <c:v>972</c:v>
                </c:pt>
                <c:pt idx="101">
                  <c:v>973</c:v>
                </c:pt>
                <c:pt idx="102">
                  <c:v>974</c:v>
                </c:pt>
                <c:pt idx="103">
                  <c:v>975</c:v>
                </c:pt>
                <c:pt idx="104">
                  <c:v>976</c:v>
                </c:pt>
                <c:pt idx="105">
                  <c:v>977</c:v>
                </c:pt>
                <c:pt idx="106">
                  <c:v>978</c:v>
                </c:pt>
                <c:pt idx="107">
                  <c:v>979</c:v>
                </c:pt>
                <c:pt idx="108">
                  <c:v>980</c:v>
                </c:pt>
                <c:pt idx="109">
                  <c:v>981</c:v>
                </c:pt>
                <c:pt idx="110">
                  <c:v>982</c:v>
                </c:pt>
                <c:pt idx="111">
                  <c:v>983</c:v>
                </c:pt>
                <c:pt idx="112">
                  <c:v>984</c:v>
                </c:pt>
                <c:pt idx="113">
                  <c:v>985</c:v>
                </c:pt>
                <c:pt idx="114">
                  <c:v>986</c:v>
                </c:pt>
                <c:pt idx="115">
                  <c:v>987</c:v>
                </c:pt>
                <c:pt idx="116">
                  <c:v>988</c:v>
                </c:pt>
                <c:pt idx="117">
                  <c:v>989</c:v>
                </c:pt>
                <c:pt idx="118">
                  <c:v>990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ED3-4D79-A8A6-94302ACCB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8683359"/>
        <c:axId val="1502802399"/>
      </c:scatterChart>
      <c:valAx>
        <c:axId val="13086833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02802399"/>
        <c:crosses val="autoZero"/>
        <c:crossBetween val="midCat"/>
      </c:valAx>
      <c:valAx>
        <c:axId val="1502802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86833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链接关系算法效率比较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时间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贪心算法</c:v>
                </c:pt>
                <c:pt idx="1">
                  <c:v>degree-discount算法</c:v>
                </c:pt>
                <c:pt idx="2">
                  <c:v>new_greedy</c:v>
                </c:pt>
                <c:pt idx="3">
                  <c:v>greedy++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5265.9</c:v>
                </c:pt>
                <c:pt idx="1">
                  <c:v>2</c:v>
                </c:pt>
                <c:pt idx="2">
                  <c:v>102</c:v>
                </c:pt>
                <c:pt idx="3">
                  <c:v>4.46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F4-45D9-B78E-7BB1793B90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影响力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贪心算法</c:v>
                </c:pt>
                <c:pt idx="1">
                  <c:v>degree-discount算法</c:v>
                </c:pt>
                <c:pt idx="2">
                  <c:v>new_greedy</c:v>
                </c:pt>
                <c:pt idx="3">
                  <c:v>greedy++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27</c:v>
                </c:pt>
                <c:pt idx="1">
                  <c:v>19</c:v>
                </c:pt>
                <c:pt idx="2">
                  <c:v>30</c:v>
                </c:pt>
                <c:pt idx="3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F4-45D9-B78E-7BB1793B9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86353616"/>
        <c:axId val="1498467424"/>
      </c:barChart>
      <c:catAx>
        <c:axId val="128635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98467424"/>
        <c:crosses val="autoZero"/>
        <c:auto val="1"/>
        <c:lblAlgn val="ctr"/>
        <c:lblOffset val="100"/>
        <c:noMultiLvlLbl val="0"/>
      </c:catAx>
      <c:valAx>
        <c:axId val="149846742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86353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 altLang="en-US" dirty="0"/>
              <a:t>关注者数量</a:t>
            </a:r>
            <a:r>
              <a:rPr lang="en-US" altLang="zh-CN" dirty="0"/>
              <a:t>-</a:t>
            </a:r>
            <a:r>
              <a:rPr lang="zh-CN" altLang="en-US" dirty="0"/>
              <a:t>人数关系图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Sheet1!$A$1:$A$2590</c:f>
              <c:numCache>
                <c:formatCode>General</c:formatCode>
                <c:ptCount val="259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819</c:v>
                </c:pt>
                <c:pt idx="818">
                  <c:v>820</c:v>
                </c:pt>
                <c:pt idx="819">
                  <c:v>821</c:v>
                </c:pt>
                <c:pt idx="820">
                  <c:v>822</c:v>
                </c:pt>
                <c:pt idx="821">
                  <c:v>823</c:v>
                </c:pt>
                <c:pt idx="822">
                  <c:v>824</c:v>
                </c:pt>
                <c:pt idx="823">
                  <c:v>825</c:v>
                </c:pt>
                <c:pt idx="824">
                  <c:v>826</c:v>
                </c:pt>
                <c:pt idx="825">
                  <c:v>827</c:v>
                </c:pt>
                <c:pt idx="826">
                  <c:v>828</c:v>
                </c:pt>
                <c:pt idx="827">
                  <c:v>829</c:v>
                </c:pt>
                <c:pt idx="828">
                  <c:v>830</c:v>
                </c:pt>
                <c:pt idx="829">
                  <c:v>831</c:v>
                </c:pt>
                <c:pt idx="830">
                  <c:v>832</c:v>
                </c:pt>
                <c:pt idx="831">
                  <c:v>833</c:v>
                </c:pt>
                <c:pt idx="832">
                  <c:v>834</c:v>
                </c:pt>
                <c:pt idx="833">
                  <c:v>835</c:v>
                </c:pt>
                <c:pt idx="834">
                  <c:v>836</c:v>
                </c:pt>
                <c:pt idx="835">
                  <c:v>837</c:v>
                </c:pt>
                <c:pt idx="836">
                  <c:v>838</c:v>
                </c:pt>
                <c:pt idx="837">
                  <c:v>839</c:v>
                </c:pt>
                <c:pt idx="838">
                  <c:v>840</c:v>
                </c:pt>
                <c:pt idx="839">
                  <c:v>841</c:v>
                </c:pt>
                <c:pt idx="840">
                  <c:v>842</c:v>
                </c:pt>
                <c:pt idx="841">
                  <c:v>843</c:v>
                </c:pt>
                <c:pt idx="842">
                  <c:v>844</c:v>
                </c:pt>
                <c:pt idx="843">
                  <c:v>845</c:v>
                </c:pt>
                <c:pt idx="844">
                  <c:v>846</c:v>
                </c:pt>
                <c:pt idx="845">
                  <c:v>847</c:v>
                </c:pt>
                <c:pt idx="846">
                  <c:v>848</c:v>
                </c:pt>
                <c:pt idx="847">
                  <c:v>849</c:v>
                </c:pt>
                <c:pt idx="848">
                  <c:v>850</c:v>
                </c:pt>
                <c:pt idx="849">
                  <c:v>851</c:v>
                </c:pt>
                <c:pt idx="850">
                  <c:v>852</c:v>
                </c:pt>
                <c:pt idx="851">
                  <c:v>853</c:v>
                </c:pt>
                <c:pt idx="852">
                  <c:v>854</c:v>
                </c:pt>
                <c:pt idx="853">
                  <c:v>855</c:v>
                </c:pt>
                <c:pt idx="854">
                  <c:v>856</c:v>
                </c:pt>
                <c:pt idx="855">
                  <c:v>857</c:v>
                </c:pt>
                <c:pt idx="856">
                  <c:v>858</c:v>
                </c:pt>
                <c:pt idx="857">
                  <c:v>859</c:v>
                </c:pt>
                <c:pt idx="858">
                  <c:v>860</c:v>
                </c:pt>
                <c:pt idx="859">
                  <c:v>861</c:v>
                </c:pt>
                <c:pt idx="860">
                  <c:v>862</c:v>
                </c:pt>
                <c:pt idx="861">
                  <c:v>863</c:v>
                </c:pt>
                <c:pt idx="862">
                  <c:v>864</c:v>
                </c:pt>
                <c:pt idx="863">
                  <c:v>865</c:v>
                </c:pt>
                <c:pt idx="864">
                  <c:v>866</c:v>
                </c:pt>
                <c:pt idx="865">
                  <c:v>867</c:v>
                </c:pt>
                <c:pt idx="866">
                  <c:v>868</c:v>
                </c:pt>
                <c:pt idx="867">
                  <c:v>869</c:v>
                </c:pt>
                <c:pt idx="868">
                  <c:v>870</c:v>
                </c:pt>
                <c:pt idx="869">
                  <c:v>871</c:v>
                </c:pt>
                <c:pt idx="870">
                  <c:v>872</c:v>
                </c:pt>
                <c:pt idx="871">
                  <c:v>873</c:v>
                </c:pt>
                <c:pt idx="872">
                  <c:v>874</c:v>
                </c:pt>
                <c:pt idx="873">
                  <c:v>875</c:v>
                </c:pt>
                <c:pt idx="874">
                  <c:v>876</c:v>
                </c:pt>
                <c:pt idx="875">
                  <c:v>877</c:v>
                </c:pt>
                <c:pt idx="876">
                  <c:v>878</c:v>
                </c:pt>
                <c:pt idx="877">
                  <c:v>879</c:v>
                </c:pt>
                <c:pt idx="878">
                  <c:v>880</c:v>
                </c:pt>
                <c:pt idx="879">
                  <c:v>881</c:v>
                </c:pt>
                <c:pt idx="880">
                  <c:v>882</c:v>
                </c:pt>
                <c:pt idx="881">
                  <c:v>883</c:v>
                </c:pt>
                <c:pt idx="882">
                  <c:v>884</c:v>
                </c:pt>
                <c:pt idx="883">
                  <c:v>885</c:v>
                </c:pt>
                <c:pt idx="884">
                  <c:v>886</c:v>
                </c:pt>
                <c:pt idx="885">
                  <c:v>887</c:v>
                </c:pt>
                <c:pt idx="886">
                  <c:v>888</c:v>
                </c:pt>
                <c:pt idx="887">
                  <c:v>889</c:v>
                </c:pt>
                <c:pt idx="888">
                  <c:v>890</c:v>
                </c:pt>
                <c:pt idx="889">
                  <c:v>891</c:v>
                </c:pt>
                <c:pt idx="890">
                  <c:v>892</c:v>
                </c:pt>
                <c:pt idx="891">
                  <c:v>893</c:v>
                </c:pt>
                <c:pt idx="892">
                  <c:v>894</c:v>
                </c:pt>
                <c:pt idx="893">
                  <c:v>895</c:v>
                </c:pt>
                <c:pt idx="894">
                  <c:v>896</c:v>
                </c:pt>
                <c:pt idx="895">
                  <c:v>897</c:v>
                </c:pt>
                <c:pt idx="896">
                  <c:v>898</c:v>
                </c:pt>
                <c:pt idx="897">
                  <c:v>899</c:v>
                </c:pt>
                <c:pt idx="898">
                  <c:v>900</c:v>
                </c:pt>
                <c:pt idx="899">
                  <c:v>901</c:v>
                </c:pt>
                <c:pt idx="900">
                  <c:v>902</c:v>
                </c:pt>
                <c:pt idx="901">
                  <c:v>903</c:v>
                </c:pt>
                <c:pt idx="902">
                  <c:v>904</c:v>
                </c:pt>
                <c:pt idx="903">
                  <c:v>905</c:v>
                </c:pt>
                <c:pt idx="904">
                  <c:v>906</c:v>
                </c:pt>
                <c:pt idx="905">
                  <c:v>907</c:v>
                </c:pt>
                <c:pt idx="906">
                  <c:v>908</c:v>
                </c:pt>
                <c:pt idx="907">
                  <c:v>909</c:v>
                </c:pt>
                <c:pt idx="908">
                  <c:v>910</c:v>
                </c:pt>
                <c:pt idx="909">
                  <c:v>911</c:v>
                </c:pt>
                <c:pt idx="910">
                  <c:v>912</c:v>
                </c:pt>
                <c:pt idx="911">
                  <c:v>913</c:v>
                </c:pt>
                <c:pt idx="912">
                  <c:v>914</c:v>
                </c:pt>
                <c:pt idx="913">
                  <c:v>915</c:v>
                </c:pt>
                <c:pt idx="914">
                  <c:v>916</c:v>
                </c:pt>
                <c:pt idx="915">
                  <c:v>917</c:v>
                </c:pt>
                <c:pt idx="916">
                  <c:v>918</c:v>
                </c:pt>
                <c:pt idx="917">
                  <c:v>919</c:v>
                </c:pt>
                <c:pt idx="918">
                  <c:v>920</c:v>
                </c:pt>
                <c:pt idx="919">
                  <c:v>921</c:v>
                </c:pt>
                <c:pt idx="920">
                  <c:v>922</c:v>
                </c:pt>
                <c:pt idx="921">
                  <c:v>923</c:v>
                </c:pt>
                <c:pt idx="922">
                  <c:v>924</c:v>
                </c:pt>
                <c:pt idx="923">
                  <c:v>925</c:v>
                </c:pt>
                <c:pt idx="924">
                  <c:v>926</c:v>
                </c:pt>
                <c:pt idx="925">
                  <c:v>927</c:v>
                </c:pt>
                <c:pt idx="926">
                  <c:v>928</c:v>
                </c:pt>
                <c:pt idx="927">
                  <c:v>929</c:v>
                </c:pt>
                <c:pt idx="928">
                  <c:v>930</c:v>
                </c:pt>
                <c:pt idx="929">
                  <c:v>931</c:v>
                </c:pt>
                <c:pt idx="930">
                  <c:v>932</c:v>
                </c:pt>
                <c:pt idx="931">
                  <c:v>933</c:v>
                </c:pt>
                <c:pt idx="932">
                  <c:v>934</c:v>
                </c:pt>
                <c:pt idx="933">
                  <c:v>935</c:v>
                </c:pt>
                <c:pt idx="934">
                  <c:v>936</c:v>
                </c:pt>
                <c:pt idx="935">
                  <c:v>937</c:v>
                </c:pt>
                <c:pt idx="936">
                  <c:v>938</c:v>
                </c:pt>
                <c:pt idx="937">
                  <c:v>939</c:v>
                </c:pt>
                <c:pt idx="938">
                  <c:v>940</c:v>
                </c:pt>
                <c:pt idx="939">
                  <c:v>941</c:v>
                </c:pt>
                <c:pt idx="940">
                  <c:v>942</c:v>
                </c:pt>
                <c:pt idx="941">
                  <c:v>943</c:v>
                </c:pt>
                <c:pt idx="942">
                  <c:v>944</c:v>
                </c:pt>
                <c:pt idx="943">
                  <c:v>945</c:v>
                </c:pt>
                <c:pt idx="944">
                  <c:v>946</c:v>
                </c:pt>
                <c:pt idx="945">
                  <c:v>947</c:v>
                </c:pt>
                <c:pt idx="946">
                  <c:v>948</c:v>
                </c:pt>
                <c:pt idx="947">
                  <c:v>949</c:v>
                </c:pt>
                <c:pt idx="948">
                  <c:v>950</c:v>
                </c:pt>
                <c:pt idx="949">
                  <c:v>951</c:v>
                </c:pt>
                <c:pt idx="950">
                  <c:v>952</c:v>
                </c:pt>
                <c:pt idx="951">
                  <c:v>953</c:v>
                </c:pt>
                <c:pt idx="952">
                  <c:v>954</c:v>
                </c:pt>
                <c:pt idx="953">
                  <c:v>955</c:v>
                </c:pt>
                <c:pt idx="954">
                  <c:v>956</c:v>
                </c:pt>
                <c:pt idx="955">
                  <c:v>957</c:v>
                </c:pt>
                <c:pt idx="956">
                  <c:v>958</c:v>
                </c:pt>
                <c:pt idx="957">
                  <c:v>959</c:v>
                </c:pt>
                <c:pt idx="958">
                  <c:v>960</c:v>
                </c:pt>
                <c:pt idx="959">
                  <c:v>961</c:v>
                </c:pt>
                <c:pt idx="960">
                  <c:v>962</c:v>
                </c:pt>
                <c:pt idx="961">
                  <c:v>963</c:v>
                </c:pt>
                <c:pt idx="962">
                  <c:v>964</c:v>
                </c:pt>
                <c:pt idx="963">
                  <c:v>965</c:v>
                </c:pt>
                <c:pt idx="964">
                  <c:v>966</c:v>
                </c:pt>
                <c:pt idx="965">
                  <c:v>967</c:v>
                </c:pt>
                <c:pt idx="966">
                  <c:v>968</c:v>
                </c:pt>
                <c:pt idx="967">
                  <c:v>969</c:v>
                </c:pt>
                <c:pt idx="968">
                  <c:v>970</c:v>
                </c:pt>
                <c:pt idx="969">
                  <c:v>971</c:v>
                </c:pt>
                <c:pt idx="970">
                  <c:v>972</c:v>
                </c:pt>
                <c:pt idx="971">
                  <c:v>973</c:v>
                </c:pt>
                <c:pt idx="972">
                  <c:v>974</c:v>
                </c:pt>
                <c:pt idx="973">
                  <c:v>975</c:v>
                </c:pt>
                <c:pt idx="974">
                  <c:v>976</c:v>
                </c:pt>
                <c:pt idx="975">
                  <c:v>977</c:v>
                </c:pt>
                <c:pt idx="976">
                  <c:v>978</c:v>
                </c:pt>
                <c:pt idx="977">
                  <c:v>979</c:v>
                </c:pt>
                <c:pt idx="978">
                  <c:v>980</c:v>
                </c:pt>
                <c:pt idx="979">
                  <c:v>981</c:v>
                </c:pt>
                <c:pt idx="980">
                  <c:v>982</c:v>
                </c:pt>
                <c:pt idx="981">
                  <c:v>983</c:v>
                </c:pt>
                <c:pt idx="982">
                  <c:v>984</c:v>
                </c:pt>
                <c:pt idx="983">
                  <c:v>985</c:v>
                </c:pt>
                <c:pt idx="984">
                  <c:v>986</c:v>
                </c:pt>
                <c:pt idx="985">
                  <c:v>987</c:v>
                </c:pt>
                <c:pt idx="986">
                  <c:v>988</c:v>
                </c:pt>
                <c:pt idx="987">
                  <c:v>989</c:v>
                </c:pt>
                <c:pt idx="988">
                  <c:v>990</c:v>
                </c:pt>
                <c:pt idx="989">
                  <c:v>991</c:v>
                </c:pt>
                <c:pt idx="990">
                  <c:v>992</c:v>
                </c:pt>
                <c:pt idx="991">
                  <c:v>993</c:v>
                </c:pt>
                <c:pt idx="992">
                  <c:v>994</c:v>
                </c:pt>
                <c:pt idx="993">
                  <c:v>995</c:v>
                </c:pt>
                <c:pt idx="994">
                  <c:v>996</c:v>
                </c:pt>
                <c:pt idx="995">
                  <c:v>997</c:v>
                </c:pt>
                <c:pt idx="996">
                  <c:v>998</c:v>
                </c:pt>
                <c:pt idx="997">
                  <c:v>999</c:v>
                </c:pt>
                <c:pt idx="998">
                  <c:v>1000</c:v>
                </c:pt>
                <c:pt idx="999">
                  <c:v>1001</c:v>
                </c:pt>
                <c:pt idx="1000">
                  <c:v>1002</c:v>
                </c:pt>
                <c:pt idx="1001">
                  <c:v>1003</c:v>
                </c:pt>
                <c:pt idx="1002">
                  <c:v>1004</c:v>
                </c:pt>
                <c:pt idx="1003">
                  <c:v>1005</c:v>
                </c:pt>
                <c:pt idx="1004">
                  <c:v>1006</c:v>
                </c:pt>
                <c:pt idx="1005">
                  <c:v>1007</c:v>
                </c:pt>
                <c:pt idx="1006">
                  <c:v>1008</c:v>
                </c:pt>
                <c:pt idx="1007">
                  <c:v>1009</c:v>
                </c:pt>
                <c:pt idx="1008">
                  <c:v>1010</c:v>
                </c:pt>
                <c:pt idx="1009">
                  <c:v>1011</c:v>
                </c:pt>
                <c:pt idx="1010">
                  <c:v>1012</c:v>
                </c:pt>
                <c:pt idx="1011">
                  <c:v>1013</c:v>
                </c:pt>
                <c:pt idx="1012">
                  <c:v>1014</c:v>
                </c:pt>
                <c:pt idx="1013">
                  <c:v>1015</c:v>
                </c:pt>
                <c:pt idx="1014">
                  <c:v>1016</c:v>
                </c:pt>
                <c:pt idx="1015">
                  <c:v>1017</c:v>
                </c:pt>
                <c:pt idx="1016">
                  <c:v>1018</c:v>
                </c:pt>
                <c:pt idx="1017">
                  <c:v>1019</c:v>
                </c:pt>
                <c:pt idx="1018">
                  <c:v>1020</c:v>
                </c:pt>
                <c:pt idx="1019">
                  <c:v>1021</c:v>
                </c:pt>
                <c:pt idx="1020">
                  <c:v>1022</c:v>
                </c:pt>
                <c:pt idx="1021">
                  <c:v>1023</c:v>
                </c:pt>
                <c:pt idx="1022">
                  <c:v>1024</c:v>
                </c:pt>
                <c:pt idx="1023">
                  <c:v>1025</c:v>
                </c:pt>
                <c:pt idx="1024">
                  <c:v>1026</c:v>
                </c:pt>
                <c:pt idx="1025">
                  <c:v>1027</c:v>
                </c:pt>
                <c:pt idx="1026">
                  <c:v>1028</c:v>
                </c:pt>
                <c:pt idx="1027">
                  <c:v>1029</c:v>
                </c:pt>
                <c:pt idx="1028">
                  <c:v>1030</c:v>
                </c:pt>
                <c:pt idx="1029">
                  <c:v>1031</c:v>
                </c:pt>
                <c:pt idx="1030">
                  <c:v>1032</c:v>
                </c:pt>
                <c:pt idx="1031">
                  <c:v>1033</c:v>
                </c:pt>
                <c:pt idx="1032">
                  <c:v>1034</c:v>
                </c:pt>
                <c:pt idx="1033">
                  <c:v>1035</c:v>
                </c:pt>
                <c:pt idx="1034">
                  <c:v>1036</c:v>
                </c:pt>
                <c:pt idx="1035">
                  <c:v>1037</c:v>
                </c:pt>
                <c:pt idx="1036">
                  <c:v>1038</c:v>
                </c:pt>
                <c:pt idx="1037">
                  <c:v>1039</c:v>
                </c:pt>
                <c:pt idx="1038">
                  <c:v>1040</c:v>
                </c:pt>
                <c:pt idx="1039">
                  <c:v>1041</c:v>
                </c:pt>
                <c:pt idx="1040">
                  <c:v>1042</c:v>
                </c:pt>
                <c:pt idx="1041">
                  <c:v>1043</c:v>
                </c:pt>
                <c:pt idx="1042">
                  <c:v>1044</c:v>
                </c:pt>
                <c:pt idx="1043">
                  <c:v>1045</c:v>
                </c:pt>
                <c:pt idx="1044">
                  <c:v>1046</c:v>
                </c:pt>
                <c:pt idx="1045">
                  <c:v>1047</c:v>
                </c:pt>
                <c:pt idx="1046">
                  <c:v>1048</c:v>
                </c:pt>
                <c:pt idx="1047">
                  <c:v>1049</c:v>
                </c:pt>
                <c:pt idx="1048">
                  <c:v>1050</c:v>
                </c:pt>
                <c:pt idx="1049">
                  <c:v>1051</c:v>
                </c:pt>
                <c:pt idx="1050">
                  <c:v>1052</c:v>
                </c:pt>
                <c:pt idx="1051">
                  <c:v>1053</c:v>
                </c:pt>
                <c:pt idx="1052">
                  <c:v>1054</c:v>
                </c:pt>
                <c:pt idx="1053">
                  <c:v>1055</c:v>
                </c:pt>
                <c:pt idx="1054">
                  <c:v>1056</c:v>
                </c:pt>
                <c:pt idx="1055">
                  <c:v>1057</c:v>
                </c:pt>
                <c:pt idx="1056">
                  <c:v>1058</c:v>
                </c:pt>
                <c:pt idx="1057">
                  <c:v>1059</c:v>
                </c:pt>
                <c:pt idx="1058">
                  <c:v>1060</c:v>
                </c:pt>
                <c:pt idx="1059">
                  <c:v>1061</c:v>
                </c:pt>
                <c:pt idx="1060">
                  <c:v>1062</c:v>
                </c:pt>
                <c:pt idx="1061">
                  <c:v>1063</c:v>
                </c:pt>
                <c:pt idx="1062">
                  <c:v>1064</c:v>
                </c:pt>
                <c:pt idx="1063">
                  <c:v>1065</c:v>
                </c:pt>
                <c:pt idx="1064">
                  <c:v>1066</c:v>
                </c:pt>
                <c:pt idx="1065">
                  <c:v>1067</c:v>
                </c:pt>
                <c:pt idx="1066">
                  <c:v>1068</c:v>
                </c:pt>
                <c:pt idx="1067">
                  <c:v>1069</c:v>
                </c:pt>
                <c:pt idx="1068">
                  <c:v>1070</c:v>
                </c:pt>
                <c:pt idx="1069">
                  <c:v>1071</c:v>
                </c:pt>
                <c:pt idx="1070">
                  <c:v>1072</c:v>
                </c:pt>
                <c:pt idx="1071">
                  <c:v>1073</c:v>
                </c:pt>
                <c:pt idx="1072">
                  <c:v>1074</c:v>
                </c:pt>
                <c:pt idx="1073">
                  <c:v>1075</c:v>
                </c:pt>
                <c:pt idx="1074">
                  <c:v>1076</c:v>
                </c:pt>
                <c:pt idx="1075">
                  <c:v>1077</c:v>
                </c:pt>
                <c:pt idx="1076">
                  <c:v>1078</c:v>
                </c:pt>
                <c:pt idx="1077">
                  <c:v>1079</c:v>
                </c:pt>
                <c:pt idx="1078">
                  <c:v>1080</c:v>
                </c:pt>
                <c:pt idx="1079">
                  <c:v>1081</c:v>
                </c:pt>
                <c:pt idx="1080">
                  <c:v>1082</c:v>
                </c:pt>
                <c:pt idx="1081">
                  <c:v>1083</c:v>
                </c:pt>
                <c:pt idx="1082">
                  <c:v>1084</c:v>
                </c:pt>
                <c:pt idx="1083">
                  <c:v>1085</c:v>
                </c:pt>
                <c:pt idx="1084">
                  <c:v>1086</c:v>
                </c:pt>
                <c:pt idx="1085">
                  <c:v>1087</c:v>
                </c:pt>
                <c:pt idx="1086">
                  <c:v>1088</c:v>
                </c:pt>
                <c:pt idx="1087">
                  <c:v>1089</c:v>
                </c:pt>
                <c:pt idx="1088">
                  <c:v>1090</c:v>
                </c:pt>
                <c:pt idx="1089">
                  <c:v>1091</c:v>
                </c:pt>
                <c:pt idx="1090">
                  <c:v>1092</c:v>
                </c:pt>
                <c:pt idx="1091">
                  <c:v>1093</c:v>
                </c:pt>
                <c:pt idx="1092">
                  <c:v>1094</c:v>
                </c:pt>
                <c:pt idx="1093">
                  <c:v>1095</c:v>
                </c:pt>
                <c:pt idx="1094">
                  <c:v>1096</c:v>
                </c:pt>
                <c:pt idx="1095">
                  <c:v>1097</c:v>
                </c:pt>
                <c:pt idx="1096">
                  <c:v>1098</c:v>
                </c:pt>
                <c:pt idx="1097">
                  <c:v>1099</c:v>
                </c:pt>
                <c:pt idx="1098">
                  <c:v>1100</c:v>
                </c:pt>
                <c:pt idx="1099">
                  <c:v>1101</c:v>
                </c:pt>
                <c:pt idx="1100">
                  <c:v>1102</c:v>
                </c:pt>
                <c:pt idx="1101">
                  <c:v>1103</c:v>
                </c:pt>
                <c:pt idx="1102">
                  <c:v>1104</c:v>
                </c:pt>
                <c:pt idx="1103">
                  <c:v>1105</c:v>
                </c:pt>
                <c:pt idx="1104">
                  <c:v>1106</c:v>
                </c:pt>
                <c:pt idx="1105">
                  <c:v>1107</c:v>
                </c:pt>
                <c:pt idx="1106">
                  <c:v>1108</c:v>
                </c:pt>
                <c:pt idx="1107">
                  <c:v>1109</c:v>
                </c:pt>
                <c:pt idx="1108">
                  <c:v>1110</c:v>
                </c:pt>
                <c:pt idx="1109">
                  <c:v>1111</c:v>
                </c:pt>
                <c:pt idx="1110">
                  <c:v>1112</c:v>
                </c:pt>
                <c:pt idx="1111">
                  <c:v>1113</c:v>
                </c:pt>
                <c:pt idx="1112">
                  <c:v>1114</c:v>
                </c:pt>
                <c:pt idx="1113">
                  <c:v>1115</c:v>
                </c:pt>
                <c:pt idx="1114">
                  <c:v>1116</c:v>
                </c:pt>
                <c:pt idx="1115">
                  <c:v>1117</c:v>
                </c:pt>
                <c:pt idx="1116">
                  <c:v>1118</c:v>
                </c:pt>
                <c:pt idx="1117">
                  <c:v>1119</c:v>
                </c:pt>
                <c:pt idx="1118">
                  <c:v>1120</c:v>
                </c:pt>
                <c:pt idx="1119">
                  <c:v>1121</c:v>
                </c:pt>
                <c:pt idx="1120">
                  <c:v>1122</c:v>
                </c:pt>
                <c:pt idx="1121">
                  <c:v>1123</c:v>
                </c:pt>
                <c:pt idx="1122">
                  <c:v>1124</c:v>
                </c:pt>
                <c:pt idx="1123">
                  <c:v>1125</c:v>
                </c:pt>
                <c:pt idx="1124">
                  <c:v>1126</c:v>
                </c:pt>
                <c:pt idx="1125">
                  <c:v>1127</c:v>
                </c:pt>
                <c:pt idx="1126">
                  <c:v>1128</c:v>
                </c:pt>
                <c:pt idx="1127">
                  <c:v>1129</c:v>
                </c:pt>
                <c:pt idx="1128">
                  <c:v>1130</c:v>
                </c:pt>
                <c:pt idx="1129">
                  <c:v>1131</c:v>
                </c:pt>
                <c:pt idx="1130">
                  <c:v>1132</c:v>
                </c:pt>
                <c:pt idx="1131">
                  <c:v>1133</c:v>
                </c:pt>
                <c:pt idx="1132">
                  <c:v>1134</c:v>
                </c:pt>
                <c:pt idx="1133">
                  <c:v>1135</c:v>
                </c:pt>
                <c:pt idx="1134">
                  <c:v>1136</c:v>
                </c:pt>
                <c:pt idx="1135">
                  <c:v>1137</c:v>
                </c:pt>
                <c:pt idx="1136">
                  <c:v>1138</c:v>
                </c:pt>
                <c:pt idx="1137">
                  <c:v>1139</c:v>
                </c:pt>
                <c:pt idx="1138">
                  <c:v>1140</c:v>
                </c:pt>
                <c:pt idx="1139">
                  <c:v>1141</c:v>
                </c:pt>
                <c:pt idx="1140">
                  <c:v>1142</c:v>
                </c:pt>
                <c:pt idx="1141">
                  <c:v>1143</c:v>
                </c:pt>
                <c:pt idx="1142">
                  <c:v>1144</c:v>
                </c:pt>
                <c:pt idx="1143">
                  <c:v>1145</c:v>
                </c:pt>
                <c:pt idx="1144">
                  <c:v>1146</c:v>
                </c:pt>
                <c:pt idx="1145">
                  <c:v>1147</c:v>
                </c:pt>
                <c:pt idx="1146">
                  <c:v>1148</c:v>
                </c:pt>
                <c:pt idx="1147">
                  <c:v>1149</c:v>
                </c:pt>
                <c:pt idx="1148">
                  <c:v>1150</c:v>
                </c:pt>
                <c:pt idx="1149">
                  <c:v>1151</c:v>
                </c:pt>
                <c:pt idx="1150">
                  <c:v>1152</c:v>
                </c:pt>
                <c:pt idx="1151">
                  <c:v>1153</c:v>
                </c:pt>
                <c:pt idx="1152">
                  <c:v>1154</c:v>
                </c:pt>
                <c:pt idx="1153">
                  <c:v>1155</c:v>
                </c:pt>
                <c:pt idx="1154">
                  <c:v>1156</c:v>
                </c:pt>
                <c:pt idx="1155">
                  <c:v>1157</c:v>
                </c:pt>
                <c:pt idx="1156">
                  <c:v>1158</c:v>
                </c:pt>
                <c:pt idx="1157">
                  <c:v>1159</c:v>
                </c:pt>
                <c:pt idx="1158">
                  <c:v>1160</c:v>
                </c:pt>
                <c:pt idx="1159">
                  <c:v>1161</c:v>
                </c:pt>
                <c:pt idx="1160">
                  <c:v>1162</c:v>
                </c:pt>
                <c:pt idx="1161">
                  <c:v>1163</c:v>
                </c:pt>
                <c:pt idx="1162">
                  <c:v>1164</c:v>
                </c:pt>
                <c:pt idx="1163">
                  <c:v>1165</c:v>
                </c:pt>
                <c:pt idx="1164">
                  <c:v>1166</c:v>
                </c:pt>
                <c:pt idx="1165">
                  <c:v>1167</c:v>
                </c:pt>
                <c:pt idx="1166">
                  <c:v>1168</c:v>
                </c:pt>
                <c:pt idx="1167">
                  <c:v>1169</c:v>
                </c:pt>
                <c:pt idx="1168">
                  <c:v>1170</c:v>
                </c:pt>
                <c:pt idx="1169">
                  <c:v>1171</c:v>
                </c:pt>
                <c:pt idx="1170">
                  <c:v>1172</c:v>
                </c:pt>
                <c:pt idx="1171">
                  <c:v>1173</c:v>
                </c:pt>
                <c:pt idx="1172">
                  <c:v>1174</c:v>
                </c:pt>
                <c:pt idx="1173">
                  <c:v>1175</c:v>
                </c:pt>
                <c:pt idx="1174">
                  <c:v>1176</c:v>
                </c:pt>
                <c:pt idx="1175">
                  <c:v>1177</c:v>
                </c:pt>
                <c:pt idx="1176">
                  <c:v>1178</c:v>
                </c:pt>
                <c:pt idx="1177">
                  <c:v>1179</c:v>
                </c:pt>
                <c:pt idx="1178">
                  <c:v>1180</c:v>
                </c:pt>
                <c:pt idx="1179">
                  <c:v>1181</c:v>
                </c:pt>
                <c:pt idx="1180">
                  <c:v>1182</c:v>
                </c:pt>
                <c:pt idx="1181">
                  <c:v>1183</c:v>
                </c:pt>
                <c:pt idx="1182">
                  <c:v>1184</c:v>
                </c:pt>
                <c:pt idx="1183">
                  <c:v>1185</c:v>
                </c:pt>
                <c:pt idx="1184">
                  <c:v>1186</c:v>
                </c:pt>
                <c:pt idx="1185">
                  <c:v>1187</c:v>
                </c:pt>
                <c:pt idx="1186">
                  <c:v>1188</c:v>
                </c:pt>
                <c:pt idx="1187">
                  <c:v>1189</c:v>
                </c:pt>
                <c:pt idx="1188">
                  <c:v>1190</c:v>
                </c:pt>
                <c:pt idx="1189">
                  <c:v>1191</c:v>
                </c:pt>
                <c:pt idx="1190">
                  <c:v>1192</c:v>
                </c:pt>
                <c:pt idx="1191">
                  <c:v>1193</c:v>
                </c:pt>
                <c:pt idx="1192">
                  <c:v>1194</c:v>
                </c:pt>
                <c:pt idx="1193">
                  <c:v>1195</c:v>
                </c:pt>
                <c:pt idx="1194">
                  <c:v>1196</c:v>
                </c:pt>
                <c:pt idx="1195">
                  <c:v>1197</c:v>
                </c:pt>
                <c:pt idx="1196">
                  <c:v>1198</c:v>
                </c:pt>
                <c:pt idx="1197">
                  <c:v>1199</c:v>
                </c:pt>
                <c:pt idx="1198">
                  <c:v>1200</c:v>
                </c:pt>
                <c:pt idx="1199">
                  <c:v>1201</c:v>
                </c:pt>
                <c:pt idx="1200">
                  <c:v>1202</c:v>
                </c:pt>
                <c:pt idx="1201">
                  <c:v>1203</c:v>
                </c:pt>
                <c:pt idx="1202">
                  <c:v>1204</c:v>
                </c:pt>
                <c:pt idx="1203">
                  <c:v>1205</c:v>
                </c:pt>
                <c:pt idx="1204">
                  <c:v>1206</c:v>
                </c:pt>
                <c:pt idx="1205">
                  <c:v>1207</c:v>
                </c:pt>
                <c:pt idx="1206">
                  <c:v>1208</c:v>
                </c:pt>
                <c:pt idx="1207">
                  <c:v>1209</c:v>
                </c:pt>
                <c:pt idx="1208">
                  <c:v>1210</c:v>
                </c:pt>
                <c:pt idx="1209">
                  <c:v>1211</c:v>
                </c:pt>
                <c:pt idx="1210">
                  <c:v>1212</c:v>
                </c:pt>
                <c:pt idx="1211">
                  <c:v>1213</c:v>
                </c:pt>
                <c:pt idx="1212">
                  <c:v>1214</c:v>
                </c:pt>
                <c:pt idx="1213">
                  <c:v>1215</c:v>
                </c:pt>
                <c:pt idx="1214">
                  <c:v>1216</c:v>
                </c:pt>
                <c:pt idx="1215">
                  <c:v>1217</c:v>
                </c:pt>
                <c:pt idx="1216">
                  <c:v>1218</c:v>
                </c:pt>
                <c:pt idx="1217">
                  <c:v>1219</c:v>
                </c:pt>
                <c:pt idx="1218">
                  <c:v>1220</c:v>
                </c:pt>
                <c:pt idx="1219">
                  <c:v>1221</c:v>
                </c:pt>
                <c:pt idx="1220">
                  <c:v>1222</c:v>
                </c:pt>
                <c:pt idx="1221">
                  <c:v>1223</c:v>
                </c:pt>
                <c:pt idx="1222">
                  <c:v>1224</c:v>
                </c:pt>
                <c:pt idx="1223">
                  <c:v>1225</c:v>
                </c:pt>
                <c:pt idx="1224">
                  <c:v>1226</c:v>
                </c:pt>
                <c:pt idx="1225">
                  <c:v>1227</c:v>
                </c:pt>
                <c:pt idx="1226">
                  <c:v>1228</c:v>
                </c:pt>
                <c:pt idx="1227">
                  <c:v>1230</c:v>
                </c:pt>
                <c:pt idx="1228">
                  <c:v>1231</c:v>
                </c:pt>
                <c:pt idx="1229">
                  <c:v>1232</c:v>
                </c:pt>
                <c:pt idx="1230">
                  <c:v>1233</c:v>
                </c:pt>
                <c:pt idx="1231">
                  <c:v>1234</c:v>
                </c:pt>
                <c:pt idx="1232">
                  <c:v>1235</c:v>
                </c:pt>
                <c:pt idx="1233">
                  <c:v>1236</c:v>
                </c:pt>
                <c:pt idx="1234">
                  <c:v>1237</c:v>
                </c:pt>
                <c:pt idx="1235">
                  <c:v>1238</c:v>
                </c:pt>
                <c:pt idx="1236">
                  <c:v>1239</c:v>
                </c:pt>
                <c:pt idx="1237">
                  <c:v>1240</c:v>
                </c:pt>
                <c:pt idx="1238">
                  <c:v>1241</c:v>
                </c:pt>
                <c:pt idx="1239">
                  <c:v>1242</c:v>
                </c:pt>
                <c:pt idx="1240">
                  <c:v>1243</c:v>
                </c:pt>
                <c:pt idx="1241">
                  <c:v>1244</c:v>
                </c:pt>
                <c:pt idx="1242">
                  <c:v>1245</c:v>
                </c:pt>
                <c:pt idx="1243">
                  <c:v>1246</c:v>
                </c:pt>
                <c:pt idx="1244">
                  <c:v>1247</c:v>
                </c:pt>
                <c:pt idx="1245">
                  <c:v>1248</c:v>
                </c:pt>
                <c:pt idx="1246">
                  <c:v>1249</c:v>
                </c:pt>
                <c:pt idx="1247">
                  <c:v>1250</c:v>
                </c:pt>
                <c:pt idx="1248">
                  <c:v>1251</c:v>
                </c:pt>
                <c:pt idx="1249">
                  <c:v>1252</c:v>
                </c:pt>
                <c:pt idx="1250">
                  <c:v>1253</c:v>
                </c:pt>
                <c:pt idx="1251">
                  <c:v>1254</c:v>
                </c:pt>
                <c:pt idx="1252">
                  <c:v>1255</c:v>
                </c:pt>
                <c:pt idx="1253">
                  <c:v>1256</c:v>
                </c:pt>
                <c:pt idx="1254">
                  <c:v>1257</c:v>
                </c:pt>
                <c:pt idx="1255">
                  <c:v>1258</c:v>
                </c:pt>
                <c:pt idx="1256">
                  <c:v>1259</c:v>
                </c:pt>
                <c:pt idx="1257">
                  <c:v>1260</c:v>
                </c:pt>
                <c:pt idx="1258">
                  <c:v>1261</c:v>
                </c:pt>
                <c:pt idx="1259">
                  <c:v>1262</c:v>
                </c:pt>
                <c:pt idx="1260">
                  <c:v>1263</c:v>
                </c:pt>
                <c:pt idx="1261">
                  <c:v>1264</c:v>
                </c:pt>
                <c:pt idx="1262">
                  <c:v>1265</c:v>
                </c:pt>
                <c:pt idx="1263">
                  <c:v>1266</c:v>
                </c:pt>
                <c:pt idx="1264">
                  <c:v>1267</c:v>
                </c:pt>
                <c:pt idx="1265">
                  <c:v>1268</c:v>
                </c:pt>
                <c:pt idx="1266">
                  <c:v>1269</c:v>
                </c:pt>
                <c:pt idx="1267">
                  <c:v>1270</c:v>
                </c:pt>
                <c:pt idx="1268">
                  <c:v>1271</c:v>
                </c:pt>
                <c:pt idx="1269">
                  <c:v>1272</c:v>
                </c:pt>
                <c:pt idx="1270">
                  <c:v>1273</c:v>
                </c:pt>
                <c:pt idx="1271">
                  <c:v>1274</c:v>
                </c:pt>
                <c:pt idx="1272">
                  <c:v>1275</c:v>
                </c:pt>
                <c:pt idx="1273">
                  <c:v>1276</c:v>
                </c:pt>
                <c:pt idx="1274">
                  <c:v>1277</c:v>
                </c:pt>
                <c:pt idx="1275">
                  <c:v>1278</c:v>
                </c:pt>
                <c:pt idx="1276">
                  <c:v>1279</c:v>
                </c:pt>
                <c:pt idx="1277">
                  <c:v>1280</c:v>
                </c:pt>
                <c:pt idx="1278">
                  <c:v>1281</c:v>
                </c:pt>
                <c:pt idx="1279">
                  <c:v>1282</c:v>
                </c:pt>
                <c:pt idx="1280">
                  <c:v>1283</c:v>
                </c:pt>
                <c:pt idx="1281">
                  <c:v>1284</c:v>
                </c:pt>
                <c:pt idx="1282">
                  <c:v>1285</c:v>
                </c:pt>
                <c:pt idx="1283">
                  <c:v>1286</c:v>
                </c:pt>
                <c:pt idx="1284">
                  <c:v>1287</c:v>
                </c:pt>
                <c:pt idx="1285">
                  <c:v>1288</c:v>
                </c:pt>
                <c:pt idx="1286">
                  <c:v>1289</c:v>
                </c:pt>
                <c:pt idx="1287">
                  <c:v>1290</c:v>
                </c:pt>
                <c:pt idx="1288">
                  <c:v>1291</c:v>
                </c:pt>
                <c:pt idx="1289">
                  <c:v>1292</c:v>
                </c:pt>
                <c:pt idx="1290">
                  <c:v>1293</c:v>
                </c:pt>
                <c:pt idx="1291">
                  <c:v>1294</c:v>
                </c:pt>
                <c:pt idx="1292">
                  <c:v>1295</c:v>
                </c:pt>
                <c:pt idx="1293">
                  <c:v>1296</c:v>
                </c:pt>
                <c:pt idx="1294">
                  <c:v>1297</c:v>
                </c:pt>
                <c:pt idx="1295">
                  <c:v>1298</c:v>
                </c:pt>
                <c:pt idx="1296">
                  <c:v>1299</c:v>
                </c:pt>
                <c:pt idx="1297">
                  <c:v>1300</c:v>
                </c:pt>
                <c:pt idx="1298">
                  <c:v>1301</c:v>
                </c:pt>
                <c:pt idx="1299">
                  <c:v>1302</c:v>
                </c:pt>
                <c:pt idx="1300">
                  <c:v>1303</c:v>
                </c:pt>
                <c:pt idx="1301">
                  <c:v>1304</c:v>
                </c:pt>
                <c:pt idx="1302">
                  <c:v>1305</c:v>
                </c:pt>
                <c:pt idx="1303">
                  <c:v>1306</c:v>
                </c:pt>
                <c:pt idx="1304">
                  <c:v>1307</c:v>
                </c:pt>
                <c:pt idx="1305">
                  <c:v>1308</c:v>
                </c:pt>
                <c:pt idx="1306">
                  <c:v>1309</c:v>
                </c:pt>
                <c:pt idx="1307">
                  <c:v>1310</c:v>
                </c:pt>
                <c:pt idx="1308">
                  <c:v>1311</c:v>
                </c:pt>
                <c:pt idx="1309">
                  <c:v>1312</c:v>
                </c:pt>
                <c:pt idx="1310">
                  <c:v>1313</c:v>
                </c:pt>
                <c:pt idx="1311">
                  <c:v>1314</c:v>
                </c:pt>
                <c:pt idx="1312">
                  <c:v>1315</c:v>
                </c:pt>
                <c:pt idx="1313">
                  <c:v>1316</c:v>
                </c:pt>
                <c:pt idx="1314">
                  <c:v>1317</c:v>
                </c:pt>
                <c:pt idx="1315">
                  <c:v>1318</c:v>
                </c:pt>
                <c:pt idx="1316">
                  <c:v>1319</c:v>
                </c:pt>
                <c:pt idx="1317">
                  <c:v>1320</c:v>
                </c:pt>
                <c:pt idx="1318">
                  <c:v>1321</c:v>
                </c:pt>
                <c:pt idx="1319">
                  <c:v>1322</c:v>
                </c:pt>
                <c:pt idx="1320">
                  <c:v>1323</c:v>
                </c:pt>
                <c:pt idx="1321">
                  <c:v>1324</c:v>
                </c:pt>
                <c:pt idx="1322">
                  <c:v>1325</c:v>
                </c:pt>
                <c:pt idx="1323">
                  <c:v>1326</c:v>
                </c:pt>
                <c:pt idx="1324">
                  <c:v>1327</c:v>
                </c:pt>
                <c:pt idx="1325">
                  <c:v>1328</c:v>
                </c:pt>
                <c:pt idx="1326">
                  <c:v>1329</c:v>
                </c:pt>
                <c:pt idx="1327">
                  <c:v>1330</c:v>
                </c:pt>
                <c:pt idx="1328">
                  <c:v>1331</c:v>
                </c:pt>
                <c:pt idx="1329">
                  <c:v>1332</c:v>
                </c:pt>
                <c:pt idx="1330">
                  <c:v>1333</c:v>
                </c:pt>
                <c:pt idx="1331">
                  <c:v>1334</c:v>
                </c:pt>
                <c:pt idx="1332">
                  <c:v>1335</c:v>
                </c:pt>
                <c:pt idx="1333">
                  <c:v>1336</c:v>
                </c:pt>
                <c:pt idx="1334">
                  <c:v>1337</c:v>
                </c:pt>
                <c:pt idx="1335">
                  <c:v>1338</c:v>
                </c:pt>
                <c:pt idx="1336">
                  <c:v>1339</c:v>
                </c:pt>
                <c:pt idx="1337">
                  <c:v>1340</c:v>
                </c:pt>
                <c:pt idx="1338">
                  <c:v>1341</c:v>
                </c:pt>
                <c:pt idx="1339">
                  <c:v>1343</c:v>
                </c:pt>
                <c:pt idx="1340">
                  <c:v>1344</c:v>
                </c:pt>
                <c:pt idx="1341">
                  <c:v>1345</c:v>
                </c:pt>
                <c:pt idx="1342">
                  <c:v>1346</c:v>
                </c:pt>
                <c:pt idx="1343">
                  <c:v>1347</c:v>
                </c:pt>
                <c:pt idx="1344">
                  <c:v>1348</c:v>
                </c:pt>
                <c:pt idx="1345">
                  <c:v>1349</c:v>
                </c:pt>
                <c:pt idx="1346">
                  <c:v>1350</c:v>
                </c:pt>
                <c:pt idx="1347">
                  <c:v>1351</c:v>
                </c:pt>
                <c:pt idx="1348">
                  <c:v>1352</c:v>
                </c:pt>
                <c:pt idx="1349">
                  <c:v>1353</c:v>
                </c:pt>
                <c:pt idx="1350">
                  <c:v>1354</c:v>
                </c:pt>
                <c:pt idx="1351">
                  <c:v>1355</c:v>
                </c:pt>
                <c:pt idx="1352">
                  <c:v>1356</c:v>
                </c:pt>
                <c:pt idx="1353">
                  <c:v>1357</c:v>
                </c:pt>
                <c:pt idx="1354">
                  <c:v>1358</c:v>
                </c:pt>
                <c:pt idx="1355">
                  <c:v>1359</c:v>
                </c:pt>
                <c:pt idx="1356">
                  <c:v>1360</c:v>
                </c:pt>
                <c:pt idx="1357">
                  <c:v>1361</c:v>
                </c:pt>
                <c:pt idx="1358">
                  <c:v>1362</c:v>
                </c:pt>
                <c:pt idx="1359">
                  <c:v>1363</c:v>
                </c:pt>
                <c:pt idx="1360">
                  <c:v>1364</c:v>
                </c:pt>
                <c:pt idx="1361">
                  <c:v>1365</c:v>
                </c:pt>
                <c:pt idx="1362">
                  <c:v>1366</c:v>
                </c:pt>
                <c:pt idx="1363">
                  <c:v>1367</c:v>
                </c:pt>
                <c:pt idx="1364">
                  <c:v>1368</c:v>
                </c:pt>
                <c:pt idx="1365">
                  <c:v>1369</c:v>
                </c:pt>
                <c:pt idx="1366">
                  <c:v>1370</c:v>
                </c:pt>
                <c:pt idx="1367">
                  <c:v>1371</c:v>
                </c:pt>
                <c:pt idx="1368">
                  <c:v>1372</c:v>
                </c:pt>
                <c:pt idx="1369">
                  <c:v>1373</c:v>
                </c:pt>
                <c:pt idx="1370">
                  <c:v>1374</c:v>
                </c:pt>
                <c:pt idx="1371">
                  <c:v>1375</c:v>
                </c:pt>
                <c:pt idx="1372">
                  <c:v>1376</c:v>
                </c:pt>
                <c:pt idx="1373">
                  <c:v>1377</c:v>
                </c:pt>
                <c:pt idx="1374">
                  <c:v>1378</c:v>
                </c:pt>
                <c:pt idx="1375">
                  <c:v>1379</c:v>
                </c:pt>
                <c:pt idx="1376">
                  <c:v>1380</c:v>
                </c:pt>
                <c:pt idx="1377">
                  <c:v>1381</c:v>
                </c:pt>
                <c:pt idx="1378">
                  <c:v>1382</c:v>
                </c:pt>
                <c:pt idx="1379">
                  <c:v>1383</c:v>
                </c:pt>
                <c:pt idx="1380">
                  <c:v>1384</c:v>
                </c:pt>
                <c:pt idx="1381">
                  <c:v>1385</c:v>
                </c:pt>
                <c:pt idx="1382">
                  <c:v>1386</c:v>
                </c:pt>
                <c:pt idx="1383">
                  <c:v>1387</c:v>
                </c:pt>
                <c:pt idx="1384">
                  <c:v>1388</c:v>
                </c:pt>
                <c:pt idx="1385">
                  <c:v>1389</c:v>
                </c:pt>
                <c:pt idx="1386">
                  <c:v>1390</c:v>
                </c:pt>
                <c:pt idx="1387">
                  <c:v>1391</c:v>
                </c:pt>
                <c:pt idx="1388">
                  <c:v>1392</c:v>
                </c:pt>
                <c:pt idx="1389">
                  <c:v>1393</c:v>
                </c:pt>
                <c:pt idx="1390">
                  <c:v>1394</c:v>
                </c:pt>
                <c:pt idx="1391">
                  <c:v>1395</c:v>
                </c:pt>
                <c:pt idx="1392">
                  <c:v>1396</c:v>
                </c:pt>
                <c:pt idx="1393">
                  <c:v>1397</c:v>
                </c:pt>
                <c:pt idx="1394">
                  <c:v>1398</c:v>
                </c:pt>
                <c:pt idx="1395">
                  <c:v>1399</c:v>
                </c:pt>
                <c:pt idx="1396">
                  <c:v>1400</c:v>
                </c:pt>
                <c:pt idx="1397">
                  <c:v>1401</c:v>
                </c:pt>
                <c:pt idx="1398">
                  <c:v>1402</c:v>
                </c:pt>
                <c:pt idx="1399">
                  <c:v>1403</c:v>
                </c:pt>
                <c:pt idx="1400">
                  <c:v>1404</c:v>
                </c:pt>
                <c:pt idx="1401">
                  <c:v>1405</c:v>
                </c:pt>
                <c:pt idx="1402">
                  <c:v>1406</c:v>
                </c:pt>
                <c:pt idx="1403">
                  <c:v>1407</c:v>
                </c:pt>
                <c:pt idx="1404">
                  <c:v>1408</c:v>
                </c:pt>
                <c:pt idx="1405">
                  <c:v>1409</c:v>
                </c:pt>
                <c:pt idx="1406">
                  <c:v>1410</c:v>
                </c:pt>
                <c:pt idx="1407">
                  <c:v>1411</c:v>
                </c:pt>
                <c:pt idx="1408">
                  <c:v>1412</c:v>
                </c:pt>
                <c:pt idx="1409">
                  <c:v>1413</c:v>
                </c:pt>
                <c:pt idx="1410">
                  <c:v>1414</c:v>
                </c:pt>
                <c:pt idx="1411">
                  <c:v>1415</c:v>
                </c:pt>
                <c:pt idx="1412">
                  <c:v>1416</c:v>
                </c:pt>
                <c:pt idx="1413">
                  <c:v>1417</c:v>
                </c:pt>
                <c:pt idx="1414">
                  <c:v>1418</c:v>
                </c:pt>
                <c:pt idx="1415">
                  <c:v>1419</c:v>
                </c:pt>
                <c:pt idx="1416">
                  <c:v>1420</c:v>
                </c:pt>
                <c:pt idx="1417">
                  <c:v>1421</c:v>
                </c:pt>
                <c:pt idx="1418">
                  <c:v>1422</c:v>
                </c:pt>
                <c:pt idx="1419">
                  <c:v>1423</c:v>
                </c:pt>
                <c:pt idx="1420">
                  <c:v>1424</c:v>
                </c:pt>
                <c:pt idx="1421">
                  <c:v>1425</c:v>
                </c:pt>
                <c:pt idx="1422">
                  <c:v>1426</c:v>
                </c:pt>
                <c:pt idx="1423">
                  <c:v>1427</c:v>
                </c:pt>
                <c:pt idx="1424">
                  <c:v>1428</c:v>
                </c:pt>
                <c:pt idx="1425">
                  <c:v>1429</c:v>
                </c:pt>
                <c:pt idx="1426">
                  <c:v>1430</c:v>
                </c:pt>
                <c:pt idx="1427">
                  <c:v>1431</c:v>
                </c:pt>
                <c:pt idx="1428">
                  <c:v>1432</c:v>
                </c:pt>
                <c:pt idx="1429">
                  <c:v>1433</c:v>
                </c:pt>
                <c:pt idx="1430">
                  <c:v>1434</c:v>
                </c:pt>
                <c:pt idx="1431">
                  <c:v>1435</c:v>
                </c:pt>
                <c:pt idx="1432">
                  <c:v>1436</c:v>
                </c:pt>
                <c:pt idx="1433">
                  <c:v>1437</c:v>
                </c:pt>
                <c:pt idx="1434">
                  <c:v>1438</c:v>
                </c:pt>
                <c:pt idx="1435">
                  <c:v>1439</c:v>
                </c:pt>
                <c:pt idx="1436">
                  <c:v>1440</c:v>
                </c:pt>
                <c:pt idx="1437">
                  <c:v>1441</c:v>
                </c:pt>
                <c:pt idx="1438">
                  <c:v>1442</c:v>
                </c:pt>
                <c:pt idx="1439">
                  <c:v>1443</c:v>
                </c:pt>
                <c:pt idx="1440">
                  <c:v>1444</c:v>
                </c:pt>
                <c:pt idx="1441">
                  <c:v>1445</c:v>
                </c:pt>
                <c:pt idx="1442">
                  <c:v>1446</c:v>
                </c:pt>
                <c:pt idx="1443">
                  <c:v>1447</c:v>
                </c:pt>
                <c:pt idx="1444">
                  <c:v>1448</c:v>
                </c:pt>
                <c:pt idx="1445">
                  <c:v>1449</c:v>
                </c:pt>
                <c:pt idx="1446">
                  <c:v>1450</c:v>
                </c:pt>
                <c:pt idx="1447">
                  <c:v>1451</c:v>
                </c:pt>
                <c:pt idx="1448">
                  <c:v>1452</c:v>
                </c:pt>
                <c:pt idx="1449">
                  <c:v>1453</c:v>
                </c:pt>
                <c:pt idx="1450">
                  <c:v>1455</c:v>
                </c:pt>
                <c:pt idx="1451">
                  <c:v>1456</c:v>
                </c:pt>
                <c:pt idx="1452">
                  <c:v>1457</c:v>
                </c:pt>
                <c:pt idx="1453">
                  <c:v>1458</c:v>
                </c:pt>
                <c:pt idx="1454">
                  <c:v>1459</c:v>
                </c:pt>
                <c:pt idx="1455">
                  <c:v>1460</c:v>
                </c:pt>
                <c:pt idx="1456">
                  <c:v>1461</c:v>
                </c:pt>
                <c:pt idx="1457">
                  <c:v>1462</c:v>
                </c:pt>
                <c:pt idx="1458">
                  <c:v>1463</c:v>
                </c:pt>
                <c:pt idx="1459">
                  <c:v>1464</c:v>
                </c:pt>
                <c:pt idx="1460">
                  <c:v>1465</c:v>
                </c:pt>
                <c:pt idx="1461">
                  <c:v>1466</c:v>
                </c:pt>
                <c:pt idx="1462">
                  <c:v>1467</c:v>
                </c:pt>
                <c:pt idx="1463">
                  <c:v>1468</c:v>
                </c:pt>
                <c:pt idx="1464">
                  <c:v>1469</c:v>
                </c:pt>
                <c:pt idx="1465">
                  <c:v>1470</c:v>
                </c:pt>
                <c:pt idx="1466">
                  <c:v>1471</c:v>
                </c:pt>
                <c:pt idx="1467">
                  <c:v>1472</c:v>
                </c:pt>
                <c:pt idx="1468">
                  <c:v>1473</c:v>
                </c:pt>
                <c:pt idx="1469">
                  <c:v>1474</c:v>
                </c:pt>
                <c:pt idx="1470">
                  <c:v>1475</c:v>
                </c:pt>
                <c:pt idx="1471">
                  <c:v>1476</c:v>
                </c:pt>
                <c:pt idx="1472">
                  <c:v>1477</c:v>
                </c:pt>
                <c:pt idx="1473">
                  <c:v>1478</c:v>
                </c:pt>
                <c:pt idx="1474">
                  <c:v>1479</c:v>
                </c:pt>
                <c:pt idx="1475">
                  <c:v>1480</c:v>
                </c:pt>
                <c:pt idx="1476">
                  <c:v>1481</c:v>
                </c:pt>
                <c:pt idx="1477">
                  <c:v>1482</c:v>
                </c:pt>
                <c:pt idx="1478">
                  <c:v>1483</c:v>
                </c:pt>
                <c:pt idx="1479">
                  <c:v>1484</c:v>
                </c:pt>
                <c:pt idx="1480">
                  <c:v>1485</c:v>
                </c:pt>
                <c:pt idx="1481">
                  <c:v>1486</c:v>
                </c:pt>
                <c:pt idx="1482">
                  <c:v>1487</c:v>
                </c:pt>
                <c:pt idx="1483">
                  <c:v>1488</c:v>
                </c:pt>
                <c:pt idx="1484">
                  <c:v>1489</c:v>
                </c:pt>
                <c:pt idx="1485">
                  <c:v>1490</c:v>
                </c:pt>
                <c:pt idx="1486">
                  <c:v>1491</c:v>
                </c:pt>
                <c:pt idx="1487">
                  <c:v>1492</c:v>
                </c:pt>
                <c:pt idx="1488">
                  <c:v>1494</c:v>
                </c:pt>
                <c:pt idx="1489">
                  <c:v>1495</c:v>
                </c:pt>
                <c:pt idx="1490">
                  <c:v>1496</c:v>
                </c:pt>
                <c:pt idx="1491">
                  <c:v>1497</c:v>
                </c:pt>
                <c:pt idx="1492">
                  <c:v>1498</c:v>
                </c:pt>
                <c:pt idx="1493">
                  <c:v>1499</c:v>
                </c:pt>
                <c:pt idx="1494">
                  <c:v>1500</c:v>
                </c:pt>
                <c:pt idx="1495">
                  <c:v>1501</c:v>
                </c:pt>
                <c:pt idx="1496">
                  <c:v>1502</c:v>
                </c:pt>
                <c:pt idx="1497">
                  <c:v>1503</c:v>
                </c:pt>
                <c:pt idx="1498">
                  <c:v>1504</c:v>
                </c:pt>
                <c:pt idx="1499">
                  <c:v>1505</c:v>
                </c:pt>
                <c:pt idx="1500">
                  <c:v>1506</c:v>
                </c:pt>
                <c:pt idx="1501">
                  <c:v>1507</c:v>
                </c:pt>
                <c:pt idx="1502">
                  <c:v>1508</c:v>
                </c:pt>
                <c:pt idx="1503">
                  <c:v>1509</c:v>
                </c:pt>
                <c:pt idx="1504">
                  <c:v>1511</c:v>
                </c:pt>
                <c:pt idx="1505">
                  <c:v>1512</c:v>
                </c:pt>
                <c:pt idx="1506">
                  <c:v>1513</c:v>
                </c:pt>
                <c:pt idx="1507">
                  <c:v>1514</c:v>
                </c:pt>
                <c:pt idx="1508">
                  <c:v>1515</c:v>
                </c:pt>
                <c:pt idx="1509">
                  <c:v>1516</c:v>
                </c:pt>
                <c:pt idx="1510">
                  <c:v>1517</c:v>
                </c:pt>
                <c:pt idx="1511">
                  <c:v>1518</c:v>
                </c:pt>
                <c:pt idx="1512">
                  <c:v>1519</c:v>
                </c:pt>
                <c:pt idx="1513">
                  <c:v>1520</c:v>
                </c:pt>
                <c:pt idx="1514">
                  <c:v>1521</c:v>
                </c:pt>
                <c:pt idx="1515">
                  <c:v>1522</c:v>
                </c:pt>
                <c:pt idx="1516">
                  <c:v>1523</c:v>
                </c:pt>
                <c:pt idx="1517">
                  <c:v>1524</c:v>
                </c:pt>
                <c:pt idx="1518">
                  <c:v>1525</c:v>
                </c:pt>
                <c:pt idx="1519">
                  <c:v>1526</c:v>
                </c:pt>
                <c:pt idx="1520">
                  <c:v>1527</c:v>
                </c:pt>
                <c:pt idx="1521">
                  <c:v>1528</c:v>
                </c:pt>
                <c:pt idx="1522">
                  <c:v>1530</c:v>
                </c:pt>
                <c:pt idx="1523">
                  <c:v>1531</c:v>
                </c:pt>
                <c:pt idx="1524">
                  <c:v>1532</c:v>
                </c:pt>
                <c:pt idx="1525">
                  <c:v>1533</c:v>
                </c:pt>
                <c:pt idx="1526">
                  <c:v>1534</c:v>
                </c:pt>
                <c:pt idx="1527">
                  <c:v>1535</c:v>
                </c:pt>
                <c:pt idx="1528">
                  <c:v>1536</c:v>
                </c:pt>
                <c:pt idx="1529">
                  <c:v>1537</c:v>
                </c:pt>
                <c:pt idx="1530">
                  <c:v>1538</c:v>
                </c:pt>
                <c:pt idx="1531">
                  <c:v>1539</c:v>
                </c:pt>
                <c:pt idx="1532">
                  <c:v>1540</c:v>
                </c:pt>
                <c:pt idx="1533">
                  <c:v>1541</c:v>
                </c:pt>
                <c:pt idx="1534">
                  <c:v>1542</c:v>
                </c:pt>
                <c:pt idx="1535">
                  <c:v>1543</c:v>
                </c:pt>
                <c:pt idx="1536">
                  <c:v>1544</c:v>
                </c:pt>
                <c:pt idx="1537">
                  <c:v>1545</c:v>
                </c:pt>
                <c:pt idx="1538">
                  <c:v>1546</c:v>
                </c:pt>
                <c:pt idx="1539">
                  <c:v>1547</c:v>
                </c:pt>
                <c:pt idx="1540">
                  <c:v>1548</c:v>
                </c:pt>
                <c:pt idx="1541">
                  <c:v>1549</c:v>
                </c:pt>
                <c:pt idx="1542">
                  <c:v>1550</c:v>
                </c:pt>
                <c:pt idx="1543">
                  <c:v>1551</c:v>
                </c:pt>
                <c:pt idx="1544">
                  <c:v>1552</c:v>
                </c:pt>
                <c:pt idx="1545">
                  <c:v>1553</c:v>
                </c:pt>
                <c:pt idx="1546">
                  <c:v>1554</c:v>
                </c:pt>
                <c:pt idx="1547">
                  <c:v>1555</c:v>
                </c:pt>
                <c:pt idx="1548">
                  <c:v>1556</c:v>
                </c:pt>
                <c:pt idx="1549">
                  <c:v>1557</c:v>
                </c:pt>
                <c:pt idx="1550">
                  <c:v>1558</c:v>
                </c:pt>
                <c:pt idx="1551">
                  <c:v>1559</c:v>
                </c:pt>
                <c:pt idx="1552">
                  <c:v>1560</c:v>
                </c:pt>
                <c:pt idx="1553">
                  <c:v>1561</c:v>
                </c:pt>
                <c:pt idx="1554">
                  <c:v>1562</c:v>
                </c:pt>
                <c:pt idx="1555">
                  <c:v>1563</c:v>
                </c:pt>
                <c:pt idx="1556">
                  <c:v>1564</c:v>
                </c:pt>
                <c:pt idx="1557">
                  <c:v>1565</c:v>
                </c:pt>
                <c:pt idx="1558">
                  <c:v>1566</c:v>
                </c:pt>
                <c:pt idx="1559">
                  <c:v>1567</c:v>
                </c:pt>
                <c:pt idx="1560">
                  <c:v>1568</c:v>
                </c:pt>
                <c:pt idx="1561">
                  <c:v>1569</c:v>
                </c:pt>
                <c:pt idx="1562">
                  <c:v>1570</c:v>
                </c:pt>
                <c:pt idx="1563">
                  <c:v>1571</c:v>
                </c:pt>
                <c:pt idx="1564">
                  <c:v>1572</c:v>
                </c:pt>
                <c:pt idx="1565">
                  <c:v>1573</c:v>
                </c:pt>
                <c:pt idx="1566">
                  <c:v>1574</c:v>
                </c:pt>
                <c:pt idx="1567">
                  <c:v>1575</c:v>
                </c:pt>
                <c:pt idx="1568">
                  <c:v>1576</c:v>
                </c:pt>
                <c:pt idx="1569">
                  <c:v>1578</c:v>
                </c:pt>
                <c:pt idx="1570">
                  <c:v>1579</c:v>
                </c:pt>
                <c:pt idx="1571">
                  <c:v>1580</c:v>
                </c:pt>
                <c:pt idx="1572">
                  <c:v>1581</c:v>
                </c:pt>
                <c:pt idx="1573">
                  <c:v>1582</c:v>
                </c:pt>
                <c:pt idx="1574">
                  <c:v>1583</c:v>
                </c:pt>
                <c:pt idx="1575">
                  <c:v>1584</c:v>
                </c:pt>
                <c:pt idx="1576">
                  <c:v>1585</c:v>
                </c:pt>
                <c:pt idx="1577">
                  <c:v>1587</c:v>
                </c:pt>
                <c:pt idx="1578">
                  <c:v>1588</c:v>
                </c:pt>
                <c:pt idx="1579">
                  <c:v>1589</c:v>
                </c:pt>
                <c:pt idx="1580">
                  <c:v>1591</c:v>
                </c:pt>
                <c:pt idx="1581">
                  <c:v>1592</c:v>
                </c:pt>
                <c:pt idx="1582">
                  <c:v>1593</c:v>
                </c:pt>
                <c:pt idx="1583">
                  <c:v>1594</c:v>
                </c:pt>
                <c:pt idx="1584">
                  <c:v>1596</c:v>
                </c:pt>
                <c:pt idx="1585">
                  <c:v>1597</c:v>
                </c:pt>
                <c:pt idx="1586">
                  <c:v>1598</c:v>
                </c:pt>
                <c:pt idx="1587">
                  <c:v>1599</c:v>
                </c:pt>
                <c:pt idx="1588">
                  <c:v>1600</c:v>
                </c:pt>
                <c:pt idx="1589">
                  <c:v>1601</c:v>
                </c:pt>
                <c:pt idx="1590">
                  <c:v>1602</c:v>
                </c:pt>
                <c:pt idx="1591">
                  <c:v>1603</c:v>
                </c:pt>
                <c:pt idx="1592">
                  <c:v>1604</c:v>
                </c:pt>
                <c:pt idx="1593">
                  <c:v>1605</c:v>
                </c:pt>
                <c:pt idx="1594">
                  <c:v>1606</c:v>
                </c:pt>
                <c:pt idx="1595">
                  <c:v>1607</c:v>
                </c:pt>
                <c:pt idx="1596">
                  <c:v>1608</c:v>
                </c:pt>
                <c:pt idx="1597">
                  <c:v>1609</c:v>
                </c:pt>
                <c:pt idx="1598">
                  <c:v>1610</c:v>
                </c:pt>
                <c:pt idx="1599">
                  <c:v>1611</c:v>
                </c:pt>
                <c:pt idx="1600">
                  <c:v>1612</c:v>
                </c:pt>
                <c:pt idx="1601">
                  <c:v>1613</c:v>
                </c:pt>
                <c:pt idx="1602">
                  <c:v>1614</c:v>
                </c:pt>
                <c:pt idx="1603">
                  <c:v>1615</c:v>
                </c:pt>
                <c:pt idx="1604">
                  <c:v>1616</c:v>
                </c:pt>
                <c:pt idx="1605">
                  <c:v>1617</c:v>
                </c:pt>
                <c:pt idx="1606">
                  <c:v>1618</c:v>
                </c:pt>
                <c:pt idx="1607">
                  <c:v>1619</c:v>
                </c:pt>
                <c:pt idx="1608">
                  <c:v>1620</c:v>
                </c:pt>
                <c:pt idx="1609">
                  <c:v>1621</c:v>
                </c:pt>
                <c:pt idx="1610">
                  <c:v>1622</c:v>
                </c:pt>
                <c:pt idx="1611">
                  <c:v>1623</c:v>
                </c:pt>
                <c:pt idx="1612">
                  <c:v>1624</c:v>
                </c:pt>
                <c:pt idx="1613">
                  <c:v>1625</c:v>
                </c:pt>
                <c:pt idx="1614">
                  <c:v>1627</c:v>
                </c:pt>
                <c:pt idx="1615">
                  <c:v>1628</c:v>
                </c:pt>
                <c:pt idx="1616">
                  <c:v>1629</c:v>
                </c:pt>
                <c:pt idx="1617">
                  <c:v>1630</c:v>
                </c:pt>
                <c:pt idx="1618">
                  <c:v>1631</c:v>
                </c:pt>
                <c:pt idx="1619">
                  <c:v>1632</c:v>
                </c:pt>
                <c:pt idx="1620">
                  <c:v>1633</c:v>
                </c:pt>
                <c:pt idx="1621">
                  <c:v>1634</c:v>
                </c:pt>
                <c:pt idx="1622">
                  <c:v>1635</c:v>
                </c:pt>
                <c:pt idx="1623">
                  <c:v>1637</c:v>
                </c:pt>
                <c:pt idx="1624">
                  <c:v>1638</c:v>
                </c:pt>
                <c:pt idx="1625">
                  <c:v>1639</c:v>
                </c:pt>
                <c:pt idx="1626">
                  <c:v>1640</c:v>
                </c:pt>
                <c:pt idx="1627">
                  <c:v>1641</c:v>
                </c:pt>
                <c:pt idx="1628">
                  <c:v>1643</c:v>
                </c:pt>
                <c:pt idx="1629">
                  <c:v>1644</c:v>
                </c:pt>
                <c:pt idx="1630">
                  <c:v>1645</c:v>
                </c:pt>
                <c:pt idx="1631">
                  <c:v>1646</c:v>
                </c:pt>
                <c:pt idx="1632">
                  <c:v>1647</c:v>
                </c:pt>
                <c:pt idx="1633">
                  <c:v>1648</c:v>
                </c:pt>
                <c:pt idx="1634">
                  <c:v>1649</c:v>
                </c:pt>
                <c:pt idx="1635">
                  <c:v>1650</c:v>
                </c:pt>
                <c:pt idx="1636">
                  <c:v>1651</c:v>
                </c:pt>
                <c:pt idx="1637">
                  <c:v>1652</c:v>
                </c:pt>
                <c:pt idx="1638">
                  <c:v>1653</c:v>
                </c:pt>
                <c:pt idx="1639">
                  <c:v>1654</c:v>
                </c:pt>
                <c:pt idx="1640">
                  <c:v>1655</c:v>
                </c:pt>
                <c:pt idx="1641">
                  <c:v>1657</c:v>
                </c:pt>
                <c:pt idx="1642">
                  <c:v>1658</c:v>
                </c:pt>
                <c:pt idx="1643">
                  <c:v>1659</c:v>
                </c:pt>
                <c:pt idx="1644">
                  <c:v>1660</c:v>
                </c:pt>
                <c:pt idx="1645">
                  <c:v>1661</c:v>
                </c:pt>
                <c:pt idx="1646">
                  <c:v>1662</c:v>
                </c:pt>
                <c:pt idx="1647">
                  <c:v>1663</c:v>
                </c:pt>
                <c:pt idx="1648">
                  <c:v>1664</c:v>
                </c:pt>
                <c:pt idx="1649">
                  <c:v>1665</c:v>
                </c:pt>
                <c:pt idx="1650">
                  <c:v>1666</c:v>
                </c:pt>
                <c:pt idx="1651">
                  <c:v>1667</c:v>
                </c:pt>
                <c:pt idx="1652">
                  <c:v>1668</c:v>
                </c:pt>
                <c:pt idx="1653">
                  <c:v>1669</c:v>
                </c:pt>
                <c:pt idx="1654">
                  <c:v>1670</c:v>
                </c:pt>
                <c:pt idx="1655">
                  <c:v>1671</c:v>
                </c:pt>
                <c:pt idx="1656">
                  <c:v>1672</c:v>
                </c:pt>
                <c:pt idx="1657">
                  <c:v>1673</c:v>
                </c:pt>
                <c:pt idx="1658">
                  <c:v>1675</c:v>
                </c:pt>
                <c:pt idx="1659">
                  <c:v>1676</c:v>
                </c:pt>
                <c:pt idx="1660">
                  <c:v>1677</c:v>
                </c:pt>
                <c:pt idx="1661">
                  <c:v>1678</c:v>
                </c:pt>
                <c:pt idx="1662">
                  <c:v>1679</c:v>
                </c:pt>
                <c:pt idx="1663">
                  <c:v>1680</c:v>
                </c:pt>
                <c:pt idx="1664">
                  <c:v>1681</c:v>
                </c:pt>
                <c:pt idx="1665">
                  <c:v>1682</c:v>
                </c:pt>
                <c:pt idx="1666">
                  <c:v>1683</c:v>
                </c:pt>
                <c:pt idx="1667">
                  <c:v>1684</c:v>
                </c:pt>
                <c:pt idx="1668">
                  <c:v>1685</c:v>
                </c:pt>
                <c:pt idx="1669">
                  <c:v>1686</c:v>
                </c:pt>
                <c:pt idx="1670">
                  <c:v>1687</c:v>
                </c:pt>
                <c:pt idx="1671">
                  <c:v>1688</c:v>
                </c:pt>
                <c:pt idx="1672">
                  <c:v>1689</c:v>
                </c:pt>
                <c:pt idx="1673">
                  <c:v>1690</c:v>
                </c:pt>
                <c:pt idx="1674">
                  <c:v>1691</c:v>
                </c:pt>
                <c:pt idx="1675">
                  <c:v>1692</c:v>
                </c:pt>
                <c:pt idx="1676">
                  <c:v>1693</c:v>
                </c:pt>
                <c:pt idx="1677">
                  <c:v>1694</c:v>
                </c:pt>
                <c:pt idx="1678">
                  <c:v>1696</c:v>
                </c:pt>
                <c:pt idx="1679">
                  <c:v>1697</c:v>
                </c:pt>
                <c:pt idx="1680">
                  <c:v>1698</c:v>
                </c:pt>
                <c:pt idx="1681">
                  <c:v>1699</c:v>
                </c:pt>
                <c:pt idx="1682">
                  <c:v>1700</c:v>
                </c:pt>
                <c:pt idx="1683">
                  <c:v>1701</c:v>
                </c:pt>
                <c:pt idx="1684">
                  <c:v>1702</c:v>
                </c:pt>
                <c:pt idx="1685">
                  <c:v>1703</c:v>
                </c:pt>
                <c:pt idx="1686">
                  <c:v>1704</c:v>
                </c:pt>
                <c:pt idx="1687">
                  <c:v>1705</c:v>
                </c:pt>
                <c:pt idx="1688">
                  <c:v>1706</c:v>
                </c:pt>
                <c:pt idx="1689">
                  <c:v>1707</c:v>
                </c:pt>
                <c:pt idx="1690">
                  <c:v>1708</c:v>
                </c:pt>
                <c:pt idx="1691">
                  <c:v>1709</c:v>
                </c:pt>
                <c:pt idx="1692">
                  <c:v>1710</c:v>
                </c:pt>
                <c:pt idx="1693">
                  <c:v>1711</c:v>
                </c:pt>
                <c:pt idx="1694">
                  <c:v>1712</c:v>
                </c:pt>
                <c:pt idx="1695">
                  <c:v>1713</c:v>
                </c:pt>
                <c:pt idx="1696">
                  <c:v>1714</c:v>
                </c:pt>
                <c:pt idx="1697">
                  <c:v>1715</c:v>
                </c:pt>
                <c:pt idx="1698">
                  <c:v>1716</c:v>
                </c:pt>
                <c:pt idx="1699">
                  <c:v>1717</c:v>
                </c:pt>
                <c:pt idx="1700">
                  <c:v>1718</c:v>
                </c:pt>
                <c:pt idx="1701">
                  <c:v>1719</c:v>
                </c:pt>
                <c:pt idx="1702">
                  <c:v>1720</c:v>
                </c:pt>
                <c:pt idx="1703">
                  <c:v>1721</c:v>
                </c:pt>
                <c:pt idx="1704">
                  <c:v>1722</c:v>
                </c:pt>
                <c:pt idx="1705">
                  <c:v>1723</c:v>
                </c:pt>
                <c:pt idx="1706">
                  <c:v>1724</c:v>
                </c:pt>
                <c:pt idx="1707">
                  <c:v>1725</c:v>
                </c:pt>
                <c:pt idx="1708">
                  <c:v>1726</c:v>
                </c:pt>
                <c:pt idx="1709">
                  <c:v>1727</c:v>
                </c:pt>
                <c:pt idx="1710">
                  <c:v>1728</c:v>
                </c:pt>
                <c:pt idx="1711">
                  <c:v>1729</c:v>
                </c:pt>
                <c:pt idx="1712">
                  <c:v>1730</c:v>
                </c:pt>
                <c:pt idx="1713">
                  <c:v>1731</c:v>
                </c:pt>
                <c:pt idx="1714">
                  <c:v>1732</c:v>
                </c:pt>
                <c:pt idx="1715">
                  <c:v>1733</c:v>
                </c:pt>
                <c:pt idx="1716">
                  <c:v>1735</c:v>
                </c:pt>
                <c:pt idx="1717">
                  <c:v>1736</c:v>
                </c:pt>
                <c:pt idx="1718">
                  <c:v>1737</c:v>
                </c:pt>
                <c:pt idx="1719">
                  <c:v>1738</c:v>
                </c:pt>
                <c:pt idx="1720">
                  <c:v>1739</c:v>
                </c:pt>
                <c:pt idx="1721">
                  <c:v>1740</c:v>
                </c:pt>
                <c:pt idx="1722">
                  <c:v>1741</c:v>
                </c:pt>
                <c:pt idx="1723">
                  <c:v>1742</c:v>
                </c:pt>
                <c:pt idx="1724">
                  <c:v>1743</c:v>
                </c:pt>
                <c:pt idx="1725">
                  <c:v>1744</c:v>
                </c:pt>
                <c:pt idx="1726">
                  <c:v>1745</c:v>
                </c:pt>
                <c:pt idx="1727">
                  <c:v>1746</c:v>
                </c:pt>
                <c:pt idx="1728">
                  <c:v>1747</c:v>
                </c:pt>
                <c:pt idx="1729">
                  <c:v>1748</c:v>
                </c:pt>
                <c:pt idx="1730">
                  <c:v>1749</c:v>
                </c:pt>
                <c:pt idx="1731">
                  <c:v>1750</c:v>
                </c:pt>
                <c:pt idx="1732">
                  <c:v>1751</c:v>
                </c:pt>
                <c:pt idx="1733">
                  <c:v>1753</c:v>
                </c:pt>
                <c:pt idx="1734">
                  <c:v>1754</c:v>
                </c:pt>
                <c:pt idx="1735">
                  <c:v>1755</c:v>
                </c:pt>
                <c:pt idx="1736">
                  <c:v>1756</c:v>
                </c:pt>
                <c:pt idx="1737">
                  <c:v>1757</c:v>
                </c:pt>
                <c:pt idx="1738">
                  <c:v>1758</c:v>
                </c:pt>
                <c:pt idx="1739">
                  <c:v>1759</c:v>
                </c:pt>
                <c:pt idx="1740">
                  <c:v>1760</c:v>
                </c:pt>
                <c:pt idx="1741">
                  <c:v>1761</c:v>
                </c:pt>
                <c:pt idx="1742">
                  <c:v>1762</c:v>
                </c:pt>
                <c:pt idx="1743">
                  <c:v>1765</c:v>
                </c:pt>
                <c:pt idx="1744">
                  <c:v>1766</c:v>
                </c:pt>
                <c:pt idx="1745">
                  <c:v>1767</c:v>
                </c:pt>
                <c:pt idx="1746">
                  <c:v>1768</c:v>
                </c:pt>
                <c:pt idx="1747">
                  <c:v>1769</c:v>
                </c:pt>
                <c:pt idx="1748">
                  <c:v>1770</c:v>
                </c:pt>
                <c:pt idx="1749">
                  <c:v>1772</c:v>
                </c:pt>
                <c:pt idx="1750">
                  <c:v>1773</c:v>
                </c:pt>
                <c:pt idx="1751">
                  <c:v>1775</c:v>
                </c:pt>
                <c:pt idx="1752">
                  <c:v>1776</c:v>
                </c:pt>
                <c:pt idx="1753">
                  <c:v>1777</c:v>
                </c:pt>
                <c:pt idx="1754">
                  <c:v>1778</c:v>
                </c:pt>
                <c:pt idx="1755">
                  <c:v>1779</c:v>
                </c:pt>
                <c:pt idx="1756">
                  <c:v>1780</c:v>
                </c:pt>
                <c:pt idx="1757">
                  <c:v>1782</c:v>
                </c:pt>
                <c:pt idx="1758">
                  <c:v>1783</c:v>
                </c:pt>
                <c:pt idx="1759">
                  <c:v>1784</c:v>
                </c:pt>
                <c:pt idx="1760">
                  <c:v>1785</c:v>
                </c:pt>
                <c:pt idx="1761">
                  <c:v>1786</c:v>
                </c:pt>
                <c:pt idx="1762">
                  <c:v>1787</c:v>
                </c:pt>
                <c:pt idx="1763">
                  <c:v>1788</c:v>
                </c:pt>
                <c:pt idx="1764">
                  <c:v>1789</c:v>
                </c:pt>
                <c:pt idx="1765">
                  <c:v>1790</c:v>
                </c:pt>
                <c:pt idx="1766">
                  <c:v>1792</c:v>
                </c:pt>
                <c:pt idx="1767">
                  <c:v>1793</c:v>
                </c:pt>
                <c:pt idx="1768">
                  <c:v>1794</c:v>
                </c:pt>
                <c:pt idx="1769">
                  <c:v>1796</c:v>
                </c:pt>
                <c:pt idx="1770">
                  <c:v>1797</c:v>
                </c:pt>
                <c:pt idx="1771">
                  <c:v>1798</c:v>
                </c:pt>
                <c:pt idx="1772">
                  <c:v>1799</c:v>
                </c:pt>
                <c:pt idx="1773">
                  <c:v>1800</c:v>
                </c:pt>
                <c:pt idx="1774">
                  <c:v>1801</c:v>
                </c:pt>
                <c:pt idx="1775">
                  <c:v>1802</c:v>
                </c:pt>
                <c:pt idx="1776">
                  <c:v>1803</c:v>
                </c:pt>
                <c:pt idx="1777">
                  <c:v>1804</c:v>
                </c:pt>
                <c:pt idx="1778">
                  <c:v>1805</c:v>
                </c:pt>
                <c:pt idx="1779">
                  <c:v>1806</c:v>
                </c:pt>
                <c:pt idx="1780">
                  <c:v>1808</c:v>
                </c:pt>
                <c:pt idx="1781">
                  <c:v>1809</c:v>
                </c:pt>
                <c:pt idx="1782">
                  <c:v>1810</c:v>
                </c:pt>
                <c:pt idx="1783">
                  <c:v>1811</c:v>
                </c:pt>
                <c:pt idx="1784">
                  <c:v>1812</c:v>
                </c:pt>
                <c:pt idx="1785">
                  <c:v>1813</c:v>
                </c:pt>
                <c:pt idx="1786">
                  <c:v>1814</c:v>
                </c:pt>
                <c:pt idx="1787">
                  <c:v>1815</c:v>
                </c:pt>
                <c:pt idx="1788">
                  <c:v>1817</c:v>
                </c:pt>
                <c:pt idx="1789">
                  <c:v>1818</c:v>
                </c:pt>
                <c:pt idx="1790">
                  <c:v>1819</c:v>
                </c:pt>
                <c:pt idx="1791">
                  <c:v>1820</c:v>
                </c:pt>
                <c:pt idx="1792">
                  <c:v>1821</c:v>
                </c:pt>
                <c:pt idx="1793">
                  <c:v>1822</c:v>
                </c:pt>
                <c:pt idx="1794">
                  <c:v>1823</c:v>
                </c:pt>
                <c:pt idx="1795">
                  <c:v>1824</c:v>
                </c:pt>
                <c:pt idx="1796">
                  <c:v>1825</c:v>
                </c:pt>
                <c:pt idx="1797">
                  <c:v>1827</c:v>
                </c:pt>
                <c:pt idx="1798">
                  <c:v>1829</c:v>
                </c:pt>
                <c:pt idx="1799">
                  <c:v>1830</c:v>
                </c:pt>
                <c:pt idx="1800">
                  <c:v>1832</c:v>
                </c:pt>
                <c:pt idx="1801">
                  <c:v>1833</c:v>
                </c:pt>
                <c:pt idx="1802">
                  <c:v>1834</c:v>
                </c:pt>
                <c:pt idx="1803">
                  <c:v>1835</c:v>
                </c:pt>
                <c:pt idx="1804">
                  <c:v>1836</c:v>
                </c:pt>
                <c:pt idx="1805">
                  <c:v>1837</c:v>
                </c:pt>
                <c:pt idx="1806">
                  <c:v>1838</c:v>
                </c:pt>
                <c:pt idx="1807">
                  <c:v>1839</c:v>
                </c:pt>
                <c:pt idx="1808">
                  <c:v>1840</c:v>
                </c:pt>
                <c:pt idx="1809">
                  <c:v>1842</c:v>
                </c:pt>
                <c:pt idx="1810">
                  <c:v>1843</c:v>
                </c:pt>
                <c:pt idx="1811">
                  <c:v>1844</c:v>
                </c:pt>
                <c:pt idx="1812">
                  <c:v>1845</c:v>
                </c:pt>
                <c:pt idx="1813">
                  <c:v>1846</c:v>
                </c:pt>
                <c:pt idx="1814">
                  <c:v>1847</c:v>
                </c:pt>
                <c:pt idx="1815">
                  <c:v>1849</c:v>
                </c:pt>
                <c:pt idx="1816">
                  <c:v>1850</c:v>
                </c:pt>
                <c:pt idx="1817">
                  <c:v>1852</c:v>
                </c:pt>
                <c:pt idx="1818">
                  <c:v>1853</c:v>
                </c:pt>
                <c:pt idx="1819">
                  <c:v>1854</c:v>
                </c:pt>
                <c:pt idx="1820">
                  <c:v>1856</c:v>
                </c:pt>
                <c:pt idx="1821">
                  <c:v>1858</c:v>
                </c:pt>
                <c:pt idx="1822">
                  <c:v>1859</c:v>
                </c:pt>
                <c:pt idx="1823">
                  <c:v>1860</c:v>
                </c:pt>
                <c:pt idx="1824">
                  <c:v>1861</c:v>
                </c:pt>
                <c:pt idx="1825">
                  <c:v>1862</c:v>
                </c:pt>
                <c:pt idx="1826">
                  <c:v>1863</c:v>
                </c:pt>
                <c:pt idx="1827">
                  <c:v>1864</c:v>
                </c:pt>
                <c:pt idx="1828">
                  <c:v>1865</c:v>
                </c:pt>
                <c:pt idx="1829">
                  <c:v>1866</c:v>
                </c:pt>
                <c:pt idx="1830">
                  <c:v>1868</c:v>
                </c:pt>
                <c:pt idx="1831">
                  <c:v>1869</c:v>
                </c:pt>
                <c:pt idx="1832">
                  <c:v>1870</c:v>
                </c:pt>
                <c:pt idx="1833">
                  <c:v>1871</c:v>
                </c:pt>
                <c:pt idx="1834">
                  <c:v>1872</c:v>
                </c:pt>
                <c:pt idx="1835">
                  <c:v>1873</c:v>
                </c:pt>
                <c:pt idx="1836">
                  <c:v>1874</c:v>
                </c:pt>
                <c:pt idx="1837">
                  <c:v>1875</c:v>
                </c:pt>
                <c:pt idx="1838">
                  <c:v>1876</c:v>
                </c:pt>
                <c:pt idx="1839">
                  <c:v>1877</c:v>
                </c:pt>
                <c:pt idx="1840">
                  <c:v>1878</c:v>
                </c:pt>
                <c:pt idx="1841">
                  <c:v>1879</c:v>
                </c:pt>
                <c:pt idx="1842">
                  <c:v>1880</c:v>
                </c:pt>
                <c:pt idx="1843">
                  <c:v>1882</c:v>
                </c:pt>
                <c:pt idx="1844">
                  <c:v>1883</c:v>
                </c:pt>
                <c:pt idx="1845">
                  <c:v>1884</c:v>
                </c:pt>
                <c:pt idx="1846">
                  <c:v>1885</c:v>
                </c:pt>
                <c:pt idx="1847">
                  <c:v>1886</c:v>
                </c:pt>
                <c:pt idx="1848">
                  <c:v>1887</c:v>
                </c:pt>
                <c:pt idx="1849">
                  <c:v>1888</c:v>
                </c:pt>
                <c:pt idx="1850">
                  <c:v>1890</c:v>
                </c:pt>
                <c:pt idx="1851">
                  <c:v>1891</c:v>
                </c:pt>
                <c:pt idx="1852">
                  <c:v>1892</c:v>
                </c:pt>
                <c:pt idx="1853">
                  <c:v>1893</c:v>
                </c:pt>
                <c:pt idx="1854">
                  <c:v>1894</c:v>
                </c:pt>
                <c:pt idx="1855">
                  <c:v>1895</c:v>
                </c:pt>
                <c:pt idx="1856">
                  <c:v>1896</c:v>
                </c:pt>
                <c:pt idx="1857">
                  <c:v>1897</c:v>
                </c:pt>
                <c:pt idx="1858">
                  <c:v>1898</c:v>
                </c:pt>
                <c:pt idx="1859">
                  <c:v>1899</c:v>
                </c:pt>
                <c:pt idx="1860">
                  <c:v>1900</c:v>
                </c:pt>
                <c:pt idx="1861">
                  <c:v>1901</c:v>
                </c:pt>
                <c:pt idx="1862">
                  <c:v>1902</c:v>
                </c:pt>
                <c:pt idx="1863">
                  <c:v>1903</c:v>
                </c:pt>
                <c:pt idx="1864">
                  <c:v>1904</c:v>
                </c:pt>
                <c:pt idx="1865">
                  <c:v>1905</c:v>
                </c:pt>
                <c:pt idx="1866">
                  <c:v>1906</c:v>
                </c:pt>
                <c:pt idx="1867">
                  <c:v>1907</c:v>
                </c:pt>
                <c:pt idx="1868">
                  <c:v>1908</c:v>
                </c:pt>
                <c:pt idx="1869">
                  <c:v>1909</c:v>
                </c:pt>
                <c:pt idx="1870">
                  <c:v>1910</c:v>
                </c:pt>
                <c:pt idx="1871">
                  <c:v>1911</c:v>
                </c:pt>
                <c:pt idx="1872">
                  <c:v>1912</c:v>
                </c:pt>
                <c:pt idx="1873">
                  <c:v>1913</c:v>
                </c:pt>
                <c:pt idx="1874">
                  <c:v>1915</c:v>
                </c:pt>
                <c:pt idx="1875">
                  <c:v>1916</c:v>
                </c:pt>
                <c:pt idx="1876">
                  <c:v>1917</c:v>
                </c:pt>
                <c:pt idx="1877">
                  <c:v>1918</c:v>
                </c:pt>
                <c:pt idx="1878">
                  <c:v>1919</c:v>
                </c:pt>
                <c:pt idx="1879">
                  <c:v>1920</c:v>
                </c:pt>
                <c:pt idx="1880">
                  <c:v>1921</c:v>
                </c:pt>
                <c:pt idx="1881">
                  <c:v>1922</c:v>
                </c:pt>
                <c:pt idx="1882">
                  <c:v>1923</c:v>
                </c:pt>
                <c:pt idx="1883">
                  <c:v>1924</c:v>
                </c:pt>
                <c:pt idx="1884">
                  <c:v>1925</c:v>
                </c:pt>
                <c:pt idx="1885">
                  <c:v>1927</c:v>
                </c:pt>
                <c:pt idx="1886">
                  <c:v>1929</c:v>
                </c:pt>
                <c:pt idx="1887">
                  <c:v>1931</c:v>
                </c:pt>
                <c:pt idx="1888">
                  <c:v>1932</c:v>
                </c:pt>
                <c:pt idx="1889">
                  <c:v>1933</c:v>
                </c:pt>
                <c:pt idx="1890">
                  <c:v>1934</c:v>
                </c:pt>
                <c:pt idx="1891">
                  <c:v>1935</c:v>
                </c:pt>
                <c:pt idx="1892">
                  <c:v>1936</c:v>
                </c:pt>
                <c:pt idx="1893">
                  <c:v>1937</c:v>
                </c:pt>
                <c:pt idx="1894">
                  <c:v>1938</c:v>
                </c:pt>
                <c:pt idx="1895">
                  <c:v>1941</c:v>
                </c:pt>
                <c:pt idx="1896">
                  <c:v>1942</c:v>
                </c:pt>
                <c:pt idx="1897">
                  <c:v>1943</c:v>
                </c:pt>
                <c:pt idx="1898">
                  <c:v>1944</c:v>
                </c:pt>
                <c:pt idx="1899">
                  <c:v>1945</c:v>
                </c:pt>
                <c:pt idx="1900">
                  <c:v>1946</c:v>
                </c:pt>
                <c:pt idx="1901">
                  <c:v>1949</c:v>
                </c:pt>
                <c:pt idx="1902">
                  <c:v>1950</c:v>
                </c:pt>
                <c:pt idx="1903">
                  <c:v>1952</c:v>
                </c:pt>
                <c:pt idx="1904">
                  <c:v>1953</c:v>
                </c:pt>
                <c:pt idx="1905">
                  <c:v>1954</c:v>
                </c:pt>
                <c:pt idx="1906">
                  <c:v>1955</c:v>
                </c:pt>
                <c:pt idx="1907">
                  <c:v>1956</c:v>
                </c:pt>
                <c:pt idx="1908">
                  <c:v>1957</c:v>
                </c:pt>
                <c:pt idx="1909">
                  <c:v>1958</c:v>
                </c:pt>
                <c:pt idx="1910">
                  <c:v>1959</c:v>
                </c:pt>
                <c:pt idx="1911">
                  <c:v>1961</c:v>
                </c:pt>
                <c:pt idx="1912">
                  <c:v>1964</c:v>
                </c:pt>
                <c:pt idx="1913">
                  <c:v>1965</c:v>
                </c:pt>
                <c:pt idx="1914">
                  <c:v>1967</c:v>
                </c:pt>
                <c:pt idx="1915">
                  <c:v>1968</c:v>
                </c:pt>
                <c:pt idx="1916">
                  <c:v>1969</c:v>
                </c:pt>
                <c:pt idx="1917">
                  <c:v>1971</c:v>
                </c:pt>
                <c:pt idx="1918">
                  <c:v>1973</c:v>
                </c:pt>
                <c:pt idx="1919">
                  <c:v>1975</c:v>
                </c:pt>
                <c:pt idx="1920">
                  <c:v>1976</c:v>
                </c:pt>
                <c:pt idx="1921">
                  <c:v>1977</c:v>
                </c:pt>
                <c:pt idx="1922">
                  <c:v>1978</c:v>
                </c:pt>
                <c:pt idx="1923">
                  <c:v>1979</c:v>
                </c:pt>
                <c:pt idx="1924">
                  <c:v>1981</c:v>
                </c:pt>
                <c:pt idx="1925">
                  <c:v>1985</c:v>
                </c:pt>
                <c:pt idx="1926">
                  <c:v>1986</c:v>
                </c:pt>
                <c:pt idx="1927">
                  <c:v>1987</c:v>
                </c:pt>
                <c:pt idx="1928">
                  <c:v>1988</c:v>
                </c:pt>
                <c:pt idx="1929">
                  <c:v>1989</c:v>
                </c:pt>
                <c:pt idx="1930">
                  <c:v>1991</c:v>
                </c:pt>
                <c:pt idx="1931">
                  <c:v>1992</c:v>
                </c:pt>
                <c:pt idx="1932">
                  <c:v>1993</c:v>
                </c:pt>
                <c:pt idx="1933">
                  <c:v>1994</c:v>
                </c:pt>
                <c:pt idx="1934">
                  <c:v>1995</c:v>
                </c:pt>
                <c:pt idx="1935">
                  <c:v>1996</c:v>
                </c:pt>
                <c:pt idx="1936">
                  <c:v>1997</c:v>
                </c:pt>
                <c:pt idx="1937">
                  <c:v>1998</c:v>
                </c:pt>
                <c:pt idx="1938">
                  <c:v>1999</c:v>
                </c:pt>
                <c:pt idx="1939">
                  <c:v>2000</c:v>
                </c:pt>
                <c:pt idx="1940">
                  <c:v>2001</c:v>
                </c:pt>
                <c:pt idx="1941">
                  <c:v>2002</c:v>
                </c:pt>
                <c:pt idx="1942">
                  <c:v>2003</c:v>
                </c:pt>
                <c:pt idx="1943">
                  <c:v>2004</c:v>
                </c:pt>
                <c:pt idx="1944">
                  <c:v>2005</c:v>
                </c:pt>
                <c:pt idx="1945">
                  <c:v>2007</c:v>
                </c:pt>
                <c:pt idx="1946">
                  <c:v>2008</c:v>
                </c:pt>
                <c:pt idx="1947">
                  <c:v>2009</c:v>
                </c:pt>
                <c:pt idx="1948">
                  <c:v>2011</c:v>
                </c:pt>
                <c:pt idx="1949">
                  <c:v>2014</c:v>
                </c:pt>
                <c:pt idx="1950">
                  <c:v>2015</c:v>
                </c:pt>
                <c:pt idx="1951">
                  <c:v>2017</c:v>
                </c:pt>
                <c:pt idx="1952">
                  <c:v>2018</c:v>
                </c:pt>
                <c:pt idx="1953">
                  <c:v>2019</c:v>
                </c:pt>
                <c:pt idx="1954">
                  <c:v>2020</c:v>
                </c:pt>
                <c:pt idx="1955">
                  <c:v>2022</c:v>
                </c:pt>
                <c:pt idx="1956">
                  <c:v>2023</c:v>
                </c:pt>
                <c:pt idx="1957">
                  <c:v>2024</c:v>
                </c:pt>
                <c:pt idx="1958">
                  <c:v>2025</c:v>
                </c:pt>
                <c:pt idx="1959">
                  <c:v>2027</c:v>
                </c:pt>
                <c:pt idx="1960">
                  <c:v>2028</c:v>
                </c:pt>
                <c:pt idx="1961">
                  <c:v>2029</c:v>
                </c:pt>
                <c:pt idx="1962">
                  <c:v>2030</c:v>
                </c:pt>
                <c:pt idx="1963">
                  <c:v>2031</c:v>
                </c:pt>
                <c:pt idx="1964">
                  <c:v>2033</c:v>
                </c:pt>
                <c:pt idx="1965">
                  <c:v>2034</c:v>
                </c:pt>
                <c:pt idx="1966">
                  <c:v>2036</c:v>
                </c:pt>
                <c:pt idx="1967">
                  <c:v>2042</c:v>
                </c:pt>
                <c:pt idx="1968">
                  <c:v>2043</c:v>
                </c:pt>
                <c:pt idx="1969">
                  <c:v>2044</c:v>
                </c:pt>
                <c:pt idx="1970">
                  <c:v>2045</c:v>
                </c:pt>
                <c:pt idx="1971">
                  <c:v>2049</c:v>
                </c:pt>
                <c:pt idx="1972">
                  <c:v>2052</c:v>
                </c:pt>
                <c:pt idx="1973">
                  <c:v>2053</c:v>
                </c:pt>
                <c:pt idx="1974">
                  <c:v>2054</c:v>
                </c:pt>
                <c:pt idx="1975">
                  <c:v>2055</c:v>
                </c:pt>
                <c:pt idx="1976">
                  <c:v>2057</c:v>
                </c:pt>
                <c:pt idx="1977">
                  <c:v>2058</c:v>
                </c:pt>
                <c:pt idx="1978">
                  <c:v>2059</c:v>
                </c:pt>
                <c:pt idx="1979">
                  <c:v>2060</c:v>
                </c:pt>
                <c:pt idx="1980">
                  <c:v>2061</c:v>
                </c:pt>
                <c:pt idx="1981">
                  <c:v>2062</c:v>
                </c:pt>
                <c:pt idx="1982">
                  <c:v>2063</c:v>
                </c:pt>
                <c:pt idx="1983">
                  <c:v>2064</c:v>
                </c:pt>
                <c:pt idx="1984">
                  <c:v>2065</c:v>
                </c:pt>
                <c:pt idx="1985">
                  <c:v>2066</c:v>
                </c:pt>
                <c:pt idx="1986">
                  <c:v>2067</c:v>
                </c:pt>
                <c:pt idx="1987">
                  <c:v>2068</c:v>
                </c:pt>
                <c:pt idx="1988">
                  <c:v>2069</c:v>
                </c:pt>
                <c:pt idx="1989">
                  <c:v>2070</c:v>
                </c:pt>
                <c:pt idx="1990">
                  <c:v>2072</c:v>
                </c:pt>
                <c:pt idx="1991">
                  <c:v>2074</c:v>
                </c:pt>
                <c:pt idx="1992">
                  <c:v>2075</c:v>
                </c:pt>
                <c:pt idx="1993">
                  <c:v>2076</c:v>
                </c:pt>
                <c:pt idx="1994">
                  <c:v>2077</c:v>
                </c:pt>
                <c:pt idx="1995">
                  <c:v>2079</c:v>
                </c:pt>
                <c:pt idx="1996">
                  <c:v>2080</c:v>
                </c:pt>
                <c:pt idx="1997">
                  <c:v>2081</c:v>
                </c:pt>
                <c:pt idx="1998">
                  <c:v>2082</c:v>
                </c:pt>
                <c:pt idx="1999">
                  <c:v>2083</c:v>
                </c:pt>
                <c:pt idx="2000">
                  <c:v>2084</c:v>
                </c:pt>
                <c:pt idx="2001">
                  <c:v>2085</c:v>
                </c:pt>
                <c:pt idx="2002">
                  <c:v>2086</c:v>
                </c:pt>
                <c:pt idx="2003">
                  <c:v>2087</c:v>
                </c:pt>
                <c:pt idx="2004">
                  <c:v>2088</c:v>
                </c:pt>
                <c:pt idx="2005">
                  <c:v>2089</c:v>
                </c:pt>
                <c:pt idx="2006">
                  <c:v>2090</c:v>
                </c:pt>
                <c:pt idx="2007">
                  <c:v>2091</c:v>
                </c:pt>
                <c:pt idx="2008">
                  <c:v>2094</c:v>
                </c:pt>
                <c:pt idx="2009">
                  <c:v>2095</c:v>
                </c:pt>
                <c:pt idx="2010">
                  <c:v>2096</c:v>
                </c:pt>
                <c:pt idx="2011">
                  <c:v>2100</c:v>
                </c:pt>
                <c:pt idx="2012">
                  <c:v>2101</c:v>
                </c:pt>
                <c:pt idx="2013">
                  <c:v>2103</c:v>
                </c:pt>
                <c:pt idx="2014">
                  <c:v>2104</c:v>
                </c:pt>
                <c:pt idx="2015">
                  <c:v>2105</c:v>
                </c:pt>
                <c:pt idx="2016">
                  <c:v>2107</c:v>
                </c:pt>
                <c:pt idx="2017">
                  <c:v>2108</c:v>
                </c:pt>
                <c:pt idx="2018">
                  <c:v>2109</c:v>
                </c:pt>
                <c:pt idx="2019">
                  <c:v>2111</c:v>
                </c:pt>
                <c:pt idx="2020">
                  <c:v>2112</c:v>
                </c:pt>
                <c:pt idx="2021">
                  <c:v>2115</c:v>
                </c:pt>
                <c:pt idx="2022">
                  <c:v>2116</c:v>
                </c:pt>
                <c:pt idx="2023">
                  <c:v>2117</c:v>
                </c:pt>
                <c:pt idx="2024">
                  <c:v>2118</c:v>
                </c:pt>
                <c:pt idx="2025">
                  <c:v>2119</c:v>
                </c:pt>
                <c:pt idx="2026">
                  <c:v>2120</c:v>
                </c:pt>
                <c:pt idx="2027">
                  <c:v>2121</c:v>
                </c:pt>
                <c:pt idx="2028">
                  <c:v>2122</c:v>
                </c:pt>
                <c:pt idx="2029">
                  <c:v>2123</c:v>
                </c:pt>
                <c:pt idx="2030">
                  <c:v>2124</c:v>
                </c:pt>
                <c:pt idx="2031">
                  <c:v>2125</c:v>
                </c:pt>
                <c:pt idx="2032">
                  <c:v>2127</c:v>
                </c:pt>
                <c:pt idx="2033">
                  <c:v>2128</c:v>
                </c:pt>
                <c:pt idx="2034">
                  <c:v>2130</c:v>
                </c:pt>
                <c:pt idx="2035">
                  <c:v>2131</c:v>
                </c:pt>
                <c:pt idx="2036">
                  <c:v>2132</c:v>
                </c:pt>
                <c:pt idx="2037">
                  <c:v>2133</c:v>
                </c:pt>
                <c:pt idx="2038">
                  <c:v>2136</c:v>
                </c:pt>
                <c:pt idx="2039">
                  <c:v>2138</c:v>
                </c:pt>
                <c:pt idx="2040">
                  <c:v>2139</c:v>
                </c:pt>
                <c:pt idx="2041">
                  <c:v>2140</c:v>
                </c:pt>
                <c:pt idx="2042">
                  <c:v>2141</c:v>
                </c:pt>
                <c:pt idx="2043">
                  <c:v>2142</c:v>
                </c:pt>
                <c:pt idx="2044">
                  <c:v>2143</c:v>
                </c:pt>
                <c:pt idx="2045">
                  <c:v>2144</c:v>
                </c:pt>
                <c:pt idx="2046">
                  <c:v>2145</c:v>
                </c:pt>
                <c:pt idx="2047">
                  <c:v>2146</c:v>
                </c:pt>
                <c:pt idx="2048">
                  <c:v>2147</c:v>
                </c:pt>
                <c:pt idx="2049">
                  <c:v>2148</c:v>
                </c:pt>
                <c:pt idx="2050">
                  <c:v>2149</c:v>
                </c:pt>
                <c:pt idx="2051">
                  <c:v>2151</c:v>
                </c:pt>
                <c:pt idx="2052">
                  <c:v>2152</c:v>
                </c:pt>
                <c:pt idx="2053">
                  <c:v>2155</c:v>
                </c:pt>
                <c:pt idx="2054">
                  <c:v>2156</c:v>
                </c:pt>
                <c:pt idx="2055">
                  <c:v>2158</c:v>
                </c:pt>
                <c:pt idx="2056">
                  <c:v>2159</c:v>
                </c:pt>
                <c:pt idx="2057">
                  <c:v>2161</c:v>
                </c:pt>
                <c:pt idx="2058">
                  <c:v>2162</c:v>
                </c:pt>
                <c:pt idx="2059">
                  <c:v>2163</c:v>
                </c:pt>
                <c:pt idx="2060">
                  <c:v>2165</c:v>
                </c:pt>
                <c:pt idx="2061">
                  <c:v>2166</c:v>
                </c:pt>
                <c:pt idx="2062">
                  <c:v>2167</c:v>
                </c:pt>
                <c:pt idx="2063">
                  <c:v>2168</c:v>
                </c:pt>
                <c:pt idx="2064">
                  <c:v>2169</c:v>
                </c:pt>
                <c:pt idx="2065">
                  <c:v>2170</c:v>
                </c:pt>
                <c:pt idx="2066">
                  <c:v>2172</c:v>
                </c:pt>
                <c:pt idx="2067">
                  <c:v>2174</c:v>
                </c:pt>
                <c:pt idx="2068">
                  <c:v>2177</c:v>
                </c:pt>
                <c:pt idx="2069">
                  <c:v>2178</c:v>
                </c:pt>
                <c:pt idx="2070">
                  <c:v>2179</c:v>
                </c:pt>
                <c:pt idx="2071">
                  <c:v>2181</c:v>
                </c:pt>
                <c:pt idx="2072">
                  <c:v>2182</c:v>
                </c:pt>
                <c:pt idx="2073">
                  <c:v>2184</c:v>
                </c:pt>
                <c:pt idx="2074">
                  <c:v>2185</c:v>
                </c:pt>
                <c:pt idx="2075">
                  <c:v>2188</c:v>
                </c:pt>
                <c:pt idx="2076">
                  <c:v>2189</c:v>
                </c:pt>
                <c:pt idx="2077">
                  <c:v>2191</c:v>
                </c:pt>
                <c:pt idx="2078">
                  <c:v>2192</c:v>
                </c:pt>
                <c:pt idx="2079">
                  <c:v>2194</c:v>
                </c:pt>
                <c:pt idx="2080">
                  <c:v>2196</c:v>
                </c:pt>
                <c:pt idx="2081">
                  <c:v>2198</c:v>
                </c:pt>
                <c:pt idx="2082">
                  <c:v>2200</c:v>
                </c:pt>
                <c:pt idx="2083">
                  <c:v>2202</c:v>
                </c:pt>
                <c:pt idx="2084">
                  <c:v>2205</c:v>
                </c:pt>
                <c:pt idx="2085">
                  <c:v>2206</c:v>
                </c:pt>
                <c:pt idx="2086">
                  <c:v>2207</c:v>
                </c:pt>
                <c:pt idx="2087">
                  <c:v>2208</c:v>
                </c:pt>
                <c:pt idx="2088">
                  <c:v>2209</c:v>
                </c:pt>
                <c:pt idx="2089">
                  <c:v>2210</c:v>
                </c:pt>
                <c:pt idx="2090">
                  <c:v>2211</c:v>
                </c:pt>
                <c:pt idx="2091">
                  <c:v>2212</c:v>
                </c:pt>
                <c:pt idx="2092">
                  <c:v>2214</c:v>
                </c:pt>
                <c:pt idx="2093">
                  <c:v>2215</c:v>
                </c:pt>
                <c:pt idx="2094">
                  <c:v>2216</c:v>
                </c:pt>
                <c:pt idx="2095">
                  <c:v>2217</c:v>
                </c:pt>
                <c:pt idx="2096">
                  <c:v>2218</c:v>
                </c:pt>
                <c:pt idx="2097">
                  <c:v>2219</c:v>
                </c:pt>
                <c:pt idx="2098">
                  <c:v>2220</c:v>
                </c:pt>
                <c:pt idx="2099">
                  <c:v>2223</c:v>
                </c:pt>
                <c:pt idx="2100">
                  <c:v>2224</c:v>
                </c:pt>
                <c:pt idx="2101">
                  <c:v>2226</c:v>
                </c:pt>
                <c:pt idx="2102">
                  <c:v>2227</c:v>
                </c:pt>
                <c:pt idx="2103">
                  <c:v>2229</c:v>
                </c:pt>
                <c:pt idx="2104">
                  <c:v>2230</c:v>
                </c:pt>
                <c:pt idx="2105">
                  <c:v>2231</c:v>
                </c:pt>
                <c:pt idx="2106">
                  <c:v>2234</c:v>
                </c:pt>
                <c:pt idx="2107">
                  <c:v>2236</c:v>
                </c:pt>
                <c:pt idx="2108">
                  <c:v>2237</c:v>
                </c:pt>
                <c:pt idx="2109">
                  <c:v>2238</c:v>
                </c:pt>
                <c:pt idx="2110">
                  <c:v>2239</c:v>
                </c:pt>
                <c:pt idx="2111">
                  <c:v>2242</c:v>
                </c:pt>
                <c:pt idx="2112">
                  <c:v>2244</c:v>
                </c:pt>
                <c:pt idx="2113">
                  <c:v>2245</c:v>
                </c:pt>
                <c:pt idx="2114">
                  <c:v>2246</c:v>
                </c:pt>
                <c:pt idx="2115">
                  <c:v>2248</c:v>
                </c:pt>
                <c:pt idx="2116">
                  <c:v>2249</c:v>
                </c:pt>
                <c:pt idx="2117">
                  <c:v>2251</c:v>
                </c:pt>
                <c:pt idx="2118">
                  <c:v>2253</c:v>
                </c:pt>
                <c:pt idx="2119">
                  <c:v>2255</c:v>
                </c:pt>
                <c:pt idx="2120">
                  <c:v>2256</c:v>
                </c:pt>
                <c:pt idx="2121">
                  <c:v>2258</c:v>
                </c:pt>
                <c:pt idx="2122">
                  <c:v>2259</c:v>
                </c:pt>
                <c:pt idx="2123">
                  <c:v>2260</c:v>
                </c:pt>
                <c:pt idx="2124">
                  <c:v>2261</c:v>
                </c:pt>
                <c:pt idx="2125">
                  <c:v>2262</c:v>
                </c:pt>
                <c:pt idx="2126">
                  <c:v>2265</c:v>
                </c:pt>
                <c:pt idx="2127">
                  <c:v>2266</c:v>
                </c:pt>
                <c:pt idx="2128">
                  <c:v>2267</c:v>
                </c:pt>
                <c:pt idx="2129">
                  <c:v>2269</c:v>
                </c:pt>
                <c:pt idx="2130">
                  <c:v>2270</c:v>
                </c:pt>
                <c:pt idx="2131">
                  <c:v>2274</c:v>
                </c:pt>
                <c:pt idx="2132">
                  <c:v>2275</c:v>
                </c:pt>
                <c:pt idx="2133">
                  <c:v>2276</c:v>
                </c:pt>
                <c:pt idx="2134">
                  <c:v>2277</c:v>
                </c:pt>
                <c:pt idx="2135">
                  <c:v>2279</c:v>
                </c:pt>
                <c:pt idx="2136">
                  <c:v>2280</c:v>
                </c:pt>
                <c:pt idx="2137">
                  <c:v>2281</c:v>
                </c:pt>
                <c:pt idx="2138">
                  <c:v>2282</c:v>
                </c:pt>
                <c:pt idx="2139">
                  <c:v>2285</c:v>
                </c:pt>
                <c:pt idx="2140">
                  <c:v>2286</c:v>
                </c:pt>
                <c:pt idx="2141">
                  <c:v>2287</c:v>
                </c:pt>
                <c:pt idx="2142">
                  <c:v>2289</c:v>
                </c:pt>
                <c:pt idx="2143">
                  <c:v>2291</c:v>
                </c:pt>
                <c:pt idx="2144">
                  <c:v>2293</c:v>
                </c:pt>
                <c:pt idx="2145">
                  <c:v>2294</c:v>
                </c:pt>
                <c:pt idx="2146">
                  <c:v>2295</c:v>
                </c:pt>
                <c:pt idx="2147">
                  <c:v>2296</c:v>
                </c:pt>
                <c:pt idx="2148">
                  <c:v>2297</c:v>
                </c:pt>
                <c:pt idx="2149">
                  <c:v>2298</c:v>
                </c:pt>
                <c:pt idx="2150">
                  <c:v>2299</c:v>
                </c:pt>
                <c:pt idx="2151">
                  <c:v>2300</c:v>
                </c:pt>
                <c:pt idx="2152">
                  <c:v>2301</c:v>
                </c:pt>
                <c:pt idx="2153">
                  <c:v>2303</c:v>
                </c:pt>
                <c:pt idx="2154">
                  <c:v>2307</c:v>
                </c:pt>
                <c:pt idx="2155">
                  <c:v>2308</c:v>
                </c:pt>
                <c:pt idx="2156">
                  <c:v>2310</c:v>
                </c:pt>
                <c:pt idx="2157">
                  <c:v>2312</c:v>
                </c:pt>
                <c:pt idx="2158">
                  <c:v>2313</c:v>
                </c:pt>
                <c:pt idx="2159">
                  <c:v>2314</c:v>
                </c:pt>
                <c:pt idx="2160">
                  <c:v>2315</c:v>
                </c:pt>
                <c:pt idx="2161">
                  <c:v>2316</c:v>
                </c:pt>
                <c:pt idx="2162">
                  <c:v>2317</c:v>
                </c:pt>
                <c:pt idx="2163">
                  <c:v>2319</c:v>
                </c:pt>
                <c:pt idx="2164">
                  <c:v>2320</c:v>
                </c:pt>
                <c:pt idx="2165">
                  <c:v>2323</c:v>
                </c:pt>
                <c:pt idx="2166">
                  <c:v>2324</c:v>
                </c:pt>
                <c:pt idx="2167">
                  <c:v>2329</c:v>
                </c:pt>
                <c:pt idx="2168">
                  <c:v>2330</c:v>
                </c:pt>
                <c:pt idx="2169">
                  <c:v>2332</c:v>
                </c:pt>
                <c:pt idx="2170">
                  <c:v>2333</c:v>
                </c:pt>
                <c:pt idx="2171">
                  <c:v>2334</c:v>
                </c:pt>
                <c:pt idx="2172">
                  <c:v>2338</c:v>
                </c:pt>
                <c:pt idx="2173">
                  <c:v>2339</c:v>
                </c:pt>
                <c:pt idx="2174">
                  <c:v>2340</c:v>
                </c:pt>
                <c:pt idx="2175">
                  <c:v>2342</c:v>
                </c:pt>
                <c:pt idx="2176">
                  <c:v>2343</c:v>
                </c:pt>
                <c:pt idx="2177">
                  <c:v>2346</c:v>
                </c:pt>
                <c:pt idx="2178">
                  <c:v>2348</c:v>
                </c:pt>
                <c:pt idx="2179">
                  <c:v>2350</c:v>
                </c:pt>
                <c:pt idx="2180">
                  <c:v>2351</c:v>
                </c:pt>
                <c:pt idx="2181">
                  <c:v>2352</c:v>
                </c:pt>
                <c:pt idx="2182">
                  <c:v>2353</c:v>
                </c:pt>
                <c:pt idx="2183">
                  <c:v>2355</c:v>
                </c:pt>
                <c:pt idx="2184">
                  <c:v>2356</c:v>
                </c:pt>
                <c:pt idx="2185">
                  <c:v>2357</c:v>
                </c:pt>
                <c:pt idx="2186">
                  <c:v>2358</c:v>
                </c:pt>
                <c:pt idx="2187">
                  <c:v>2359</c:v>
                </c:pt>
                <c:pt idx="2188">
                  <c:v>2361</c:v>
                </c:pt>
                <c:pt idx="2189">
                  <c:v>2362</c:v>
                </c:pt>
                <c:pt idx="2190">
                  <c:v>2363</c:v>
                </c:pt>
                <c:pt idx="2191">
                  <c:v>2364</c:v>
                </c:pt>
                <c:pt idx="2192">
                  <c:v>2367</c:v>
                </c:pt>
                <c:pt idx="2193">
                  <c:v>2369</c:v>
                </c:pt>
                <c:pt idx="2194">
                  <c:v>2370</c:v>
                </c:pt>
                <c:pt idx="2195">
                  <c:v>2372</c:v>
                </c:pt>
                <c:pt idx="2196">
                  <c:v>2375</c:v>
                </c:pt>
                <c:pt idx="2197">
                  <c:v>2376</c:v>
                </c:pt>
                <c:pt idx="2198">
                  <c:v>2377</c:v>
                </c:pt>
                <c:pt idx="2199">
                  <c:v>2379</c:v>
                </c:pt>
                <c:pt idx="2200">
                  <c:v>2380</c:v>
                </c:pt>
                <c:pt idx="2201">
                  <c:v>2381</c:v>
                </c:pt>
                <c:pt idx="2202">
                  <c:v>2384</c:v>
                </c:pt>
                <c:pt idx="2203">
                  <c:v>2385</c:v>
                </c:pt>
                <c:pt idx="2204">
                  <c:v>2387</c:v>
                </c:pt>
                <c:pt idx="2205">
                  <c:v>2391</c:v>
                </c:pt>
                <c:pt idx="2206">
                  <c:v>2393</c:v>
                </c:pt>
                <c:pt idx="2207">
                  <c:v>2394</c:v>
                </c:pt>
                <c:pt idx="2208">
                  <c:v>2396</c:v>
                </c:pt>
                <c:pt idx="2209">
                  <c:v>2397</c:v>
                </c:pt>
                <c:pt idx="2210">
                  <c:v>2399</c:v>
                </c:pt>
                <c:pt idx="2211">
                  <c:v>2402</c:v>
                </c:pt>
                <c:pt idx="2212">
                  <c:v>2405</c:v>
                </c:pt>
                <c:pt idx="2213">
                  <c:v>2406</c:v>
                </c:pt>
                <c:pt idx="2214">
                  <c:v>2407</c:v>
                </c:pt>
                <c:pt idx="2215">
                  <c:v>2408</c:v>
                </c:pt>
                <c:pt idx="2216">
                  <c:v>2409</c:v>
                </c:pt>
                <c:pt idx="2217">
                  <c:v>2410</c:v>
                </c:pt>
                <c:pt idx="2218">
                  <c:v>2411</c:v>
                </c:pt>
                <c:pt idx="2219">
                  <c:v>2412</c:v>
                </c:pt>
                <c:pt idx="2220">
                  <c:v>2413</c:v>
                </c:pt>
                <c:pt idx="2221">
                  <c:v>2415</c:v>
                </c:pt>
                <c:pt idx="2222">
                  <c:v>2416</c:v>
                </c:pt>
                <c:pt idx="2223">
                  <c:v>2417</c:v>
                </c:pt>
                <c:pt idx="2224">
                  <c:v>2419</c:v>
                </c:pt>
                <c:pt idx="2225">
                  <c:v>2420</c:v>
                </c:pt>
                <c:pt idx="2226">
                  <c:v>2424</c:v>
                </c:pt>
                <c:pt idx="2227">
                  <c:v>2425</c:v>
                </c:pt>
                <c:pt idx="2228">
                  <c:v>2426</c:v>
                </c:pt>
                <c:pt idx="2229">
                  <c:v>2427</c:v>
                </c:pt>
                <c:pt idx="2230">
                  <c:v>2430</c:v>
                </c:pt>
                <c:pt idx="2231">
                  <c:v>2431</c:v>
                </c:pt>
                <c:pt idx="2232">
                  <c:v>2436</c:v>
                </c:pt>
                <c:pt idx="2233">
                  <c:v>2438</c:v>
                </c:pt>
                <c:pt idx="2234">
                  <c:v>2439</c:v>
                </c:pt>
                <c:pt idx="2235">
                  <c:v>2440</c:v>
                </c:pt>
                <c:pt idx="2236">
                  <c:v>2441</c:v>
                </c:pt>
                <c:pt idx="2237">
                  <c:v>2442</c:v>
                </c:pt>
                <c:pt idx="2238">
                  <c:v>2443</c:v>
                </c:pt>
                <c:pt idx="2239">
                  <c:v>2444</c:v>
                </c:pt>
                <c:pt idx="2240">
                  <c:v>2447</c:v>
                </c:pt>
                <c:pt idx="2241">
                  <c:v>2448</c:v>
                </c:pt>
                <c:pt idx="2242">
                  <c:v>2450</c:v>
                </c:pt>
                <c:pt idx="2243">
                  <c:v>2451</c:v>
                </c:pt>
                <c:pt idx="2244">
                  <c:v>2453</c:v>
                </c:pt>
                <c:pt idx="2245">
                  <c:v>2455</c:v>
                </c:pt>
                <c:pt idx="2246">
                  <c:v>2456</c:v>
                </c:pt>
                <c:pt idx="2247">
                  <c:v>2457</c:v>
                </c:pt>
                <c:pt idx="2248">
                  <c:v>2459</c:v>
                </c:pt>
                <c:pt idx="2249">
                  <c:v>2461</c:v>
                </c:pt>
                <c:pt idx="2250">
                  <c:v>2462</c:v>
                </c:pt>
                <c:pt idx="2251">
                  <c:v>2463</c:v>
                </c:pt>
                <c:pt idx="2252">
                  <c:v>2465</c:v>
                </c:pt>
                <c:pt idx="2253">
                  <c:v>2466</c:v>
                </c:pt>
                <c:pt idx="2254">
                  <c:v>2467</c:v>
                </c:pt>
                <c:pt idx="2255">
                  <c:v>2469</c:v>
                </c:pt>
                <c:pt idx="2256">
                  <c:v>2470</c:v>
                </c:pt>
                <c:pt idx="2257">
                  <c:v>2472</c:v>
                </c:pt>
                <c:pt idx="2258">
                  <c:v>2474</c:v>
                </c:pt>
                <c:pt idx="2259">
                  <c:v>2478</c:v>
                </c:pt>
                <c:pt idx="2260">
                  <c:v>2480</c:v>
                </c:pt>
                <c:pt idx="2261">
                  <c:v>2484</c:v>
                </c:pt>
                <c:pt idx="2262">
                  <c:v>2485</c:v>
                </c:pt>
                <c:pt idx="2263">
                  <c:v>2486</c:v>
                </c:pt>
                <c:pt idx="2264">
                  <c:v>2487</c:v>
                </c:pt>
                <c:pt idx="2265">
                  <c:v>2489</c:v>
                </c:pt>
                <c:pt idx="2266">
                  <c:v>2492</c:v>
                </c:pt>
                <c:pt idx="2267">
                  <c:v>2493</c:v>
                </c:pt>
                <c:pt idx="2268">
                  <c:v>2494</c:v>
                </c:pt>
                <c:pt idx="2269">
                  <c:v>2498</c:v>
                </c:pt>
                <c:pt idx="2270">
                  <c:v>2499</c:v>
                </c:pt>
                <c:pt idx="2271">
                  <c:v>2500</c:v>
                </c:pt>
                <c:pt idx="2272">
                  <c:v>2503</c:v>
                </c:pt>
                <c:pt idx="2273">
                  <c:v>2504</c:v>
                </c:pt>
                <c:pt idx="2274">
                  <c:v>2505</c:v>
                </c:pt>
                <c:pt idx="2275">
                  <c:v>2506</c:v>
                </c:pt>
                <c:pt idx="2276">
                  <c:v>2507</c:v>
                </c:pt>
                <c:pt idx="2277">
                  <c:v>2508</c:v>
                </c:pt>
                <c:pt idx="2278">
                  <c:v>2509</c:v>
                </c:pt>
                <c:pt idx="2279">
                  <c:v>2512</c:v>
                </c:pt>
                <c:pt idx="2280">
                  <c:v>2518</c:v>
                </c:pt>
                <c:pt idx="2281">
                  <c:v>2519</c:v>
                </c:pt>
                <c:pt idx="2282">
                  <c:v>2520</c:v>
                </c:pt>
                <c:pt idx="2283">
                  <c:v>2523</c:v>
                </c:pt>
                <c:pt idx="2284">
                  <c:v>2524</c:v>
                </c:pt>
                <c:pt idx="2285">
                  <c:v>2527</c:v>
                </c:pt>
                <c:pt idx="2286">
                  <c:v>2528</c:v>
                </c:pt>
                <c:pt idx="2287">
                  <c:v>2531</c:v>
                </c:pt>
                <c:pt idx="2288">
                  <c:v>2532</c:v>
                </c:pt>
                <c:pt idx="2289">
                  <c:v>2537</c:v>
                </c:pt>
                <c:pt idx="2290">
                  <c:v>2541</c:v>
                </c:pt>
                <c:pt idx="2291">
                  <c:v>2543</c:v>
                </c:pt>
                <c:pt idx="2292">
                  <c:v>2546</c:v>
                </c:pt>
                <c:pt idx="2293">
                  <c:v>2548</c:v>
                </c:pt>
                <c:pt idx="2294">
                  <c:v>2551</c:v>
                </c:pt>
                <c:pt idx="2295">
                  <c:v>2553</c:v>
                </c:pt>
                <c:pt idx="2296">
                  <c:v>2555</c:v>
                </c:pt>
                <c:pt idx="2297">
                  <c:v>2556</c:v>
                </c:pt>
                <c:pt idx="2298">
                  <c:v>2557</c:v>
                </c:pt>
                <c:pt idx="2299">
                  <c:v>2559</c:v>
                </c:pt>
                <c:pt idx="2300">
                  <c:v>2560</c:v>
                </c:pt>
                <c:pt idx="2301">
                  <c:v>2561</c:v>
                </c:pt>
                <c:pt idx="2302">
                  <c:v>2562</c:v>
                </c:pt>
                <c:pt idx="2303">
                  <c:v>2564</c:v>
                </c:pt>
                <c:pt idx="2304">
                  <c:v>2565</c:v>
                </c:pt>
                <c:pt idx="2305">
                  <c:v>2566</c:v>
                </c:pt>
                <c:pt idx="2306">
                  <c:v>2567</c:v>
                </c:pt>
                <c:pt idx="2307">
                  <c:v>2569</c:v>
                </c:pt>
                <c:pt idx="2308">
                  <c:v>2571</c:v>
                </c:pt>
                <c:pt idx="2309">
                  <c:v>2573</c:v>
                </c:pt>
                <c:pt idx="2310">
                  <c:v>2574</c:v>
                </c:pt>
                <c:pt idx="2311">
                  <c:v>2577</c:v>
                </c:pt>
                <c:pt idx="2312">
                  <c:v>2578</c:v>
                </c:pt>
                <c:pt idx="2313">
                  <c:v>2583</c:v>
                </c:pt>
                <c:pt idx="2314">
                  <c:v>2584</c:v>
                </c:pt>
                <c:pt idx="2315">
                  <c:v>2586</c:v>
                </c:pt>
                <c:pt idx="2316">
                  <c:v>2588</c:v>
                </c:pt>
                <c:pt idx="2317">
                  <c:v>2589</c:v>
                </c:pt>
                <c:pt idx="2318">
                  <c:v>2591</c:v>
                </c:pt>
                <c:pt idx="2319">
                  <c:v>2594</c:v>
                </c:pt>
                <c:pt idx="2320">
                  <c:v>2595</c:v>
                </c:pt>
                <c:pt idx="2321">
                  <c:v>2597</c:v>
                </c:pt>
                <c:pt idx="2322">
                  <c:v>2599</c:v>
                </c:pt>
                <c:pt idx="2323">
                  <c:v>2600</c:v>
                </c:pt>
                <c:pt idx="2324">
                  <c:v>2601</c:v>
                </c:pt>
                <c:pt idx="2325">
                  <c:v>2606</c:v>
                </c:pt>
                <c:pt idx="2326">
                  <c:v>2607</c:v>
                </c:pt>
                <c:pt idx="2327">
                  <c:v>2609</c:v>
                </c:pt>
                <c:pt idx="2328">
                  <c:v>2610</c:v>
                </c:pt>
                <c:pt idx="2329">
                  <c:v>2611</c:v>
                </c:pt>
                <c:pt idx="2330">
                  <c:v>2613</c:v>
                </c:pt>
                <c:pt idx="2331">
                  <c:v>2615</c:v>
                </c:pt>
                <c:pt idx="2332">
                  <c:v>2617</c:v>
                </c:pt>
                <c:pt idx="2333">
                  <c:v>2621</c:v>
                </c:pt>
                <c:pt idx="2334">
                  <c:v>2625</c:v>
                </c:pt>
                <c:pt idx="2335">
                  <c:v>2626</c:v>
                </c:pt>
                <c:pt idx="2336">
                  <c:v>2627</c:v>
                </c:pt>
                <c:pt idx="2337">
                  <c:v>2628</c:v>
                </c:pt>
                <c:pt idx="2338">
                  <c:v>2631</c:v>
                </c:pt>
                <c:pt idx="2339">
                  <c:v>2632</c:v>
                </c:pt>
                <c:pt idx="2340">
                  <c:v>2633</c:v>
                </c:pt>
                <c:pt idx="2341">
                  <c:v>2636</c:v>
                </c:pt>
                <c:pt idx="2342">
                  <c:v>2637</c:v>
                </c:pt>
                <c:pt idx="2343">
                  <c:v>2638</c:v>
                </c:pt>
                <c:pt idx="2344">
                  <c:v>2639</c:v>
                </c:pt>
                <c:pt idx="2345">
                  <c:v>2641</c:v>
                </c:pt>
                <c:pt idx="2346">
                  <c:v>2646</c:v>
                </c:pt>
                <c:pt idx="2347">
                  <c:v>2648</c:v>
                </c:pt>
                <c:pt idx="2348">
                  <c:v>2649</c:v>
                </c:pt>
                <c:pt idx="2349">
                  <c:v>2650</c:v>
                </c:pt>
                <c:pt idx="2350">
                  <c:v>2651</c:v>
                </c:pt>
                <c:pt idx="2351">
                  <c:v>2658</c:v>
                </c:pt>
                <c:pt idx="2352">
                  <c:v>2660</c:v>
                </c:pt>
                <c:pt idx="2353">
                  <c:v>2662</c:v>
                </c:pt>
                <c:pt idx="2354">
                  <c:v>2663</c:v>
                </c:pt>
                <c:pt idx="2355">
                  <c:v>2664</c:v>
                </c:pt>
                <c:pt idx="2356">
                  <c:v>2665</c:v>
                </c:pt>
                <c:pt idx="2357">
                  <c:v>2669</c:v>
                </c:pt>
                <c:pt idx="2358">
                  <c:v>2671</c:v>
                </c:pt>
                <c:pt idx="2359">
                  <c:v>2672</c:v>
                </c:pt>
                <c:pt idx="2360">
                  <c:v>2674</c:v>
                </c:pt>
                <c:pt idx="2361">
                  <c:v>2676</c:v>
                </c:pt>
                <c:pt idx="2362">
                  <c:v>2677</c:v>
                </c:pt>
                <c:pt idx="2363">
                  <c:v>2678</c:v>
                </c:pt>
                <c:pt idx="2364">
                  <c:v>2679</c:v>
                </c:pt>
                <c:pt idx="2365">
                  <c:v>2680</c:v>
                </c:pt>
                <c:pt idx="2366">
                  <c:v>2681</c:v>
                </c:pt>
                <c:pt idx="2367">
                  <c:v>2682</c:v>
                </c:pt>
                <c:pt idx="2368">
                  <c:v>2683</c:v>
                </c:pt>
                <c:pt idx="2369">
                  <c:v>2687</c:v>
                </c:pt>
                <c:pt idx="2370">
                  <c:v>2688</c:v>
                </c:pt>
                <c:pt idx="2371">
                  <c:v>2689</c:v>
                </c:pt>
                <c:pt idx="2372">
                  <c:v>2690</c:v>
                </c:pt>
                <c:pt idx="2373">
                  <c:v>2691</c:v>
                </c:pt>
                <c:pt idx="2374">
                  <c:v>2693</c:v>
                </c:pt>
                <c:pt idx="2375">
                  <c:v>2694</c:v>
                </c:pt>
                <c:pt idx="2376">
                  <c:v>2696</c:v>
                </c:pt>
                <c:pt idx="2377">
                  <c:v>2697</c:v>
                </c:pt>
                <c:pt idx="2378">
                  <c:v>2700</c:v>
                </c:pt>
                <c:pt idx="2379">
                  <c:v>2701</c:v>
                </c:pt>
                <c:pt idx="2380">
                  <c:v>2702</c:v>
                </c:pt>
                <c:pt idx="2381">
                  <c:v>2703</c:v>
                </c:pt>
                <c:pt idx="2382">
                  <c:v>2704</c:v>
                </c:pt>
                <c:pt idx="2383">
                  <c:v>2706</c:v>
                </c:pt>
                <c:pt idx="2384">
                  <c:v>2707</c:v>
                </c:pt>
                <c:pt idx="2385">
                  <c:v>2708</c:v>
                </c:pt>
                <c:pt idx="2386">
                  <c:v>2710</c:v>
                </c:pt>
                <c:pt idx="2387">
                  <c:v>2711</c:v>
                </c:pt>
                <c:pt idx="2388">
                  <c:v>2712</c:v>
                </c:pt>
                <c:pt idx="2389">
                  <c:v>2713</c:v>
                </c:pt>
                <c:pt idx="2390">
                  <c:v>2714</c:v>
                </c:pt>
                <c:pt idx="2391">
                  <c:v>2715</c:v>
                </c:pt>
                <c:pt idx="2392">
                  <c:v>2716</c:v>
                </c:pt>
                <c:pt idx="2393">
                  <c:v>2722</c:v>
                </c:pt>
                <c:pt idx="2394">
                  <c:v>2723</c:v>
                </c:pt>
                <c:pt idx="2395">
                  <c:v>2725</c:v>
                </c:pt>
                <c:pt idx="2396">
                  <c:v>2726</c:v>
                </c:pt>
                <c:pt idx="2397">
                  <c:v>2733</c:v>
                </c:pt>
                <c:pt idx="2398">
                  <c:v>2734</c:v>
                </c:pt>
                <c:pt idx="2399">
                  <c:v>2736</c:v>
                </c:pt>
                <c:pt idx="2400">
                  <c:v>2737</c:v>
                </c:pt>
                <c:pt idx="2401">
                  <c:v>2738</c:v>
                </c:pt>
                <c:pt idx="2402">
                  <c:v>2739</c:v>
                </c:pt>
                <c:pt idx="2403">
                  <c:v>2740</c:v>
                </c:pt>
                <c:pt idx="2404">
                  <c:v>2741</c:v>
                </c:pt>
                <c:pt idx="2405">
                  <c:v>2744</c:v>
                </c:pt>
                <c:pt idx="2406">
                  <c:v>2745</c:v>
                </c:pt>
                <c:pt idx="2407">
                  <c:v>2747</c:v>
                </c:pt>
                <c:pt idx="2408">
                  <c:v>2750</c:v>
                </c:pt>
                <c:pt idx="2409">
                  <c:v>2751</c:v>
                </c:pt>
                <c:pt idx="2410">
                  <c:v>2754</c:v>
                </c:pt>
                <c:pt idx="2411">
                  <c:v>2755</c:v>
                </c:pt>
                <c:pt idx="2412">
                  <c:v>2756</c:v>
                </c:pt>
                <c:pt idx="2413">
                  <c:v>2757</c:v>
                </c:pt>
                <c:pt idx="2414">
                  <c:v>2758</c:v>
                </c:pt>
                <c:pt idx="2415">
                  <c:v>2759</c:v>
                </c:pt>
                <c:pt idx="2416">
                  <c:v>2760</c:v>
                </c:pt>
                <c:pt idx="2417">
                  <c:v>2762</c:v>
                </c:pt>
                <c:pt idx="2418">
                  <c:v>2764</c:v>
                </c:pt>
                <c:pt idx="2419">
                  <c:v>2765</c:v>
                </c:pt>
                <c:pt idx="2420">
                  <c:v>2766</c:v>
                </c:pt>
                <c:pt idx="2421">
                  <c:v>2768</c:v>
                </c:pt>
                <c:pt idx="2422">
                  <c:v>2772</c:v>
                </c:pt>
                <c:pt idx="2423">
                  <c:v>2773</c:v>
                </c:pt>
                <c:pt idx="2424">
                  <c:v>2775</c:v>
                </c:pt>
                <c:pt idx="2425">
                  <c:v>2776</c:v>
                </c:pt>
                <c:pt idx="2426">
                  <c:v>2777</c:v>
                </c:pt>
                <c:pt idx="2427">
                  <c:v>2781</c:v>
                </c:pt>
                <c:pt idx="2428">
                  <c:v>2782</c:v>
                </c:pt>
                <c:pt idx="2429">
                  <c:v>2784</c:v>
                </c:pt>
                <c:pt idx="2430">
                  <c:v>2787</c:v>
                </c:pt>
                <c:pt idx="2431">
                  <c:v>2788</c:v>
                </c:pt>
                <c:pt idx="2432">
                  <c:v>2789</c:v>
                </c:pt>
                <c:pt idx="2433">
                  <c:v>2790</c:v>
                </c:pt>
                <c:pt idx="2434">
                  <c:v>2791</c:v>
                </c:pt>
                <c:pt idx="2435">
                  <c:v>2793</c:v>
                </c:pt>
                <c:pt idx="2436">
                  <c:v>2795</c:v>
                </c:pt>
                <c:pt idx="2437">
                  <c:v>2796</c:v>
                </c:pt>
                <c:pt idx="2438">
                  <c:v>2798</c:v>
                </c:pt>
                <c:pt idx="2439">
                  <c:v>2801</c:v>
                </c:pt>
                <c:pt idx="2440">
                  <c:v>2804</c:v>
                </c:pt>
                <c:pt idx="2441">
                  <c:v>2807</c:v>
                </c:pt>
                <c:pt idx="2442">
                  <c:v>2808</c:v>
                </c:pt>
                <c:pt idx="2443">
                  <c:v>2812</c:v>
                </c:pt>
                <c:pt idx="2444">
                  <c:v>2814</c:v>
                </c:pt>
                <c:pt idx="2445">
                  <c:v>2816</c:v>
                </c:pt>
                <c:pt idx="2446">
                  <c:v>2817</c:v>
                </c:pt>
                <c:pt idx="2447">
                  <c:v>2820</c:v>
                </c:pt>
                <c:pt idx="2448">
                  <c:v>2821</c:v>
                </c:pt>
                <c:pt idx="2449">
                  <c:v>2822</c:v>
                </c:pt>
                <c:pt idx="2450">
                  <c:v>2824</c:v>
                </c:pt>
                <c:pt idx="2451">
                  <c:v>2826</c:v>
                </c:pt>
                <c:pt idx="2452">
                  <c:v>2827</c:v>
                </c:pt>
                <c:pt idx="2453">
                  <c:v>2828</c:v>
                </c:pt>
                <c:pt idx="2454">
                  <c:v>2829</c:v>
                </c:pt>
                <c:pt idx="2455">
                  <c:v>2830</c:v>
                </c:pt>
                <c:pt idx="2456">
                  <c:v>2832</c:v>
                </c:pt>
                <c:pt idx="2457">
                  <c:v>2836</c:v>
                </c:pt>
                <c:pt idx="2458">
                  <c:v>2837</c:v>
                </c:pt>
                <c:pt idx="2459">
                  <c:v>2838</c:v>
                </c:pt>
                <c:pt idx="2460">
                  <c:v>2840</c:v>
                </c:pt>
                <c:pt idx="2461">
                  <c:v>2842</c:v>
                </c:pt>
                <c:pt idx="2462">
                  <c:v>2844</c:v>
                </c:pt>
                <c:pt idx="2463">
                  <c:v>2846</c:v>
                </c:pt>
                <c:pt idx="2464">
                  <c:v>2847</c:v>
                </c:pt>
                <c:pt idx="2465">
                  <c:v>2848</c:v>
                </c:pt>
                <c:pt idx="2466">
                  <c:v>2852</c:v>
                </c:pt>
                <c:pt idx="2467">
                  <c:v>2853</c:v>
                </c:pt>
                <c:pt idx="2468">
                  <c:v>2856</c:v>
                </c:pt>
                <c:pt idx="2469">
                  <c:v>2857</c:v>
                </c:pt>
                <c:pt idx="2470">
                  <c:v>2858</c:v>
                </c:pt>
                <c:pt idx="2471">
                  <c:v>2859</c:v>
                </c:pt>
                <c:pt idx="2472">
                  <c:v>2860</c:v>
                </c:pt>
                <c:pt idx="2473">
                  <c:v>2861</c:v>
                </c:pt>
                <c:pt idx="2474">
                  <c:v>2862</c:v>
                </c:pt>
                <c:pt idx="2475">
                  <c:v>2865</c:v>
                </c:pt>
                <c:pt idx="2476">
                  <c:v>2866</c:v>
                </c:pt>
                <c:pt idx="2477">
                  <c:v>2868</c:v>
                </c:pt>
                <c:pt idx="2478">
                  <c:v>2870</c:v>
                </c:pt>
                <c:pt idx="2479">
                  <c:v>2871</c:v>
                </c:pt>
                <c:pt idx="2480">
                  <c:v>2872</c:v>
                </c:pt>
                <c:pt idx="2481">
                  <c:v>2874</c:v>
                </c:pt>
                <c:pt idx="2482">
                  <c:v>2877</c:v>
                </c:pt>
                <c:pt idx="2483">
                  <c:v>2878</c:v>
                </c:pt>
                <c:pt idx="2484">
                  <c:v>2879</c:v>
                </c:pt>
                <c:pt idx="2485">
                  <c:v>2880</c:v>
                </c:pt>
                <c:pt idx="2486">
                  <c:v>2881</c:v>
                </c:pt>
                <c:pt idx="2487">
                  <c:v>2882</c:v>
                </c:pt>
                <c:pt idx="2488">
                  <c:v>2885</c:v>
                </c:pt>
                <c:pt idx="2489">
                  <c:v>2886</c:v>
                </c:pt>
                <c:pt idx="2490">
                  <c:v>2889</c:v>
                </c:pt>
                <c:pt idx="2491">
                  <c:v>2890</c:v>
                </c:pt>
                <c:pt idx="2492">
                  <c:v>2891</c:v>
                </c:pt>
                <c:pt idx="2493">
                  <c:v>2893</c:v>
                </c:pt>
                <c:pt idx="2494">
                  <c:v>2894</c:v>
                </c:pt>
                <c:pt idx="2495">
                  <c:v>2896</c:v>
                </c:pt>
                <c:pt idx="2496">
                  <c:v>2897</c:v>
                </c:pt>
                <c:pt idx="2497">
                  <c:v>2898</c:v>
                </c:pt>
                <c:pt idx="2498">
                  <c:v>2901</c:v>
                </c:pt>
                <c:pt idx="2499">
                  <c:v>2905</c:v>
                </c:pt>
                <c:pt idx="2500">
                  <c:v>2906</c:v>
                </c:pt>
                <c:pt idx="2501">
                  <c:v>2907</c:v>
                </c:pt>
                <c:pt idx="2502">
                  <c:v>2910</c:v>
                </c:pt>
                <c:pt idx="2503">
                  <c:v>2913</c:v>
                </c:pt>
                <c:pt idx="2504">
                  <c:v>2915</c:v>
                </c:pt>
                <c:pt idx="2505">
                  <c:v>2922</c:v>
                </c:pt>
                <c:pt idx="2506">
                  <c:v>2923</c:v>
                </c:pt>
                <c:pt idx="2507">
                  <c:v>2925</c:v>
                </c:pt>
                <c:pt idx="2508">
                  <c:v>2927</c:v>
                </c:pt>
                <c:pt idx="2509">
                  <c:v>2928</c:v>
                </c:pt>
                <c:pt idx="2510">
                  <c:v>2929</c:v>
                </c:pt>
                <c:pt idx="2511">
                  <c:v>2932</c:v>
                </c:pt>
                <c:pt idx="2512">
                  <c:v>2935</c:v>
                </c:pt>
                <c:pt idx="2513">
                  <c:v>2936</c:v>
                </c:pt>
                <c:pt idx="2514">
                  <c:v>2939</c:v>
                </c:pt>
                <c:pt idx="2515">
                  <c:v>2941</c:v>
                </c:pt>
                <c:pt idx="2516">
                  <c:v>2943</c:v>
                </c:pt>
                <c:pt idx="2517">
                  <c:v>2944</c:v>
                </c:pt>
                <c:pt idx="2518">
                  <c:v>2946</c:v>
                </c:pt>
                <c:pt idx="2519">
                  <c:v>2947</c:v>
                </c:pt>
                <c:pt idx="2520">
                  <c:v>2951</c:v>
                </c:pt>
                <c:pt idx="2521">
                  <c:v>2953</c:v>
                </c:pt>
                <c:pt idx="2522">
                  <c:v>2958</c:v>
                </c:pt>
                <c:pt idx="2523">
                  <c:v>2962</c:v>
                </c:pt>
                <c:pt idx="2524">
                  <c:v>2965</c:v>
                </c:pt>
                <c:pt idx="2525">
                  <c:v>2966</c:v>
                </c:pt>
                <c:pt idx="2526">
                  <c:v>2968</c:v>
                </c:pt>
                <c:pt idx="2527">
                  <c:v>2969</c:v>
                </c:pt>
                <c:pt idx="2528">
                  <c:v>2972</c:v>
                </c:pt>
                <c:pt idx="2529">
                  <c:v>2977</c:v>
                </c:pt>
                <c:pt idx="2530">
                  <c:v>2978</c:v>
                </c:pt>
                <c:pt idx="2531">
                  <c:v>2981</c:v>
                </c:pt>
                <c:pt idx="2532">
                  <c:v>2982</c:v>
                </c:pt>
                <c:pt idx="2533">
                  <c:v>2986</c:v>
                </c:pt>
                <c:pt idx="2534">
                  <c:v>2998</c:v>
                </c:pt>
                <c:pt idx="2535">
                  <c:v>3000</c:v>
                </c:pt>
                <c:pt idx="2536">
                  <c:v>3003</c:v>
                </c:pt>
                <c:pt idx="2537">
                  <c:v>3046</c:v>
                </c:pt>
                <c:pt idx="2538">
                  <c:v>3048</c:v>
                </c:pt>
                <c:pt idx="2539">
                  <c:v>3054</c:v>
                </c:pt>
                <c:pt idx="2540">
                  <c:v>3065</c:v>
                </c:pt>
                <c:pt idx="2541">
                  <c:v>3079</c:v>
                </c:pt>
                <c:pt idx="2542">
                  <c:v>3081</c:v>
                </c:pt>
                <c:pt idx="2543">
                  <c:v>3082</c:v>
                </c:pt>
                <c:pt idx="2544">
                  <c:v>3088</c:v>
                </c:pt>
                <c:pt idx="2545">
                  <c:v>3097</c:v>
                </c:pt>
                <c:pt idx="2546">
                  <c:v>3118</c:v>
                </c:pt>
                <c:pt idx="2547">
                  <c:v>3124</c:v>
                </c:pt>
                <c:pt idx="2548">
                  <c:v>3134</c:v>
                </c:pt>
                <c:pt idx="2549">
                  <c:v>3138</c:v>
                </c:pt>
                <c:pt idx="2550">
                  <c:v>3157</c:v>
                </c:pt>
                <c:pt idx="2551">
                  <c:v>3184</c:v>
                </c:pt>
                <c:pt idx="2552">
                  <c:v>3191</c:v>
                </c:pt>
                <c:pt idx="2553">
                  <c:v>3253</c:v>
                </c:pt>
                <c:pt idx="2554">
                  <c:v>3258</c:v>
                </c:pt>
                <c:pt idx="2555">
                  <c:v>3270</c:v>
                </c:pt>
                <c:pt idx="2556">
                  <c:v>3278</c:v>
                </c:pt>
                <c:pt idx="2557">
                  <c:v>3287</c:v>
                </c:pt>
                <c:pt idx="2558">
                  <c:v>3299</c:v>
                </c:pt>
                <c:pt idx="2559">
                  <c:v>3329</c:v>
                </c:pt>
                <c:pt idx="2560">
                  <c:v>3354</c:v>
                </c:pt>
                <c:pt idx="2561">
                  <c:v>3358</c:v>
                </c:pt>
                <c:pt idx="2562">
                  <c:v>3371</c:v>
                </c:pt>
                <c:pt idx="2563">
                  <c:v>3387</c:v>
                </c:pt>
                <c:pt idx="2564">
                  <c:v>3394</c:v>
                </c:pt>
                <c:pt idx="2565">
                  <c:v>3395</c:v>
                </c:pt>
                <c:pt idx="2566">
                  <c:v>3401</c:v>
                </c:pt>
                <c:pt idx="2567">
                  <c:v>3403</c:v>
                </c:pt>
                <c:pt idx="2568">
                  <c:v>3445</c:v>
                </c:pt>
                <c:pt idx="2569">
                  <c:v>3483</c:v>
                </c:pt>
                <c:pt idx="2570">
                  <c:v>3499</c:v>
                </c:pt>
                <c:pt idx="2571">
                  <c:v>3528</c:v>
                </c:pt>
                <c:pt idx="2572">
                  <c:v>3552</c:v>
                </c:pt>
                <c:pt idx="2573">
                  <c:v>3560</c:v>
                </c:pt>
                <c:pt idx="2574">
                  <c:v>3673</c:v>
                </c:pt>
                <c:pt idx="2575">
                  <c:v>3674</c:v>
                </c:pt>
                <c:pt idx="2576">
                  <c:v>3678</c:v>
                </c:pt>
                <c:pt idx="2577">
                  <c:v>3724</c:v>
                </c:pt>
                <c:pt idx="2578">
                  <c:v>3743</c:v>
                </c:pt>
                <c:pt idx="2579">
                  <c:v>3765</c:v>
                </c:pt>
                <c:pt idx="2580">
                  <c:v>3805</c:v>
                </c:pt>
                <c:pt idx="2581">
                  <c:v>3861</c:v>
                </c:pt>
                <c:pt idx="2582">
                  <c:v>3875</c:v>
                </c:pt>
                <c:pt idx="2583">
                  <c:v>3881</c:v>
                </c:pt>
                <c:pt idx="2584">
                  <c:v>3929</c:v>
                </c:pt>
                <c:pt idx="2585">
                  <c:v>3941</c:v>
                </c:pt>
                <c:pt idx="2586">
                  <c:v>4002</c:v>
                </c:pt>
                <c:pt idx="2587">
                  <c:v>4406</c:v>
                </c:pt>
                <c:pt idx="2588">
                  <c:v>4828</c:v>
                </c:pt>
                <c:pt idx="2589">
                  <c:v>5406</c:v>
                </c:pt>
              </c:numCache>
            </c:numRef>
          </c:xVal>
          <c:yVal>
            <c:numRef>
              <c:f>Sheet1!$B$1:$B$2590</c:f>
              <c:numCache>
                <c:formatCode>General</c:formatCode>
                <c:ptCount val="2590"/>
                <c:pt idx="0">
                  <c:v>0</c:v>
                </c:pt>
                <c:pt idx="1">
                  <c:v>11</c:v>
                </c:pt>
                <c:pt idx="2">
                  <c:v>19</c:v>
                </c:pt>
                <c:pt idx="3">
                  <c:v>31</c:v>
                </c:pt>
                <c:pt idx="4">
                  <c:v>41</c:v>
                </c:pt>
                <c:pt idx="5">
                  <c:v>45</c:v>
                </c:pt>
                <c:pt idx="6">
                  <c:v>56</c:v>
                </c:pt>
                <c:pt idx="7">
                  <c:v>69</c:v>
                </c:pt>
                <c:pt idx="8">
                  <c:v>83</c:v>
                </c:pt>
                <c:pt idx="9">
                  <c:v>93</c:v>
                </c:pt>
                <c:pt idx="10">
                  <c:v>111</c:v>
                </c:pt>
                <c:pt idx="11">
                  <c:v>124</c:v>
                </c:pt>
                <c:pt idx="12">
                  <c:v>137</c:v>
                </c:pt>
                <c:pt idx="13">
                  <c:v>154</c:v>
                </c:pt>
                <c:pt idx="14">
                  <c:v>168</c:v>
                </c:pt>
                <c:pt idx="15">
                  <c:v>190</c:v>
                </c:pt>
                <c:pt idx="16">
                  <c:v>215</c:v>
                </c:pt>
                <c:pt idx="17">
                  <c:v>234</c:v>
                </c:pt>
                <c:pt idx="18">
                  <c:v>255</c:v>
                </c:pt>
                <c:pt idx="19">
                  <c:v>270</c:v>
                </c:pt>
                <c:pt idx="20">
                  <c:v>289</c:v>
                </c:pt>
                <c:pt idx="21">
                  <c:v>302</c:v>
                </c:pt>
                <c:pt idx="22">
                  <c:v>326</c:v>
                </c:pt>
                <c:pt idx="23">
                  <c:v>347</c:v>
                </c:pt>
                <c:pt idx="24">
                  <c:v>361</c:v>
                </c:pt>
                <c:pt idx="25">
                  <c:v>377</c:v>
                </c:pt>
                <c:pt idx="26">
                  <c:v>396</c:v>
                </c:pt>
                <c:pt idx="27">
                  <c:v>416</c:v>
                </c:pt>
                <c:pt idx="28">
                  <c:v>435</c:v>
                </c:pt>
                <c:pt idx="29">
                  <c:v>456</c:v>
                </c:pt>
                <c:pt idx="30">
                  <c:v>472</c:v>
                </c:pt>
                <c:pt idx="31">
                  <c:v>491</c:v>
                </c:pt>
                <c:pt idx="32">
                  <c:v>504</c:v>
                </c:pt>
                <c:pt idx="33">
                  <c:v>529</c:v>
                </c:pt>
                <c:pt idx="34">
                  <c:v>542</c:v>
                </c:pt>
                <c:pt idx="35">
                  <c:v>556</c:v>
                </c:pt>
                <c:pt idx="36">
                  <c:v>577</c:v>
                </c:pt>
                <c:pt idx="37">
                  <c:v>600</c:v>
                </c:pt>
                <c:pt idx="38">
                  <c:v>617</c:v>
                </c:pt>
                <c:pt idx="39">
                  <c:v>626</c:v>
                </c:pt>
                <c:pt idx="40">
                  <c:v>644</c:v>
                </c:pt>
                <c:pt idx="41">
                  <c:v>660</c:v>
                </c:pt>
                <c:pt idx="42">
                  <c:v>671</c:v>
                </c:pt>
                <c:pt idx="43">
                  <c:v>685</c:v>
                </c:pt>
                <c:pt idx="44">
                  <c:v>696</c:v>
                </c:pt>
                <c:pt idx="45">
                  <c:v>712</c:v>
                </c:pt>
                <c:pt idx="46">
                  <c:v>726</c:v>
                </c:pt>
                <c:pt idx="47">
                  <c:v>740</c:v>
                </c:pt>
                <c:pt idx="48">
                  <c:v>753</c:v>
                </c:pt>
                <c:pt idx="49">
                  <c:v>768</c:v>
                </c:pt>
                <c:pt idx="50">
                  <c:v>779</c:v>
                </c:pt>
                <c:pt idx="51">
                  <c:v>789</c:v>
                </c:pt>
                <c:pt idx="52">
                  <c:v>814</c:v>
                </c:pt>
                <c:pt idx="53">
                  <c:v>829</c:v>
                </c:pt>
                <c:pt idx="54">
                  <c:v>844</c:v>
                </c:pt>
                <c:pt idx="55">
                  <c:v>864</c:v>
                </c:pt>
                <c:pt idx="56">
                  <c:v>884</c:v>
                </c:pt>
                <c:pt idx="57">
                  <c:v>903</c:v>
                </c:pt>
                <c:pt idx="58">
                  <c:v>920</c:v>
                </c:pt>
                <c:pt idx="59">
                  <c:v>929</c:v>
                </c:pt>
                <c:pt idx="60">
                  <c:v>947</c:v>
                </c:pt>
                <c:pt idx="61">
                  <c:v>963</c:v>
                </c:pt>
                <c:pt idx="62">
                  <c:v>983</c:v>
                </c:pt>
                <c:pt idx="63">
                  <c:v>1004</c:v>
                </c:pt>
                <c:pt idx="64">
                  <c:v>1022</c:v>
                </c:pt>
                <c:pt idx="65">
                  <c:v>1041</c:v>
                </c:pt>
                <c:pt idx="66">
                  <c:v>1051</c:v>
                </c:pt>
                <c:pt idx="67">
                  <c:v>1059</c:v>
                </c:pt>
                <c:pt idx="68">
                  <c:v>1073</c:v>
                </c:pt>
                <c:pt idx="69">
                  <c:v>1085</c:v>
                </c:pt>
                <c:pt idx="70">
                  <c:v>1092</c:v>
                </c:pt>
                <c:pt idx="71">
                  <c:v>1101</c:v>
                </c:pt>
                <c:pt idx="72">
                  <c:v>1116</c:v>
                </c:pt>
                <c:pt idx="73">
                  <c:v>1126</c:v>
                </c:pt>
                <c:pt idx="74">
                  <c:v>1131</c:v>
                </c:pt>
                <c:pt idx="75">
                  <c:v>1148</c:v>
                </c:pt>
                <c:pt idx="76">
                  <c:v>1161</c:v>
                </c:pt>
                <c:pt idx="77">
                  <c:v>1178</c:v>
                </c:pt>
                <c:pt idx="78">
                  <c:v>1189</c:v>
                </c:pt>
                <c:pt idx="79">
                  <c:v>1204</c:v>
                </c:pt>
                <c:pt idx="80">
                  <c:v>1216</c:v>
                </c:pt>
                <c:pt idx="81">
                  <c:v>1225</c:v>
                </c:pt>
                <c:pt idx="82">
                  <c:v>1235</c:v>
                </c:pt>
                <c:pt idx="83">
                  <c:v>1249</c:v>
                </c:pt>
                <c:pt idx="84">
                  <c:v>1261</c:v>
                </c:pt>
                <c:pt idx="85">
                  <c:v>1275</c:v>
                </c:pt>
                <c:pt idx="86">
                  <c:v>1288</c:v>
                </c:pt>
                <c:pt idx="87">
                  <c:v>1298</c:v>
                </c:pt>
                <c:pt idx="88">
                  <c:v>1308</c:v>
                </c:pt>
                <c:pt idx="89">
                  <c:v>1314</c:v>
                </c:pt>
                <c:pt idx="90">
                  <c:v>1323</c:v>
                </c:pt>
                <c:pt idx="91">
                  <c:v>1334</c:v>
                </c:pt>
                <c:pt idx="92">
                  <c:v>1339</c:v>
                </c:pt>
                <c:pt idx="93">
                  <c:v>1350</c:v>
                </c:pt>
                <c:pt idx="94">
                  <c:v>1356</c:v>
                </c:pt>
                <c:pt idx="95">
                  <c:v>1372</c:v>
                </c:pt>
                <c:pt idx="96">
                  <c:v>1388</c:v>
                </c:pt>
                <c:pt idx="97">
                  <c:v>1401</c:v>
                </c:pt>
                <c:pt idx="98">
                  <c:v>1408</c:v>
                </c:pt>
                <c:pt idx="99">
                  <c:v>1417</c:v>
                </c:pt>
                <c:pt idx="100">
                  <c:v>1424</c:v>
                </c:pt>
                <c:pt idx="101">
                  <c:v>1435</c:v>
                </c:pt>
                <c:pt idx="102">
                  <c:v>1445</c:v>
                </c:pt>
                <c:pt idx="103">
                  <c:v>1459</c:v>
                </c:pt>
                <c:pt idx="104">
                  <c:v>1472</c:v>
                </c:pt>
                <c:pt idx="105">
                  <c:v>1486</c:v>
                </c:pt>
                <c:pt idx="106">
                  <c:v>1497</c:v>
                </c:pt>
                <c:pt idx="107">
                  <c:v>1512</c:v>
                </c:pt>
                <c:pt idx="108">
                  <c:v>1524</c:v>
                </c:pt>
                <c:pt idx="109">
                  <c:v>1538</c:v>
                </c:pt>
                <c:pt idx="110">
                  <c:v>1547</c:v>
                </c:pt>
                <c:pt idx="111">
                  <c:v>1554</c:v>
                </c:pt>
                <c:pt idx="112">
                  <c:v>1561</c:v>
                </c:pt>
                <c:pt idx="113">
                  <c:v>1568</c:v>
                </c:pt>
                <c:pt idx="114">
                  <c:v>1585</c:v>
                </c:pt>
                <c:pt idx="115">
                  <c:v>1590</c:v>
                </c:pt>
                <c:pt idx="116">
                  <c:v>1603</c:v>
                </c:pt>
                <c:pt idx="117">
                  <c:v>1611</c:v>
                </c:pt>
                <c:pt idx="118">
                  <c:v>1620</c:v>
                </c:pt>
                <c:pt idx="119">
                  <c:v>1630</c:v>
                </c:pt>
                <c:pt idx="120">
                  <c:v>1639</c:v>
                </c:pt>
                <c:pt idx="121">
                  <c:v>1646</c:v>
                </c:pt>
                <c:pt idx="122">
                  <c:v>1655</c:v>
                </c:pt>
                <c:pt idx="123">
                  <c:v>1664</c:v>
                </c:pt>
                <c:pt idx="124">
                  <c:v>1669</c:v>
                </c:pt>
                <c:pt idx="125">
                  <c:v>1677</c:v>
                </c:pt>
                <c:pt idx="126">
                  <c:v>1685</c:v>
                </c:pt>
                <c:pt idx="127">
                  <c:v>1693</c:v>
                </c:pt>
                <c:pt idx="128">
                  <c:v>1700</c:v>
                </c:pt>
                <c:pt idx="129">
                  <c:v>1707</c:v>
                </c:pt>
                <c:pt idx="130">
                  <c:v>1709</c:v>
                </c:pt>
                <c:pt idx="131">
                  <c:v>1717</c:v>
                </c:pt>
                <c:pt idx="132">
                  <c:v>1728</c:v>
                </c:pt>
                <c:pt idx="133">
                  <c:v>1740</c:v>
                </c:pt>
                <c:pt idx="134">
                  <c:v>1751</c:v>
                </c:pt>
                <c:pt idx="135">
                  <c:v>1760</c:v>
                </c:pt>
                <c:pt idx="136">
                  <c:v>1771</c:v>
                </c:pt>
                <c:pt idx="137">
                  <c:v>1783</c:v>
                </c:pt>
                <c:pt idx="138">
                  <c:v>1791</c:v>
                </c:pt>
                <c:pt idx="139">
                  <c:v>1800</c:v>
                </c:pt>
                <c:pt idx="140">
                  <c:v>1809</c:v>
                </c:pt>
                <c:pt idx="141">
                  <c:v>1825</c:v>
                </c:pt>
                <c:pt idx="142">
                  <c:v>1830</c:v>
                </c:pt>
                <c:pt idx="143">
                  <c:v>1834</c:v>
                </c:pt>
                <c:pt idx="144">
                  <c:v>1842</c:v>
                </c:pt>
                <c:pt idx="145">
                  <c:v>1852</c:v>
                </c:pt>
                <c:pt idx="146">
                  <c:v>1862</c:v>
                </c:pt>
                <c:pt idx="147">
                  <c:v>1870</c:v>
                </c:pt>
                <c:pt idx="148">
                  <c:v>1876</c:v>
                </c:pt>
                <c:pt idx="149">
                  <c:v>1887</c:v>
                </c:pt>
                <c:pt idx="150">
                  <c:v>1897</c:v>
                </c:pt>
                <c:pt idx="151">
                  <c:v>1901</c:v>
                </c:pt>
                <c:pt idx="152">
                  <c:v>1906</c:v>
                </c:pt>
                <c:pt idx="153">
                  <c:v>1912</c:v>
                </c:pt>
                <c:pt idx="154">
                  <c:v>1917</c:v>
                </c:pt>
                <c:pt idx="155">
                  <c:v>1926</c:v>
                </c:pt>
                <c:pt idx="156">
                  <c:v>1936</c:v>
                </c:pt>
                <c:pt idx="157">
                  <c:v>1943</c:v>
                </c:pt>
                <c:pt idx="158">
                  <c:v>1952</c:v>
                </c:pt>
                <c:pt idx="159">
                  <c:v>1964</c:v>
                </c:pt>
                <c:pt idx="160">
                  <c:v>1975</c:v>
                </c:pt>
                <c:pt idx="161">
                  <c:v>1986</c:v>
                </c:pt>
                <c:pt idx="162">
                  <c:v>1990</c:v>
                </c:pt>
                <c:pt idx="163">
                  <c:v>1997</c:v>
                </c:pt>
                <c:pt idx="164">
                  <c:v>2012</c:v>
                </c:pt>
                <c:pt idx="165">
                  <c:v>2017</c:v>
                </c:pt>
                <c:pt idx="166">
                  <c:v>2030</c:v>
                </c:pt>
                <c:pt idx="167">
                  <c:v>2036</c:v>
                </c:pt>
                <c:pt idx="168">
                  <c:v>2044</c:v>
                </c:pt>
                <c:pt idx="169">
                  <c:v>2050</c:v>
                </c:pt>
                <c:pt idx="170">
                  <c:v>2057</c:v>
                </c:pt>
                <c:pt idx="171">
                  <c:v>2063</c:v>
                </c:pt>
                <c:pt idx="172">
                  <c:v>2067</c:v>
                </c:pt>
                <c:pt idx="173">
                  <c:v>2078</c:v>
                </c:pt>
                <c:pt idx="174">
                  <c:v>2085</c:v>
                </c:pt>
                <c:pt idx="175">
                  <c:v>2091</c:v>
                </c:pt>
                <c:pt idx="176">
                  <c:v>2099</c:v>
                </c:pt>
                <c:pt idx="177">
                  <c:v>2110</c:v>
                </c:pt>
                <c:pt idx="178">
                  <c:v>2114</c:v>
                </c:pt>
                <c:pt idx="179">
                  <c:v>2117</c:v>
                </c:pt>
                <c:pt idx="180">
                  <c:v>2124</c:v>
                </c:pt>
                <c:pt idx="181">
                  <c:v>2130</c:v>
                </c:pt>
                <c:pt idx="182">
                  <c:v>2142</c:v>
                </c:pt>
                <c:pt idx="183">
                  <c:v>2153</c:v>
                </c:pt>
                <c:pt idx="184">
                  <c:v>2156</c:v>
                </c:pt>
                <c:pt idx="185">
                  <c:v>2164</c:v>
                </c:pt>
                <c:pt idx="186">
                  <c:v>2172</c:v>
                </c:pt>
                <c:pt idx="187">
                  <c:v>2182</c:v>
                </c:pt>
                <c:pt idx="188">
                  <c:v>2187</c:v>
                </c:pt>
                <c:pt idx="189">
                  <c:v>2196</c:v>
                </c:pt>
                <c:pt idx="190">
                  <c:v>2201</c:v>
                </c:pt>
                <c:pt idx="191">
                  <c:v>2209</c:v>
                </c:pt>
                <c:pt idx="192">
                  <c:v>2221</c:v>
                </c:pt>
                <c:pt idx="193">
                  <c:v>2228</c:v>
                </c:pt>
                <c:pt idx="194">
                  <c:v>2234</c:v>
                </c:pt>
                <c:pt idx="195">
                  <c:v>2241</c:v>
                </c:pt>
                <c:pt idx="196">
                  <c:v>2250</c:v>
                </c:pt>
                <c:pt idx="197">
                  <c:v>2257</c:v>
                </c:pt>
                <c:pt idx="198">
                  <c:v>2263</c:v>
                </c:pt>
                <c:pt idx="199">
                  <c:v>2268</c:v>
                </c:pt>
                <c:pt idx="200">
                  <c:v>2276</c:v>
                </c:pt>
                <c:pt idx="201">
                  <c:v>2279</c:v>
                </c:pt>
                <c:pt idx="202">
                  <c:v>2282</c:v>
                </c:pt>
                <c:pt idx="203">
                  <c:v>2288</c:v>
                </c:pt>
                <c:pt idx="204">
                  <c:v>2296</c:v>
                </c:pt>
                <c:pt idx="205">
                  <c:v>2303</c:v>
                </c:pt>
                <c:pt idx="206">
                  <c:v>2310</c:v>
                </c:pt>
                <c:pt idx="207">
                  <c:v>2314</c:v>
                </c:pt>
                <c:pt idx="208">
                  <c:v>2321</c:v>
                </c:pt>
                <c:pt idx="209">
                  <c:v>2326</c:v>
                </c:pt>
                <c:pt idx="210">
                  <c:v>2333</c:v>
                </c:pt>
                <c:pt idx="211">
                  <c:v>2337</c:v>
                </c:pt>
                <c:pt idx="212">
                  <c:v>2340</c:v>
                </c:pt>
                <c:pt idx="213">
                  <c:v>2350</c:v>
                </c:pt>
                <c:pt idx="214">
                  <c:v>2355</c:v>
                </c:pt>
                <c:pt idx="215">
                  <c:v>2359</c:v>
                </c:pt>
                <c:pt idx="216">
                  <c:v>2368</c:v>
                </c:pt>
                <c:pt idx="217">
                  <c:v>2373</c:v>
                </c:pt>
                <c:pt idx="218">
                  <c:v>2379</c:v>
                </c:pt>
                <c:pt idx="219">
                  <c:v>2386</c:v>
                </c:pt>
                <c:pt idx="220">
                  <c:v>2397</c:v>
                </c:pt>
                <c:pt idx="221">
                  <c:v>2404</c:v>
                </c:pt>
                <c:pt idx="222">
                  <c:v>2414</c:v>
                </c:pt>
                <c:pt idx="223">
                  <c:v>2421</c:v>
                </c:pt>
                <c:pt idx="224">
                  <c:v>2428</c:v>
                </c:pt>
                <c:pt idx="225">
                  <c:v>2433</c:v>
                </c:pt>
                <c:pt idx="226">
                  <c:v>2437</c:v>
                </c:pt>
                <c:pt idx="227">
                  <c:v>2446</c:v>
                </c:pt>
                <c:pt idx="228">
                  <c:v>2454</c:v>
                </c:pt>
                <c:pt idx="229">
                  <c:v>2459</c:v>
                </c:pt>
                <c:pt idx="230">
                  <c:v>2462</c:v>
                </c:pt>
                <c:pt idx="231">
                  <c:v>2469</c:v>
                </c:pt>
                <c:pt idx="232">
                  <c:v>2478</c:v>
                </c:pt>
                <c:pt idx="233">
                  <c:v>2484</c:v>
                </c:pt>
                <c:pt idx="234">
                  <c:v>2496</c:v>
                </c:pt>
                <c:pt idx="235">
                  <c:v>2503</c:v>
                </c:pt>
                <c:pt idx="236">
                  <c:v>2511</c:v>
                </c:pt>
                <c:pt idx="237">
                  <c:v>2518</c:v>
                </c:pt>
                <c:pt idx="238">
                  <c:v>2527</c:v>
                </c:pt>
                <c:pt idx="239">
                  <c:v>2532</c:v>
                </c:pt>
                <c:pt idx="240">
                  <c:v>2538</c:v>
                </c:pt>
                <c:pt idx="241">
                  <c:v>2543</c:v>
                </c:pt>
                <c:pt idx="242">
                  <c:v>2551</c:v>
                </c:pt>
                <c:pt idx="243">
                  <c:v>2556</c:v>
                </c:pt>
                <c:pt idx="244">
                  <c:v>2567</c:v>
                </c:pt>
                <c:pt idx="245">
                  <c:v>2575</c:v>
                </c:pt>
                <c:pt idx="246">
                  <c:v>2587</c:v>
                </c:pt>
                <c:pt idx="247">
                  <c:v>2593</c:v>
                </c:pt>
                <c:pt idx="248">
                  <c:v>2596</c:v>
                </c:pt>
                <c:pt idx="249">
                  <c:v>2601</c:v>
                </c:pt>
                <c:pt idx="250">
                  <c:v>2609</c:v>
                </c:pt>
                <c:pt idx="251">
                  <c:v>2612</c:v>
                </c:pt>
                <c:pt idx="252">
                  <c:v>2626</c:v>
                </c:pt>
                <c:pt idx="253">
                  <c:v>2632</c:v>
                </c:pt>
                <c:pt idx="254">
                  <c:v>2638</c:v>
                </c:pt>
                <c:pt idx="255">
                  <c:v>2648</c:v>
                </c:pt>
                <c:pt idx="256">
                  <c:v>2658</c:v>
                </c:pt>
                <c:pt idx="257">
                  <c:v>2661</c:v>
                </c:pt>
                <c:pt idx="258">
                  <c:v>2667</c:v>
                </c:pt>
                <c:pt idx="259">
                  <c:v>2670</c:v>
                </c:pt>
                <c:pt idx="260">
                  <c:v>2685</c:v>
                </c:pt>
                <c:pt idx="261">
                  <c:v>2687</c:v>
                </c:pt>
                <c:pt idx="262">
                  <c:v>2692</c:v>
                </c:pt>
                <c:pt idx="263">
                  <c:v>2699</c:v>
                </c:pt>
                <c:pt idx="264">
                  <c:v>2705</c:v>
                </c:pt>
                <c:pt idx="265">
                  <c:v>2714</c:v>
                </c:pt>
                <c:pt idx="266">
                  <c:v>2718</c:v>
                </c:pt>
                <c:pt idx="267">
                  <c:v>2726</c:v>
                </c:pt>
                <c:pt idx="268">
                  <c:v>2734</c:v>
                </c:pt>
                <c:pt idx="269">
                  <c:v>2737</c:v>
                </c:pt>
                <c:pt idx="270">
                  <c:v>2741</c:v>
                </c:pt>
                <c:pt idx="271">
                  <c:v>2745</c:v>
                </c:pt>
                <c:pt idx="272">
                  <c:v>2750</c:v>
                </c:pt>
                <c:pt idx="273">
                  <c:v>2756</c:v>
                </c:pt>
                <c:pt idx="274">
                  <c:v>2762</c:v>
                </c:pt>
                <c:pt idx="275">
                  <c:v>2764</c:v>
                </c:pt>
                <c:pt idx="276">
                  <c:v>2768</c:v>
                </c:pt>
                <c:pt idx="277">
                  <c:v>2771</c:v>
                </c:pt>
                <c:pt idx="278">
                  <c:v>2774</c:v>
                </c:pt>
                <c:pt idx="279">
                  <c:v>2781</c:v>
                </c:pt>
                <c:pt idx="280">
                  <c:v>2787</c:v>
                </c:pt>
                <c:pt idx="281">
                  <c:v>2794</c:v>
                </c:pt>
                <c:pt idx="282">
                  <c:v>2800</c:v>
                </c:pt>
                <c:pt idx="283">
                  <c:v>2805</c:v>
                </c:pt>
                <c:pt idx="284">
                  <c:v>2811</c:v>
                </c:pt>
                <c:pt idx="285">
                  <c:v>2817</c:v>
                </c:pt>
                <c:pt idx="286">
                  <c:v>2827</c:v>
                </c:pt>
                <c:pt idx="287">
                  <c:v>2841</c:v>
                </c:pt>
                <c:pt idx="288">
                  <c:v>2849</c:v>
                </c:pt>
                <c:pt idx="289">
                  <c:v>2856</c:v>
                </c:pt>
                <c:pt idx="290">
                  <c:v>2860</c:v>
                </c:pt>
                <c:pt idx="291">
                  <c:v>2864</c:v>
                </c:pt>
                <c:pt idx="292">
                  <c:v>2869</c:v>
                </c:pt>
                <c:pt idx="293">
                  <c:v>2873</c:v>
                </c:pt>
                <c:pt idx="294">
                  <c:v>2879</c:v>
                </c:pt>
                <c:pt idx="295">
                  <c:v>2884</c:v>
                </c:pt>
                <c:pt idx="296">
                  <c:v>2890</c:v>
                </c:pt>
                <c:pt idx="297">
                  <c:v>2900</c:v>
                </c:pt>
                <c:pt idx="298">
                  <c:v>2905</c:v>
                </c:pt>
                <c:pt idx="299">
                  <c:v>2908</c:v>
                </c:pt>
                <c:pt idx="300">
                  <c:v>2917</c:v>
                </c:pt>
                <c:pt idx="301">
                  <c:v>2920</c:v>
                </c:pt>
                <c:pt idx="302">
                  <c:v>2932</c:v>
                </c:pt>
                <c:pt idx="303">
                  <c:v>2940</c:v>
                </c:pt>
                <c:pt idx="304">
                  <c:v>2944</c:v>
                </c:pt>
                <c:pt idx="305">
                  <c:v>2947</c:v>
                </c:pt>
                <c:pt idx="306">
                  <c:v>2955</c:v>
                </c:pt>
                <c:pt idx="307">
                  <c:v>2960</c:v>
                </c:pt>
                <c:pt idx="308">
                  <c:v>2962</c:v>
                </c:pt>
                <c:pt idx="309">
                  <c:v>2976</c:v>
                </c:pt>
                <c:pt idx="310">
                  <c:v>2988</c:v>
                </c:pt>
                <c:pt idx="311">
                  <c:v>2995</c:v>
                </c:pt>
                <c:pt idx="312">
                  <c:v>3000</c:v>
                </c:pt>
                <c:pt idx="313">
                  <c:v>3005</c:v>
                </c:pt>
                <c:pt idx="314">
                  <c:v>3015</c:v>
                </c:pt>
                <c:pt idx="315">
                  <c:v>3021</c:v>
                </c:pt>
                <c:pt idx="316">
                  <c:v>3026</c:v>
                </c:pt>
                <c:pt idx="317">
                  <c:v>3030</c:v>
                </c:pt>
                <c:pt idx="318">
                  <c:v>3035</c:v>
                </c:pt>
                <c:pt idx="319">
                  <c:v>3043</c:v>
                </c:pt>
                <c:pt idx="320">
                  <c:v>3052</c:v>
                </c:pt>
                <c:pt idx="321">
                  <c:v>3056</c:v>
                </c:pt>
                <c:pt idx="322">
                  <c:v>3064</c:v>
                </c:pt>
                <c:pt idx="323">
                  <c:v>3072</c:v>
                </c:pt>
                <c:pt idx="324">
                  <c:v>3084</c:v>
                </c:pt>
                <c:pt idx="325">
                  <c:v>3091</c:v>
                </c:pt>
                <c:pt idx="326">
                  <c:v>3101</c:v>
                </c:pt>
                <c:pt idx="327">
                  <c:v>3110</c:v>
                </c:pt>
                <c:pt idx="328">
                  <c:v>3114</c:v>
                </c:pt>
                <c:pt idx="329">
                  <c:v>3118</c:v>
                </c:pt>
                <c:pt idx="330">
                  <c:v>3124</c:v>
                </c:pt>
                <c:pt idx="331">
                  <c:v>3132</c:v>
                </c:pt>
                <c:pt idx="332">
                  <c:v>3143</c:v>
                </c:pt>
                <c:pt idx="333">
                  <c:v>3150</c:v>
                </c:pt>
                <c:pt idx="334">
                  <c:v>3159</c:v>
                </c:pt>
                <c:pt idx="335">
                  <c:v>3165</c:v>
                </c:pt>
                <c:pt idx="336">
                  <c:v>3169</c:v>
                </c:pt>
                <c:pt idx="337">
                  <c:v>3178</c:v>
                </c:pt>
                <c:pt idx="338">
                  <c:v>3184</c:v>
                </c:pt>
                <c:pt idx="339">
                  <c:v>3188</c:v>
                </c:pt>
                <c:pt idx="340">
                  <c:v>3191</c:v>
                </c:pt>
                <c:pt idx="341">
                  <c:v>3199</c:v>
                </c:pt>
                <c:pt idx="342">
                  <c:v>3208</c:v>
                </c:pt>
                <c:pt idx="343">
                  <c:v>3217</c:v>
                </c:pt>
                <c:pt idx="344">
                  <c:v>3222</c:v>
                </c:pt>
                <c:pt idx="345">
                  <c:v>3226</c:v>
                </c:pt>
                <c:pt idx="346">
                  <c:v>3230</c:v>
                </c:pt>
                <c:pt idx="347">
                  <c:v>3238</c:v>
                </c:pt>
                <c:pt idx="348">
                  <c:v>3245</c:v>
                </c:pt>
                <c:pt idx="349">
                  <c:v>3255</c:v>
                </c:pt>
                <c:pt idx="350">
                  <c:v>3259</c:v>
                </c:pt>
                <c:pt idx="351">
                  <c:v>3264</c:v>
                </c:pt>
                <c:pt idx="352">
                  <c:v>3276</c:v>
                </c:pt>
                <c:pt idx="353">
                  <c:v>3281</c:v>
                </c:pt>
                <c:pt idx="354">
                  <c:v>3286</c:v>
                </c:pt>
                <c:pt idx="355">
                  <c:v>3292</c:v>
                </c:pt>
                <c:pt idx="356">
                  <c:v>3298</c:v>
                </c:pt>
                <c:pt idx="357">
                  <c:v>3305</c:v>
                </c:pt>
                <c:pt idx="358">
                  <c:v>3314</c:v>
                </c:pt>
                <c:pt idx="359">
                  <c:v>3322</c:v>
                </c:pt>
                <c:pt idx="360">
                  <c:v>3324</c:v>
                </c:pt>
                <c:pt idx="361">
                  <c:v>3327</c:v>
                </c:pt>
                <c:pt idx="362">
                  <c:v>3336</c:v>
                </c:pt>
                <c:pt idx="363">
                  <c:v>3342</c:v>
                </c:pt>
                <c:pt idx="364">
                  <c:v>3345</c:v>
                </c:pt>
                <c:pt idx="365">
                  <c:v>3348</c:v>
                </c:pt>
                <c:pt idx="366">
                  <c:v>3351</c:v>
                </c:pt>
                <c:pt idx="367">
                  <c:v>3353</c:v>
                </c:pt>
                <c:pt idx="368">
                  <c:v>3357</c:v>
                </c:pt>
                <c:pt idx="369">
                  <c:v>3362</c:v>
                </c:pt>
                <c:pt idx="370">
                  <c:v>3369</c:v>
                </c:pt>
                <c:pt idx="371">
                  <c:v>3377</c:v>
                </c:pt>
                <c:pt idx="372">
                  <c:v>3381</c:v>
                </c:pt>
                <c:pt idx="373">
                  <c:v>3386</c:v>
                </c:pt>
                <c:pt idx="374">
                  <c:v>3390</c:v>
                </c:pt>
                <c:pt idx="375">
                  <c:v>3398</c:v>
                </c:pt>
                <c:pt idx="376">
                  <c:v>3408</c:v>
                </c:pt>
                <c:pt idx="377">
                  <c:v>3415</c:v>
                </c:pt>
                <c:pt idx="378">
                  <c:v>3425</c:v>
                </c:pt>
                <c:pt idx="379">
                  <c:v>3429</c:v>
                </c:pt>
                <c:pt idx="380">
                  <c:v>3432</c:v>
                </c:pt>
                <c:pt idx="381">
                  <c:v>3438</c:v>
                </c:pt>
                <c:pt idx="382">
                  <c:v>3449</c:v>
                </c:pt>
                <c:pt idx="383">
                  <c:v>3453</c:v>
                </c:pt>
                <c:pt idx="384">
                  <c:v>3456</c:v>
                </c:pt>
                <c:pt idx="385">
                  <c:v>3468</c:v>
                </c:pt>
                <c:pt idx="386">
                  <c:v>3475</c:v>
                </c:pt>
                <c:pt idx="387">
                  <c:v>3482</c:v>
                </c:pt>
                <c:pt idx="388">
                  <c:v>3491</c:v>
                </c:pt>
                <c:pt idx="389">
                  <c:v>3497</c:v>
                </c:pt>
                <c:pt idx="390">
                  <c:v>3505</c:v>
                </c:pt>
                <c:pt idx="391">
                  <c:v>3507</c:v>
                </c:pt>
                <c:pt idx="392">
                  <c:v>3511</c:v>
                </c:pt>
                <c:pt idx="393">
                  <c:v>3515</c:v>
                </c:pt>
                <c:pt idx="394">
                  <c:v>3522</c:v>
                </c:pt>
                <c:pt idx="395">
                  <c:v>3527</c:v>
                </c:pt>
                <c:pt idx="396">
                  <c:v>3529</c:v>
                </c:pt>
                <c:pt idx="397">
                  <c:v>3533</c:v>
                </c:pt>
                <c:pt idx="398">
                  <c:v>3537</c:v>
                </c:pt>
                <c:pt idx="399">
                  <c:v>3546</c:v>
                </c:pt>
                <c:pt idx="400">
                  <c:v>3552</c:v>
                </c:pt>
                <c:pt idx="401">
                  <c:v>3559</c:v>
                </c:pt>
                <c:pt idx="402">
                  <c:v>3561</c:v>
                </c:pt>
                <c:pt idx="403">
                  <c:v>3563</c:v>
                </c:pt>
                <c:pt idx="404">
                  <c:v>3569</c:v>
                </c:pt>
                <c:pt idx="405">
                  <c:v>3573</c:v>
                </c:pt>
                <c:pt idx="406">
                  <c:v>3576</c:v>
                </c:pt>
                <c:pt idx="407">
                  <c:v>3582</c:v>
                </c:pt>
                <c:pt idx="408">
                  <c:v>3588</c:v>
                </c:pt>
                <c:pt idx="409">
                  <c:v>3596</c:v>
                </c:pt>
                <c:pt idx="410">
                  <c:v>3601</c:v>
                </c:pt>
                <c:pt idx="411">
                  <c:v>3608</c:v>
                </c:pt>
                <c:pt idx="412">
                  <c:v>3614</c:v>
                </c:pt>
                <c:pt idx="413">
                  <c:v>3619</c:v>
                </c:pt>
                <c:pt idx="414">
                  <c:v>3623</c:v>
                </c:pt>
                <c:pt idx="415">
                  <c:v>3630</c:v>
                </c:pt>
                <c:pt idx="416">
                  <c:v>3637</c:v>
                </c:pt>
                <c:pt idx="417">
                  <c:v>3645</c:v>
                </c:pt>
                <c:pt idx="418">
                  <c:v>3654</c:v>
                </c:pt>
                <c:pt idx="419">
                  <c:v>3656</c:v>
                </c:pt>
                <c:pt idx="420">
                  <c:v>3664</c:v>
                </c:pt>
                <c:pt idx="421">
                  <c:v>3669</c:v>
                </c:pt>
                <c:pt idx="422">
                  <c:v>3675</c:v>
                </c:pt>
                <c:pt idx="423">
                  <c:v>3682</c:v>
                </c:pt>
                <c:pt idx="424">
                  <c:v>3687</c:v>
                </c:pt>
                <c:pt idx="425">
                  <c:v>3692</c:v>
                </c:pt>
                <c:pt idx="426">
                  <c:v>3698</c:v>
                </c:pt>
                <c:pt idx="427">
                  <c:v>3706</c:v>
                </c:pt>
                <c:pt idx="428">
                  <c:v>3710</c:v>
                </c:pt>
                <c:pt idx="429">
                  <c:v>3712</c:v>
                </c:pt>
                <c:pt idx="430">
                  <c:v>3719</c:v>
                </c:pt>
                <c:pt idx="431">
                  <c:v>3727</c:v>
                </c:pt>
                <c:pt idx="432">
                  <c:v>3732</c:v>
                </c:pt>
                <c:pt idx="433">
                  <c:v>3739</c:v>
                </c:pt>
                <c:pt idx="434">
                  <c:v>3748</c:v>
                </c:pt>
                <c:pt idx="435">
                  <c:v>3752</c:v>
                </c:pt>
                <c:pt idx="436">
                  <c:v>3757</c:v>
                </c:pt>
                <c:pt idx="437">
                  <c:v>3765</c:v>
                </c:pt>
                <c:pt idx="438">
                  <c:v>3774</c:v>
                </c:pt>
                <c:pt idx="439">
                  <c:v>3781</c:v>
                </c:pt>
                <c:pt idx="440">
                  <c:v>3784</c:v>
                </c:pt>
                <c:pt idx="441">
                  <c:v>3792</c:v>
                </c:pt>
                <c:pt idx="442">
                  <c:v>3796</c:v>
                </c:pt>
                <c:pt idx="443">
                  <c:v>3799</c:v>
                </c:pt>
                <c:pt idx="444">
                  <c:v>3809</c:v>
                </c:pt>
                <c:pt idx="445">
                  <c:v>3813</c:v>
                </c:pt>
                <c:pt idx="446">
                  <c:v>3814</c:v>
                </c:pt>
                <c:pt idx="447">
                  <c:v>3817</c:v>
                </c:pt>
                <c:pt idx="448">
                  <c:v>3823</c:v>
                </c:pt>
                <c:pt idx="449">
                  <c:v>3826</c:v>
                </c:pt>
                <c:pt idx="450">
                  <c:v>3832</c:v>
                </c:pt>
                <c:pt idx="451">
                  <c:v>3836</c:v>
                </c:pt>
                <c:pt idx="452">
                  <c:v>3843</c:v>
                </c:pt>
                <c:pt idx="453">
                  <c:v>3851</c:v>
                </c:pt>
                <c:pt idx="454">
                  <c:v>3858</c:v>
                </c:pt>
                <c:pt idx="455">
                  <c:v>3865</c:v>
                </c:pt>
                <c:pt idx="456">
                  <c:v>3870</c:v>
                </c:pt>
                <c:pt idx="457">
                  <c:v>3876</c:v>
                </c:pt>
                <c:pt idx="458">
                  <c:v>3881</c:v>
                </c:pt>
                <c:pt idx="459">
                  <c:v>3894</c:v>
                </c:pt>
                <c:pt idx="460">
                  <c:v>3898</c:v>
                </c:pt>
                <c:pt idx="461">
                  <c:v>3903</c:v>
                </c:pt>
                <c:pt idx="462">
                  <c:v>3913</c:v>
                </c:pt>
                <c:pt idx="463">
                  <c:v>3917</c:v>
                </c:pt>
                <c:pt idx="464">
                  <c:v>3925</c:v>
                </c:pt>
                <c:pt idx="465">
                  <c:v>3929</c:v>
                </c:pt>
                <c:pt idx="466">
                  <c:v>3938</c:v>
                </c:pt>
                <c:pt idx="467">
                  <c:v>3942</c:v>
                </c:pt>
                <c:pt idx="468">
                  <c:v>3949</c:v>
                </c:pt>
                <c:pt idx="469">
                  <c:v>3953</c:v>
                </c:pt>
                <c:pt idx="470">
                  <c:v>3962</c:v>
                </c:pt>
                <c:pt idx="471">
                  <c:v>3972</c:v>
                </c:pt>
                <c:pt idx="472">
                  <c:v>3976</c:v>
                </c:pt>
                <c:pt idx="473">
                  <c:v>3981</c:v>
                </c:pt>
                <c:pt idx="474">
                  <c:v>3988</c:v>
                </c:pt>
                <c:pt idx="475">
                  <c:v>3996</c:v>
                </c:pt>
                <c:pt idx="476">
                  <c:v>4000</c:v>
                </c:pt>
                <c:pt idx="477">
                  <c:v>4006</c:v>
                </c:pt>
                <c:pt idx="478">
                  <c:v>4008</c:v>
                </c:pt>
                <c:pt idx="479">
                  <c:v>4012</c:v>
                </c:pt>
                <c:pt idx="480">
                  <c:v>4015</c:v>
                </c:pt>
                <c:pt idx="481">
                  <c:v>4026</c:v>
                </c:pt>
                <c:pt idx="482">
                  <c:v>4031</c:v>
                </c:pt>
                <c:pt idx="483">
                  <c:v>4036</c:v>
                </c:pt>
                <c:pt idx="484">
                  <c:v>4040</c:v>
                </c:pt>
                <c:pt idx="485">
                  <c:v>4044</c:v>
                </c:pt>
                <c:pt idx="486">
                  <c:v>4049</c:v>
                </c:pt>
                <c:pt idx="487">
                  <c:v>4053</c:v>
                </c:pt>
                <c:pt idx="488">
                  <c:v>4057</c:v>
                </c:pt>
                <c:pt idx="489">
                  <c:v>4061</c:v>
                </c:pt>
                <c:pt idx="490">
                  <c:v>4065</c:v>
                </c:pt>
                <c:pt idx="491">
                  <c:v>4073</c:v>
                </c:pt>
                <c:pt idx="492">
                  <c:v>4076</c:v>
                </c:pt>
                <c:pt idx="493">
                  <c:v>4082</c:v>
                </c:pt>
                <c:pt idx="494">
                  <c:v>4089</c:v>
                </c:pt>
                <c:pt idx="495">
                  <c:v>4091</c:v>
                </c:pt>
                <c:pt idx="496">
                  <c:v>4097</c:v>
                </c:pt>
                <c:pt idx="497">
                  <c:v>4102</c:v>
                </c:pt>
                <c:pt idx="498">
                  <c:v>4104</c:v>
                </c:pt>
                <c:pt idx="499">
                  <c:v>4108</c:v>
                </c:pt>
                <c:pt idx="500">
                  <c:v>4113</c:v>
                </c:pt>
                <c:pt idx="501">
                  <c:v>4121</c:v>
                </c:pt>
                <c:pt idx="502">
                  <c:v>4129</c:v>
                </c:pt>
                <c:pt idx="503">
                  <c:v>4134</c:v>
                </c:pt>
                <c:pt idx="504">
                  <c:v>4139</c:v>
                </c:pt>
                <c:pt idx="505">
                  <c:v>4142</c:v>
                </c:pt>
                <c:pt idx="506">
                  <c:v>4144</c:v>
                </c:pt>
                <c:pt idx="507">
                  <c:v>4150</c:v>
                </c:pt>
                <c:pt idx="508">
                  <c:v>4155</c:v>
                </c:pt>
                <c:pt idx="509">
                  <c:v>4162</c:v>
                </c:pt>
                <c:pt idx="510">
                  <c:v>4166</c:v>
                </c:pt>
                <c:pt idx="511">
                  <c:v>4174</c:v>
                </c:pt>
                <c:pt idx="512">
                  <c:v>4182</c:v>
                </c:pt>
                <c:pt idx="513">
                  <c:v>4186</c:v>
                </c:pt>
                <c:pt idx="514">
                  <c:v>4192</c:v>
                </c:pt>
                <c:pt idx="515">
                  <c:v>4198</c:v>
                </c:pt>
                <c:pt idx="516">
                  <c:v>4200</c:v>
                </c:pt>
                <c:pt idx="517">
                  <c:v>4205</c:v>
                </c:pt>
                <c:pt idx="518">
                  <c:v>4211</c:v>
                </c:pt>
                <c:pt idx="519">
                  <c:v>4215</c:v>
                </c:pt>
                <c:pt idx="520">
                  <c:v>4221</c:v>
                </c:pt>
                <c:pt idx="521">
                  <c:v>4222</c:v>
                </c:pt>
                <c:pt idx="522">
                  <c:v>4230</c:v>
                </c:pt>
                <c:pt idx="523">
                  <c:v>4235</c:v>
                </c:pt>
                <c:pt idx="524">
                  <c:v>4240</c:v>
                </c:pt>
                <c:pt idx="525">
                  <c:v>4244</c:v>
                </c:pt>
                <c:pt idx="526">
                  <c:v>4247</c:v>
                </c:pt>
                <c:pt idx="527">
                  <c:v>4254</c:v>
                </c:pt>
                <c:pt idx="528">
                  <c:v>4258</c:v>
                </c:pt>
                <c:pt idx="529">
                  <c:v>4265</c:v>
                </c:pt>
                <c:pt idx="530">
                  <c:v>4267</c:v>
                </c:pt>
                <c:pt idx="531">
                  <c:v>4273</c:v>
                </c:pt>
                <c:pt idx="532">
                  <c:v>4280</c:v>
                </c:pt>
                <c:pt idx="533">
                  <c:v>4288</c:v>
                </c:pt>
                <c:pt idx="534">
                  <c:v>4290</c:v>
                </c:pt>
                <c:pt idx="535">
                  <c:v>4292</c:v>
                </c:pt>
                <c:pt idx="536">
                  <c:v>4299</c:v>
                </c:pt>
                <c:pt idx="537">
                  <c:v>4301</c:v>
                </c:pt>
                <c:pt idx="538">
                  <c:v>4304</c:v>
                </c:pt>
                <c:pt idx="539">
                  <c:v>4310</c:v>
                </c:pt>
                <c:pt idx="540">
                  <c:v>4312</c:v>
                </c:pt>
                <c:pt idx="541">
                  <c:v>4318</c:v>
                </c:pt>
                <c:pt idx="542">
                  <c:v>4322</c:v>
                </c:pt>
                <c:pt idx="543">
                  <c:v>4329</c:v>
                </c:pt>
                <c:pt idx="544">
                  <c:v>4332</c:v>
                </c:pt>
                <c:pt idx="545">
                  <c:v>4337</c:v>
                </c:pt>
                <c:pt idx="546">
                  <c:v>4343</c:v>
                </c:pt>
                <c:pt idx="547">
                  <c:v>4349</c:v>
                </c:pt>
                <c:pt idx="548">
                  <c:v>4353</c:v>
                </c:pt>
                <c:pt idx="549">
                  <c:v>4361</c:v>
                </c:pt>
                <c:pt idx="550">
                  <c:v>4364</c:v>
                </c:pt>
                <c:pt idx="551">
                  <c:v>4370</c:v>
                </c:pt>
                <c:pt idx="552">
                  <c:v>4373</c:v>
                </c:pt>
                <c:pt idx="553">
                  <c:v>4379</c:v>
                </c:pt>
                <c:pt idx="554">
                  <c:v>4384</c:v>
                </c:pt>
                <c:pt idx="555">
                  <c:v>4391</c:v>
                </c:pt>
                <c:pt idx="556">
                  <c:v>4394</c:v>
                </c:pt>
                <c:pt idx="557">
                  <c:v>4401</c:v>
                </c:pt>
                <c:pt idx="558">
                  <c:v>4407</c:v>
                </c:pt>
                <c:pt idx="559">
                  <c:v>4415</c:v>
                </c:pt>
                <c:pt idx="560">
                  <c:v>4421</c:v>
                </c:pt>
                <c:pt idx="561">
                  <c:v>4432</c:v>
                </c:pt>
                <c:pt idx="562">
                  <c:v>4437</c:v>
                </c:pt>
                <c:pt idx="563">
                  <c:v>4439</c:v>
                </c:pt>
                <c:pt idx="564">
                  <c:v>4441</c:v>
                </c:pt>
                <c:pt idx="565">
                  <c:v>4444</c:v>
                </c:pt>
                <c:pt idx="566">
                  <c:v>4447</c:v>
                </c:pt>
                <c:pt idx="567">
                  <c:v>4449</c:v>
                </c:pt>
                <c:pt idx="568">
                  <c:v>4455</c:v>
                </c:pt>
                <c:pt idx="569">
                  <c:v>4460</c:v>
                </c:pt>
                <c:pt idx="570">
                  <c:v>4463</c:v>
                </c:pt>
                <c:pt idx="571">
                  <c:v>4468</c:v>
                </c:pt>
                <c:pt idx="572">
                  <c:v>4470</c:v>
                </c:pt>
                <c:pt idx="573">
                  <c:v>4476</c:v>
                </c:pt>
                <c:pt idx="574">
                  <c:v>4483</c:v>
                </c:pt>
                <c:pt idx="575">
                  <c:v>4490</c:v>
                </c:pt>
                <c:pt idx="576">
                  <c:v>4496</c:v>
                </c:pt>
                <c:pt idx="577">
                  <c:v>4504</c:v>
                </c:pt>
                <c:pt idx="578">
                  <c:v>4507</c:v>
                </c:pt>
                <c:pt idx="579">
                  <c:v>4510</c:v>
                </c:pt>
                <c:pt idx="580">
                  <c:v>4513</c:v>
                </c:pt>
                <c:pt idx="581">
                  <c:v>4517</c:v>
                </c:pt>
                <c:pt idx="582">
                  <c:v>4524</c:v>
                </c:pt>
                <c:pt idx="583">
                  <c:v>4529</c:v>
                </c:pt>
                <c:pt idx="584">
                  <c:v>4536</c:v>
                </c:pt>
                <c:pt idx="585">
                  <c:v>4539</c:v>
                </c:pt>
                <c:pt idx="586">
                  <c:v>4545</c:v>
                </c:pt>
                <c:pt idx="587">
                  <c:v>4548</c:v>
                </c:pt>
                <c:pt idx="588">
                  <c:v>4555</c:v>
                </c:pt>
                <c:pt idx="589">
                  <c:v>4567</c:v>
                </c:pt>
                <c:pt idx="590">
                  <c:v>4570</c:v>
                </c:pt>
                <c:pt idx="591">
                  <c:v>4572</c:v>
                </c:pt>
                <c:pt idx="592">
                  <c:v>4576</c:v>
                </c:pt>
                <c:pt idx="593">
                  <c:v>4578</c:v>
                </c:pt>
                <c:pt idx="594">
                  <c:v>4583</c:v>
                </c:pt>
                <c:pt idx="595">
                  <c:v>4588</c:v>
                </c:pt>
                <c:pt idx="596">
                  <c:v>4593</c:v>
                </c:pt>
                <c:pt idx="597">
                  <c:v>4596</c:v>
                </c:pt>
                <c:pt idx="598">
                  <c:v>4599</c:v>
                </c:pt>
                <c:pt idx="599">
                  <c:v>4605</c:v>
                </c:pt>
                <c:pt idx="600">
                  <c:v>4613</c:v>
                </c:pt>
                <c:pt idx="601">
                  <c:v>4614</c:v>
                </c:pt>
                <c:pt idx="602">
                  <c:v>4619</c:v>
                </c:pt>
                <c:pt idx="603">
                  <c:v>4623</c:v>
                </c:pt>
                <c:pt idx="604">
                  <c:v>4626</c:v>
                </c:pt>
                <c:pt idx="605">
                  <c:v>4628</c:v>
                </c:pt>
                <c:pt idx="606">
                  <c:v>4633</c:v>
                </c:pt>
                <c:pt idx="607">
                  <c:v>4638</c:v>
                </c:pt>
                <c:pt idx="608">
                  <c:v>4642</c:v>
                </c:pt>
                <c:pt idx="609">
                  <c:v>4645</c:v>
                </c:pt>
                <c:pt idx="610">
                  <c:v>4653</c:v>
                </c:pt>
                <c:pt idx="611">
                  <c:v>4659</c:v>
                </c:pt>
                <c:pt idx="612">
                  <c:v>4661</c:v>
                </c:pt>
                <c:pt idx="613">
                  <c:v>4667</c:v>
                </c:pt>
                <c:pt idx="614">
                  <c:v>4669</c:v>
                </c:pt>
                <c:pt idx="615">
                  <c:v>4671</c:v>
                </c:pt>
                <c:pt idx="616">
                  <c:v>4674</c:v>
                </c:pt>
                <c:pt idx="617">
                  <c:v>4676</c:v>
                </c:pt>
                <c:pt idx="618">
                  <c:v>4682</c:v>
                </c:pt>
                <c:pt idx="619">
                  <c:v>4687</c:v>
                </c:pt>
                <c:pt idx="620">
                  <c:v>4688</c:v>
                </c:pt>
                <c:pt idx="621">
                  <c:v>4690</c:v>
                </c:pt>
                <c:pt idx="622">
                  <c:v>4693</c:v>
                </c:pt>
                <c:pt idx="623">
                  <c:v>4699</c:v>
                </c:pt>
                <c:pt idx="624">
                  <c:v>4703</c:v>
                </c:pt>
                <c:pt idx="625">
                  <c:v>4710</c:v>
                </c:pt>
                <c:pt idx="626">
                  <c:v>4713</c:v>
                </c:pt>
                <c:pt idx="627">
                  <c:v>4717</c:v>
                </c:pt>
                <c:pt idx="628">
                  <c:v>4724</c:v>
                </c:pt>
                <c:pt idx="629">
                  <c:v>4731</c:v>
                </c:pt>
                <c:pt idx="630">
                  <c:v>4733</c:v>
                </c:pt>
                <c:pt idx="631">
                  <c:v>4738</c:v>
                </c:pt>
                <c:pt idx="632">
                  <c:v>4742</c:v>
                </c:pt>
                <c:pt idx="633">
                  <c:v>4748</c:v>
                </c:pt>
                <c:pt idx="634">
                  <c:v>4752</c:v>
                </c:pt>
                <c:pt idx="635">
                  <c:v>4756</c:v>
                </c:pt>
                <c:pt idx="636">
                  <c:v>4764</c:v>
                </c:pt>
                <c:pt idx="637">
                  <c:v>4768</c:v>
                </c:pt>
                <c:pt idx="638">
                  <c:v>4771</c:v>
                </c:pt>
                <c:pt idx="639">
                  <c:v>4774</c:v>
                </c:pt>
                <c:pt idx="640">
                  <c:v>4776</c:v>
                </c:pt>
                <c:pt idx="641">
                  <c:v>4782</c:v>
                </c:pt>
                <c:pt idx="642">
                  <c:v>4789</c:v>
                </c:pt>
                <c:pt idx="643">
                  <c:v>4793</c:v>
                </c:pt>
                <c:pt idx="644">
                  <c:v>4800</c:v>
                </c:pt>
                <c:pt idx="645">
                  <c:v>4802</c:v>
                </c:pt>
                <c:pt idx="646">
                  <c:v>4807</c:v>
                </c:pt>
                <c:pt idx="647">
                  <c:v>4809</c:v>
                </c:pt>
                <c:pt idx="648">
                  <c:v>4815</c:v>
                </c:pt>
                <c:pt idx="649">
                  <c:v>4817</c:v>
                </c:pt>
                <c:pt idx="650">
                  <c:v>4822</c:v>
                </c:pt>
                <c:pt idx="651">
                  <c:v>4827</c:v>
                </c:pt>
                <c:pt idx="652">
                  <c:v>4830</c:v>
                </c:pt>
                <c:pt idx="653">
                  <c:v>4833</c:v>
                </c:pt>
                <c:pt idx="654">
                  <c:v>4836</c:v>
                </c:pt>
                <c:pt idx="655">
                  <c:v>4838</c:v>
                </c:pt>
                <c:pt idx="656">
                  <c:v>4839</c:v>
                </c:pt>
                <c:pt idx="657">
                  <c:v>4845</c:v>
                </c:pt>
                <c:pt idx="658">
                  <c:v>4850</c:v>
                </c:pt>
                <c:pt idx="659">
                  <c:v>4853</c:v>
                </c:pt>
                <c:pt idx="660">
                  <c:v>4861</c:v>
                </c:pt>
                <c:pt idx="661">
                  <c:v>4864</c:v>
                </c:pt>
                <c:pt idx="662">
                  <c:v>4868</c:v>
                </c:pt>
                <c:pt idx="663">
                  <c:v>4873</c:v>
                </c:pt>
                <c:pt idx="664">
                  <c:v>4876</c:v>
                </c:pt>
                <c:pt idx="665">
                  <c:v>4885</c:v>
                </c:pt>
                <c:pt idx="666">
                  <c:v>4888</c:v>
                </c:pt>
                <c:pt idx="667">
                  <c:v>4897</c:v>
                </c:pt>
                <c:pt idx="668">
                  <c:v>4903</c:v>
                </c:pt>
                <c:pt idx="669">
                  <c:v>4911</c:v>
                </c:pt>
                <c:pt idx="670">
                  <c:v>4916</c:v>
                </c:pt>
                <c:pt idx="671">
                  <c:v>4922</c:v>
                </c:pt>
                <c:pt idx="672">
                  <c:v>4927</c:v>
                </c:pt>
                <c:pt idx="673">
                  <c:v>4932</c:v>
                </c:pt>
                <c:pt idx="674">
                  <c:v>4939</c:v>
                </c:pt>
                <c:pt idx="675">
                  <c:v>4941</c:v>
                </c:pt>
                <c:pt idx="676">
                  <c:v>4947</c:v>
                </c:pt>
                <c:pt idx="677">
                  <c:v>4953</c:v>
                </c:pt>
                <c:pt idx="678">
                  <c:v>4957</c:v>
                </c:pt>
                <c:pt idx="679">
                  <c:v>4962</c:v>
                </c:pt>
                <c:pt idx="680">
                  <c:v>4965</c:v>
                </c:pt>
                <c:pt idx="681">
                  <c:v>4969</c:v>
                </c:pt>
                <c:pt idx="682">
                  <c:v>4975</c:v>
                </c:pt>
                <c:pt idx="683">
                  <c:v>4976</c:v>
                </c:pt>
                <c:pt idx="684">
                  <c:v>4982</c:v>
                </c:pt>
                <c:pt idx="685">
                  <c:v>4985</c:v>
                </c:pt>
                <c:pt idx="686">
                  <c:v>4991</c:v>
                </c:pt>
                <c:pt idx="687">
                  <c:v>4995</c:v>
                </c:pt>
                <c:pt idx="688">
                  <c:v>5002</c:v>
                </c:pt>
                <c:pt idx="689">
                  <c:v>5005</c:v>
                </c:pt>
                <c:pt idx="690">
                  <c:v>5009</c:v>
                </c:pt>
                <c:pt idx="691">
                  <c:v>5015</c:v>
                </c:pt>
                <c:pt idx="692">
                  <c:v>5016</c:v>
                </c:pt>
                <c:pt idx="693">
                  <c:v>5021</c:v>
                </c:pt>
                <c:pt idx="694">
                  <c:v>5024</c:v>
                </c:pt>
                <c:pt idx="695">
                  <c:v>5028</c:v>
                </c:pt>
                <c:pt idx="696">
                  <c:v>5033</c:v>
                </c:pt>
                <c:pt idx="697">
                  <c:v>5035</c:v>
                </c:pt>
                <c:pt idx="698">
                  <c:v>5039</c:v>
                </c:pt>
                <c:pt idx="699">
                  <c:v>5044</c:v>
                </c:pt>
                <c:pt idx="700">
                  <c:v>5051</c:v>
                </c:pt>
                <c:pt idx="701">
                  <c:v>5056</c:v>
                </c:pt>
                <c:pt idx="702">
                  <c:v>5060</c:v>
                </c:pt>
                <c:pt idx="703">
                  <c:v>5066</c:v>
                </c:pt>
                <c:pt idx="704">
                  <c:v>5072</c:v>
                </c:pt>
                <c:pt idx="705">
                  <c:v>5079</c:v>
                </c:pt>
                <c:pt idx="706">
                  <c:v>5084</c:v>
                </c:pt>
                <c:pt idx="707">
                  <c:v>5089</c:v>
                </c:pt>
                <c:pt idx="708">
                  <c:v>5093</c:v>
                </c:pt>
                <c:pt idx="709">
                  <c:v>5099</c:v>
                </c:pt>
                <c:pt idx="710">
                  <c:v>5106</c:v>
                </c:pt>
                <c:pt idx="711">
                  <c:v>5110</c:v>
                </c:pt>
                <c:pt idx="712">
                  <c:v>5117</c:v>
                </c:pt>
                <c:pt idx="713">
                  <c:v>5118</c:v>
                </c:pt>
                <c:pt idx="714">
                  <c:v>5122</c:v>
                </c:pt>
                <c:pt idx="715">
                  <c:v>5128</c:v>
                </c:pt>
                <c:pt idx="716">
                  <c:v>5132</c:v>
                </c:pt>
                <c:pt idx="717">
                  <c:v>5138</c:v>
                </c:pt>
                <c:pt idx="718">
                  <c:v>5143</c:v>
                </c:pt>
                <c:pt idx="719">
                  <c:v>5147</c:v>
                </c:pt>
                <c:pt idx="720">
                  <c:v>5154</c:v>
                </c:pt>
                <c:pt idx="721">
                  <c:v>5158</c:v>
                </c:pt>
                <c:pt idx="722">
                  <c:v>5160</c:v>
                </c:pt>
                <c:pt idx="723">
                  <c:v>5164</c:v>
                </c:pt>
                <c:pt idx="724">
                  <c:v>5166</c:v>
                </c:pt>
                <c:pt idx="725">
                  <c:v>5167</c:v>
                </c:pt>
                <c:pt idx="726">
                  <c:v>5171</c:v>
                </c:pt>
                <c:pt idx="727">
                  <c:v>5176</c:v>
                </c:pt>
                <c:pt idx="728">
                  <c:v>5180</c:v>
                </c:pt>
                <c:pt idx="729">
                  <c:v>5186</c:v>
                </c:pt>
                <c:pt idx="730">
                  <c:v>5193</c:v>
                </c:pt>
                <c:pt idx="731">
                  <c:v>5195</c:v>
                </c:pt>
                <c:pt idx="732">
                  <c:v>5199</c:v>
                </c:pt>
                <c:pt idx="733">
                  <c:v>5202</c:v>
                </c:pt>
                <c:pt idx="734">
                  <c:v>5206</c:v>
                </c:pt>
                <c:pt idx="735">
                  <c:v>5207</c:v>
                </c:pt>
                <c:pt idx="736">
                  <c:v>5214</c:v>
                </c:pt>
                <c:pt idx="737">
                  <c:v>5217</c:v>
                </c:pt>
                <c:pt idx="738">
                  <c:v>5222</c:v>
                </c:pt>
                <c:pt idx="739">
                  <c:v>5228</c:v>
                </c:pt>
                <c:pt idx="740">
                  <c:v>5233</c:v>
                </c:pt>
                <c:pt idx="741">
                  <c:v>5237</c:v>
                </c:pt>
                <c:pt idx="742">
                  <c:v>5245</c:v>
                </c:pt>
                <c:pt idx="743">
                  <c:v>5249</c:v>
                </c:pt>
                <c:pt idx="744">
                  <c:v>5254</c:v>
                </c:pt>
                <c:pt idx="745">
                  <c:v>5258</c:v>
                </c:pt>
                <c:pt idx="746">
                  <c:v>5263</c:v>
                </c:pt>
                <c:pt idx="747">
                  <c:v>5270</c:v>
                </c:pt>
                <c:pt idx="748">
                  <c:v>5278</c:v>
                </c:pt>
                <c:pt idx="749">
                  <c:v>5284</c:v>
                </c:pt>
                <c:pt idx="750">
                  <c:v>5289</c:v>
                </c:pt>
                <c:pt idx="751">
                  <c:v>5294</c:v>
                </c:pt>
                <c:pt idx="752">
                  <c:v>5297</c:v>
                </c:pt>
                <c:pt idx="753">
                  <c:v>5301</c:v>
                </c:pt>
                <c:pt idx="754">
                  <c:v>5304</c:v>
                </c:pt>
                <c:pt idx="755">
                  <c:v>5310</c:v>
                </c:pt>
                <c:pt idx="756">
                  <c:v>5318</c:v>
                </c:pt>
                <c:pt idx="757">
                  <c:v>5326</c:v>
                </c:pt>
                <c:pt idx="758">
                  <c:v>5331</c:v>
                </c:pt>
                <c:pt idx="759">
                  <c:v>5337</c:v>
                </c:pt>
                <c:pt idx="760">
                  <c:v>5340</c:v>
                </c:pt>
                <c:pt idx="761">
                  <c:v>5347</c:v>
                </c:pt>
                <c:pt idx="762">
                  <c:v>5352</c:v>
                </c:pt>
                <c:pt idx="763">
                  <c:v>5359</c:v>
                </c:pt>
                <c:pt idx="764">
                  <c:v>5362</c:v>
                </c:pt>
                <c:pt idx="765">
                  <c:v>5366</c:v>
                </c:pt>
                <c:pt idx="766">
                  <c:v>5371</c:v>
                </c:pt>
                <c:pt idx="767">
                  <c:v>5377</c:v>
                </c:pt>
                <c:pt idx="768">
                  <c:v>5380</c:v>
                </c:pt>
                <c:pt idx="769">
                  <c:v>5382</c:v>
                </c:pt>
                <c:pt idx="770">
                  <c:v>5385</c:v>
                </c:pt>
                <c:pt idx="771">
                  <c:v>5390</c:v>
                </c:pt>
                <c:pt idx="772">
                  <c:v>5394</c:v>
                </c:pt>
                <c:pt idx="773">
                  <c:v>5402</c:v>
                </c:pt>
                <c:pt idx="774">
                  <c:v>5404</c:v>
                </c:pt>
                <c:pt idx="775">
                  <c:v>5407</c:v>
                </c:pt>
                <c:pt idx="776">
                  <c:v>5412</c:v>
                </c:pt>
                <c:pt idx="777">
                  <c:v>5415</c:v>
                </c:pt>
                <c:pt idx="778">
                  <c:v>5419</c:v>
                </c:pt>
                <c:pt idx="779">
                  <c:v>5421</c:v>
                </c:pt>
                <c:pt idx="780">
                  <c:v>5423</c:v>
                </c:pt>
                <c:pt idx="781">
                  <c:v>5427</c:v>
                </c:pt>
                <c:pt idx="782">
                  <c:v>5431</c:v>
                </c:pt>
                <c:pt idx="783">
                  <c:v>5434</c:v>
                </c:pt>
                <c:pt idx="784">
                  <c:v>5440</c:v>
                </c:pt>
                <c:pt idx="785">
                  <c:v>5448</c:v>
                </c:pt>
                <c:pt idx="786">
                  <c:v>5451</c:v>
                </c:pt>
                <c:pt idx="787">
                  <c:v>5455</c:v>
                </c:pt>
                <c:pt idx="788">
                  <c:v>5457</c:v>
                </c:pt>
                <c:pt idx="789">
                  <c:v>5458</c:v>
                </c:pt>
                <c:pt idx="790">
                  <c:v>5459</c:v>
                </c:pt>
                <c:pt idx="791">
                  <c:v>5460</c:v>
                </c:pt>
                <c:pt idx="792">
                  <c:v>5462</c:v>
                </c:pt>
                <c:pt idx="793">
                  <c:v>5465</c:v>
                </c:pt>
                <c:pt idx="794">
                  <c:v>5472</c:v>
                </c:pt>
                <c:pt idx="795">
                  <c:v>5475</c:v>
                </c:pt>
                <c:pt idx="796">
                  <c:v>5476</c:v>
                </c:pt>
                <c:pt idx="797">
                  <c:v>5479</c:v>
                </c:pt>
                <c:pt idx="798">
                  <c:v>5482</c:v>
                </c:pt>
                <c:pt idx="799">
                  <c:v>5485</c:v>
                </c:pt>
                <c:pt idx="800">
                  <c:v>5486</c:v>
                </c:pt>
                <c:pt idx="801">
                  <c:v>5490</c:v>
                </c:pt>
                <c:pt idx="802">
                  <c:v>5493</c:v>
                </c:pt>
                <c:pt idx="803">
                  <c:v>5496</c:v>
                </c:pt>
                <c:pt idx="804">
                  <c:v>5505</c:v>
                </c:pt>
                <c:pt idx="805">
                  <c:v>5510</c:v>
                </c:pt>
                <c:pt idx="806">
                  <c:v>5513</c:v>
                </c:pt>
                <c:pt idx="807">
                  <c:v>5520</c:v>
                </c:pt>
                <c:pt idx="808">
                  <c:v>5522</c:v>
                </c:pt>
                <c:pt idx="809">
                  <c:v>5524</c:v>
                </c:pt>
                <c:pt idx="810">
                  <c:v>5531</c:v>
                </c:pt>
                <c:pt idx="811">
                  <c:v>5535</c:v>
                </c:pt>
                <c:pt idx="812">
                  <c:v>5539</c:v>
                </c:pt>
                <c:pt idx="813">
                  <c:v>5541</c:v>
                </c:pt>
                <c:pt idx="814">
                  <c:v>5544</c:v>
                </c:pt>
                <c:pt idx="815">
                  <c:v>5548</c:v>
                </c:pt>
                <c:pt idx="816">
                  <c:v>5557</c:v>
                </c:pt>
                <c:pt idx="817">
                  <c:v>5560</c:v>
                </c:pt>
                <c:pt idx="818">
                  <c:v>5563</c:v>
                </c:pt>
                <c:pt idx="819">
                  <c:v>5565</c:v>
                </c:pt>
                <c:pt idx="820">
                  <c:v>5572</c:v>
                </c:pt>
                <c:pt idx="821">
                  <c:v>5574</c:v>
                </c:pt>
                <c:pt idx="822">
                  <c:v>5576</c:v>
                </c:pt>
                <c:pt idx="823">
                  <c:v>5583</c:v>
                </c:pt>
                <c:pt idx="824">
                  <c:v>5590</c:v>
                </c:pt>
                <c:pt idx="825">
                  <c:v>5593</c:v>
                </c:pt>
                <c:pt idx="826">
                  <c:v>5599</c:v>
                </c:pt>
                <c:pt idx="827">
                  <c:v>5606</c:v>
                </c:pt>
                <c:pt idx="828">
                  <c:v>5610</c:v>
                </c:pt>
                <c:pt idx="829">
                  <c:v>5612</c:v>
                </c:pt>
                <c:pt idx="830">
                  <c:v>5615</c:v>
                </c:pt>
                <c:pt idx="831">
                  <c:v>5617</c:v>
                </c:pt>
                <c:pt idx="832">
                  <c:v>5622</c:v>
                </c:pt>
                <c:pt idx="833">
                  <c:v>5630</c:v>
                </c:pt>
                <c:pt idx="834">
                  <c:v>5636</c:v>
                </c:pt>
                <c:pt idx="835">
                  <c:v>5640</c:v>
                </c:pt>
                <c:pt idx="836">
                  <c:v>5644</c:v>
                </c:pt>
                <c:pt idx="837">
                  <c:v>5646</c:v>
                </c:pt>
                <c:pt idx="838">
                  <c:v>5648</c:v>
                </c:pt>
                <c:pt idx="839">
                  <c:v>5654</c:v>
                </c:pt>
                <c:pt idx="840">
                  <c:v>5661</c:v>
                </c:pt>
                <c:pt idx="841">
                  <c:v>5663</c:v>
                </c:pt>
                <c:pt idx="842">
                  <c:v>5668</c:v>
                </c:pt>
                <c:pt idx="843">
                  <c:v>5671</c:v>
                </c:pt>
                <c:pt idx="844">
                  <c:v>5674</c:v>
                </c:pt>
                <c:pt idx="845">
                  <c:v>5678</c:v>
                </c:pt>
                <c:pt idx="846">
                  <c:v>5683</c:v>
                </c:pt>
                <c:pt idx="847">
                  <c:v>5686</c:v>
                </c:pt>
                <c:pt idx="848">
                  <c:v>5687</c:v>
                </c:pt>
                <c:pt idx="849">
                  <c:v>5692</c:v>
                </c:pt>
                <c:pt idx="850">
                  <c:v>5697</c:v>
                </c:pt>
                <c:pt idx="851">
                  <c:v>5703</c:v>
                </c:pt>
                <c:pt idx="852">
                  <c:v>5708</c:v>
                </c:pt>
                <c:pt idx="853">
                  <c:v>5713</c:v>
                </c:pt>
                <c:pt idx="854">
                  <c:v>5716</c:v>
                </c:pt>
                <c:pt idx="855">
                  <c:v>5722</c:v>
                </c:pt>
                <c:pt idx="856">
                  <c:v>5727</c:v>
                </c:pt>
                <c:pt idx="857">
                  <c:v>5731</c:v>
                </c:pt>
                <c:pt idx="858">
                  <c:v>5733</c:v>
                </c:pt>
                <c:pt idx="859">
                  <c:v>5737</c:v>
                </c:pt>
                <c:pt idx="860">
                  <c:v>5738</c:v>
                </c:pt>
                <c:pt idx="861">
                  <c:v>5741</c:v>
                </c:pt>
                <c:pt idx="862">
                  <c:v>5746</c:v>
                </c:pt>
                <c:pt idx="863">
                  <c:v>5749</c:v>
                </c:pt>
                <c:pt idx="864">
                  <c:v>5755</c:v>
                </c:pt>
                <c:pt idx="865">
                  <c:v>5761</c:v>
                </c:pt>
                <c:pt idx="866">
                  <c:v>5764</c:v>
                </c:pt>
                <c:pt idx="867">
                  <c:v>5770</c:v>
                </c:pt>
                <c:pt idx="868">
                  <c:v>5775</c:v>
                </c:pt>
                <c:pt idx="869">
                  <c:v>5779</c:v>
                </c:pt>
                <c:pt idx="870">
                  <c:v>5782</c:v>
                </c:pt>
                <c:pt idx="871">
                  <c:v>5786</c:v>
                </c:pt>
                <c:pt idx="872">
                  <c:v>5790</c:v>
                </c:pt>
                <c:pt idx="873">
                  <c:v>5795</c:v>
                </c:pt>
                <c:pt idx="874">
                  <c:v>5801</c:v>
                </c:pt>
                <c:pt idx="875">
                  <c:v>5807</c:v>
                </c:pt>
                <c:pt idx="876">
                  <c:v>5810</c:v>
                </c:pt>
                <c:pt idx="877">
                  <c:v>5814</c:v>
                </c:pt>
                <c:pt idx="878">
                  <c:v>5817</c:v>
                </c:pt>
                <c:pt idx="879">
                  <c:v>5821</c:v>
                </c:pt>
                <c:pt idx="880">
                  <c:v>5824</c:v>
                </c:pt>
                <c:pt idx="881">
                  <c:v>5828</c:v>
                </c:pt>
                <c:pt idx="882">
                  <c:v>5832</c:v>
                </c:pt>
                <c:pt idx="883">
                  <c:v>5837</c:v>
                </c:pt>
                <c:pt idx="884">
                  <c:v>5843</c:v>
                </c:pt>
                <c:pt idx="885">
                  <c:v>5846</c:v>
                </c:pt>
                <c:pt idx="886">
                  <c:v>5851</c:v>
                </c:pt>
                <c:pt idx="887">
                  <c:v>5857</c:v>
                </c:pt>
                <c:pt idx="888">
                  <c:v>5864</c:v>
                </c:pt>
                <c:pt idx="889">
                  <c:v>5866</c:v>
                </c:pt>
                <c:pt idx="890">
                  <c:v>5870</c:v>
                </c:pt>
                <c:pt idx="891">
                  <c:v>5879</c:v>
                </c:pt>
                <c:pt idx="892">
                  <c:v>5884</c:v>
                </c:pt>
                <c:pt idx="893">
                  <c:v>5891</c:v>
                </c:pt>
                <c:pt idx="894">
                  <c:v>5894</c:v>
                </c:pt>
                <c:pt idx="895">
                  <c:v>5898</c:v>
                </c:pt>
                <c:pt idx="896">
                  <c:v>5904</c:v>
                </c:pt>
                <c:pt idx="897">
                  <c:v>5912</c:v>
                </c:pt>
                <c:pt idx="898">
                  <c:v>5915</c:v>
                </c:pt>
                <c:pt idx="899">
                  <c:v>5920</c:v>
                </c:pt>
                <c:pt idx="900">
                  <c:v>5925</c:v>
                </c:pt>
                <c:pt idx="901">
                  <c:v>5929</c:v>
                </c:pt>
                <c:pt idx="902">
                  <c:v>5936</c:v>
                </c:pt>
                <c:pt idx="903">
                  <c:v>5938</c:v>
                </c:pt>
                <c:pt idx="904">
                  <c:v>5940</c:v>
                </c:pt>
                <c:pt idx="905">
                  <c:v>5944</c:v>
                </c:pt>
                <c:pt idx="906">
                  <c:v>5947</c:v>
                </c:pt>
                <c:pt idx="907">
                  <c:v>5952</c:v>
                </c:pt>
                <c:pt idx="908">
                  <c:v>5960</c:v>
                </c:pt>
                <c:pt idx="909">
                  <c:v>5965</c:v>
                </c:pt>
                <c:pt idx="910">
                  <c:v>5970</c:v>
                </c:pt>
                <c:pt idx="911">
                  <c:v>5975</c:v>
                </c:pt>
                <c:pt idx="912">
                  <c:v>5982</c:v>
                </c:pt>
                <c:pt idx="913">
                  <c:v>5989</c:v>
                </c:pt>
                <c:pt idx="914">
                  <c:v>5992</c:v>
                </c:pt>
                <c:pt idx="915">
                  <c:v>5996</c:v>
                </c:pt>
                <c:pt idx="916">
                  <c:v>6002</c:v>
                </c:pt>
                <c:pt idx="917">
                  <c:v>6011</c:v>
                </c:pt>
                <c:pt idx="918">
                  <c:v>6015</c:v>
                </c:pt>
                <c:pt idx="919">
                  <c:v>6023</c:v>
                </c:pt>
                <c:pt idx="920">
                  <c:v>6028</c:v>
                </c:pt>
                <c:pt idx="921">
                  <c:v>6035</c:v>
                </c:pt>
                <c:pt idx="922">
                  <c:v>6041</c:v>
                </c:pt>
                <c:pt idx="923">
                  <c:v>6047</c:v>
                </c:pt>
                <c:pt idx="924">
                  <c:v>6054</c:v>
                </c:pt>
                <c:pt idx="925">
                  <c:v>6058</c:v>
                </c:pt>
                <c:pt idx="926">
                  <c:v>6064</c:v>
                </c:pt>
                <c:pt idx="927">
                  <c:v>6069</c:v>
                </c:pt>
                <c:pt idx="928">
                  <c:v>6076</c:v>
                </c:pt>
                <c:pt idx="929">
                  <c:v>6081</c:v>
                </c:pt>
                <c:pt idx="930">
                  <c:v>6087</c:v>
                </c:pt>
                <c:pt idx="931">
                  <c:v>6091</c:v>
                </c:pt>
                <c:pt idx="932">
                  <c:v>6095</c:v>
                </c:pt>
                <c:pt idx="933">
                  <c:v>6097</c:v>
                </c:pt>
                <c:pt idx="934">
                  <c:v>6100</c:v>
                </c:pt>
                <c:pt idx="935">
                  <c:v>6102</c:v>
                </c:pt>
                <c:pt idx="936">
                  <c:v>6105</c:v>
                </c:pt>
                <c:pt idx="937">
                  <c:v>6110</c:v>
                </c:pt>
                <c:pt idx="938">
                  <c:v>6114</c:v>
                </c:pt>
                <c:pt idx="939">
                  <c:v>6122</c:v>
                </c:pt>
                <c:pt idx="940">
                  <c:v>6124</c:v>
                </c:pt>
                <c:pt idx="941">
                  <c:v>6128</c:v>
                </c:pt>
                <c:pt idx="942">
                  <c:v>6132</c:v>
                </c:pt>
                <c:pt idx="943">
                  <c:v>6136</c:v>
                </c:pt>
                <c:pt idx="944">
                  <c:v>6141</c:v>
                </c:pt>
                <c:pt idx="945">
                  <c:v>6145</c:v>
                </c:pt>
                <c:pt idx="946">
                  <c:v>6149</c:v>
                </c:pt>
                <c:pt idx="947">
                  <c:v>6154</c:v>
                </c:pt>
                <c:pt idx="948">
                  <c:v>6156</c:v>
                </c:pt>
                <c:pt idx="949">
                  <c:v>6163</c:v>
                </c:pt>
                <c:pt idx="950">
                  <c:v>6172</c:v>
                </c:pt>
                <c:pt idx="951">
                  <c:v>6175</c:v>
                </c:pt>
                <c:pt idx="952">
                  <c:v>6177</c:v>
                </c:pt>
                <c:pt idx="953">
                  <c:v>6184</c:v>
                </c:pt>
                <c:pt idx="954">
                  <c:v>6186</c:v>
                </c:pt>
                <c:pt idx="955">
                  <c:v>6196</c:v>
                </c:pt>
                <c:pt idx="956">
                  <c:v>6201</c:v>
                </c:pt>
                <c:pt idx="957">
                  <c:v>6205</c:v>
                </c:pt>
                <c:pt idx="958">
                  <c:v>6212</c:v>
                </c:pt>
                <c:pt idx="959">
                  <c:v>6219</c:v>
                </c:pt>
                <c:pt idx="960">
                  <c:v>6224</c:v>
                </c:pt>
                <c:pt idx="961">
                  <c:v>6230</c:v>
                </c:pt>
                <c:pt idx="962">
                  <c:v>6234</c:v>
                </c:pt>
                <c:pt idx="963">
                  <c:v>6241</c:v>
                </c:pt>
                <c:pt idx="964">
                  <c:v>6244</c:v>
                </c:pt>
                <c:pt idx="965">
                  <c:v>6250</c:v>
                </c:pt>
                <c:pt idx="966">
                  <c:v>6258</c:v>
                </c:pt>
                <c:pt idx="967">
                  <c:v>6264</c:v>
                </c:pt>
                <c:pt idx="968">
                  <c:v>6272</c:v>
                </c:pt>
                <c:pt idx="969">
                  <c:v>6280</c:v>
                </c:pt>
                <c:pt idx="970">
                  <c:v>6285</c:v>
                </c:pt>
                <c:pt idx="971">
                  <c:v>6287</c:v>
                </c:pt>
                <c:pt idx="972">
                  <c:v>6292</c:v>
                </c:pt>
                <c:pt idx="973">
                  <c:v>6300</c:v>
                </c:pt>
                <c:pt idx="974">
                  <c:v>6308</c:v>
                </c:pt>
                <c:pt idx="975">
                  <c:v>6314</c:v>
                </c:pt>
                <c:pt idx="976">
                  <c:v>6320</c:v>
                </c:pt>
                <c:pt idx="977">
                  <c:v>6327</c:v>
                </c:pt>
                <c:pt idx="978">
                  <c:v>6338</c:v>
                </c:pt>
                <c:pt idx="979">
                  <c:v>6342</c:v>
                </c:pt>
                <c:pt idx="980">
                  <c:v>6351</c:v>
                </c:pt>
                <c:pt idx="981">
                  <c:v>6357</c:v>
                </c:pt>
                <c:pt idx="982">
                  <c:v>6365</c:v>
                </c:pt>
                <c:pt idx="983">
                  <c:v>6379</c:v>
                </c:pt>
                <c:pt idx="984">
                  <c:v>6391</c:v>
                </c:pt>
                <c:pt idx="985">
                  <c:v>6397</c:v>
                </c:pt>
                <c:pt idx="986">
                  <c:v>6406</c:v>
                </c:pt>
                <c:pt idx="987">
                  <c:v>6415</c:v>
                </c:pt>
                <c:pt idx="988">
                  <c:v>6430</c:v>
                </c:pt>
                <c:pt idx="989">
                  <c:v>6441</c:v>
                </c:pt>
                <c:pt idx="990">
                  <c:v>6449</c:v>
                </c:pt>
                <c:pt idx="991">
                  <c:v>6456</c:v>
                </c:pt>
                <c:pt idx="992">
                  <c:v>6464</c:v>
                </c:pt>
                <c:pt idx="993">
                  <c:v>6478</c:v>
                </c:pt>
                <c:pt idx="994">
                  <c:v>6487</c:v>
                </c:pt>
                <c:pt idx="995">
                  <c:v>6488</c:v>
                </c:pt>
                <c:pt idx="996">
                  <c:v>6498</c:v>
                </c:pt>
                <c:pt idx="997">
                  <c:v>6507</c:v>
                </c:pt>
                <c:pt idx="998">
                  <c:v>6522</c:v>
                </c:pt>
                <c:pt idx="999">
                  <c:v>6526</c:v>
                </c:pt>
                <c:pt idx="1000">
                  <c:v>6536</c:v>
                </c:pt>
                <c:pt idx="1001">
                  <c:v>6541</c:v>
                </c:pt>
                <c:pt idx="1002">
                  <c:v>6549</c:v>
                </c:pt>
                <c:pt idx="1003">
                  <c:v>6556</c:v>
                </c:pt>
                <c:pt idx="1004">
                  <c:v>6562</c:v>
                </c:pt>
                <c:pt idx="1005">
                  <c:v>6570</c:v>
                </c:pt>
                <c:pt idx="1006">
                  <c:v>6576</c:v>
                </c:pt>
                <c:pt idx="1007">
                  <c:v>6585</c:v>
                </c:pt>
                <c:pt idx="1008">
                  <c:v>6589</c:v>
                </c:pt>
                <c:pt idx="1009">
                  <c:v>6599</c:v>
                </c:pt>
                <c:pt idx="1010">
                  <c:v>6607</c:v>
                </c:pt>
                <c:pt idx="1011">
                  <c:v>6613</c:v>
                </c:pt>
                <c:pt idx="1012">
                  <c:v>6624</c:v>
                </c:pt>
                <c:pt idx="1013">
                  <c:v>6635</c:v>
                </c:pt>
                <c:pt idx="1014">
                  <c:v>6641</c:v>
                </c:pt>
                <c:pt idx="1015">
                  <c:v>6644</c:v>
                </c:pt>
                <c:pt idx="1016">
                  <c:v>6653</c:v>
                </c:pt>
                <c:pt idx="1017">
                  <c:v>6657</c:v>
                </c:pt>
                <c:pt idx="1018">
                  <c:v>6664</c:v>
                </c:pt>
                <c:pt idx="1019">
                  <c:v>6672</c:v>
                </c:pt>
                <c:pt idx="1020">
                  <c:v>6681</c:v>
                </c:pt>
                <c:pt idx="1021">
                  <c:v>6687</c:v>
                </c:pt>
                <c:pt idx="1022">
                  <c:v>6696</c:v>
                </c:pt>
                <c:pt idx="1023">
                  <c:v>6709</c:v>
                </c:pt>
                <c:pt idx="1024">
                  <c:v>6718</c:v>
                </c:pt>
                <c:pt idx="1025">
                  <c:v>6732</c:v>
                </c:pt>
                <c:pt idx="1026">
                  <c:v>6738</c:v>
                </c:pt>
                <c:pt idx="1027">
                  <c:v>6740</c:v>
                </c:pt>
                <c:pt idx="1028">
                  <c:v>6745</c:v>
                </c:pt>
                <c:pt idx="1029">
                  <c:v>6751</c:v>
                </c:pt>
                <c:pt idx="1030">
                  <c:v>6759</c:v>
                </c:pt>
                <c:pt idx="1031">
                  <c:v>6764</c:v>
                </c:pt>
                <c:pt idx="1032">
                  <c:v>6770</c:v>
                </c:pt>
                <c:pt idx="1033">
                  <c:v>6777</c:v>
                </c:pt>
                <c:pt idx="1034">
                  <c:v>6783</c:v>
                </c:pt>
                <c:pt idx="1035">
                  <c:v>6788</c:v>
                </c:pt>
                <c:pt idx="1036">
                  <c:v>6799</c:v>
                </c:pt>
                <c:pt idx="1037">
                  <c:v>6808</c:v>
                </c:pt>
                <c:pt idx="1038">
                  <c:v>6820</c:v>
                </c:pt>
                <c:pt idx="1039">
                  <c:v>6826</c:v>
                </c:pt>
                <c:pt idx="1040">
                  <c:v>6834</c:v>
                </c:pt>
                <c:pt idx="1041">
                  <c:v>6844</c:v>
                </c:pt>
                <c:pt idx="1042">
                  <c:v>6852</c:v>
                </c:pt>
                <c:pt idx="1043">
                  <c:v>6860</c:v>
                </c:pt>
                <c:pt idx="1044">
                  <c:v>6868</c:v>
                </c:pt>
                <c:pt idx="1045">
                  <c:v>6874</c:v>
                </c:pt>
                <c:pt idx="1046">
                  <c:v>6879</c:v>
                </c:pt>
                <c:pt idx="1047">
                  <c:v>6885</c:v>
                </c:pt>
                <c:pt idx="1048">
                  <c:v>6894</c:v>
                </c:pt>
                <c:pt idx="1049">
                  <c:v>6898</c:v>
                </c:pt>
                <c:pt idx="1050">
                  <c:v>6905</c:v>
                </c:pt>
                <c:pt idx="1051">
                  <c:v>6907</c:v>
                </c:pt>
                <c:pt idx="1052">
                  <c:v>6913</c:v>
                </c:pt>
                <c:pt idx="1053">
                  <c:v>6922</c:v>
                </c:pt>
                <c:pt idx="1054">
                  <c:v>6931</c:v>
                </c:pt>
                <c:pt idx="1055">
                  <c:v>6934</c:v>
                </c:pt>
                <c:pt idx="1056">
                  <c:v>6942</c:v>
                </c:pt>
                <c:pt idx="1057">
                  <c:v>6958</c:v>
                </c:pt>
                <c:pt idx="1058">
                  <c:v>6965</c:v>
                </c:pt>
                <c:pt idx="1059">
                  <c:v>6970</c:v>
                </c:pt>
                <c:pt idx="1060">
                  <c:v>6977</c:v>
                </c:pt>
                <c:pt idx="1061">
                  <c:v>6981</c:v>
                </c:pt>
                <c:pt idx="1062">
                  <c:v>6988</c:v>
                </c:pt>
                <c:pt idx="1063">
                  <c:v>6991</c:v>
                </c:pt>
                <c:pt idx="1064">
                  <c:v>6999</c:v>
                </c:pt>
                <c:pt idx="1065">
                  <c:v>7005</c:v>
                </c:pt>
                <c:pt idx="1066">
                  <c:v>7011</c:v>
                </c:pt>
                <c:pt idx="1067">
                  <c:v>7019</c:v>
                </c:pt>
                <c:pt idx="1068">
                  <c:v>7024</c:v>
                </c:pt>
                <c:pt idx="1069">
                  <c:v>7031</c:v>
                </c:pt>
                <c:pt idx="1070">
                  <c:v>7038</c:v>
                </c:pt>
                <c:pt idx="1071">
                  <c:v>7046</c:v>
                </c:pt>
                <c:pt idx="1072">
                  <c:v>7053</c:v>
                </c:pt>
                <c:pt idx="1073">
                  <c:v>7060</c:v>
                </c:pt>
                <c:pt idx="1074">
                  <c:v>7067</c:v>
                </c:pt>
                <c:pt idx="1075">
                  <c:v>7073</c:v>
                </c:pt>
                <c:pt idx="1076">
                  <c:v>7080</c:v>
                </c:pt>
                <c:pt idx="1077">
                  <c:v>7087</c:v>
                </c:pt>
                <c:pt idx="1078">
                  <c:v>7091</c:v>
                </c:pt>
                <c:pt idx="1079">
                  <c:v>7098</c:v>
                </c:pt>
                <c:pt idx="1080">
                  <c:v>7108</c:v>
                </c:pt>
                <c:pt idx="1081">
                  <c:v>7115</c:v>
                </c:pt>
                <c:pt idx="1082">
                  <c:v>7121</c:v>
                </c:pt>
                <c:pt idx="1083">
                  <c:v>7130</c:v>
                </c:pt>
                <c:pt idx="1084">
                  <c:v>7139</c:v>
                </c:pt>
                <c:pt idx="1085">
                  <c:v>7146</c:v>
                </c:pt>
                <c:pt idx="1086">
                  <c:v>7150</c:v>
                </c:pt>
                <c:pt idx="1087">
                  <c:v>7158</c:v>
                </c:pt>
                <c:pt idx="1088">
                  <c:v>7164</c:v>
                </c:pt>
                <c:pt idx="1089">
                  <c:v>7175</c:v>
                </c:pt>
                <c:pt idx="1090">
                  <c:v>7177</c:v>
                </c:pt>
                <c:pt idx="1091">
                  <c:v>7183</c:v>
                </c:pt>
                <c:pt idx="1092">
                  <c:v>7190</c:v>
                </c:pt>
                <c:pt idx="1093">
                  <c:v>7195</c:v>
                </c:pt>
                <c:pt idx="1094">
                  <c:v>7202</c:v>
                </c:pt>
                <c:pt idx="1095">
                  <c:v>7209</c:v>
                </c:pt>
                <c:pt idx="1096">
                  <c:v>7214</c:v>
                </c:pt>
                <c:pt idx="1097">
                  <c:v>7220</c:v>
                </c:pt>
                <c:pt idx="1098">
                  <c:v>7226</c:v>
                </c:pt>
                <c:pt idx="1099">
                  <c:v>7230</c:v>
                </c:pt>
                <c:pt idx="1100">
                  <c:v>7231</c:v>
                </c:pt>
                <c:pt idx="1101">
                  <c:v>7234</c:v>
                </c:pt>
                <c:pt idx="1102">
                  <c:v>7241</c:v>
                </c:pt>
                <c:pt idx="1103">
                  <c:v>7244</c:v>
                </c:pt>
                <c:pt idx="1104">
                  <c:v>7253</c:v>
                </c:pt>
                <c:pt idx="1105">
                  <c:v>7258</c:v>
                </c:pt>
                <c:pt idx="1106">
                  <c:v>7263</c:v>
                </c:pt>
                <c:pt idx="1107">
                  <c:v>7273</c:v>
                </c:pt>
                <c:pt idx="1108">
                  <c:v>7281</c:v>
                </c:pt>
                <c:pt idx="1109">
                  <c:v>7290</c:v>
                </c:pt>
                <c:pt idx="1110">
                  <c:v>7296</c:v>
                </c:pt>
                <c:pt idx="1111">
                  <c:v>7299</c:v>
                </c:pt>
                <c:pt idx="1112">
                  <c:v>7305</c:v>
                </c:pt>
                <c:pt idx="1113">
                  <c:v>7313</c:v>
                </c:pt>
                <c:pt idx="1114">
                  <c:v>7323</c:v>
                </c:pt>
                <c:pt idx="1115">
                  <c:v>7332</c:v>
                </c:pt>
                <c:pt idx="1116">
                  <c:v>7336</c:v>
                </c:pt>
                <c:pt idx="1117">
                  <c:v>7340</c:v>
                </c:pt>
                <c:pt idx="1118">
                  <c:v>7348</c:v>
                </c:pt>
                <c:pt idx="1119">
                  <c:v>7354</c:v>
                </c:pt>
                <c:pt idx="1120">
                  <c:v>7361</c:v>
                </c:pt>
                <c:pt idx="1121">
                  <c:v>7367</c:v>
                </c:pt>
                <c:pt idx="1122">
                  <c:v>7371</c:v>
                </c:pt>
                <c:pt idx="1123">
                  <c:v>7376</c:v>
                </c:pt>
                <c:pt idx="1124">
                  <c:v>7378</c:v>
                </c:pt>
                <c:pt idx="1125">
                  <c:v>7386</c:v>
                </c:pt>
                <c:pt idx="1126">
                  <c:v>7397</c:v>
                </c:pt>
                <c:pt idx="1127">
                  <c:v>7398</c:v>
                </c:pt>
                <c:pt idx="1128">
                  <c:v>7407</c:v>
                </c:pt>
                <c:pt idx="1129">
                  <c:v>7416</c:v>
                </c:pt>
                <c:pt idx="1130">
                  <c:v>7422</c:v>
                </c:pt>
                <c:pt idx="1131">
                  <c:v>7427</c:v>
                </c:pt>
                <c:pt idx="1132">
                  <c:v>7434</c:v>
                </c:pt>
                <c:pt idx="1133">
                  <c:v>7439</c:v>
                </c:pt>
                <c:pt idx="1134">
                  <c:v>7444</c:v>
                </c:pt>
                <c:pt idx="1135">
                  <c:v>7447</c:v>
                </c:pt>
                <c:pt idx="1136">
                  <c:v>7452</c:v>
                </c:pt>
                <c:pt idx="1137">
                  <c:v>7459</c:v>
                </c:pt>
                <c:pt idx="1138">
                  <c:v>7462</c:v>
                </c:pt>
                <c:pt idx="1139">
                  <c:v>7464</c:v>
                </c:pt>
                <c:pt idx="1140">
                  <c:v>7470</c:v>
                </c:pt>
                <c:pt idx="1141">
                  <c:v>7476</c:v>
                </c:pt>
                <c:pt idx="1142">
                  <c:v>7485</c:v>
                </c:pt>
                <c:pt idx="1143">
                  <c:v>7487</c:v>
                </c:pt>
                <c:pt idx="1144">
                  <c:v>7495</c:v>
                </c:pt>
                <c:pt idx="1145">
                  <c:v>7505</c:v>
                </c:pt>
                <c:pt idx="1146">
                  <c:v>7511</c:v>
                </c:pt>
                <c:pt idx="1147">
                  <c:v>7516</c:v>
                </c:pt>
                <c:pt idx="1148">
                  <c:v>7521</c:v>
                </c:pt>
                <c:pt idx="1149">
                  <c:v>7528</c:v>
                </c:pt>
                <c:pt idx="1150">
                  <c:v>7530</c:v>
                </c:pt>
                <c:pt idx="1151">
                  <c:v>7536</c:v>
                </c:pt>
                <c:pt idx="1152">
                  <c:v>7543</c:v>
                </c:pt>
                <c:pt idx="1153">
                  <c:v>7550</c:v>
                </c:pt>
                <c:pt idx="1154">
                  <c:v>7561</c:v>
                </c:pt>
                <c:pt idx="1155">
                  <c:v>7571</c:v>
                </c:pt>
                <c:pt idx="1156">
                  <c:v>7580</c:v>
                </c:pt>
                <c:pt idx="1157">
                  <c:v>7586</c:v>
                </c:pt>
                <c:pt idx="1158">
                  <c:v>7590</c:v>
                </c:pt>
                <c:pt idx="1159">
                  <c:v>7593</c:v>
                </c:pt>
                <c:pt idx="1160">
                  <c:v>7602</c:v>
                </c:pt>
                <c:pt idx="1161">
                  <c:v>7607</c:v>
                </c:pt>
                <c:pt idx="1162">
                  <c:v>7610</c:v>
                </c:pt>
                <c:pt idx="1163">
                  <c:v>7619</c:v>
                </c:pt>
                <c:pt idx="1164">
                  <c:v>7624</c:v>
                </c:pt>
                <c:pt idx="1165">
                  <c:v>7628</c:v>
                </c:pt>
                <c:pt idx="1166">
                  <c:v>7633</c:v>
                </c:pt>
                <c:pt idx="1167">
                  <c:v>7644</c:v>
                </c:pt>
                <c:pt idx="1168">
                  <c:v>7648</c:v>
                </c:pt>
                <c:pt idx="1169">
                  <c:v>7655</c:v>
                </c:pt>
                <c:pt idx="1170">
                  <c:v>7662</c:v>
                </c:pt>
                <c:pt idx="1171">
                  <c:v>7669</c:v>
                </c:pt>
                <c:pt idx="1172">
                  <c:v>7672</c:v>
                </c:pt>
                <c:pt idx="1173">
                  <c:v>7679</c:v>
                </c:pt>
                <c:pt idx="1174">
                  <c:v>7689</c:v>
                </c:pt>
                <c:pt idx="1175">
                  <c:v>7692</c:v>
                </c:pt>
                <c:pt idx="1176">
                  <c:v>7696</c:v>
                </c:pt>
                <c:pt idx="1177">
                  <c:v>7705</c:v>
                </c:pt>
                <c:pt idx="1178">
                  <c:v>7710</c:v>
                </c:pt>
                <c:pt idx="1179">
                  <c:v>7714</c:v>
                </c:pt>
                <c:pt idx="1180">
                  <c:v>7717</c:v>
                </c:pt>
                <c:pt idx="1181">
                  <c:v>7721</c:v>
                </c:pt>
                <c:pt idx="1182">
                  <c:v>7724</c:v>
                </c:pt>
                <c:pt idx="1183">
                  <c:v>7726</c:v>
                </c:pt>
                <c:pt idx="1184">
                  <c:v>7733</c:v>
                </c:pt>
                <c:pt idx="1185">
                  <c:v>7741</c:v>
                </c:pt>
                <c:pt idx="1186">
                  <c:v>7747</c:v>
                </c:pt>
                <c:pt idx="1187">
                  <c:v>7751</c:v>
                </c:pt>
                <c:pt idx="1188">
                  <c:v>7758</c:v>
                </c:pt>
                <c:pt idx="1189">
                  <c:v>7765</c:v>
                </c:pt>
                <c:pt idx="1190">
                  <c:v>7767</c:v>
                </c:pt>
                <c:pt idx="1191">
                  <c:v>7774</c:v>
                </c:pt>
                <c:pt idx="1192">
                  <c:v>7780</c:v>
                </c:pt>
                <c:pt idx="1193">
                  <c:v>7785</c:v>
                </c:pt>
                <c:pt idx="1194">
                  <c:v>7786</c:v>
                </c:pt>
                <c:pt idx="1195">
                  <c:v>7793</c:v>
                </c:pt>
                <c:pt idx="1196">
                  <c:v>7799</c:v>
                </c:pt>
                <c:pt idx="1197">
                  <c:v>7804</c:v>
                </c:pt>
                <c:pt idx="1198">
                  <c:v>7808</c:v>
                </c:pt>
                <c:pt idx="1199">
                  <c:v>7813</c:v>
                </c:pt>
                <c:pt idx="1200">
                  <c:v>7819</c:v>
                </c:pt>
                <c:pt idx="1201">
                  <c:v>7822</c:v>
                </c:pt>
                <c:pt idx="1202">
                  <c:v>7831</c:v>
                </c:pt>
                <c:pt idx="1203">
                  <c:v>7839</c:v>
                </c:pt>
                <c:pt idx="1204">
                  <c:v>7843</c:v>
                </c:pt>
                <c:pt idx="1205">
                  <c:v>7848</c:v>
                </c:pt>
                <c:pt idx="1206">
                  <c:v>7850</c:v>
                </c:pt>
                <c:pt idx="1207">
                  <c:v>7861</c:v>
                </c:pt>
                <c:pt idx="1208">
                  <c:v>7871</c:v>
                </c:pt>
                <c:pt idx="1209">
                  <c:v>7877</c:v>
                </c:pt>
                <c:pt idx="1210">
                  <c:v>7884</c:v>
                </c:pt>
                <c:pt idx="1211">
                  <c:v>7887</c:v>
                </c:pt>
                <c:pt idx="1212">
                  <c:v>7895</c:v>
                </c:pt>
                <c:pt idx="1213">
                  <c:v>7902</c:v>
                </c:pt>
                <c:pt idx="1214">
                  <c:v>7908</c:v>
                </c:pt>
                <c:pt idx="1215">
                  <c:v>7915</c:v>
                </c:pt>
                <c:pt idx="1216">
                  <c:v>7918</c:v>
                </c:pt>
                <c:pt idx="1217">
                  <c:v>7927</c:v>
                </c:pt>
                <c:pt idx="1218">
                  <c:v>7935</c:v>
                </c:pt>
                <c:pt idx="1219">
                  <c:v>7944</c:v>
                </c:pt>
                <c:pt idx="1220">
                  <c:v>7952</c:v>
                </c:pt>
                <c:pt idx="1221">
                  <c:v>7958</c:v>
                </c:pt>
                <c:pt idx="1222">
                  <c:v>7968</c:v>
                </c:pt>
                <c:pt idx="1223">
                  <c:v>7974</c:v>
                </c:pt>
                <c:pt idx="1224">
                  <c:v>7977</c:v>
                </c:pt>
                <c:pt idx="1225">
                  <c:v>7981</c:v>
                </c:pt>
                <c:pt idx="1226">
                  <c:v>7988</c:v>
                </c:pt>
                <c:pt idx="1227">
                  <c:v>7991</c:v>
                </c:pt>
                <c:pt idx="1228">
                  <c:v>7995</c:v>
                </c:pt>
                <c:pt idx="1229">
                  <c:v>7999</c:v>
                </c:pt>
                <c:pt idx="1230">
                  <c:v>8005</c:v>
                </c:pt>
                <c:pt idx="1231">
                  <c:v>8015</c:v>
                </c:pt>
                <c:pt idx="1232">
                  <c:v>8020</c:v>
                </c:pt>
                <c:pt idx="1233">
                  <c:v>8022</c:v>
                </c:pt>
                <c:pt idx="1234">
                  <c:v>8026</c:v>
                </c:pt>
                <c:pt idx="1235">
                  <c:v>8032</c:v>
                </c:pt>
                <c:pt idx="1236">
                  <c:v>8035</c:v>
                </c:pt>
                <c:pt idx="1237">
                  <c:v>8042</c:v>
                </c:pt>
                <c:pt idx="1238">
                  <c:v>8050</c:v>
                </c:pt>
                <c:pt idx="1239">
                  <c:v>8057</c:v>
                </c:pt>
                <c:pt idx="1240">
                  <c:v>8062</c:v>
                </c:pt>
                <c:pt idx="1241">
                  <c:v>8067</c:v>
                </c:pt>
                <c:pt idx="1242">
                  <c:v>8075</c:v>
                </c:pt>
                <c:pt idx="1243">
                  <c:v>8082</c:v>
                </c:pt>
                <c:pt idx="1244">
                  <c:v>8089</c:v>
                </c:pt>
                <c:pt idx="1245">
                  <c:v>8096</c:v>
                </c:pt>
                <c:pt idx="1246">
                  <c:v>8099</c:v>
                </c:pt>
                <c:pt idx="1247">
                  <c:v>8103</c:v>
                </c:pt>
                <c:pt idx="1248">
                  <c:v>8109</c:v>
                </c:pt>
                <c:pt idx="1249">
                  <c:v>8116</c:v>
                </c:pt>
                <c:pt idx="1250">
                  <c:v>8123</c:v>
                </c:pt>
                <c:pt idx="1251">
                  <c:v>8124</c:v>
                </c:pt>
                <c:pt idx="1252">
                  <c:v>8128</c:v>
                </c:pt>
                <c:pt idx="1253">
                  <c:v>8140</c:v>
                </c:pt>
                <c:pt idx="1254">
                  <c:v>8149</c:v>
                </c:pt>
                <c:pt idx="1255">
                  <c:v>8155</c:v>
                </c:pt>
                <c:pt idx="1256">
                  <c:v>8161</c:v>
                </c:pt>
                <c:pt idx="1257">
                  <c:v>8167</c:v>
                </c:pt>
                <c:pt idx="1258">
                  <c:v>8169</c:v>
                </c:pt>
                <c:pt idx="1259">
                  <c:v>8179</c:v>
                </c:pt>
                <c:pt idx="1260">
                  <c:v>8187</c:v>
                </c:pt>
                <c:pt idx="1261">
                  <c:v>8195</c:v>
                </c:pt>
                <c:pt idx="1262">
                  <c:v>8199</c:v>
                </c:pt>
                <c:pt idx="1263">
                  <c:v>8206</c:v>
                </c:pt>
                <c:pt idx="1264">
                  <c:v>8209</c:v>
                </c:pt>
                <c:pt idx="1265">
                  <c:v>8211</c:v>
                </c:pt>
                <c:pt idx="1266">
                  <c:v>8216</c:v>
                </c:pt>
                <c:pt idx="1267">
                  <c:v>8220</c:v>
                </c:pt>
                <c:pt idx="1268">
                  <c:v>8223</c:v>
                </c:pt>
                <c:pt idx="1269">
                  <c:v>8231</c:v>
                </c:pt>
                <c:pt idx="1270">
                  <c:v>8236</c:v>
                </c:pt>
                <c:pt idx="1271">
                  <c:v>8240</c:v>
                </c:pt>
                <c:pt idx="1272">
                  <c:v>8245</c:v>
                </c:pt>
                <c:pt idx="1273">
                  <c:v>8251</c:v>
                </c:pt>
                <c:pt idx="1274">
                  <c:v>8257</c:v>
                </c:pt>
                <c:pt idx="1275">
                  <c:v>8262</c:v>
                </c:pt>
                <c:pt idx="1276">
                  <c:v>8267</c:v>
                </c:pt>
                <c:pt idx="1277">
                  <c:v>8274</c:v>
                </c:pt>
                <c:pt idx="1278">
                  <c:v>8280</c:v>
                </c:pt>
                <c:pt idx="1279">
                  <c:v>8285</c:v>
                </c:pt>
                <c:pt idx="1280">
                  <c:v>8290</c:v>
                </c:pt>
                <c:pt idx="1281">
                  <c:v>8301</c:v>
                </c:pt>
                <c:pt idx="1282">
                  <c:v>8305</c:v>
                </c:pt>
                <c:pt idx="1283">
                  <c:v>8306</c:v>
                </c:pt>
                <c:pt idx="1284">
                  <c:v>8315</c:v>
                </c:pt>
                <c:pt idx="1285">
                  <c:v>8318</c:v>
                </c:pt>
                <c:pt idx="1286">
                  <c:v>8323</c:v>
                </c:pt>
                <c:pt idx="1287">
                  <c:v>8326</c:v>
                </c:pt>
                <c:pt idx="1288">
                  <c:v>8330</c:v>
                </c:pt>
                <c:pt idx="1289">
                  <c:v>8334</c:v>
                </c:pt>
                <c:pt idx="1290">
                  <c:v>8340</c:v>
                </c:pt>
                <c:pt idx="1291">
                  <c:v>8343</c:v>
                </c:pt>
                <c:pt idx="1292">
                  <c:v>8348</c:v>
                </c:pt>
                <c:pt idx="1293">
                  <c:v>8353</c:v>
                </c:pt>
                <c:pt idx="1294">
                  <c:v>8354</c:v>
                </c:pt>
                <c:pt idx="1295">
                  <c:v>8359</c:v>
                </c:pt>
                <c:pt idx="1296">
                  <c:v>8362</c:v>
                </c:pt>
                <c:pt idx="1297">
                  <c:v>8367</c:v>
                </c:pt>
                <c:pt idx="1298">
                  <c:v>8369</c:v>
                </c:pt>
                <c:pt idx="1299">
                  <c:v>8374</c:v>
                </c:pt>
                <c:pt idx="1300">
                  <c:v>8378</c:v>
                </c:pt>
                <c:pt idx="1301">
                  <c:v>8384</c:v>
                </c:pt>
                <c:pt idx="1302">
                  <c:v>8389</c:v>
                </c:pt>
                <c:pt idx="1303">
                  <c:v>8395</c:v>
                </c:pt>
                <c:pt idx="1304">
                  <c:v>8400</c:v>
                </c:pt>
                <c:pt idx="1305">
                  <c:v>8406</c:v>
                </c:pt>
                <c:pt idx="1306">
                  <c:v>8411</c:v>
                </c:pt>
                <c:pt idx="1307">
                  <c:v>8413</c:v>
                </c:pt>
                <c:pt idx="1308">
                  <c:v>8417</c:v>
                </c:pt>
                <c:pt idx="1309">
                  <c:v>8421</c:v>
                </c:pt>
                <c:pt idx="1310">
                  <c:v>8427</c:v>
                </c:pt>
                <c:pt idx="1311">
                  <c:v>8431</c:v>
                </c:pt>
                <c:pt idx="1312">
                  <c:v>8437</c:v>
                </c:pt>
                <c:pt idx="1313">
                  <c:v>8442</c:v>
                </c:pt>
                <c:pt idx="1314">
                  <c:v>8451</c:v>
                </c:pt>
                <c:pt idx="1315">
                  <c:v>8453</c:v>
                </c:pt>
                <c:pt idx="1316">
                  <c:v>8454</c:v>
                </c:pt>
                <c:pt idx="1317">
                  <c:v>8460</c:v>
                </c:pt>
                <c:pt idx="1318">
                  <c:v>8462</c:v>
                </c:pt>
                <c:pt idx="1319">
                  <c:v>8469</c:v>
                </c:pt>
                <c:pt idx="1320">
                  <c:v>8478</c:v>
                </c:pt>
                <c:pt idx="1321">
                  <c:v>8479</c:v>
                </c:pt>
                <c:pt idx="1322">
                  <c:v>8485</c:v>
                </c:pt>
                <c:pt idx="1323">
                  <c:v>8489</c:v>
                </c:pt>
                <c:pt idx="1324">
                  <c:v>8494</c:v>
                </c:pt>
                <c:pt idx="1325">
                  <c:v>8501</c:v>
                </c:pt>
                <c:pt idx="1326">
                  <c:v>8505</c:v>
                </c:pt>
                <c:pt idx="1327">
                  <c:v>8511</c:v>
                </c:pt>
                <c:pt idx="1328">
                  <c:v>8518</c:v>
                </c:pt>
                <c:pt idx="1329">
                  <c:v>8519</c:v>
                </c:pt>
                <c:pt idx="1330">
                  <c:v>8526</c:v>
                </c:pt>
                <c:pt idx="1331">
                  <c:v>8530</c:v>
                </c:pt>
                <c:pt idx="1332">
                  <c:v>8534</c:v>
                </c:pt>
                <c:pt idx="1333">
                  <c:v>8541</c:v>
                </c:pt>
                <c:pt idx="1334">
                  <c:v>8543</c:v>
                </c:pt>
                <c:pt idx="1335">
                  <c:v>8552</c:v>
                </c:pt>
                <c:pt idx="1336">
                  <c:v>8557</c:v>
                </c:pt>
                <c:pt idx="1337">
                  <c:v>8567</c:v>
                </c:pt>
                <c:pt idx="1338">
                  <c:v>8570</c:v>
                </c:pt>
                <c:pt idx="1339">
                  <c:v>8577</c:v>
                </c:pt>
                <c:pt idx="1340">
                  <c:v>8581</c:v>
                </c:pt>
                <c:pt idx="1341">
                  <c:v>8585</c:v>
                </c:pt>
                <c:pt idx="1342">
                  <c:v>8588</c:v>
                </c:pt>
                <c:pt idx="1343">
                  <c:v>8595</c:v>
                </c:pt>
                <c:pt idx="1344">
                  <c:v>8599</c:v>
                </c:pt>
                <c:pt idx="1345">
                  <c:v>8605</c:v>
                </c:pt>
                <c:pt idx="1346">
                  <c:v>8614</c:v>
                </c:pt>
                <c:pt idx="1347">
                  <c:v>8616</c:v>
                </c:pt>
                <c:pt idx="1348">
                  <c:v>8620</c:v>
                </c:pt>
                <c:pt idx="1349">
                  <c:v>8628</c:v>
                </c:pt>
                <c:pt idx="1350">
                  <c:v>8634</c:v>
                </c:pt>
                <c:pt idx="1351">
                  <c:v>8640</c:v>
                </c:pt>
                <c:pt idx="1352">
                  <c:v>8645</c:v>
                </c:pt>
                <c:pt idx="1353">
                  <c:v>8649</c:v>
                </c:pt>
                <c:pt idx="1354">
                  <c:v>8653</c:v>
                </c:pt>
                <c:pt idx="1355">
                  <c:v>8659</c:v>
                </c:pt>
                <c:pt idx="1356">
                  <c:v>8662</c:v>
                </c:pt>
                <c:pt idx="1357">
                  <c:v>8668</c:v>
                </c:pt>
                <c:pt idx="1358">
                  <c:v>8673</c:v>
                </c:pt>
                <c:pt idx="1359">
                  <c:v>8678</c:v>
                </c:pt>
                <c:pt idx="1360">
                  <c:v>8679</c:v>
                </c:pt>
                <c:pt idx="1361">
                  <c:v>8685</c:v>
                </c:pt>
                <c:pt idx="1362">
                  <c:v>8687</c:v>
                </c:pt>
                <c:pt idx="1363">
                  <c:v>8691</c:v>
                </c:pt>
                <c:pt idx="1364">
                  <c:v>8697</c:v>
                </c:pt>
                <c:pt idx="1365">
                  <c:v>8698</c:v>
                </c:pt>
                <c:pt idx="1366">
                  <c:v>8702</c:v>
                </c:pt>
                <c:pt idx="1367">
                  <c:v>8704</c:v>
                </c:pt>
                <c:pt idx="1368">
                  <c:v>8706</c:v>
                </c:pt>
                <c:pt idx="1369">
                  <c:v>8709</c:v>
                </c:pt>
                <c:pt idx="1370">
                  <c:v>8717</c:v>
                </c:pt>
                <c:pt idx="1371">
                  <c:v>8721</c:v>
                </c:pt>
                <c:pt idx="1372">
                  <c:v>8725</c:v>
                </c:pt>
                <c:pt idx="1373">
                  <c:v>8730</c:v>
                </c:pt>
                <c:pt idx="1374">
                  <c:v>8734</c:v>
                </c:pt>
                <c:pt idx="1375">
                  <c:v>8738</c:v>
                </c:pt>
                <c:pt idx="1376">
                  <c:v>8742</c:v>
                </c:pt>
                <c:pt idx="1377">
                  <c:v>8750</c:v>
                </c:pt>
                <c:pt idx="1378">
                  <c:v>8754</c:v>
                </c:pt>
                <c:pt idx="1379">
                  <c:v>8759</c:v>
                </c:pt>
                <c:pt idx="1380">
                  <c:v>8762</c:v>
                </c:pt>
                <c:pt idx="1381">
                  <c:v>8769</c:v>
                </c:pt>
                <c:pt idx="1382">
                  <c:v>8770</c:v>
                </c:pt>
                <c:pt idx="1383">
                  <c:v>8776</c:v>
                </c:pt>
                <c:pt idx="1384">
                  <c:v>8781</c:v>
                </c:pt>
                <c:pt idx="1385">
                  <c:v>8785</c:v>
                </c:pt>
                <c:pt idx="1386">
                  <c:v>8789</c:v>
                </c:pt>
                <c:pt idx="1387">
                  <c:v>8794</c:v>
                </c:pt>
                <c:pt idx="1388">
                  <c:v>8801</c:v>
                </c:pt>
                <c:pt idx="1389">
                  <c:v>8812</c:v>
                </c:pt>
                <c:pt idx="1390">
                  <c:v>8816</c:v>
                </c:pt>
                <c:pt idx="1391">
                  <c:v>8824</c:v>
                </c:pt>
                <c:pt idx="1392">
                  <c:v>8830</c:v>
                </c:pt>
                <c:pt idx="1393">
                  <c:v>8834</c:v>
                </c:pt>
                <c:pt idx="1394">
                  <c:v>8839</c:v>
                </c:pt>
                <c:pt idx="1395">
                  <c:v>8848</c:v>
                </c:pt>
                <c:pt idx="1396">
                  <c:v>8849</c:v>
                </c:pt>
                <c:pt idx="1397">
                  <c:v>8852</c:v>
                </c:pt>
                <c:pt idx="1398">
                  <c:v>8855</c:v>
                </c:pt>
                <c:pt idx="1399">
                  <c:v>8858</c:v>
                </c:pt>
                <c:pt idx="1400">
                  <c:v>8859</c:v>
                </c:pt>
                <c:pt idx="1401">
                  <c:v>8861</c:v>
                </c:pt>
                <c:pt idx="1402">
                  <c:v>8865</c:v>
                </c:pt>
                <c:pt idx="1403">
                  <c:v>8867</c:v>
                </c:pt>
                <c:pt idx="1404">
                  <c:v>8877</c:v>
                </c:pt>
                <c:pt idx="1405">
                  <c:v>8882</c:v>
                </c:pt>
                <c:pt idx="1406">
                  <c:v>8888</c:v>
                </c:pt>
                <c:pt idx="1407">
                  <c:v>8892</c:v>
                </c:pt>
                <c:pt idx="1408">
                  <c:v>8895</c:v>
                </c:pt>
                <c:pt idx="1409">
                  <c:v>8898</c:v>
                </c:pt>
                <c:pt idx="1410">
                  <c:v>8900</c:v>
                </c:pt>
                <c:pt idx="1411">
                  <c:v>8904</c:v>
                </c:pt>
                <c:pt idx="1412">
                  <c:v>8905</c:v>
                </c:pt>
                <c:pt idx="1413">
                  <c:v>8911</c:v>
                </c:pt>
                <c:pt idx="1414">
                  <c:v>8917</c:v>
                </c:pt>
                <c:pt idx="1415">
                  <c:v>8919</c:v>
                </c:pt>
                <c:pt idx="1416">
                  <c:v>8921</c:v>
                </c:pt>
                <c:pt idx="1417">
                  <c:v>8926</c:v>
                </c:pt>
                <c:pt idx="1418">
                  <c:v>8930</c:v>
                </c:pt>
                <c:pt idx="1419">
                  <c:v>8932</c:v>
                </c:pt>
                <c:pt idx="1420">
                  <c:v>8938</c:v>
                </c:pt>
                <c:pt idx="1421">
                  <c:v>8944</c:v>
                </c:pt>
                <c:pt idx="1422">
                  <c:v>8946</c:v>
                </c:pt>
                <c:pt idx="1423">
                  <c:v>8950</c:v>
                </c:pt>
                <c:pt idx="1424">
                  <c:v>8955</c:v>
                </c:pt>
                <c:pt idx="1425">
                  <c:v>8957</c:v>
                </c:pt>
                <c:pt idx="1426">
                  <c:v>8959</c:v>
                </c:pt>
                <c:pt idx="1427">
                  <c:v>8966</c:v>
                </c:pt>
                <c:pt idx="1428">
                  <c:v>8967</c:v>
                </c:pt>
                <c:pt idx="1429">
                  <c:v>8972</c:v>
                </c:pt>
                <c:pt idx="1430">
                  <c:v>8975</c:v>
                </c:pt>
                <c:pt idx="1431">
                  <c:v>8976</c:v>
                </c:pt>
                <c:pt idx="1432">
                  <c:v>8977</c:v>
                </c:pt>
                <c:pt idx="1433">
                  <c:v>8981</c:v>
                </c:pt>
                <c:pt idx="1434">
                  <c:v>8985</c:v>
                </c:pt>
                <c:pt idx="1435">
                  <c:v>8988</c:v>
                </c:pt>
                <c:pt idx="1436">
                  <c:v>8990</c:v>
                </c:pt>
                <c:pt idx="1437">
                  <c:v>8995</c:v>
                </c:pt>
                <c:pt idx="1438">
                  <c:v>9000</c:v>
                </c:pt>
                <c:pt idx="1439">
                  <c:v>9002</c:v>
                </c:pt>
                <c:pt idx="1440">
                  <c:v>9008</c:v>
                </c:pt>
                <c:pt idx="1441">
                  <c:v>9011</c:v>
                </c:pt>
                <c:pt idx="1442">
                  <c:v>9014</c:v>
                </c:pt>
                <c:pt idx="1443">
                  <c:v>9015</c:v>
                </c:pt>
                <c:pt idx="1444">
                  <c:v>9019</c:v>
                </c:pt>
                <c:pt idx="1445">
                  <c:v>9025</c:v>
                </c:pt>
                <c:pt idx="1446">
                  <c:v>9028</c:v>
                </c:pt>
                <c:pt idx="1447">
                  <c:v>9036</c:v>
                </c:pt>
                <c:pt idx="1448">
                  <c:v>9039</c:v>
                </c:pt>
                <c:pt idx="1449">
                  <c:v>9047</c:v>
                </c:pt>
                <c:pt idx="1450">
                  <c:v>9049</c:v>
                </c:pt>
                <c:pt idx="1451">
                  <c:v>9050</c:v>
                </c:pt>
                <c:pt idx="1452">
                  <c:v>9051</c:v>
                </c:pt>
                <c:pt idx="1453">
                  <c:v>9055</c:v>
                </c:pt>
                <c:pt idx="1454">
                  <c:v>9059</c:v>
                </c:pt>
                <c:pt idx="1455">
                  <c:v>9063</c:v>
                </c:pt>
                <c:pt idx="1456">
                  <c:v>9071</c:v>
                </c:pt>
                <c:pt idx="1457">
                  <c:v>9080</c:v>
                </c:pt>
                <c:pt idx="1458">
                  <c:v>9084</c:v>
                </c:pt>
                <c:pt idx="1459">
                  <c:v>9086</c:v>
                </c:pt>
                <c:pt idx="1460">
                  <c:v>9088</c:v>
                </c:pt>
                <c:pt idx="1461">
                  <c:v>9093</c:v>
                </c:pt>
                <c:pt idx="1462">
                  <c:v>9095</c:v>
                </c:pt>
                <c:pt idx="1463">
                  <c:v>9101</c:v>
                </c:pt>
                <c:pt idx="1464">
                  <c:v>9103</c:v>
                </c:pt>
                <c:pt idx="1465">
                  <c:v>9104</c:v>
                </c:pt>
                <c:pt idx="1466">
                  <c:v>9107</c:v>
                </c:pt>
                <c:pt idx="1467">
                  <c:v>9111</c:v>
                </c:pt>
                <c:pt idx="1468">
                  <c:v>9118</c:v>
                </c:pt>
                <c:pt idx="1469">
                  <c:v>9120</c:v>
                </c:pt>
                <c:pt idx="1470">
                  <c:v>9123</c:v>
                </c:pt>
                <c:pt idx="1471">
                  <c:v>9129</c:v>
                </c:pt>
                <c:pt idx="1472">
                  <c:v>9134</c:v>
                </c:pt>
                <c:pt idx="1473">
                  <c:v>9137</c:v>
                </c:pt>
                <c:pt idx="1474">
                  <c:v>9141</c:v>
                </c:pt>
                <c:pt idx="1475">
                  <c:v>9149</c:v>
                </c:pt>
                <c:pt idx="1476">
                  <c:v>9153</c:v>
                </c:pt>
                <c:pt idx="1477">
                  <c:v>9157</c:v>
                </c:pt>
                <c:pt idx="1478">
                  <c:v>9159</c:v>
                </c:pt>
                <c:pt idx="1479">
                  <c:v>9163</c:v>
                </c:pt>
                <c:pt idx="1480">
                  <c:v>9166</c:v>
                </c:pt>
                <c:pt idx="1481">
                  <c:v>9170</c:v>
                </c:pt>
                <c:pt idx="1482">
                  <c:v>9175</c:v>
                </c:pt>
                <c:pt idx="1483">
                  <c:v>9178</c:v>
                </c:pt>
                <c:pt idx="1484">
                  <c:v>9183</c:v>
                </c:pt>
                <c:pt idx="1485">
                  <c:v>9186</c:v>
                </c:pt>
                <c:pt idx="1486">
                  <c:v>9190</c:v>
                </c:pt>
                <c:pt idx="1487">
                  <c:v>9196</c:v>
                </c:pt>
                <c:pt idx="1488">
                  <c:v>9204</c:v>
                </c:pt>
                <c:pt idx="1489">
                  <c:v>9207</c:v>
                </c:pt>
                <c:pt idx="1490">
                  <c:v>9208</c:v>
                </c:pt>
                <c:pt idx="1491">
                  <c:v>9212</c:v>
                </c:pt>
                <c:pt idx="1492">
                  <c:v>9214</c:v>
                </c:pt>
                <c:pt idx="1493">
                  <c:v>9216</c:v>
                </c:pt>
                <c:pt idx="1494">
                  <c:v>9219</c:v>
                </c:pt>
                <c:pt idx="1495">
                  <c:v>9223</c:v>
                </c:pt>
                <c:pt idx="1496">
                  <c:v>9228</c:v>
                </c:pt>
                <c:pt idx="1497">
                  <c:v>9231</c:v>
                </c:pt>
                <c:pt idx="1498">
                  <c:v>9237</c:v>
                </c:pt>
                <c:pt idx="1499">
                  <c:v>9242</c:v>
                </c:pt>
                <c:pt idx="1500">
                  <c:v>9245</c:v>
                </c:pt>
                <c:pt idx="1501">
                  <c:v>9250</c:v>
                </c:pt>
                <c:pt idx="1502">
                  <c:v>9252</c:v>
                </c:pt>
                <c:pt idx="1503">
                  <c:v>9257</c:v>
                </c:pt>
                <c:pt idx="1504">
                  <c:v>9258</c:v>
                </c:pt>
                <c:pt idx="1505">
                  <c:v>9264</c:v>
                </c:pt>
                <c:pt idx="1506">
                  <c:v>9271</c:v>
                </c:pt>
                <c:pt idx="1507">
                  <c:v>9272</c:v>
                </c:pt>
                <c:pt idx="1508">
                  <c:v>9274</c:v>
                </c:pt>
                <c:pt idx="1509">
                  <c:v>9277</c:v>
                </c:pt>
                <c:pt idx="1510">
                  <c:v>9281</c:v>
                </c:pt>
                <c:pt idx="1511">
                  <c:v>9283</c:v>
                </c:pt>
                <c:pt idx="1512">
                  <c:v>9285</c:v>
                </c:pt>
                <c:pt idx="1513">
                  <c:v>9287</c:v>
                </c:pt>
                <c:pt idx="1514">
                  <c:v>9288</c:v>
                </c:pt>
                <c:pt idx="1515">
                  <c:v>9294</c:v>
                </c:pt>
                <c:pt idx="1516">
                  <c:v>9297</c:v>
                </c:pt>
                <c:pt idx="1517">
                  <c:v>9301</c:v>
                </c:pt>
                <c:pt idx="1518">
                  <c:v>9306</c:v>
                </c:pt>
                <c:pt idx="1519">
                  <c:v>9308</c:v>
                </c:pt>
                <c:pt idx="1520">
                  <c:v>9314</c:v>
                </c:pt>
                <c:pt idx="1521">
                  <c:v>9316</c:v>
                </c:pt>
                <c:pt idx="1522">
                  <c:v>9322</c:v>
                </c:pt>
                <c:pt idx="1523">
                  <c:v>9327</c:v>
                </c:pt>
                <c:pt idx="1524">
                  <c:v>9329</c:v>
                </c:pt>
                <c:pt idx="1525">
                  <c:v>9333</c:v>
                </c:pt>
                <c:pt idx="1526">
                  <c:v>9339</c:v>
                </c:pt>
                <c:pt idx="1527">
                  <c:v>9343</c:v>
                </c:pt>
                <c:pt idx="1528">
                  <c:v>9346</c:v>
                </c:pt>
                <c:pt idx="1529">
                  <c:v>9348</c:v>
                </c:pt>
                <c:pt idx="1530">
                  <c:v>9354</c:v>
                </c:pt>
                <c:pt idx="1531">
                  <c:v>9357</c:v>
                </c:pt>
                <c:pt idx="1532">
                  <c:v>9360</c:v>
                </c:pt>
                <c:pt idx="1533">
                  <c:v>9364</c:v>
                </c:pt>
                <c:pt idx="1534">
                  <c:v>9366</c:v>
                </c:pt>
                <c:pt idx="1535">
                  <c:v>9369</c:v>
                </c:pt>
                <c:pt idx="1536">
                  <c:v>9373</c:v>
                </c:pt>
                <c:pt idx="1537">
                  <c:v>9374</c:v>
                </c:pt>
                <c:pt idx="1538">
                  <c:v>9376</c:v>
                </c:pt>
                <c:pt idx="1539">
                  <c:v>9381</c:v>
                </c:pt>
                <c:pt idx="1540">
                  <c:v>9383</c:v>
                </c:pt>
                <c:pt idx="1541">
                  <c:v>9384</c:v>
                </c:pt>
                <c:pt idx="1542">
                  <c:v>9386</c:v>
                </c:pt>
                <c:pt idx="1543">
                  <c:v>9388</c:v>
                </c:pt>
                <c:pt idx="1544">
                  <c:v>9392</c:v>
                </c:pt>
                <c:pt idx="1545">
                  <c:v>9396</c:v>
                </c:pt>
                <c:pt idx="1546">
                  <c:v>9404</c:v>
                </c:pt>
                <c:pt idx="1547">
                  <c:v>9406</c:v>
                </c:pt>
                <c:pt idx="1548">
                  <c:v>9408</c:v>
                </c:pt>
                <c:pt idx="1549">
                  <c:v>9412</c:v>
                </c:pt>
                <c:pt idx="1550">
                  <c:v>9414</c:v>
                </c:pt>
                <c:pt idx="1551">
                  <c:v>9417</c:v>
                </c:pt>
                <c:pt idx="1552">
                  <c:v>9419</c:v>
                </c:pt>
                <c:pt idx="1553">
                  <c:v>9421</c:v>
                </c:pt>
                <c:pt idx="1554">
                  <c:v>9423</c:v>
                </c:pt>
                <c:pt idx="1555">
                  <c:v>9427</c:v>
                </c:pt>
                <c:pt idx="1556">
                  <c:v>9428</c:v>
                </c:pt>
                <c:pt idx="1557">
                  <c:v>9431</c:v>
                </c:pt>
                <c:pt idx="1558">
                  <c:v>9436</c:v>
                </c:pt>
                <c:pt idx="1559">
                  <c:v>9438</c:v>
                </c:pt>
                <c:pt idx="1560">
                  <c:v>9443</c:v>
                </c:pt>
                <c:pt idx="1561">
                  <c:v>9445</c:v>
                </c:pt>
                <c:pt idx="1562">
                  <c:v>9449</c:v>
                </c:pt>
                <c:pt idx="1563">
                  <c:v>9451</c:v>
                </c:pt>
                <c:pt idx="1564">
                  <c:v>9452</c:v>
                </c:pt>
                <c:pt idx="1565">
                  <c:v>9453</c:v>
                </c:pt>
                <c:pt idx="1566">
                  <c:v>9459</c:v>
                </c:pt>
                <c:pt idx="1567">
                  <c:v>9461</c:v>
                </c:pt>
                <c:pt idx="1568">
                  <c:v>9465</c:v>
                </c:pt>
                <c:pt idx="1569">
                  <c:v>9467</c:v>
                </c:pt>
                <c:pt idx="1570">
                  <c:v>9472</c:v>
                </c:pt>
                <c:pt idx="1571">
                  <c:v>9475</c:v>
                </c:pt>
                <c:pt idx="1572">
                  <c:v>9479</c:v>
                </c:pt>
                <c:pt idx="1573">
                  <c:v>9480</c:v>
                </c:pt>
                <c:pt idx="1574">
                  <c:v>9483</c:v>
                </c:pt>
                <c:pt idx="1575">
                  <c:v>9485</c:v>
                </c:pt>
                <c:pt idx="1576">
                  <c:v>9490</c:v>
                </c:pt>
                <c:pt idx="1577">
                  <c:v>9491</c:v>
                </c:pt>
                <c:pt idx="1578">
                  <c:v>9492</c:v>
                </c:pt>
                <c:pt idx="1579">
                  <c:v>9494</c:v>
                </c:pt>
                <c:pt idx="1580">
                  <c:v>9496</c:v>
                </c:pt>
                <c:pt idx="1581">
                  <c:v>9499</c:v>
                </c:pt>
                <c:pt idx="1582">
                  <c:v>9502</c:v>
                </c:pt>
                <c:pt idx="1583">
                  <c:v>9505</c:v>
                </c:pt>
                <c:pt idx="1584">
                  <c:v>9507</c:v>
                </c:pt>
                <c:pt idx="1585">
                  <c:v>9509</c:v>
                </c:pt>
                <c:pt idx="1586">
                  <c:v>9512</c:v>
                </c:pt>
                <c:pt idx="1587">
                  <c:v>9513</c:v>
                </c:pt>
                <c:pt idx="1588">
                  <c:v>9517</c:v>
                </c:pt>
                <c:pt idx="1589">
                  <c:v>9519</c:v>
                </c:pt>
                <c:pt idx="1590">
                  <c:v>9523</c:v>
                </c:pt>
                <c:pt idx="1591">
                  <c:v>9524</c:v>
                </c:pt>
                <c:pt idx="1592">
                  <c:v>9528</c:v>
                </c:pt>
                <c:pt idx="1593">
                  <c:v>9530</c:v>
                </c:pt>
                <c:pt idx="1594">
                  <c:v>9532</c:v>
                </c:pt>
                <c:pt idx="1595">
                  <c:v>9534</c:v>
                </c:pt>
                <c:pt idx="1596">
                  <c:v>9535</c:v>
                </c:pt>
                <c:pt idx="1597">
                  <c:v>9538</c:v>
                </c:pt>
                <c:pt idx="1598">
                  <c:v>9541</c:v>
                </c:pt>
                <c:pt idx="1599">
                  <c:v>9546</c:v>
                </c:pt>
                <c:pt idx="1600">
                  <c:v>9548</c:v>
                </c:pt>
                <c:pt idx="1601">
                  <c:v>9549</c:v>
                </c:pt>
                <c:pt idx="1602">
                  <c:v>9550</c:v>
                </c:pt>
                <c:pt idx="1603">
                  <c:v>9551</c:v>
                </c:pt>
                <c:pt idx="1604">
                  <c:v>9554</c:v>
                </c:pt>
                <c:pt idx="1605">
                  <c:v>9557</c:v>
                </c:pt>
                <c:pt idx="1606">
                  <c:v>9561</c:v>
                </c:pt>
                <c:pt idx="1607">
                  <c:v>9565</c:v>
                </c:pt>
                <c:pt idx="1608">
                  <c:v>9566</c:v>
                </c:pt>
                <c:pt idx="1609">
                  <c:v>9569</c:v>
                </c:pt>
                <c:pt idx="1610">
                  <c:v>9571</c:v>
                </c:pt>
                <c:pt idx="1611">
                  <c:v>9573</c:v>
                </c:pt>
                <c:pt idx="1612">
                  <c:v>9575</c:v>
                </c:pt>
                <c:pt idx="1613">
                  <c:v>9578</c:v>
                </c:pt>
                <c:pt idx="1614">
                  <c:v>9582</c:v>
                </c:pt>
                <c:pt idx="1615">
                  <c:v>9584</c:v>
                </c:pt>
                <c:pt idx="1616">
                  <c:v>9586</c:v>
                </c:pt>
                <c:pt idx="1617">
                  <c:v>9590</c:v>
                </c:pt>
                <c:pt idx="1618">
                  <c:v>9595</c:v>
                </c:pt>
                <c:pt idx="1619">
                  <c:v>9599</c:v>
                </c:pt>
                <c:pt idx="1620">
                  <c:v>9603</c:v>
                </c:pt>
                <c:pt idx="1621">
                  <c:v>9604</c:v>
                </c:pt>
                <c:pt idx="1622">
                  <c:v>9606</c:v>
                </c:pt>
                <c:pt idx="1623">
                  <c:v>9607</c:v>
                </c:pt>
                <c:pt idx="1624">
                  <c:v>9610</c:v>
                </c:pt>
                <c:pt idx="1625">
                  <c:v>9617</c:v>
                </c:pt>
                <c:pt idx="1626">
                  <c:v>9618</c:v>
                </c:pt>
                <c:pt idx="1627">
                  <c:v>9621</c:v>
                </c:pt>
                <c:pt idx="1628">
                  <c:v>9622</c:v>
                </c:pt>
                <c:pt idx="1629">
                  <c:v>9623</c:v>
                </c:pt>
                <c:pt idx="1630">
                  <c:v>9625</c:v>
                </c:pt>
                <c:pt idx="1631">
                  <c:v>9626</c:v>
                </c:pt>
                <c:pt idx="1632">
                  <c:v>9627</c:v>
                </c:pt>
                <c:pt idx="1633">
                  <c:v>9629</c:v>
                </c:pt>
                <c:pt idx="1634">
                  <c:v>9633</c:v>
                </c:pt>
                <c:pt idx="1635">
                  <c:v>9639</c:v>
                </c:pt>
                <c:pt idx="1636">
                  <c:v>9641</c:v>
                </c:pt>
                <c:pt idx="1637">
                  <c:v>9644</c:v>
                </c:pt>
                <c:pt idx="1638">
                  <c:v>9645</c:v>
                </c:pt>
                <c:pt idx="1639">
                  <c:v>9648</c:v>
                </c:pt>
                <c:pt idx="1640">
                  <c:v>9651</c:v>
                </c:pt>
                <c:pt idx="1641">
                  <c:v>9654</c:v>
                </c:pt>
                <c:pt idx="1642">
                  <c:v>9655</c:v>
                </c:pt>
                <c:pt idx="1643">
                  <c:v>9662</c:v>
                </c:pt>
                <c:pt idx="1644">
                  <c:v>9666</c:v>
                </c:pt>
                <c:pt idx="1645">
                  <c:v>9667</c:v>
                </c:pt>
                <c:pt idx="1646">
                  <c:v>9671</c:v>
                </c:pt>
                <c:pt idx="1647">
                  <c:v>9673</c:v>
                </c:pt>
                <c:pt idx="1648">
                  <c:v>9675</c:v>
                </c:pt>
                <c:pt idx="1649">
                  <c:v>9677</c:v>
                </c:pt>
                <c:pt idx="1650">
                  <c:v>9680</c:v>
                </c:pt>
                <c:pt idx="1651">
                  <c:v>9686</c:v>
                </c:pt>
                <c:pt idx="1652">
                  <c:v>9689</c:v>
                </c:pt>
                <c:pt idx="1653">
                  <c:v>9690</c:v>
                </c:pt>
                <c:pt idx="1654">
                  <c:v>9693</c:v>
                </c:pt>
                <c:pt idx="1655">
                  <c:v>9695</c:v>
                </c:pt>
                <c:pt idx="1656">
                  <c:v>9698</c:v>
                </c:pt>
                <c:pt idx="1657">
                  <c:v>9699</c:v>
                </c:pt>
                <c:pt idx="1658">
                  <c:v>9701</c:v>
                </c:pt>
                <c:pt idx="1659">
                  <c:v>9703</c:v>
                </c:pt>
                <c:pt idx="1660">
                  <c:v>9707</c:v>
                </c:pt>
                <c:pt idx="1661">
                  <c:v>9710</c:v>
                </c:pt>
                <c:pt idx="1662">
                  <c:v>9714</c:v>
                </c:pt>
                <c:pt idx="1663">
                  <c:v>9715</c:v>
                </c:pt>
                <c:pt idx="1664">
                  <c:v>9716</c:v>
                </c:pt>
                <c:pt idx="1665">
                  <c:v>9717</c:v>
                </c:pt>
                <c:pt idx="1666">
                  <c:v>9718</c:v>
                </c:pt>
                <c:pt idx="1667">
                  <c:v>9719</c:v>
                </c:pt>
                <c:pt idx="1668">
                  <c:v>9721</c:v>
                </c:pt>
                <c:pt idx="1669">
                  <c:v>9723</c:v>
                </c:pt>
                <c:pt idx="1670">
                  <c:v>9730</c:v>
                </c:pt>
                <c:pt idx="1671">
                  <c:v>9733</c:v>
                </c:pt>
                <c:pt idx="1672">
                  <c:v>9736</c:v>
                </c:pt>
                <c:pt idx="1673">
                  <c:v>9739</c:v>
                </c:pt>
                <c:pt idx="1674">
                  <c:v>9743</c:v>
                </c:pt>
                <c:pt idx="1675">
                  <c:v>9746</c:v>
                </c:pt>
                <c:pt idx="1676">
                  <c:v>9748</c:v>
                </c:pt>
                <c:pt idx="1677">
                  <c:v>9750</c:v>
                </c:pt>
                <c:pt idx="1678">
                  <c:v>9756</c:v>
                </c:pt>
                <c:pt idx="1679">
                  <c:v>9761</c:v>
                </c:pt>
                <c:pt idx="1680">
                  <c:v>9765</c:v>
                </c:pt>
                <c:pt idx="1681">
                  <c:v>9768</c:v>
                </c:pt>
                <c:pt idx="1682">
                  <c:v>9769</c:v>
                </c:pt>
                <c:pt idx="1683">
                  <c:v>9772</c:v>
                </c:pt>
                <c:pt idx="1684">
                  <c:v>9775</c:v>
                </c:pt>
                <c:pt idx="1685">
                  <c:v>9777</c:v>
                </c:pt>
                <c:pt idx="1686">
                  <c:v>9779</c:v>
                </c:pt>
                <c:pt idx="1687">
                  <c:v>9781</c:v>
                </c:pt>
                <c:pt idx="1688">
                  <c:v>9782</c:v>
                </c:pt>
                <c:pt idx="1689">
                  <c:v>9784</c:v>
                </c:pt>
                <c:pt idx="1690">
                  <c:v>9785</c:v>
                </c:pt>
                <c:pt idx="1691">
                  <c:v>9791</c:v>
                </c:pt>
                <c:pt idx="1692">
                  <c:v>9793</c:v>
                </c:pt>
                <c:pt idx="1693">
                  <c:v>9797</c:v>
                </c:pt>
                <c:pt idx="1694">
                  <c:v>9798</c:v>
                </c:pt>
                <c:pt idx="1695">
                  <c:v>9799</c:v>
                </c:pt>
                <c:pt idx="1696">
                  <c:v>9800</c:v>
                </c:pt>
                <c:pt idx="1697">
                  <c:v>9801</c:v>
                </c:pt>
                <c:pt idx="1698">
                  <c:v>9807</c:v>
                </c:pt>
                <c:pt idx="1699">
                  <c:v>9809</c:v>
                </c:pt>
                <c:pt idx="1700">
                  <c:v>9811</c:v>
                </c:pt>
                <c:pt idx="1701">
                  <c:v>9812</c:v>
                </c:pt>
                <c:pt idx="1702">
                  <c:v>9815</c:v>
                </c:pt>
                <c:pt idx="1703">
                  <c:v>9816</c:v>
                </c:pt>
                <c:pt idx="1704">
                  <c:v>9817</c:v>
                </c:pt>
                <c:pt idx="1705">
                  <c:v>9819</c:v>
                </c:pt>
                <c:pt idx="1706">
                  <c:v>9820</c:v>
                </c:pt>
                <c:pt idx="1707">
                  <c:v>9823</c:v>
                </c:pt>
                <c:pt idx="1708">
                  <c:v>9827</c:v>
                </c:pt>
                <c:pt idx="1709">
                  <c:v>9831</c:v>
                </c:pt>
                <c:pt idx="1710">
                  <c:v>9832</c:v>
                </c:pt>
                <c:pt idx="1711">
                  <c:v>9834</c:v>
                </c:pt>
                <c:pt idx="1712">
                  <c:v>9835</c:v>
                </c:pt>
                <c:pt idx="1713">
                  <c:v>9838</c:v>
                </c:pt>
                <c:pt idx="1714">
                  <c:v>9841</c:v>
                </c:pt>
                <c:pt idx="1715">
                  <c:v>9844</c:v>
                </c:pt>
                <c:pt idx="1716">
                  <c:v>9848</c:v>
                </c:pt>
                <c:pt idx="1717">
                  <c:v>9849</c:v>
                </c:pt>
                <c:pt idx="1718">
                  <c:v>9851</c:v>
                </c:pt>
                <c:pt idx="1719">
                  <c:v>9852</c:v>
                </c:pt>
                <c:pt idx="1720">
                  <c:v>9856</c:v>
                </c:pt>
                <c:pt idx="1721">
                  <c:v>9859</c:v>
                </c:pt>
                <c:pt idx="1722">
                  <c:v>9861</c:v>
                </c:pt>
                <c:pt idx="1723">
                  <c:v>9863</c:v>
                </c:pt>
                <c:pt idx="1724">
                  <c:v>9867</c:v>
                </c:pt>
                <c:pt idx="1725">
                  <c:v>9870</c:v>
                </c:pt>
                <c:pt idx="1726">
                  <c:v>9871</c:v>
                </c:pt>
                <c:pt idx="1727">
                  <c:v>9874</c:v>
                </c:pt>
                <c:pt idx="1728">
                  <c:v>9878</c:v>
                </c:pt>
                <c:pt idx="1729">
                  <c:v>9881</c:v>
                </c:pt>
                <c:pt idx="1730">
                  <c:v>9885</c:v>
                </c:pt>
                <c:pt idx="1731">
                  <c:v>9886</c:v>
                </c:pt>
                <c:pt idx="1732">
                  <c:v>9891</c:v>
                </c:pt>
                <c:pt idx="1733">
                  <c:v>9897</c:v>
                </c:pt>
                <c:pt idx="1734">
                  <c:v>9898</c:v>
                </c:pt>
                <c:pt idx="1735">
                  <c:v>9899</c:v>
                </c:pt>
                <c:pt idx="1736">
                  <c:v>9900</c:v>
                </c:pt>
                <c:pt idx="1737">
                  <c:v>9903</c:v>
                </c:pt>
                <c:pt idx="1738">
                  <c:v>9905</c:v>
                </c:pt>
                <c:pt idx="1739">
                  <c:v>9907</c:v>
                </c:pt>
                <c:pt idx="1740">
                  <c:v>9908</c:v>
                </c:pt>
                <c:pt idx="1741">
                  <c:v>9911</c:v>
                </c:pt>
                <c:pt idx="1742">
                  <c:v>9912</c:v>
                </c:pt>
                <c:pt idx="1743">
                  <c:v>9914</c:v>
                </c:pt>
                <c:pt idx="1744">
                  <c:v>9916</c:v>
                </c:pt>
                <c:pt idx="1745">
                  <c:v>9918</c:v>
                </c:pt>
                <c:pt idx="1746">
                  <c:v>9919</c:v>
                </c:pt>
                <c:pt idx="1747">
                  <c:v>9924</c:v>
                </c:pt>
                <c:pt idx="1748">
                  <c:v>9928</c:v>
                </c:pt>
                <c:pt idx="1749">
                  <c:v>9930</c:v>
                </c:pt>
                <c:pt idx="1750">
                  <c:v>9934</c:v>
                </c:pt>
                <c:pt idx="1751">
                  <c:v>9935</c:v>
                </c:pt>
                <c:pt idx="1752">
                  <c:v>9936</c:v>
                </c:pt>
                <c:pt idx="1753">
                  <c:v>9938</c:v>
                </c:pt>
                <c:pt idx="1754">
                  <c:v>9941</c:v>
                </c:pt>
                <c:pt idx="1755">
                  <c:v>9944</c:v>
                </c:pt>
                <c:pt idx="1756">
                  <c:v>9947</c:v>
                </c:pt>
                <c:pt idx="1757">
                  <c:v>9951</c:v>
                </c:pt>
                <c:pt idx="1758">
                  <c:v>9952</c:v>
                </c:pt>
                <c:pt idx="1759">
                  <c:v>9955</c:v>
                </c:pt>
                <c:pt idx="1760">
                  <c:v>9957</c:v>
                </c:pt>
                <c:pt idx="1761">
                  <c:v>9958</c:v>
                </c:pt>
                <c:pt idx="1762">
                  <c:v>9959</c:v>
                </c:pt>
                <c:pt idx="1763">
                  <c:v>9960</c:v>
                </c:pt>
                <c:pt idx="1764">
                  <c:v>9961</c:v>
                </c:pt>
                <c:pt idx="1765">
                  <c:v>9963</c:v>
                </c:pt>
                <c:pt idx="1766">
                  <c:v>9967</c:v>
                </c:pt>
                <c:pt idx="1767">
                  <c:v>9968</c:v>
                </c:pt>
                <c:pt idx="1768">
                  <c:v>9969</c:v>
                </c:pt>
                <c:pt idx="1769">
                  <c:v>9974</c:v>
                </c:pt>
                <c:pt idx="1770">
                  <c:v>9977</c:v>
                </c:pt>
                <c:pt idx="1771">
                  <c:v>9981</c:v>
                </c:pt>
                <c:pt idx="1772">
                  <c:v>9982</c:v>
                </c:pt>
                <c:pt idx="1773">
                  <c:v>9983</c:v>
                </c:pt>
                <c:pt idx="1774">
                  <c:v>9984</c:v>
                </c:pt>
                <c:pt idx="1775">
                  <c:v>9986</c:v>
                </c:pt>
                <c:pt idx="1776">
                  <c:v>9987</c:v>
                </c:pt>
                <c:pt idx="1777">
                  <c:v>9988</c:v>
                </c:pt>
                <c:pt idx="1778">
                  <c:v>9990</c:v>
                </c:pt>
                <c:pt idx="1779">
                  <c:v>9995</c:v>
                </c:pt>
                <c:pt idx="1780">
                  <c:v>9998</c:v>
                </c:pt>
                <c:pt idx="1781">
                  <c:v>9999</c:v>
                </c:pt>
                <c:pt idx="1782">
                  <c:v>10001</c:v>
                </c:pt>
                <c:pt idx="1783">
                  <c:v>10002</c:v>
                </c:pt>
                <c:pt idx="1784">
                  <c:v>10004</c:v>
                </c:pt>
                <c:pt idx="1785">
                  <c:v>10005</c:v>
                </c:pt>
                <c:pt idx="1786">
                  <c:v>10008</c:v>
                </c:pt>
                <c:pt idx="1787">
                  <c:v>10011</c:v>
                </c:pt>
                <c:pt idx="1788">
                  <c:v>10014</c:v>
                </c:pt>
                <c:pt idx="1789">
                  <c:v>10015</c:v>
                </c:pt>
                <c:pt idx="1790">
                  <c:v>10017</c:v>
                </c:pt>
                <c:pt idx="1791">
                  <c:v>10020</c:v>
                </c:pt>
                <c:pt idx="1792">
                  <c:v>10021</c:v>
                </c:pt>
                <c:pt idx="1793">
                  <c:v>10024</c:v>
                </c:pt>
                <c:pt idx="1794">
                  <c:v>10027</c:v>
                </c:pt>
                <c:pt idx="1795">
                  <c:v>10028</c:v>
                </c:pt>
                <c:pt idx="1796">
                  <c:v>10029</c:v>
                </c:pt>
                <c:pt idx="1797">
                  <c:v>10032</c:v>
                </c:pt>
                <c:pt idx="1798">
                  <c:v>10033</c:v>
                </c:pt>
                <c:pt idx="1799">
                  <c:v>10036</c:v>
                </c:pt>
                <c:pt idx="1800">
                  <c:v>10037</c:v>
                </c:pt>
                <c:pt idx="1801">
                  <c:v>10043</c:v>
                </c:pt>
                <c:pt idx="1802">
                  <c:v>10045</c:v>
                </c:pt>
                <c:pt idx="1803">
                  <c:v>10047</c:v>
                </c:pt>
                <c:pt idx="1804">
                  <c:v>10051</c:v>
                </c:pt>
                <c:pt idx="1805">
                  <c:v>10053</c:v>
                </c:pt>
                <c:pt idx="1806">
                  <c:v>10055</c:v>
                </c:pt>
                <c:pt idx="1807">
                  <c:v>10056</c:v>
                </c:pt>
                <c:pt idx="1808">
                  <c:v>10059</c:v>
                </c:pt>
                <c:pt idx="1809">
                  <c:v>10060</c:v>
                </c:pt>
                <c:pt idx="1810">
                  <c:v>10063</c:v>
                </c:pt>
                <c:pt idx="1811">
                  <c:v>10064</c:v>
                </c:pt>
                <c:pt idx="1812">
                  <c:v>10066</c:v>
                </c:pt>
                <c:pt idx="1813">
                  <c:v>10069</c:v>
                </c:pt>
                <c:pt idx="1814">
                  <c:v>10070</c:v>
                </c:pt>
                <c:pt idx="1815">
                  <c:v>10071</c:v>
                </c:pt>
                <c:pt idx="1816">
                  <c:v>10075</c:v>
                </c:pt>
                <c:pt idx="1817">
                  <c:v>10078</c:v>
                </c:pt>
                <c:pt idx="1818">
                  <c:v>10083</c:v>
                </c:pt>
                <c:pt idx="1819">
                  <c:v>10087</c:v>
                </c:pt>
                <c:pt idx="1820">
                  <c:v>10089</c:v>
                </c:pt>
                <c:pt idx="1821">
                  <c:v>10091</c:v>
                </c:pt>
                <c:pt idx="1822">
                  <c:v>10093</c:v>
                </c:pt>
                <c:pt idx="1823">
                  <c:v>10097</c:v>
                </c:pt>
                <c:pt idx="1824">
                  <c:v>10098</c:v>
                </c:pt>
                <c:pt idx="1825">
                  <c:v>10100</c:v>
                </c:pt>
                <c:pt idx="1826">
                  <c:v>10104</c:v>
                </c:pt>
                <c:pt idx="1827">
                  <c:v>10107</c:v>
                </c:pt>
                <c:pt idx="1828">
                  <c:v>10110</c:v>
                </c:pt>
                <c:pt idx="1829">
                  <c:v>10112</c:v>
                </c:pt>
                <c:pt idx="1830">
                  <c:v>10113</c:v>
                </c:pt>
                <c:pt idx="1831">
                  <c:v>10116</c:v>
                </c:pt>
                <c:pt idx="1832">
                  <c:v>10117</c:v>
                </c:pt>
                <c:pt idx="1833">
                  <c:v>10118</c:v>
                </c:pt>
                <c:pt idx="1834">
                  <c:v>10119</c:v>
                </c:pt>
                <c:pt idx="1835">
                  <c:v>10121</c:v>
                </c:pt>
                <c:pt idx="1836">
                  <c:v>10124</c:v>
                </c:pt>
                <c:pt idx="1837">
                  <c:v>10126</c:v>
                </c:pt>
                <c:pt idx="1838">
                  <c:v>10127</c:v>
                </c:pt>
                <c:pt idx="1839">
                  <c:v>10130</c:v>
                </c:pt>
                <c:pt idx="1840">
                  <c:v>10131</c:v>
                </c:pt>
                <c:pt idx="1841">
                  <c:v>10134</c:v>
                </c:pt>
                <c:pt idx="1842">
                  <c:v>10136</c:v>
                </c:pt>
                <c:pt idx="1843">
                  <c:v>10138</c:v>
                </c:pt>
                <c:pt idx="1844">
                  <c:v>10139</c:v>
                </c:pt>
                <c:pt idx="1845">
                  <c:v>10140</c:v>
                </c:pt>
                <c:pt idx="1846">
                  <c:v>10143</c:v>
                </c:pt>
                <c:pt idx="1847">
                  <c:v>10144</c:v>
                </c:pt>
                <c:pt idx="1848">
                  <c:v>10148</c:v>
                </c:pt>
                <c:pt idx="1849">
                  <c:v>10150</c:v>
                </c:pt>
                <c:pt idx="1850">
                  <c:v>10152</c:v>
                </c:pt>
                <c:pt idx="1851">
                  <c:v>10153</c:v>
                </c:pt>
                <c:pt idx="1852">
                  <c:v>10155</c:v>
                </c:pt>
                <c:pt idx="1853">
                  <c:v>10156</c:v>
                </c:pt>
                <c:pt idx="1854">
                  <c:v>10157</c:v>
                </c:pt>
                <c:pt idx="1855">
                  <c:v>10159</c:v>
                </c:pt>
                <c:pt idx="1856">
                  <c:v>10164</c:v>
                </c:pt>
                <c:pt idx="1857">
                  <c:v>10166</c:v>
                </c:pt>
                <c:pt idx="1858">
                  <c:v>10170</c:v>
                </c:pt>
                <c:pt idx="1859">
                  <c:v>10173</c:v>
                </c:pt>
                <c:pt idx="1860">
                  <c:v>10176</c:v>
                </c:pt>
                <c:pt idx="1861">
                  <c:v>10179</c:v>
                </c:pt>
                <c:pt idx="1862">
                  <c:v>10181</c:v>
                </c:pt>
                <c:pt idx="1863">
                  <c:v>10185</c:v>
                </c:pt>
                <c:pt idx="1864">
                  <c:v>10188</c:v>
                </c:pt>
                <c:pt idx="1865">
                  <c:v>10190</c:v>
                </c:pt>
                <c:pt idx="1866">
                  <c:v>10193</c:v>
                </c:pt>
                <c:pt idx="1867">
                  <c:v>10197</c:v>
                </c:pt>
                <c:pt idx="1868">
                  <c:v>10199</c:v>
                </c:pt>
                <c:pt idx="1869">
                  <c:v>10203</c:v>
                </c:pt>
                <c:pt idx="1870">
                  <c:v>10205</c:v>
                </c:pt>
                <c:pt idx="1871">
                  <c:v>10211</c:v>
                </c:pt>
                <c:pt idx="1872">
                  <c:v>10212</c:v>
                </c:pt>
                <c:pt idx="1873">
                  <c:v>10215</c:v>
                </c:pt>
                <c:pt idx="1874">
                  <c:v>10218</c:v>
                </c:pt>
                <c:pt idx="1875">
                  <c:v>10222</c:v>
                </c:pt>
                <c:pt idx="1876">
                  <c:v>10224</c:v>
                </c:pt>
                <c:pt idx="1877">
                  <c:v>10227</c:v>
                </c:pt>
                <c:pt idx="1878">
                  <c:v>10230</c:v>
                </c:pt>
                <c:pt idx="1879">
                  <c:v>10231</c:v>
                </c:pt>
                <c:pt idx="1880">
                  <c:v>10234</c:v>
                </c:pt>
                <c:pt idx="1881">
                  <c:v>10236</c:v>
                </c:pt>
                <c:pt idx="1882">
                  <c:v>10240</c:v>
                </c:pt>
                <c:pt idx="1883">
                  <c:v>10242</c:v>
                </c:pt>
                <c:pt idx="1884">
                  <c:v>10244</c:v>
                </c:pt>
                <c:pt idx="1885">
                  <c:v>10245</c:v>
                </c:pt>
                <c:pt idx="1886">
                  <c:v>10246</c:v>
                </c:pt>
                <c:pt idx="1887">
                  <c:v>10250</c:v>
                </c:pt>
                <c:pt idx="1888">
                  <c:v>10252</c:v>
                </c:pt>
                <c:pt idx="1889">
                  <c:v>10254</c:v>
                </c:pt>
                <c:pt idx="1890">
                  <c:v>10255</c:v>
                </c:pt>
                <c:pt idx="1891">
                  <c:v>10257</c:v>
                </c:pt>
                <c:pt idx="1892">
                  <c:v>10259</c:v>
                </c:pt>
                <c:pt idx="1893">
                  <c:v>10261</c:v>
                </c:pt>
                <c:pt idx="1894">
                  <c:v>10265</c:v>
                </c:pt>
                <c:pt idx="1895">
                  <c:v>10267</c:v>
                </c:pt>
                <c:pt idx="1896">
                  <c:v>10268</c:v>
                </c:pt>
                <c:pt idx="1897">
                  <c:v>10269</c:v>
                </c:pt>
                <c:pt idx="1898">
                  <c:v>10270</c:v>
                </c:pt>
                <c:pt idx="1899">
                  <c:v>10271</c:v>
                </c:pt>
                <c:pt idx="1900">
                  <c:v>10274</c:v>
                </c:pt>
                <c:pt idx="1901">
                  <c:v>10275</c:v>
                </c:pt>
                <c:pt idx="1902">
                  <c:v>10278</c:v>
                </c:pt>
                <c:pt idx="1903">
                  <c:v>10280</c:v>
                </c:pt>
                <c:pt idx="1904">
                  <c:v>10281</c:v>
                </c:pt>
                <c:pt idx="1905">
                  <c:v>10282</c:v>
                </c:pt>
                <c:pt idx="1906">
                  <c:v>10286</c:v>
                </c:pt>
                <c:pt idx="1907">
                  <c:v>10288</c:v>
                </c:pt>
                <c:pt idx="1908">
                  <c:v>10289</c:v>
                </c:pt>
                <c:pt idx="1909">
                  <c:v>10291</c:v>
                </c:pt>
                <c:pt idx="1910">
                  <c:v>10293</c:v>
                </c:pt>
                <c:pt idx="1911">
                  <c:v>10294</c:v>
                </c:pt>
                <c:pt idx="1912">
                  <c:v>10295</c:v>
                </c:pt>
                <c:pt idx="1913">
                  <c:v>10296</c:v>
                </c:pt>
                <c:pt idx="1914">
                  <c:v>10297</c:v>
                </c:pt>
                <c:pt idx="1915">
                  <c:v>10301</c:v>
                </c:pt>
                <c:pt idx="1916">
                  <c:v>10304</c:v>
                </c:pt>
                <c:pt idx="1917">
                  <c:v>10308</c:v>
                </c:pt>
                <c:pt idx="1918">
                  <c:v>10310</c:v>
                </c:pt>
                <c:pt idx="1919">
                  <c:v>10313</c:v>
                </c:pt>
                <c:pt idx="1920">
                  <c:v>10314</c:v>
                </c:pt>
                <c:pt idx="1921">
                  <c:v>10315</c:v>
                </c:pt>
                <c:pt idx="1922">
                  <c:v>10317</c:v>
                </c:pt>
                <c:pt idx="1923">
                  <c:v>10318</c:v>
                </c:pt>
                <c:pt idx="1924">
                  <c:v>10320</c:v>
                </c:pt>
                <c:pt idx="1925">
                  <c:v>10321</c:v>
                </c:pt>
                <c:pt idx="1926">
                  <c:v>10323</c:v>
                </c:pt>
                <c:pt idx="1927">
                  <c:v>10328</c:v>
                </c:pt>
                <c:pt idx="1928">
                  <c:v>10330</c:v>
                </c:pt>
                <c:pt idx="1929">
                  <c:v>10331</c:v>
                </c:pt>
                <c:pt idx="1930">
                  <c:v>10333</c:v>
                </c:pt>
                <c:pt idx="1931">
                  <c:v>10335</c:v>
                </c:pt>
                <c:pt idx="1932">
                  <c:v>10337</c:v>
                </c:pt>
                <c:pt idx="1933">
                  <c:v>10338</c:v>
                </c:pt>
                <c:pt idx="1934">
                  <c:v>10340</c:v>
                </c:pt>
                <c:pt idx="1935">
                  <c:v>10343</c:v>
                </c:pt>
                <c:pt idx="1936">
                  <c:v>10344</c:v>
                </c:pt>
                <c:pt idx="1937">
                  <c:v>10345</c:v>
                </c:pt>
                <c:pt idx="1938">
                  <c:v>10348</c:v>
                </c:pt>
                <c:pt idx="1939">
                  <c:v>10351</c:v>
                </c:pt>
                <c:pt idx="1940">
                  <c:v>10352</c:v>
                </c:pt>
                <c:pt idx="1941">
                  <c:v>10354</c:v>
                </c:pt>
                <c:pt idx="1942">
                  <c:v>10355</c:v>
                </c:pt>
                <c:pt idx="1943">
                  <c:v>10357</c:v>
                </c:pt>
                <c:pt idx="1944">
                  <c:v>10360</c:v>
                </c:pt>
                <c:pt idx="1945">
                  <c:v>10364</c:v>
                </c:pt>
                <c:pt idx="1946">
                  <c:v>10365</c:v>
                </c:pt>
                <c:pt idx="1947">
                  <c:v>10366</c:v>
                </c:pt>
                <c:pt idx="1948">
                  <c:v>10370</c:v>
                </c:pt>
                <c:pt idx="1949">
                  <c:v>10373</c:v>
                </c:pt>
                <c:pt idx="1950">
                  <c:v>10374</c:v>
                </c:pt>
                <c:pt idx="1951">
                  <c:v>10375</c:v>
                </c:pt>
                <c:pt idx="1952">
                  <c:v>10377</c:v>
                </c:pt>
                <c:pt idx="1953">
                  <c:v>10378</c:v>
                </c:pt>
                <c:pt idx="1954">
                  <c:v>10380</c:v>
                </c:pt>
                <c:pt idx="1955">
                  <c:v>10381</c:v>
                </c:pt>
                <c:pt idx="1956">
                  <c:v>10382</c:v>
                </c:pt>
                <c:pt idx="1957">
                  <c:v>10386</c:v>
                </c:pt>
                <c:pt idx="1958">
                  <c:v>10387</c:v>
                </c:pt>
                <c:pt idx="1959">
                  <c:v>10389</c:v>
                </c:pt>
                <c:pt idx="1960">
                  <c:v>10390</c:v>
                </c:pt>
                <c:pt idx="1961">
                  <c:v>10393</c:v>
                </c:pt>
                <c:pt idx="1962">
                  <c:v>10394</c:v>
                </c:pt>
                <c:pt idx="1963">
                  <c:v>10397</c:v>
                </c:pt>
                <c:pt idx="1964">
                  <c:v>10398</c:v>
                </c:pt>
                <c:pt idx="1965">
                  <c:v>10399</c:v>
                </c:pt>
                <c:pt idx="1966">
                  <c:v>10400</c:v>
                </c:pt>
                <c:pt idx="1967">
                  <c:v>10402</c:v>
                </c:pt>
                <c:pt idx="1968">
                  <c:v>10403</c:v>
                </c:pt>
                <c:pt idx="1969">
                  <c:v>10405</c:v>
                </c:pt>
                <c:pt idx="1970">
                  <c:v>10408</c:v>
                </c:pt>
                <c:pt idx="1971">
                  <c:v>10409</c:v>
                </c:pt>
                <c:pt idx="1972">
                  <c:v>10410</c:v>
                </c:pt>
                <c:pt idx="1973">
                  <c:v>10411</c:v>
                </c:pt>
                <c:pt idx="1974">
                  <c:v>10413</c:v>
                </c:pt>
                <c:pt idx="1975">
                  <c:v>10414</c:v>
                </c:pt>
                <c:pt idx="1976">
                  <c:v>10415</c:v>
                </c:pt>
                <c:pt idx="1977">
                  <c:v>10417</c:v>
                </c:pt>
                <c:pt idx="1978">
                  <c:v>10419</c:v>
                </c:pt>
                <c:pt idx="1979">
                  <c:v>10421</c:v>
                </c:pt>
                <c:pt idx="1980">
                  <c:v>10422</c:v>
                </c:pt>
                <c:pt idx="1981">
                  <c:v>10424</c:v>
                </c:pt>
                <c:pt idx="1982">
                  <c:v>10426</c:v>
                </c:pt>
                <c:pt idx="1983">
                  <c:v>10427</c:v>
                </c:pt>
                <c:pt idx="1984">
                  <c:v>10428</c:v>
                </c:pt>
                <c:pt idx="1985">
                  <c:v>10430</c:v>
                </c:pt>
                <c:pt idx="1986">
                  <c:v>10432</c:v>
                </c:pt>
                <c:pt idx="1987">
                  <c:v>10433</c:v>
                </c:pt>
                <c:pt idx="1988">
                  <c:v>10434</c:v>
                </c:pt>
                <c:pt idx="1989">
                  <c:v>10435</c:v>
                </c:pt>
                <c:pt idx="1990">
                  <c:v>10436</c:v>
                </c:pt>
                <c:pt idx="1991">
                  <c:v>10437</c:v>
                </c:pt>
                <c:pt idx="1992">
                  <c:v>10439</c:v>
                </c:pt>
                <c:pt idx="1993">
                  <c:v>10443</c:v>
                </c:pt>
                <c:pt idx="1994">
                  <c:v>10444</c:v>
                </c:pt>
                <c:pt idx="1995">
                  <c:v>10445</c:v>
                </c:pt>
                <c:pt idx="1996">
                  <c:v>10448</c:v>
                </c:pt>
                <c:pt idx="1997">
                  <c:v>10451</c:v>
                </c:pt>
                <c:pt idx="1998">
                  <c:v>10454</c:v>
                </c:pt>
                <c:pt idx="1999">
                  <c:v>10456</c:v>
                </c:pt>
                <c:pt idx="2000">
                  <c:v>10458</c:v>
                </c:pt>
                <c:pt idx="2001">
                  <c:v>10459</c:v>
                </c:pt>
                <c:pt idx="2002">
                  <c:v>10462</c:v>
                </c:pt>
                <c:pt idx="2003">
                  <c:v>10465</c:v>
                </c:pt>
                <c:pt idx="2004">
                  <c:v>10466</c:v>
                </c:pt>
                <c:pt idx="2005">
                  <c:v>10467</c:v>
                </c:pt>
                <c:pt idx="2006">
                  <c:v>10468</c:v>
                </c:pt>
                <c:pt idx="2007">
                  <c:v>10471</c:v>
                </c:pt>
                <c:pt idx="2008">
                  <c:v>10474</c:v>
                </c:pt>
                <c:pt idx="2009">
                  <c:v>10476</c:v>
                </c:pt>
                <c:pt idx="2010">
                  <c:v>10478</c:v>
                </c:pt>
                <c:pt idx="2011">
                  <c:v>10479</c:v>
                </c:pt>
                <c:pt idx="2012">
                  <c:v>10481</c:v>
                </c:pt>
                <c:pt idx="2013">
                  <c:v>10483</c:v>
                </c:pt>
                <c:pt idx="2014">
                  <c:v>10484</c:v>
                </c:pt>
                <c:pt idx="2015">
                  <c:v>10489</c:v>
                </c:pt>
                <c:pt idx="2016">
                  <c:v>10491</c:v>
                </c:pt>
                <c:pt idx="2017">
                  <c:v>10492</c:v>
                </c:pt>
                <c:pt idx="2018">
                  <c:v>10493</c:v>
                </c:pt>
                <c:pt idx="2019">
                  <c:v>10494</c:v>
                </c:pt>
                <c:pt idx="2020">
                  <c:v>10496</c:v>
                </c:pt>
                <c:pt idx="2021">
                  <c:v>10497</c:v>
                </c:pt>
                <c:pt idx="2022">
                  <c:v>10499</c:v>
                </c:pt>
                <c:pt idx="2023">
                  <c:v>10500</c:v>
                </c:pt>
                <c:pt idx="2024">
                  <c:v>10503</c:v>
                </c:pt>
                <c:pt idx="2025">
                  <c:v>10504</c:v>
                </c:pt>
                <c:pt idx="2026">
                  <c:v>10505</c:v>
                </c:pt>
                <c:pt idx="2027">
                  <c:v>10507</c:v>
                </c:pt>
                <c:pt idx="2028">
                  <c:v>10509</c:v>
                </c:pt>
                <c:pt idx="2029">
                  <c:v>10510</c:v>
                </c:pt>
                <c:pt idx="2030">
                  <c:v>10511</c:v>
                </c:pt>
                <c:pt idx="2031">
                  <c:v>10512</c:v>
                </c:pt>
                <c:pt idx="2032">
                  <c:v>10514</c:v>
                </c:pt>
                <c:pt idx="2033">
                  <c:v>10515</c:v>
                </c:pt>
                <c:pt idx="2034">
                  <c:v>10517</c:v>
                </c:pt>
                <c:pt idx="2035">
                  <c:v>10518</c:v>
                </c:pt>
                <c:pt idx="2036">
                  <c:v>10519</c:v>
                </c:pt>
                <c:pt idx="2037">
                  <c:v>10521</c:v>
                </c:pt>
                <c:pt idx="2038">
                  <c:v>10522</c:v>
                </c:pt>
                <c:pt idx="2039">
                  <c:v>10524</c:v>
                </c:pt>
                <c:pt idx="2040">
                  <c:v>10525</c:v>
                </c:pt>
                <c:pt idx="2041">
                  <c:v>10526</c:v>
                </c:pt>
                <c:pt idx="2042">
                  <c:v>10527</c:v>
                </c:pt>
                <c:pt idx="2043">
                  <c:v>10529</c:v>
                </c:pt>
                <c:pt idx="2044">
                  <c:v>10530</c:v>
                </c:pt>
                <c:pt idx="2045">
                  <c:v>10531</c:v>
                </c:pt>
                <c:pt idx="2046">
                  <c:v>10532</c:v>
                </c:pt>
                <c:pt idx="2047">
                  <c:v>10533</c:v>
                </c:pt>
                <c:pt idx="2048">
                  <c:v>10535</c:v>
                </c:pt>
                <c:pt idx="2049">
                  <c:v>10536</c:v>
                </c:pt>
                <c:pt idx="2050">
                  <c:v>10537</c:v>
                </c:pt>
                <c:pt idx="2051">
                  <c:v>10540</c:v>
                </c:pt>
                <c:pt idx="2052">
                  <c:v>10542</c:v>
                </c:pt>
                <c:pt idx="2053">
                  <c:v>10543</c:v>
                </c:pt>
                <c:pt idx="2054">
                  <c:v>10544</c:v>
                </c:pt>
                <c:pt idx="2055">
                  <c:v>10545</c:v>
                </c:pt>
                <c:pt idx="2056">
                  <c:v>10548</c:v>
                </c:pt>
                <c:pt idx="2057">
                  <c:v>10550</c:v>
                </c:pt>
                <c:pt idx="2058">
                  <c:v>10552</c:v>
                </c:pt>
                <c:pt idx="2059">
                  <c:v>10555</c:v>
                </c:pt>
                <c:pt idx="2060">
                  <c:v>10556</c:v>
                </c:pt>
                <c:pt idx="2061">
                  <c:v>10557</c:v>
                </c:pt>
                <c:pt idx="2062">
                  <c:v>10558</c:v>
                </c:pt>
                <c:pt idx="2063">
                  <c:v>10559</c:v>
                </c:pt>
                <c:pt idx="2064">
                  <c:v>10561</c:v>
                </c:pt>
                <c:pt idx="2065">
                  <c:v>10562</c:v>
                </c:pt>
                <c:pt idx="2066">
                  <c:v>10565</c:v>
                </c:pt>
                <c:pt idx="2067">
                  <c:v>10566</c:v>
                </c:pt>
                <c:pt idx="2068">
                  <c:v>10567</c:v>
                </c:pt>
                <c:pt idx="2069">
                  <c:v>10569</c:v>
                </c:pt>
                <c:pt idx="2070">
                  <c:v>10570</c:v>
                </c:pt>
                <c:pt idx="2071">
                  <c:v>10572</c:v>
                </c:pt>
                <c:pt idx="2072">
                  <c:v>10575</c:v>
                </c:pt>
                <c:pt idx="2073">
                  <c:v>10580</c:v>
                </c:pt>
                <c:pt idx="2074">
                  <c:v>10583</c:v>
                </c:pt>
                <c:pt idx="2075">
                  <c:v>10585</c:v>
                </c:pt>
                <c:pt idx="2076">
                  <c:v>10588</c:v>
                </c:pt>
                <c:pt idx="2077">
                  <c:v>10589</c:v>
                </c:pt>
                <c:pt idx="2078">
                  <c:v>10590</c:v>
                </c:pt>
                <c:pt idx="2079">
                  <c:v>10591</c:v>
                </c:pt>
                <c:pt idx="2080">
                  <c:v>10592</c:v>
                </c:pt>
                <c:pt idx="2081">
                  <c:v>10594</c:v>
                </c:pt>
                <c:pt idx="2082">
                  <c:v>10595</c:v>
                </c:pt>
                <c:pt idx="2083">
                  <c:v>10599</c:v>
                </c:pt>
                <c:pt idx="2084">
                  <c:v>10602</c:v>
                </c:pt>
                <c:pt idx="2085">
                  <c:v>10606</c:v>
                </c:pt>
                <c:pt idx="2086">
                  <c:v>10609</c:v>
                </c:pt>
                <c:pt idx="2087">
                  <c:v>10611</c:v>
                </c:pt>
                <c:pt idx="2088">
                  <c:v>10613</c:v>
                </c:pt>
                <c:pt idx="2089">
                  <c:v>10615</c:v>
                </c:pt>
                <c:pt idx="2090">
                  <c:v>10617</c:v>
                </c:pt>
                <c:pt idx="2091">
                  <c:v>10618</c:v>
                </c:pt>
                <c:pt idx="2092">
                  <c:v>10619</c:v>
                </c:pt>
                <c:pt idx="2093">
                  <c:v>10620</c:v>
                </c:pt>
                <c:pt idx="2094">
                  <c:v>10621</c:v>
                </c:pt>
                <c:pt idx="2095">
                  <c:v>10623</c:v>
                </c:pt>
                <c:pt idx="2096">
                  <c:v>10626</c:v>
                </c:pt>
                <c:pt idx="2097">
                  <c:v>10628</c:v>
                </c:pt>
                <c:pt idx="2098">
                  <c:v>10629</c:v>
                </c:pt>
                <c:pt idx="2099">
                  <c:v>10633</c:v>
                </c:pt>
                <c:pt idx="2100">
                  <c:v>10634</c:v>
                </c:pt>
                <c:pt idx="2101">
                  <c:v>10636</c:v>
                </c:pt>
                <c:pt idx="2102">
                  <c:v>10638</c:v>
                </c:pt>
                <c:pt idx="2103">
                  <c:v>10639</c:v>
                </c:pt>
                <c:pt idx="2104">
                  <c:v>10640</c:v>
                </c:pt>
                <c:pt idx="2105">
                  <c:v>10641</c:v>
                </c:pt>
                <c:pt idx="2106">
                  <c:v>10642</c:v>
                </c:pt>
                <c:pt idx="2107">
                  <c:v>10644</c:v>
                </c:pt>
                <c:pt idx="2108">
                  <c:v>10645</c:v>
                </c:pt>
                <c:pt idx="2109">
                  <c:v>10646</c:v>
                </c:pt>
                <c:pt idx="2110">
                  <c:v>10647</c:v>
                </c:pt>
                <c:pt idx="2111">
                  <c:v>10649</c:v>
                </c:pt>
                <c:pt idx="2112">
                  <c:v>10650</c:v>
                </c:pt>
                <c:pt idx="2113">
                  <c:v>10651</c:v>
                </c:pt>
                <c:pt idx="2114">
                  <c:v>10652</c:v>
                </c:pt>
                <c:pt idx="2115">
                  <c:v>10655</c:v>
                </c:pt>
                <c:pt idx="2116">
                  <c:v>10656</c:v>
                </c:pt>
                <c:pt idx="2117">
                  <c:v>10659</c:v>
                </c:pt>
                <c:pt idx="2118">
                  <c:v>10660</c:v>
                </c:pt>
                <c:pt idx="2119">
                  <c:v>10661</c:v>
                </c:pt>
                <c:pt idx="2120">
                  <c:v>10664</c:v>
                </c:pt>
                <c:pt idx="2121">
                  <c:v>10665</c:v>
                </c:pt>
                <c:pt idx="2122">
                  <c:v>10666</c:v>
                </c:pt>
                <c:pt idx="2123">
                  <c:v>10667</c:v>
                </c:pt>
                <c:pt idx="2124">
                  <c:v>10669</c:v>
                </c:pt>
                <c:pt idx="2125">
                  <c:v>10671</c:v>
                </c:pt>
                <c:pt idx="2126">
                  <c:v>10672</c:v>
                </c:pt>
                <c:pt idx="2127">
                  <c:v>10674</c:v>
                </c:pt>
                <c:pt idx="2128">
                  <c:v>10675</c:v>
                </c:pt>
                <c:pt idx="2129">
                  <c:v>10676</c:v>
                </c:pt>
                <c:pt idx="2130">
                  <c:v>10677</c:v>
                </c:pt>
                <c:pt idx="2131">
                  <c:v>10680</c:v>
                </c:pt>
                <c:pt idx="2132">
                  <c:v>10681</c:v>
                </c:pt>
                <c:pt idx="2133">
                  <c:v>10683</c:v>
                </c:pt>
                <c:pt idx="2134">
                  <c:v>10684</c:v>
                </c:pt>
                <c:pt idx="2135">
                  <c:v>10686</c:v>
                </c:pt>
                <c:pt idx="2136">
                  <c:v>10687</c:v>
                </c:pt>
                <c:pt idx="2137">
                  <c:v>10688</c:v>
                </c:pt>
                <c:pt idx="2138">
                  <c:v>10689</c:v>
                </c:pt>
                <c:pt idx="2139">
                  <c:v>10690</c:v>
                </c:pt>
                <c:pt idx="2140">
                  <c:v>10691</c:v>
                </c:pt>
                <c:pt idx="2141">
                  <c:v>10693</c:v>
                </c:pt>
                <c:pt idx="2142">
                  <c:v>10695</c:v>
                </c:pt>
                <c:pt idx="2143">
                  <c:v>10696</c:v>
                </c:pt>
                <c:pt idx="2144">
                  <c:v>10699</c:v>
                </c:pt>
                <c:pt idx="2145">
                  <c:v>10700</c:v>
                </c:pt>
                <c:pt idx="2146">
                  <c:v>10705</c:v>
                </c:pt>
                <c:pt idx="2147">
                  <c:v>10706</c:v>
                </c:pt>
                <c:pt idx="2148">
                  <c:v>10708</c:v>
                </c:pt>
                <c:pt idx="2149">
                  <c:v>10709</c:v>
                </c:pt>
                <c:pt idx="2150">
                  <c:v>10710</c:v>
                </c:pt>
                <c:pt idx="2151">
                  <c:v>10713</c:v>
                </c:pt>
                <c:pt idx="2152">
                  <c:v>10714</c:v>
                </c:pt>
                <c:pt idx="2153">
                  <c:v>10715</c:v>
                </c:pt>
                <c:pt idx="2154">
                  <c:v>10718</c:v>
                </c:pt>
                <c:pt idx="2155">
                  <c:v>10719</c:v>
                </c:pt>
                <c:pt idx="2156">
                  <c:v>10720</c:v>
                </c:pt>
                <c:pt idx="2157">
                  <c:v>10722</c:v>
                </c:pt>
                <c:pt idx="2158">
                  <c:v>10723</c:v>
                </c:pt>
                <c:pt idx="2159">
                  <c:v>10724</c:v>
                </c:pt>
                <c:pt idx="2160">
                  <c:v>10726</c:v>
                </c:pt>
                <c:pt idx="2161">
                  <c:v>10727</c:v>
                </c:pt>
                <c:pt idx="2162">
                  <c:v>10728</c:v>
                </c:pt>
                <c:pt idx="2163">
                  <c:v>10729</c:v>
                </c:pt>
                <c:pt idx="2164">
                  <c:v>10730</c:v>
                </c:pt>
                <c:pt idx="2165">
                  <c:v>10731</c:v>
                </c:pt>
                <c:pt idx="2166">
                  <c:v>10734</c:v>
                </c:pt>
                <c:pt idx="2167">
                  <c:v>10735</c:v>
                </c:pt>
                <c:pt idx="2168">
                  <c:v>10736</c:v>
                </c:pt>
                <c:pt idx="2169">
                  <c:v>10738</c:v>
                </c:pt>
                <c:pt idx="2170">
                  <c:v>10739</c:v>
                </c:pt>
                <c:pt idx="2171">
                  <c:v>10740</c:v>
                </c:pt>
                <c:pt idx="2172">
                  <c:v>10741</c:v>
                </c:pt>
                <c:pt idx="2173">
                  <c:v>10742</c:v>
                </c:pt>
                <c:pt idx="2174">
                  <c:v>10743</c:v>
                </c:pt>
                <c:pt idx="2175">
                  <c:v>10745</c:v>
                </c:pt>
                <c:pt idx="2176">
                  <c:v>10747</c:v>
                </c:pt>
                <c:pt idx="2177">
                  <c:v>10748</c:v>
                </c:pt>
                <c:pt idx="2178">
                  <c:v>10750</c:v>
                </c:pt>
                <c:pt idx="2179">
                  <c:v>10754</c:v>
                </c:pt>
                <c:pt idx="2180">
                  <c:v>10756</c:v>
                </c:pt>
                <c:pt idx="2181">
                  <c:v>10757</c:v>
                </c:pt>
                <c:pt idx="2182">
                  <c:v>10758</c:v>
                </c:pt>
                <c:pt idx="2183">
                  <c:v>10761</c:v>
                </c:pt>
                <c:pt idx="2184">
                  <c:v>10763</c:v>
                </c:pt>
                <c:pt idx="2185">
                  <c:v>10764</c:v>
                </c:pt>
                <c:pt idx="2186">
                  <c:v>10765</c:v>
                </c:pt>
                <c:pt idx="2187">
                  <c:v>10767</c:v>
                </c:pt>
                <c:pt idx="2188">
                  <c:v>10768</c:v>
                </c:pt>
                <c:pt idx="2189">
                  <c:v>10769</c:v>
                </c:pt>
                <c:pt idx="2190">
                  <c:v>10771</c:v>
                </c:pt>
                <c:pt idx="2191">
                  <c:v>10772</c:v>
                </c:pt>
                <c:pt idx="2192">
                  <c:v>10773</c:v>
                </c:pt>
                <c:pt idx="2193">
                  <c:v>10774</c:v>
                </c:pt>
                <c:pt idx="2194">
                  <c:v>10775</c:v>
                </c:pt>
                <c:pt idx="2195">
                  <c:v>10776</c:v>
                </c:pt>
                <c:pt idx="2196">
                  <c:v>10778</c:v>
                </c:pt>
                <c:pt idx="2197">
                  <c:v>10781</c:v>
                </c:pt>
                <c:pt idx="2198">
                  <c:v>10782</c:v>
                </c:pt>
                <c:pt idx="2199">
                  <c:v>10784</c:v>
                </c:pt>
                <c:pt idx="2200">
                  <c:v>10785</c:v>
                </c:pt>
                <c:pt idx="2201">
                  <c:v>10788</c:v>
                </c:pt>
                <c:pt idx="2202">
                  <c:v>10789</c:v>
                </c:pt>
                <c:pt idx="2203">
                  <c:v>10791</c:v>
                </c:pt>
                <c:pt idx="2204">
                  <c:v>10793</c:v>
                </c:pt>
                <c:pt idx="2205">
                  <c:v>10794</c:v>
                </c:pt>
                <c:pt idx="2206">
                  <c:v>10796</c:v>
                </c:pt>
                <c:pt idx="2207">
                  <c:v>10797</c:v>
                </c:pt>
                <c:pt idx="2208">
                  <c:v>10798</c:v>
                </c:pt>
                <c:pt idx="2209">
                  <c:v>10799</c:v>
                </c:pt>
                <c:pt idx="2210">
                  <c:v>10802</c:v>
                </c:pt>
                <c:pt idx="2211">
                  <c:v>10804</c:v>
                </c:pt>
                <c:pt idx="2212">
                  <c:v>10805</c:v>
                </c:pt>
                <c:pt idx="2213">
                  <c:v>10807</c:v>
                </c:pt>
                <c:pt idx="2214">
                  <c:v>10809</c:v>
                </c:pt>
                <c:pt idx="2215">
                  <c:v>10810</c:v>
                </c:pt>
                <c:pt idx="2216">
                  <c:v>10811</c:v>
                </c:pt>
                <c:pt idx="2217">
                  <c:v>10812</c:v>
                </c:pt>
                <c:pt idx="2218">
                  <c:v>10813</c:v>
                </c:pt>
                <c:pt idx="2219">
                  <c:v>10814</c:v>
                </c:pt>
                <c:pt idx="2220">
                  <c:v>10815</c:v>
                </c:pt>
                <c:pt idx="2221">
                  <c:v>10816</c:v>
                </c:pt>
                <c:pt idx="2222">
                  <c:v>10817</c:v>
                </c:pt>
                <c:pt idx="2223">
                  <c:v>10818</c:v>
                </c:pt>
                <c:pt idx="2224">
                  <c:v>10820</c:v>
                </c:pt>
                <c:pt idx="2225">
                  <c:v>10821</c:v>
                </c:pt>
                <c:pt idx="2226">
                  <c:v>10822</c:v>
                </c:pt>
                <c:pt idx="2227">
                  <c:v>10823</c:v>
                </c:pt>
                <c:pt idx="2228">
                  <c:v>10825</c:v>
                </c:pt>
                <c:pt idx="2229">
                  <c:v>10827</c:v>
                </c:pt>
                <c:pt idx="2230">
                  <c:v>10828</c:v>
                </c:pt>
                <c:pt idx="2231">
                  <c:v>10829</c:v>
                </c:pt>
                <c:pt idx="2232">
                  <c:v>10830</c:v>
                </c:pt>
                <c:pt idx="2233">
                  <c:v>10831</c:v>
                </c:pt>
                <c:pt idx="2234">
                  <c:v>10832</c:v>
                </c:pt>
                <c:pt idx="2235">
                  <c:v>10833</c:v>
                </c:pt>
                <c:pt idx="2236">
                  <c:v>10834</c:v>
                </c:pt>
                <c:pt idx="2237">
                  <c:v>10836</c:v>
                </c:pt>
                <c:pt idx="2238">
                  <c:v>10837</c:v>
                </c:pt>
                <c:pt idx="2239">
                  <c:v>10839</c:v>
                </c:pt>
                <c:pt idx="2240">
                  <c:v>10840</c:v>
                </c:pt>
                <c:pt idx="2241">
                  <c:v>10841</c:v>
                </c:pt>
                <c:pt idx="2242">
                  <c:v>10842</c:v>
                </c:pt>
                <c:pt idx="2243">
                  <c:v>10843</c:v>
                </c:pt>
                <c:pt idx="2244">
                  <c:v>10844</c:v>
                </c:pt>
                <c:pt idx="2245">
                  <c:v>10845</c:v>
                </c:pt>
                <c:pt idx="2246">
                  <c:v>10846</c:v>
                </c:pt>
                <c:pt idx="2247">
                  <c:v>10848</c:v>
                </c:pt>
                <c:pt idx="2248">
                  <c:v>10850</c:v>
                </c:pt>
                <c:pt idx="2249">
                  <c:v>10851</c:v>
                </c:pt>
                <c:pt idx="2250">
                  <c:v>10852</c:v>
                </c:pt>
                <c:pt idx="2251">
                  <c:v>10854</c:v>
                </c:pt>
                <c:pt idx="2252">
                  <c:v>10856</c:v>
                </c:pt>
                <c:pt idx="2253">
                  <c:v>10857</c:v>
                </c:pt>
                <c:pt idx="2254">
                  <c:v>10861</c:v>
                </c:pt>
                <c:pt idx="2255">
                  <c:v>10862</c:v>
                </c:pt>
                <c:pt idx="2256">
                  <c:v>10863</c:v>
                </c:pt>
                <c:pt idx="2257">
                  <c:v>10864</c:v>
                </c:pt>
                <c:pt idx="2258">
                  <c:v>10867</c:v>
                </c:pt>
                <c:pt idx="2259">
                  <c:v>10868</c:v>
                </c:pt>
                <c:pt idx="2260">
                  <c:v>10870</c:v>
                </c:pt>
                <c:pt idx="2261">
                  <c:v>10871</c:v>
                </c:pt>
                <c:pt idx="2262">
                  <c:v>10872</c:v>
                </c:pt>
                <c:pt idx="2263">
                  <c:v>10873</c:v>
                </c:pt>
                <c:pt idx="2264">
                  <c:v>10874</c:v>
                </c:pt>
                <c:pt idx="2265">
                  <c:v>10876</c:v>
                </c:pt>
                <c:pt idx="2266">
                  <c:v>10877</c:v>
                </c:pt>
                <c:pt idx="2267">
                  <c:v>10879</c:v>
                </c:pt>
                <c:pt idx="2268">
                  <c:v>10880</c:v>
                </c:pt>
                <c:pt idx="2269">
                  <c:v>10881</c:v>
                </c:pt>
                <c:pt idx="2270">
                  <c:v>10883</c:v>
                </c:pt>
                <c:pt idx="2271">
                  <c:v>10884</c:v>
                </c:pt>
                <c:pt idx="2272">
                  <c:v>10885</c:v>
                </c:pt>
                <c:pt idx="2273">
                  <c:v>10886</c:v>
                </c:pt>
                <c:pt idx="2274">
                  <c:v>10887</c:v>
                </c:pt>
                <c:pt idx="2275">
                  <c:v>10888</c:v>
                </c:pt>
                <c:pt idx="2276">
                  <c:v>10891</c:v>
                </c:pt>
                <c:pt idx="2277">
                  <c:v>10892</c:v>
                </c:pt>
                <c:pt idx="2278">
                  <c:v>10893</c:v>
                </c:pt>
                <c:pt idx="2279">
                  <c:v>10894</c:v>
                </c:pt>
                <c:pt idx="2280">
                  <c:v>10895</c:v>
                </c:pt>
                <c:pt idx="2281">
                  <c:v>10897</c:v>
                </c:pt>
                <c:pt idx="2282">
                  <c:v>10899</c:v>
                </c:pt>
                <c:pt idx="2283">
                  <c:v>10901</c:v>
                </c:pt>
                <c:pt idx="2284">
                  <c:v>10902</c:v>
                </c:pt>
                <c:pt idx="2285">
                  <c:v>10903</c:v>
                </c:pt>
                <c:pt idx="2286">
                  <c:v>10905</c:v>
                </c:pt>
                <c:pt idx="2287">
                  <c:v>10907</c:v>
                </c:pt>
                <c:pt idx="2288">
                  <c:v>10908</c:v>
                </c:pt>
                <c:pt idx="2289">
                  <c:v>10909</c:v>
                </c:pt>
                <c:pt idx="2290">
                  <c:v>10910</c:v>
                </c:pt>
                <c:pt idx="2291">
                  <c:v>10911</c:v>
                </c:pt>
                <c:pt idx="2292">
                  <c:v>10912</c:v>
                </c:pt>
                <c:pt idx="2293">
                  <c:v>10913</c:v>
                </c:pt>
                <c:pt idx="2294">
                  <c:v>10914</c:v>
                </c:pt>
                <c:pt idx="2295">
                  <c:v>10915</c:v>
                </c:pt>
                <c:pt idx="2296">
                  <c:v>10918</c:v>
                </c:pt>
                <c:pt idx="2297">
                  <c:v>10919</c:v>
                </c:pt>
                <c:pt idx="2298">
                  <c:v>10920</c:v>
                </c:pt>
                <c:pt idx="2299">
                  <c:v>10921</c:v>
                </c:pt>
                <c:pt idx="2300">
                  <c:v>10923</c:v>
                </c:pt>
                <c:pt idx="2301">
                  <c:v>10924</c:v>
                </c:pt>
                <c:pt idx="2302">
                  <c:v>10926</c:v>
                </c:pt>
                <c:pt idx="2303">
                  <c:v>10928</c:v>
                </c:pt>
                <c:pt idx="2304">
                  <c:v>10929</c:v>
                </c:pt>
                <c:pt idx="2305">
                  <c:v>10930</c:v>
                </c:pt>
                <c:pt idx="2306">
                  <c:v>10931</c:v>
                </c:pt>
                <c:pt idx="2307">
                  <c:v>10932</c:v>
                </c:pt>
                <c:pt idx="2308">
                  <c:v>10933</c:v>
                </c:pt>
                <c:pt idx="2309">
                  <c:v>10934</c:v>
                </c:pt>
                <c:pt idx="2310">
                  <c:v>10936</c:v>
                </c:pt>
                <c:pt idx="2311">
                  <c:v>10938</c:v>
                </c:pt>
                <c:pt idx="2312">
                  <c:v>10940</c:v>
                </c:pt>
                <c:pt idx="2313">
                  <c:v>10942</c:v>
                </c:pt>
                <c:pt idx="2314">
                  <c:v>10944</c:v>
                </c:pt>
                <c:pt idx="2315">
                  <c:v>10946</c:v>
                </c:pt>
                <c:pt idx="2316">
                  <c:v>10947</c:v>
                </c:pt>
                <c:pt idx="2317">
                  <c:v>10949</c:v>
                </c:pt>
                <c:pt idx="2318">
                  <c:v>10952</c:v>
                </c:pt>
                <c:pt idx="2319">
                  <c:v>10953</c:v>
                </c:pt>
                <c:pt idx="2320">
                  <c:v>10954</c:v>
                </c:pt>
                <c:pt idx="2321">
                  <c:v>10955</c:v>
                </c:pt>
                <c:pt idx="2322">
                  <c:v>10956</c:v>
                </c:pt>
                <c:pt idx="2323">
                  <c:v>10958</c:v>
                </c:pt>
                <c:pt idx="2324">
                  <c:v>10960</c:v>
                </c:pt>
                <c:pt idx="2325">
                  <c:v>10962</c:v>
                </c:pt>
                <c:pt idx="2326">
                  <c:v>10964</c:v>
                </c:pt>
                <c:pt idx="2327">
                  <c:v>10965</c:v>
                </c:pt>
                <c:pt idx="2328">
                  <c:v>10966</c:v>
                </c:pt>
                <c:pt idx="2329">
                  <c:v>10967</c:v>
                </c:pt>
                <c:pt idx="2330">
                  <c:v>10970</c:v>
                </c:pt>
                <c:pt idx="2331">
                  <c:v>10971</c:v>
                </c:pt>
                <c:pt idx="2332">
                  <c:v>10972</c:v>
                </c:pt>
                <c:pt idx="2333">
                  <c:v>10973</c:v>
                </c:pt>
                <c:pt idx="2334">
                  <c:v>10974</c:v>
                </c:pt>
                <c:pt idx="2335">
                  <c:v>10976</c:v>
                </c:pt>
                <c:pt idx="2336">
                  <c:v>10978</c:v>
                </c:pt>
                <c:pt idx="2337">
                  <c:v>10981</c:v>
                </c:pt>
                <c:pt idx="2338">
                  <c:v>10983</c:v>
                </c:pt>
                <c:pt idx="2339">
                  <c:v>10985</c:v>
                </c:pt>
                <c:pt idx="2340">
                  <c:v>10986</c:v>
                </c:pt>
                <c:pt idx="2341">
                  <c:v>10987</c:v>
                </c:pt>
                <c:pt idx="2342">
                  <c:v>10988</c:v>
                </c:pt>
                <c:pt idx="2343">
                  <c:v>10989</c:v>
                </c:pt>
                <c:pt idx="2344">
                  <c:v>10990</c:v>
                </c:pt>
                <c:pt idx="2345">
                  <c:v>10993</c:v>
                </c:pt>
                <c:pt idx="2346">
                  <c:v>10994</c:v>
                </c:pt>
                <c:pt idx="2347">
                  <c:v>10995</c:v>
                </c:pt>
                <c:pt idx="2348">
                  <c:v>10996</c:v>
                </c:pt>
                <c:pt idx="2349">
                  <c:v>10997</c:v>
                </c:pt>
                <c:pt idx="2350">
                  <c:v>10998</c:v>
                </c:pt>
                <c:pt idx="2351">
                  <c:v>10999</c:v>
                </c:pt>
                <c:pt idx="2352">
                  <c:v>11000</c:v>
                </c:pt>
                <c:pt idx="2353">
                  <c:v>11002</c:v>
                </c:pt>
                <c:pt idx="2354">
                  <c:v>11004</c:v>
                </c:pt>
                <c:pt idx="2355">
                  <c:v>11005</c:v>
                </c:pt>
                <c:pt idx="2356">
                  <c:v>11006</c:v>
                </c:pt>
                <c:pt idx="2357">
                  <c:v>11007</c:v>
                </c:pt>
                <c:pt idx="2358">
                  <c:v>11009</c:v>
                </c:pt>
                <c:pt idx="2359">
                  <c:v>11012</c:v>
                </c:pt>
                <c:pt idx="2360">
                  <c:v>11013</c:v>
                </c:pt>
                <c:pt idx="2361">
                  <c:v>11015</c:v>
                </c:pt>
                <c:pt idx="2362">
                  <c:v>11017</c:v>
                </c:pt>
                <c:pt idx="2363">
                  <c:v>11018</c:v>
                </c:pt>
                <c:pt idx="2364">
                  <c:v>11019</c:v>
                </c:pt>
                <c:pt idx="2365">
                  <c:v>11020</c:v>
                </c:pt>
                <c:pt idx="2366">
                  <c:v>11021</c:v>
                </c:pt>
                <c:pt idx="2367">
                  <c:v>11022</c:v>
                </c:pt>
                <c:pt idx="2368">
                  <c:v>11023</c:v>
                </c:pt>
                <c:pt idx="2369">
                  <c:v>11024</c:v>
                </c:pt>
                <c:pt idx="2370">
                  <c:v>11026</c:v>
                </c:pt>
                <c:pt idx="2371">
                  <c:v>11028</c:v>
                </c:pt>
                <c:pt idx="2372">
                  <c:v>11031</c:v>
                </c:pt>
                <c:pt idx="2373">
                  <c:v>11032</c:v>
                </c:pt>
                <c:pt idx="2374">
                  <c:v>11035</c:v>
                </c:pt>
                <c:pt idx="2375">
                  <c:v>11038</c:v>
                </c:pt>
                <c:pt idx="2376">
                  <c:v>11041</c:v>
                </c:pt>
                <c:pt idx="2377">
                  <c:v>11043</c:v>
                </c:pt>
                <c:pt idx="2378">
                  <c:v>11044</c:v>
                </c:pt>
                <c:pt idx="2379">
                  <c:v>11045</c:v>
                </c:pt>
                <c:pt idx="2380">
                  <c:v>11047</c:v>
                </c:pt>
                <c:pt idx="2381">
                  <c:v>11048</c:v>
                </c:pt>
                <c:pt idx="2382">
                  <c:v>11050</c:v>
                </c:pt>
                <c:pt idx="2383">
                  <c:v>11051</c:v>
                </c:pt>
                <c:pt idx="2384">
                  <c:v>11054</c:v>
                </c:pt>
                <c:pt idx="2385">
                  <c:v>11057</c:v>
                </c:pt>
                <c:pt idx="2386">
                  <c:v>11060</c:v>
                </c:pt>
                <c:pt idx="2387">
                  <c:v>11061</c:v>
                </c:pt>
                <c:pt idx="2388">
                  <c:v>11062</c:v>
                </c:pt>
                <c:pt idx="2389">
                  <c:v>11064</c:v>
                </c:pt>
                <c:pt idx="2390">
                  <c:v>11065</c:v>
                </c:pt>
                <c:pt idx="2391">
                  <c:v>11066</c:v>
                </c:pt>
                <c:pt idx="2392">
                  <c:v>11067</c:v>
                </c:pt>
                <c:pt idx="2393">
                  <c:v>11068</c:v>
                </c:pt>
                <c:pt idx="2394">
                  <c:v>11069</c:v>
                </c:pt>
                <c:pt idx="2395">
                  <c:v>11070</c:v>
                </c:pt>
                <c:pt idx="2396">
                  <c:v>11072</c:v>
                </c:pt>
                <c:pt idx="2397">
                  <c:v>11074</c:v>
                </c:pt>
                <c:pt idx="2398">
                  <c:v>11075</c:v>
                </c:pt>
                <c:pt idx="2399">
                  <c:v>11078</c:v>
                </c:pt>
                <c:pt idx="2400">
                  <c:v>11079</c:v>
                </c:pt>
                <c:pt idx="2401">
                  <c:v>11080</c:v>
                </c:pt>
                <c:pt idx="2402">
                  <c:v>11082</c:v>
                </c:pt>
                <c:pt idx="2403">
                  <c:v>11084</c:v>
                </c:pt>
                <c:pt idx="2404">
                  <c:v>11085</c:v>
                </c:pt>
                <c:pt idx="2405">
                  <c:v>11087</c:v>
                </c:pt>
                <c:pt idx="2406">
                  <c:v>11088</c:v>
                </c:pt>
                <c:pt idx="2407">
                  <c:v>11089</c:v>
                </c:pt>
                <c:pt idx="2408">
                  <c:v>11090</c:v>
                </c:pt>
                <c:pt idx="2409">
                  <c:v>11091</c:v>
                </c:pt>
                <c:pt idx="2410">
                  <c:v>11093</c:v>
                </c:pt>
                <c:pt idx="2411">
                  <c:v>11095</c:v>
                </c:pt>
                <c:pt idx="2412">
                  <c:v>11099</c:v>
                </c:pt>
                <c:pt idx="2413">
                  <c:v>11100</c:v>
                </c:pt>
                <c:pt idx="2414">
                  <c:v>11101</c:v>
                </c:pt>
                <c:pt idx="2415">
                  <c:v>11102</c:v>
                </c:pt>
                <c:pt idx="2416">
                  <c:v>11103</c:v>
                </c:pt>
                <c:pt idx="2417">
                  <c:v>11106</c:v>
                </c:pt>
                <c:pt idx="2418">
                  <c:v>11107</c:v>
                </c:pt>
                <c:pt idx="2419">
                  <c:v>11109</c:v>
                </c:pt>
                <c:pt idx="2420">
                  <c:v>11110</c:v>
                </c:pt>
                <c:pt idx="2421">
                  <c:v>11111</c:v>
                </c:pt>
                <c:pt idx="2422">
                  <c:v>11112</c:v>
                </c:pt>
                <c:pt idx="2423">
                  <c:v>11114</c:v>
                </c:pt>
                <c:pt idx="2424">
                  <c:v>11116</c:v>
                </c:pt>
                <c:pt idx="2425">
                  <c:v>11118</c:v>
                </c:pt>
                <c:pt idx="2426">
                  <c:v>11119</c:v>
                </c:pt>
                <c:pt idx="2427">
                  <c:v>11123</c:v>
                </c:pt>
                <c:pt idx="2428">
                  <c:v>11125</c:v>
                </c:pt>
                <c:pt idx="2429">
                  <c:v>11126</c:v>
                </c:pt>
                <c:pt idx="2430">
                  <c:v>11128</c:v>
                </c:pt>
                <c:pt idx="2431">
                  <c:v>11129</c:v>
                </c:pt>
                <c:pt idx="2432">
                  <c:v>11131</c:v>
                </c:pt>
                <c:pt idx="2433">
                  <c:v>11133</c:v>
                </c:pt>
                <c:pt idx="2434">
                  <c:v>11135</c:v>
                </c:pt>
                <c:pt idx="2435">
                  <c:v>11139</c:v>
                </c:pt>
                <c:pt idx="2436">
                  <c:v>11140</c:v>
                </c:pt>
                <c:pt idx="2437">
                  <c:v>11141</c:v>
                </c:pt>
                <c:pt idx="2438">
                  <c:v>11142</c:v>
                </c:pt>
                <c:pt idx="2439">
                  <c:v>11143</c:v>
                </c:pt>
                <c:pt idx="2440">
                  <c:v>11144</c:v>
                </c:pt>
                <c:pt idx="2441">
                  <c:v>11146</c:v>
                </c:pt>
                <c:pt idx="2442">
                  <c:v>11147</c:v>
                </c:pt>
                <c:pt idx="2443">
                  <c:v>11148</c:v>
                </c:pt>
                <c:pt idx="2444">
                  <c:v>11150</c:v>
                </c:pt>
                <c:pt idx="2445">
                  <c:v>11152</c:v>
                </c:pt>
                <c:pt idx="2446">
                  <c:v>11153</c:v>
                </c:pt>
                <c:pt idx="2447">
                  <c:v>11155</c:v>
                </c:pt>
                <c:pt idx="2448">
                  <c:v>11156</c:v>
                </c:pt>
                <c:pt idx="2449">
                  <c:v>11157</c:v>
                </c:pt>
                <c:pt idx="2450">
                  <c:v>11159</c:v>
                </c:pt>
                <c:pt idx="2451">
                  <c:v>11160</c:v>
                </c:pt>
                <c:pt idx="2452">
                  <c:v>11162</c:v>
                </c:pt>
                <c:pt idx="2453">
                  <c:v>11163</c:v>
                </c:pt>
                <c:pt idx="2454">
                  <c:v>11164</c:v>
                </c:pt>
                <c:pt idx="2455">
                  <c:v>11165</c:v>
                </c:pt>
                <c:pt idx="2456">
                  <c:v>11166</c:v>
                </c:pt>
                <c:pt idx="2457">
                  <c:v>11167</c:v>
                </c:pt>
                <c:pt idx="2458">
                  <c:v>11168</c:v>
                </c:pt>
                <c:pt idx="2459">
                  <c:v>11170</c:v>
                </c:pt>
                <c:pt idx="2460">
                  <c:v>11171</c:v>
                </c:pt>
                <c:pt idx="2461">
                  <c:v>11172</c:v>
                </c:pt>
                <c:pt idx="2462">
                  <c:v>11173</c:v>
                </c:pt>
                <c:pt idx="2463">
                  <c:v>11175</c:v>
                </c:pt>
                <c:pt idx="2464">
                  <c:v>11177</c:v>
                </c:pt>
                <c:pt idx="2465">
                  <c:v>11178</c:v>
                </c:pt>
                <c:pt idx="2466">
                  <c:v>11179</c:v>
                </c:pt>
                <c:pt idx="2467">
                  <c:v>11180</c:v>
                </c:pt>
                <c:pt idx="2468">
                  <c:v>11181</c:v>
                </c:pt>
                <c:pt idx="2469">
                  <c:v>11182</c:v>
                </c:pt>
                <c:pt idx="2470">
                  <c:v>11184</c:v>
                </c:pt>
                <c:pt idx="2471">
                  <c:v>11185</c:v>
                </c:pt>
                <c:pt idx="2472">
                  <c:v>11187</c:v>
                </c:pt>
                <c:pt idx="2473">
                  <c:v>11188</c:v>
                </c:pt>
                <c:pt idx="2474">
                  <c:v>11190</c:v>
                </c:pt>
                <c:pt idx="2475">
                  <c:v>11192</c:v>
                </c:pt>
                <c:pt idx="2476">
                  <c:v>11193</c:v>
                </c:pt>
                <c:pt idx="2477">
                  <c:v>11195</c:v>
                </c:pt>
                <c:pt idx="2478">
                  <c:v>11197</c:v>
                </c:pt>
                <c:pt idx="2479">
                  <c:v>11198</c:v>
                </c:pt>
                <c:pt idx="2480">
                  <c:v>11199</c:v>
                </c:pt>
                <c:pt idx="2481">
                  <c:v>11201</c:v>
                </c:pt>
                <c:pt idx="2482">
                  <c:v>11202</c:v>
                </c:pt>
                <c:pt idx="2483">
                  <c:v>11203</c:v>
                </c:pt>
                <c:pt idx="2484">
                  <c:v>11204</c:v>
                </c:pt>
                <c:pt idx="2485">
                  <c:v>11205</c:v>
                </c:pt>
                <c:pt idx="2486">
                  <c:v>11206</c:v>
                </c:pt>
                <c:pt idx="2487">
                  <c:v>11208</c:v>
                </c:pt>
                <c:pt idx="2488">
                  <c:v>11209</c:v>
                </c:pt>
                <c:pt idx="2489">
                  <c:v>11210</c:v>
                </c:pt>
                <c:pt idx="2490">
                  <c:v>11211</c:v>
                </c:pt>
                <c:pt idx="2491">
                  <c:v>11212</c:v>
                </c:pt>
                <c:pt idx="2492">
                  <c:v>11214</c:v>
                </c:pt>
                <c:pt idx="2493">
                  <c:v>11215</c:v>
                </c:pt>
                <c:pt idx="2494">
                  <c:v>11216</c:v>
                </c:pt>
                <c:pt idx="2495">
                  <c:v>11219</c:v>
                </c:pt>
                <c:pt idx="2496">
                  <c:v>11221</c:v>
                </c:pt>
                <c:pt idx="2497">
                  <c:v>11223</c:v>
                </c:pt>
                <c:pt idx="2498">
                  <c:v>11224</c:v>
                </c:pt>
                <c:pt idx="2499">
                  <c:v>11226</c:v>
                </c:pt>
                <c:pt idx="2500">
                  <c:v>11227</c:v>
                </c:pt>
                <c:pt idx="2501">
                  <c:v>11228</c:v>
                </c:pt>
                <c:pt idx="2502">
                  <c:v>11229</c:v>
                </c:pt>
                <c:pt idx="2503">
                  <c:v>11232</c:v>
                </c:pt>
                <c:pt idx="2504">
                  <c:v>11235</c:v>
                </c:pt>
                <c:pt idx="2505">
                  <c:v>11236</c:v>
                </c:pt>
                <c:pt idx="2506">
                  <c:v>11237</c:v>
                </c:pt>
                <c:pt idx="2507">
                  <c:v>11239</c:v>
                </c:pt>
                <c:pt idx="2508">
                  <c:v>11240</c:v>
                </c:pt>
                <c:pt idx="2509">
                  <c:v>11241</c:v>
                </c:pt>
                <c:pt idx="2510">
                  <c:v>11242</c:v>
                </c:pt>
                <c:pt idx="2511">
                  <c:v>11244</c:v>
                </c:pt>
                <c:pt idx="2512">
                  <c:v>11245</c:v>
                </c:pt>
                <c:pt idx="2513">
                  <c:v>11247</c:v>
                </c:pt>
                <c:pt idx="2514">
                  <c:v>11249</c:v>
                </c:pt>
                <c:pt idx="2515">
                  <c:v>11250</c:v>
                </c:pt>
                <c:pt idx="2516">
                  <c:v>11251</c:v>
                </c:pt>
                <c:pt idx="2517">
                  <c:v>11253</c:v>
                </c:pt>
                <c:pt idx="2518">
                  <c:v>11254</c:v>
                </c:pt>
                <c:pt idx="2519">
                  <c:v>11255</c:v>
                </c:pt>
                <c:pt idx="2520">
                  <c:v>11256</c:v>
                </c:pt>
                <c:pt idx="2521">
                  <c:v>11257</c:v>
                </c:pt>
                <c:pt idx="2522">
                  <c:v>11258</c:v>
                </c:pt>
                <c:pt idx="2523">
                  <c:v>11259</c:v>
                </c:pt>
                <c:pt idx="2524">
                  <c:v>11260</c:v>
                </c:pt>
                <c:pt idx="2525">
                  <c:v>11261</c:v>
                </c:pt>
                <c:pt idx="2526">
                  <c:v>11263</c:v>
                </c:pt>
                <c:pt idx="2527">
                  <c:v>11264</c:v>
                </c:pt>
                <c:pt idx="2528">
                  <c:v>11266</c:v>
                </c:pt>
                <c:pt idx="2529">
                  <c:v>11267</c:v>
                </c:pt>
                <c:pt idx="2530">
                  <c:v>11270</c:v>
                </c:pt>
                <c:pt idx="2531">
                  <c:v>11271</c:v>
                </c:pt>
                <c:pt idx="2532">
                  <c:v>11272</c:v>
                </c:pt>
                <c:pt idx="2533">
                  <c:v>11274</c:v>
                </c:pt>
                <c:pt idx="2534">
                  <c:v>11275</c:v>
                </c:pt>
                <c:pt idx="2535">
                  <c:v>11276</c:v>
                </c:pt>
                <c:pt idx="2536">
                  <c:v>11278</c:v>
                </c:pt>
                <c:pt idx="2537">
                  <c:v>11279</c:v>
                </c:pt>
                <c:pt idx="2538">
                  <c:v>11280</c:v>
                </c:pt>
                <c:pt idx="2539">
                  <c:v>11281</c:v>
                </c:pt>
                <c:pt idx="2540">
                  <c:v>11282</c:v>
                </c:pt>
                <c:pt idx="2541">
                  <c:v>11283</c:v>
                </c:pt>
                <c:pt idx="2542">
                  <c:v>11284</c:v>
                </c:pt>
                <c:pt idx="2543">
                  <c:v>11285</c:v>
                </c:pt>
                <c:pt idx="2544">
                  <c:v>11286</c:v>
                </c:pt>
                <c:pt idx="2545">
                  <c:v>11287</c:v>
                </c:pt>
                <c:pt idx="2546">
                  <c:v>11288</c:v>
                </c:pt>
                <c:pt idx="2547">
                  <c:v>11289</c:v>
                </c:pt>
                <c:pt idx="2548">
                  <c:v>11290</c:v>
                </c:pt>
                <c:pt idx="2549">
                  <c:v>11291</c:v>
                </c:pt>
                <c:pt idx="2550">
                  <c:v>11292</c:v>
                </c:pt>
                <c:pt idx="2551">
                  <c:v>11293</c:v>
                </c:pt>
                <c:pt idx="2552">
                  <c:v>11294</c:v>
                </c:pt>
                <c:pt idx="2553">
                  <c:v>11295</c:v>
                </c:pt>
                <c:pt idx="2554">
                  <c:v>11296</c:v>
                </c:pt>
                <c:pt idx="2555">
                  <c:v>11297</c:v>
                </c:pt>
                <c:pt idx="2556">
                  <c:v>11298</c:v>
                </c:pt>
                <c:pt idx="2557">
                  <c:v>11299</c:v>
                </c:pt>
                <c:pt idx="2558">
                  <c:v>11300</c:v>
                </c:pt>
                <c:pt idx="2559">
                  <c:v>11301</c:v>
                </c:pt>
                <c:pt idx="2560">
                  <c:v>11302</c:v>
                </c:pt>
                <c:pt idx="2561">
                  <c:v>11303</c:v>
                </c:pt>
                <c:pt idx="2562">
                  <c:v>11304</c:v>
                </c:pt>
                <c:pt idx="2563">
                  <c:v>11305</c:v>
                </c:pt>
                <c:pt idx="2564">
                  <c:v>11306</c:v>
                </c:pt>
                <c:pt idx="2565">
                  <c:v>11307</c:v>
                </c:pt>
                <c:pt idx="2566">
                  <c:v>11308</c:v>
                </c:pt>
                <c:pt idx="2567">
                  <c:v>11309</c:v>
                </c:pt>
                <c:pt idx="2568">
                  <c:v>11310</c:v>
                </c:pt>
                <c:pt idx="2569">
                  <c:v>11311</c:v>
                </c:pt>
                <c:pt idx="2570">
                  <c:v>11312</c:v>
                </c:pt>
                <c:pt idx="2571">
                  <c:v>11313</c:v>
                </c:pt>
                <c:pt idx="2572">
                  <c:v>11314</c:v>
                </c:pt>
                <c:pt idx="2573">
                  <c:v>11316</c:v>
                </c:pt>
                <c:pt idx="2574">
                  <c:v>11317</c:v>
                </c:pt>
                <c:pt idx="2575">
                  <c:v>11318</c:v>
                </c:pt>
                <c:pt idx="2576">
                  <c:v>11319</c:v>
                </c:pt>
                <c:pt idx="2577">
                  <c:v>11320</c:v>
                </c:pt>
                <c:pt idx="2578">
                  <c:v>11321</c:v>
                </c:pt>
                <c:pt idx="2579">
                  <c:v>11322</c:v>
                </c:pt>
                <c:pt idx="2580">
                  <c:v>11323</c:v>
                </c:pt>
                <c:pt idx="2581">
                  <c:v>11324</c:v>
                </c:pt>
                <c:pt idx="2582">
                  <c:v>11325</c:v>
                </c:pt>
                <c:pt idx="2583">
                  <c:v>11326</c:v>
                </c:pt>
                <c:pt idx="2584">
                  <c:v>11327</c:v>
                </c:pt>
                <c:pt idx="2585">
                  <c:v>11328</c:v>
                </c:pt>
                <c:pt idx="2586">
                  <c:v>11329</c:v>
                </c:pt>
                <c:pt idx="2587">
                  <c:v>11330</c:v>
                </c:pt>
                <c:pt idx="2588">
                  <c:v>11331</c:v>
                </c:pt>
                <c:pt idx="2589">
                  <c:v>11332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414-44C8-A36F-E73729AEAE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5634095"/>
        <c:axId val="1488510127"/>
      </c:scatterChart>
      <c:valAx>
        <c:axId val="1705634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88510127"/>
        <c:crosses val="autoZero"/>
        <c:crossBetween val="midCat"/>
      </c:valAx>
      <c:valAx>
        <c:axId val="1488510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056340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关注</a:t>
            </a:r>
            <a:r>
              <a:rPr lang="zh-CN"/>
              <a:t>关系算法效率比较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时间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degree-discount算法</c:v>
                </c:pt>
                <c:pt idx="1">
                  <c:v>new_greedy</c:v>
                </c:pt>
                <c:pt idx="2">
                  <c:v>greedy++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26.03</c:v>
                </c:pt>
                <c:pt idx="1">
                  <c:v>12376.4</c:v>
                </c:pt>
                <c:pt idx="2">
                  <c:v>409.83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F2-4CE4-A854-D8D0E3D92C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影响力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degree-discount算法</c:v>
                </c:pt>
                <c:pt idx="1">
                  <c:v>new_greedy</c:v>
                </c:pt>
                <c:pt idx="2">
                  <c:v>greedy++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128</c:v>
                </c:pt>
                <c:pt idx="1">
                  <c:v>127</c:v>
                </c:pt>
                <c:pt idx="2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F2-4CE4-A854-D8D0E3D92C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86353616"/>
        <c:axId val="1498467424"/>
      </c:barChart>
      <c:catAx>
        <c:axId val="128635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98467424"/>
        <c:crosses val="autoZero"/>
        <c:auto val="1"/>
        <c:lblAlgn val="ctr"/>
        <c:lblOffset val="100"/>
        <c:noMultiLvlLbl val="0"/>
      </c:catAx>
      <c:valAx>
        <c:axId val="149846742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86353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D77B4-E4B4-4D3C-A9C5-EB900FF3B15E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D5EBB-275F-4C24-B082-C5EEF1435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90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2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14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5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80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84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7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2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302F-5E2D-4FF9-A986-02603DCE6FDA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0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konect.uni-koblenz.de/networks/moreno_blog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806697" y="2890223"/>
            <a:ext cx="15109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张宁</a:t>
            </a:r>
            <a:endParaRPr lang="en-US" altLang="zh-CN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马玉坤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564451" y="2716812"/>
            <a:ext cx="579549" cy="1361673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2716812"/>
            <a:ext cx="5991142" cy="1374587"/>
            <a:chOff x="0" y="2716812"/>
            <a:chExt cx="5991142" cy="1374587"/>
          </a:xfrm>
        </p:grpSpPr>
        <p:sp>
          <p:nvSpPr>
            <p:cNvPr id="30" name="矩形 29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97049" y="2861681"/>
              <a:ext cx="3294091" cy="68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3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影响最大化问题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247352" y="3720144"/>
              <a:ext cx="2743788" cy="371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2586" y="2787385"/>
            <a:ext cx="1224000" cy="1223998"/>
            <a:chOff x="222586" y="2787385"/>
            <a:chExt cx="1224000" cy="1223998"/>
          </a:xfrm>
        </p:grpSpPr>
        <p:sp>
          <p:nvSpPr>
            <p:cNvPr id="20" name="椭圆 19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182433"/>
            <a:ext cx="17634" cy="9233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94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70393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改进之后的伪代码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34845" y="2283460"/>
            <a:ext cx="5274310" cy="22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3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70393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再次改进之后的伪代码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785" y="1188085"/>
            <a:ext cx="5274310" cy="545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4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FOUR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8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70393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实验数据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187" y="1901615"/>
            <a:ext cx="786828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实验数据有两个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第一个图描述了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2004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年美国大选期间博客首页的链接指向关系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，节点规模为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(100, 895)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第二个图描述了微博用户的关注关系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，节点规模为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(100, 96808)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9DE536F-FE72-4E51-8AA1-0EF47E3E4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57051"/>
              </p:ext>
            </p:extLst>
          </p:nvPr>
        </p:nvGraphicFramePr>
        <p:xfrm>
          <a:off x="664527" y="4848202"/>
          <a:ext cx="7886700" cy="640080"/>
        </p:xfrm>
        <a:graphic>
          <a:graphicData uri="http://schemas.openxmlformats.org/drawingml/2006/table">
            <a:tbl>
              <a:tblPr/>
              <a:tblGrid>
                <a:gridCol w="7886700">
                  <a:extLst>
                    <a:ext uri="{9D8B030D-6E8A-4147-A177-3AD203B41FA5}">
                      <a16:colId xmlns:a16="http://schemas.microsoft.com/office/drawing/2014/main" val="1655873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effectLst/>
                        </a:rPr>
                        <a:t>[1]</a:t>
                      </a:r>
                      <a:r>
                        <a:rPr lang="en-US" dirty="0"/>
                        <a:t>Blogs network dataset -- KONECT, April 2017. [ </a:t>
                      </a:r>
                      <a:r>
                        <a:rPr lang="en-US" u="none" strike="noStrike" dirty="0">
                          <a:solidFill>
                            <a:srgbClr val="5A3696"/>
                          </a:solidFill>
                          <a:effectLst/>
                          <a:hlinkClick r:id="rId2"/>
                        </a:rPr>
                        <a:t>http</a:t>
                      </a:r>
                      <a:r>
                        <a:rPr lang="en-US" dirty="0"/>
                        <a:t> ]</a:t>
                      </a:r>
                    </a:p>
                    <a:p>
                      <a:pPr algn="l"/>
                      <a:r>
                        <a:rPr lang="en-US" b="1" dirty="0"/>
                        <a:t>[2]</a:t>
                      </a:r>
                      <a:r>
                        <a:rPr lang="zh-CN" altLang="en-US" b="0" dirty="0"/>
                        <a:t>刘功申</a:t>
                      </a:r>
                      <a:r>
                        <a:rPr lang="en-US" altLang="zh-CN" b="0" dirty="0"/>
                        <a:t>(</a:t>
                      </a:r>
                      <a:r>
                        <a:rPr lang="zh-CN" altLang="en-US" b="0" dirty="0"/>
                        <a:t>上海交通大学</a:t>
                      </a:r>
                      <a:r>
                        <a:rPr lang="en-US" altLang="zh-CN" b="0" dirty="0"/>
                        <a:t>),</a:t>
                      </a:r>
                      <a:r>
                        <a:rPr lang="zh-CN" altLang="en-US" b="0" dirty="0"/>
                        <a:t>仇均</a:t>
                      </a:r>
                      <a:r>
                        <a:rPr lang="en-US" altLang="zh-CN" b="0" dirty="0"/>
                        <a:t>(</a:t>
                      </a:r>
                      <a:r>
                        <a:rPr lang="zh-CN" altLang="en-US" b="0" dirty="0"/>
                        <a:t>上海交通大学</a:t>
                      </a:r>
                      <a:r>
                        <a:rPr lang="en-US" altLang="zh-CN" b="0" dirty="0"/>
                        <a:t>)</a:t>
                      </a:r>
                      <a:endParaRPr lang="en-US" b="0" dirty="0"/>
                    </a:p>
                  </a:txBody>
                  <a:tcPr marR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514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82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70393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实验数据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4527" y="328376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1C29782F-73C9-4FB0-BB93-40FCAD0F91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4336845"/>
              </p:ext>
            </p:extLst>
          </p:nvPr>
        </p:nvGraphicFramePr>
        <p:xfrm>
          <a:off x="664527" y="1342738"/>
          <a:ext cx="8007758" cy="4988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894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Graphic spid="8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546719" y="349199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CE1D375B-B9B1-4C93-9F8F-04293F531D74}"/>
              </a:ext>
            </a:extLst>
          </p:cNvPr>
          <p:cNvGraphicFramePr>
            <a:graphicFrameLocks/>
          </p:cNvGraphicFramePr>
          <p:nvPr/>
        </p:nvGraphicFramePr>
        <p:xfrm>
          <a:off x="1230630" y="1200150"/>
          <a:ext cx="6682740" cy="445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119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70393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实验数据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4527" y="328376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FCF7C5A6-C596-41A5-A493-94669E7F7E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4041608"/>
              </p:ext>
            </p:extLst>
          </p:nvPr>
        </p:nvGraphicFramePr>
        <p:xfrm>
          <a:off x="611187" y="1388473"/>
          <a:ext cx="8244840" cy="4655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221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Graphic spid="7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546719" y="349199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CE1D375B-B9B1-4C93-9F8F-04293F531D74}"/>
              </a:ext>
            </a:extLst>
          </p:cNvPr>
          <p:cNvGraphicFramePr>
            <a:graphicFrameLocks/>
          </p:cNvGraphicFramePr>
          <p:nvPr/>
        </p:nvGraphicFramePr>
        <p:xfrm>
          <a:off x="1230630" y="1200150"/>
          <a:ext cx="6682740" cy="445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715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564451" y="2716812"/>
            <a:ext cx="579549" cy="1361673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2716812"/>
            <a:ext cx="5991142" cy="1372087"/>
            <a:chOff x="0" y="2716812"/>
            <a:chExt cx="5991142" cy="1372087"/>
          </a:xfrm>
        </p:grpSpPr>
        <p:sp>
          <p:nvSpPr>
            <p:cNvPr id="30" name="矩形 29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97049" y="2861681"/>
              <a:ext cx="3294091" cy="68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3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感谢各位聆听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247352" y="3720144"/>
              <a:ext cx="2743788" cy="368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Thanks for Listening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2586" y="2787385"/>
            <a:ext cx="1224000" cy="1223998"/>
            <a:chOff x="222586" y="2787385"/>
            <a:chExt cx="1224000" cy="1223998"/>
          </a:xfrm>
        </p:grpSpPr>
        <p:sp>
          <p:nvSpPr>
            <p:cNvPr id="20" name="椭圆 19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34969" y="2787385"/>
            <a:ext cx="1224000" cy="1223998"/>
            <a:chOff x="1734969" y="2787385"/>
            <a:chExt cx="1224000" cy="1223998"/>
          </a:xfrm>
        </p:grpSpPr>
        <p:sp>
          <p:nvSpPr>
            <p:cNvPr id="27" name="椭圆 26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806697" y="2890223"/>
            <a:ext cx="15109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张宁</a:t>
            </a:r>
            <a:endParaRPr lang="en-US" altLang="zh-CN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马玉坤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22B032-B5BD-477A-A7C0-94B66FD2665E}"/>
              </a:ext>
            </a:extLst>
          </p:cNvPr>
          <p:cNvSpPr txBox="1"/>
          <p:nvPr/>
        </p:nvSpPr>
        <p:spPr>
          <a:xfrm>
            <a:off x="836023" y="1001486"/>
            <a:ext cx="733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git@github.com:qioqio</a:t>
            </a:r>
            <a:r>
              <a:rPr lang="en-US" altLang="zh-CN" dirty="0"/>
              <a:t>/</a:t>
            </a:r>
            <a:r>
              <a:rPr lang="en-US" altLang="zh-CN" dirty="0" err="1"/>
              <a:t>IMP.git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623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/>
        </p:nvSpPr>
        <p:spPr>
          <a:xfrm flipH="1">
            <a:off x="-26964" y="-6251"/>
            <a:ext cx="4635476" cy="6904592"/>
          </a:xfrm>
          <a:custGeom>
            <a:avLst/>
            <a:gdLst>
              <a:gd name="connsiteX0" fmla="*/ 0 w 4608514"/>
              <a:gd name="connsiteY0" fmla="*/ 6043981 h 6043981"/>
              <a:gd name="connsiteX1" fmla="*/ 2819212 w 4608514"/>
              <a:gd name="connsiteY1" fmla="*/ 0 h 6043981"/>
              <a:gd name="connsiteX2" fmla="*/ 4608514 w 4608514"/>
              <a:gd name="connsiteY2" fmla="*/ 0 h 6043981"/>
              <a:gd name="connsiteX3" fmla="*/ 1789302 w 4608514"/>
              <a:gd name="connsiteY3" fmla="*/ 6043981 h 6043981"/>
              <a:gd name="connsiteX4" fmla="*/ 0 w 4608514"/>
              <a:gd name="connsiteY4" fmla="*/ 6043981 h 6043981"/>
              <a:gd name="connsiteX0" fmla="*/ 0 w 4613184"/>
              <a:gd name="connsiteY0" fmla="*/ 6043981 h 6084322"/>
              <a:gd name="connsiteX1" fmla="*/ 2819212 w 4613184"/>
              <a:gd name="connsiteY1" fmla="*/ 0 h 6084322"/>
              <a:gd name="connsiteX2" fmla="*/ 4608514 w 4613184"/>
              <a:gd name="connsiteY2" fmla="*/ 0 h 6084322"/>
              <a:gd name="connsiteX3" fmla="*/ 4613184 w 4613184"/>
              <a:gd name="connsiteY3" fmla="*/ 6084322 h 6084322"/>
              <a:gd name="connsiteX4" fmla="*/ 0 w 4613184"/>
              <a:gd name="connsiteY4" fmla="*/ 6043981 h 6084322"/>
              <a:gd name="connsiteX0" fmla="*/ 0 w 4613184"/>
              <a:gd name="connsiteY0" fmla="*/ 6864251 h 6904592"/>
              <a:gd name="connsiteX1" fmla="*/ 3209177 w 4613184"/>
              <a:gd name="connsiteY1" fmla="*/ 0 h 6904592"/>
              <a:gd name="connsiteX2" fmla="*/ 4608514 w 4613184"/>
              <a:gd name="connsiteY2" fmla="*/ 820270 h 6904592"/>
              <a:gd name="connsiteX3" fmla="*/ 4613184 w 4613184"/>
              <a:gd name="connsiteY3" fmla="*/ 6904592 h 6904592"/>
              <a:gd name="connsiteX4" fmla="*/ 0 w 4613184"/>
              <a:gd name="connsiteY4" fmla="*/ 6864251 h 6904592"/>
              <a:gd name="connsiteX0" fmla="*/ 0 w 4635476"/>
              <a:gd name="connsiteY0" fmla="*/ 6864251 h 6904592"/>
              <a:gd name="connsiteX1" fmla="*/ 3209177 w 4635476"/>
              <a:gd name="connsiteY1" fmla="*/ 0 h 6904592"/>
              <a:gd name="connsiteX2" fmla="*/ 4635408 w 4635476"/>
              <a:gd name="connsiteY2" fmla="*/ 0 h 6904592"/>
              <a:gd name="connsiteX3" fmla="*/ 4613184 w 4635476"/>
              <a:gd name="connsiteY3" fmla="*/ 6904592 h 6904592"/>
              <a:gd name="connsiteX4" fmla="*/ 0 w 4635476"/>
              <a:gd name="connsiteY4" fmla="*/ 6864251 h 690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476" h="6904592">
                <a:moveTo>
                  <a:pt x="0" y="6864251"/>
                </a:moveTo>
                <a:lnTo>
                  <a:pt x="3209177" y="0"/>
                </a:lnTo>
                <a:lnTo>
                  <a:pt x="4635408" y="0"/>
                </a:lnTo>
                <a:cubicBezTo>
                  <a:pt x="4636965" y="2028107"/>
                  <a:pt x="4611627" y="4876485"/>
                  <a:pt x="4613184" y="6904592"/>
                </a:cubicBezTo>
                <a:lnTo>
                  <a:pt x="0" y="68642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27149" y="1625954"/>
            <a:ext cx="828000" cy="828000"/>
            <a:chOff x="1827149" y="1625954"/>
            <a:chExt cx="828000" cy="828000"/>
          </a:xfrm>
        </p:grpSpPr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827149" y="1625954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904142" y="1782985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05971" y="2838627"/>
            <a:ext cx="828000" cy="828000"/>
            <a:chOff x="2405971" y="2838627"/>
            <a:chExt cx="828000" cy="828000"/>
          </a:xfrm>
        </p:grpSpPr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2405971" y="2838627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482964" y="2991017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984793" y="4046659"/>
            <a:ext cx="828000" cy="828000"/>
            <a:chOff x="2984793" y="4046659"/>
            <a:chExt cx="828000" cy="828000"/>
          </a:xfrm>
        </p:grpSpPr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061786" y="4199049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563616" y="5254690"/>
            <a:ext cx="828000" cy="828000"/>
            <a:chOff x="3563616" y="5254690"/>
            <a:chExt cx="828000" cy="828000"/>
          </a:xfrm>
        </p:grpSpPr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3563616" y="525469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40609" y="5407080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984793" y="1625954"/>
            <a:ext cx="558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影响最大化问题回顾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66308" y="2835533"/>
            <a:ext cx="5001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对问题的一些想法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47822" y="4045112"/>
            <a:ext cx="499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29339" y="5254690"/>
            <a:ext cx="441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实验介绍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62218" y="259392"/>
            <a:ext cx="420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90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21" grpId="0"/>
      <p:bldP spid="22" grpId="0"/>
      <p:bldP spid="23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影响最大化问题回顾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9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4675" y="5591146"/>
            <a:ext cx="7994967" cy="90386"/>
            <a:chOff x="647702" y="5265146"/>
            <a:chExt cx="7921940" cy="90386"/>
          </a:xfrm>
        </p:grpSpPr>
        <p:cxnSp>
          <p:nvCxnSpPr>
            <p:cNvPr id="25" name="直接连接符 24"/>
            <p:cNvCxnSpPr>
              <a:endCxn id="35" idx="2"/>
            </p:cNvCxnSpPr>
            <p:nvPr/>
          </p:nvCxnSpPr>
          <p:spPr>
            <a:xfrm>
              <a:off x="705811" y="5310339"/>
              <a:ext cx="779017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647702" y="5265146"/>
              <a:ext cx="73658" cy="9038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8495984" y="5265146"/>
              <a:ext cx="73658" cy="9038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611187" y="5805184"/>
            <a:ext cx="7921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pc="300" dirty="0"/>
              <a:t>在一个社交网络之中找到最具有影响的</a:t>
            </a:r>
            <a:r>
              <a:rPr lang="en-US" altLang="zh-CN" sz="2000" spc="300" dirty="0"/>
              <a:t>k </a:t>
            </a:r>
            <a:r>
              <a:rPr lang="zh-CN" altLang="en-US" sz="2000" spc="300" dirty="0"/>
              <a:t>个用户，这些节点能最大范围地将信息传播到社会网络其他部分。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439" y="802607"/>
            <a:ext cx="6208841" cy="481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3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1" y="2845078"/>
            <a:ext cx="464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对问题的一些想法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84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对该问题的一些想法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42842" y="1579823"/>
            <a:ext cx="7389971" cy="40697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考虑现实数据的特性（近似二分图）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611188" y="1342066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步骤一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142841" y="2758940"/>
            <a:ext cx="7389971" cy="43858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从近似二分图到二分图的转化</a:t>
            </a:r>
            <a:endParaRPr lang="zh-CN" altLang="en-US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70334" y="2529963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步骤二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078953" y="3969668"/>
            <a:ext cx="7389971" cy="43858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indent="720000">
              <a:lnSpc>
                <a:spcPct val="125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考虑在二分图上的算法设计</a:t>
            </a:r>
            <a:endParaRPr lang="zh-CN" altLang="en-US" dirty="0">
              <a:solidFill>
                <a:srgbClr val="262626"/>
              </a:solidFill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11187" y="3750598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步骤三</a:t>
            </a:r>
          </a:p>
        </p:txBody>
      </p:sp>
    </p:spTree>
    <p:extLst>
      <p:ext uri="{BB962C8B-B14F-4D97-AF65-F5344CB8AC3E}">
        <p14:creationId xmlns:p14="http://schemas.microsoft.com/office/powerpoint/2010/main" val="369668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 animBg="1"/>
      <p:bldP spid="29" grpId="0" animBg="1"/>
      <p:bldP spid="16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1" y="2845078"/>
            <a:ext cx="464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70393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贪心伪代码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34845" y="2229802"/>
            <a:ext cx="5274310" cy="239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3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在二分图中如何设计算法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1712686" y="2119086"/>
            <a:ext cx="2800961" cy="9056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 flipV="1">
            <a:off x="4526347" y="3050139"/>
            <a:ext cx="133038" cy="22690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4721393" y="1821538"/>
            <a:ext cx="2998939" cy="1228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3552909" y="2106856"/>
            <a:ext cx="2129755" cy="2106754"/>
            <a:chOff x="3803326" y="1196389"/>
            <a:chExt cx="1566316" cy="1549400"/>
          </a:xfrm>
        </p:grpSpPr>
        <p:sp>
          <p:nvSpPr>
            <p:cNvPr id="26" name="椭圆 25"/>
            <p:cNvSpPr/>
            <p:nvPr/>
          </p:nvSpPr>
          <p:spPr>
            <a:xfrm>
              <a:off x="3820242" y="1196389"/>
              <a:ext cx="1549400" cy="1549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803326" y="1635534"/>
              <a:ext cx="1549400" cy="701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如何加速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05026" y="1436490"/>
            <a:ext cx="2176144" cy="1456766"/>
            <a:chOff x="1298045" y="1121088"/>
            <a:chExt cx="1549400" cy="1037208"/>
          </a:xfrm>
        </p:grpSpPr>
        <p:sp>
          <p:nvSpPr>
            <p:cNvPr id="43" name="椭圆 42"/>
            <p:cNvSpPr/>
            <p:nvPr/>
          </p:nvSpPr>
          <p:spPr>
            <a:xfrm>
              <a:off x="1533352" y="1121088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298045" y="1322851"/>
              <a:ext cx="1549400" cy="723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只从集合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寻找影响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节点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216286" y="974873"/>
            <a:ext cx="1991634" cy="1333251"/>
            <a:chOff x="7645400" y="1877556"/>
            <a:chExt cx="1549400" cy="1037208"/>
          </a:xfrm>
        </p:grpSpPr>
        <p:sp>
          <p:nvSpPr>
            <p:cNvPr id="46" name="椭圆 45"/>
            <p:cNvSpPr/>
            <p:nvPr/>
          </p:nvSpPr>
          <p:spPr>
            <a:xfrm>
              <a:off x="7901496" y="1877556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645400" y="2059958"/>
              <a:ext cx="1549400" cy="718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改进计算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影响值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的算法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636106" y="4823350"/>
            <a:ext cx="2046558" cy="1370018"/>
            <a:chOff x="5056696" y="2183559"/>
            <a:chExt cx="1549400" cy="1037208"/>
          </a:xfrm>
        </p:grpSpPr>
        <p:sp>
          <p:nvSpPr>
            <p:cNvPr id="49" name="椭圆 48"/>
            <p:cNvSpPr/>
            <p:nvPr/>
          </p:nvSpPr>
          <p:spPr>
            <a:xfrm>
              <a:off x="5312792" y="2183559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056696" y="2457502"/>
              <a:ext cx="1549400" cy="279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575910" y="5142186"/>
            <a:ext cx="217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使用启发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式思想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309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891</TotalTime>
  <Words>294</Words>
  <Application>Microsoft Office PowerPoint</Application>
  <PresentationFormat>全屏显示(4:3)</PresentationFormat>
  <Paragraphs>66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Calibri Light</vt:lpstr>
      <vt:lpstr>Tahoma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keywords>ppt</cp:keywords>
  <cp:lastModifiedBy>QWERTIer _</cp:lastModifiedBy>
  <cp:revision>219</cp:revision>
  <dcterms:created xsi:type="dcterms:W3CDTF">2015-01-13T10:49:01Z</dcterms:created>
  <dcterms:modified xsi:type="dcterms:W3CDTF">2017-12-27T16:04:59Z</dcterms:modified>
</cp:coreProperties>
</file>