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318" r:id="rId7"/>
    <p:sldId id="260" r:id="rId8"/>
    <p:sldId id="304" r:id="rId9"/>
    <p:sldId id="261" r:id="rId10"/>
    <p:sldId id="326" r:id="rId11"/>
    <p:sldId id="329" r:id="rId12"/>
    <p:sldId id="330" r:id="rId13"/>
    <p:sldId id="32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3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254" y="132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06697" y="2890223"/>
            <a:ext cx="151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马玉坤</a:t>
            </a:r>
            <a:endParaRPr lang="zh-CN" altLang="en-US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</a:t>
              </a:r>
              <a:r>
                <a:rPr lang="zh-CN" altLang="en-US" sz="3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响最大化问题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7039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527" y="2452768"/>
            <a:ext cx="72507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验数据有两个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个二分图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左边有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边有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30*50/20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个图之中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30*50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并且边之中可能会有重复的边存在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第二个图是左边有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右边有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300*500/20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整个图之中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300*500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并且边之中可能会有重复的边存在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所有边上的权值设置成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46719" y="34919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23530"/>
              </p:ext>
            </p:extLst>
          </p:nvPr>
        </p:nvGraphicFramePr>
        <p:xfrm>
          <a:off x="538797" y="2074545"/>
          <a:ext cx="7740331" cy="175232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3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447">
                  <a:extLst>
                    <a:ext uri="{9D8B030D-6E8A-4147-A177-3AD203B41FA5}">
                      <a16:colId xmlns:a16="http://schemas.microsoft.com/office/drawing/2014/main" val="3852170464"/>
                    </a:ext>
                  </a:extLst>
                </a:gridCol>
              </a:tblGrid>
              <a:tr h="6053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Greedy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NewGrreedy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Greedy++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degreeDiscount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找到节点的影响值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64237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9879" y="1611727"/>
            <a:ext cx="558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图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46719" y="34919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54326"/>
              </p:ext>
            </p:extLst>
          </p:nvPr>
        </p:nvGraphicFramePr>
        <p:xfrm>
          <a:off x="538797" y="2074545"/>
          <a:ext cx="7740331" cy="175232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3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447">
                  <a:extLst>
                    <a:ext uri="{9D8B030D-6E8A-4147-A177-3AD203B41FA5}">
                      <a16:colId xmlns:a16="http://schemas.microsoft.com/office/drawing/2014/main" val="3852170464"/>
                    </a:ext>
                  </a:extLst>
                </a:gridCol>
              </a:tblGrid>
              <a:tr h="6053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Greedy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NewGrreedy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Greedy++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degreeDiscount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算不出来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434.26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找到节点的影响值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不知道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64237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9879" y="1611727"/>
            <a:ext cx="558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图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806697" y="2890223"/>
            <a:ext cx="151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马玉坤</a:t>
            </a:r>
            <a:endParaRPr lang="zh-CN" altLang="en-US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27149" y="1625954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5971" y="283862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84793" y="4046659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63616" y="5254690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84793" y="162595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影响最大化问题回顾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6308" y="2835533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47822" y="4045112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法设计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9339" y="525469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验介绍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影响最大化问题回顾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675" y="5591146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1187" y="5805184"/>
            <a:ext cx="792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 smtClean="0"/>
              <a:t>在一个社交网络之中找</a:t>
            </a:r>
            <a:r>
              <a:rPr lang="zh-CN" altLang="en-US" sz="2000" spc="300" dirty="0"/>
              <a:t>到最具有影响的</a:t>
            </a:r>
            <a:r>
              <a:rPr lang="en-US" altLang="zh-CN" sz="2000" spc="300" dirty="0"/>
              <a:t>k </a:t>
            </a:r>
            <a:r>
              <a:rPr lang="zh-CN" altLang="en-US" sz="2000" spc="300" dirty="0" smtClean="0"/>
              <a:t>个</a:t>
            </a:r>
            <a:r>
              <a:rPr lang="zh-CN" altLang="en-US" sz="2000" spc="300" dirty="0"/>
              <a:t>用户</a:t>
            </a:r>
            <a:r>
              <a:rPr lang="zh-CN" altLang="en-US" sz="2000" spc="300" dirty="0" smtClean="0"/>
              <a:t>，</a:t>
            </a:r>
            <a:r>
              <a:rPr lang="zh-CN" altLang="en-US" sz="2000" spc="300" dirty="0"/>
              <a:t>这些节点能最大范围地将信息传播到社会网络其他部分。</a:t>
            </a:r>
            <a:endParaRPr lang="en-US" altLang="zh-CN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39" y="802607"/>
            <a:ext cx="6208841" cy="48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之前想法存在的一些问题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40697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我们希望可以连续化表示用户的状态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计划一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2841" y="2758940"/>
            <a:ext cx="7389971" cy="4385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考虑关系失效时候的情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况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70334" y="2529963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78953" y="3969668"/>
            <a:ext cx="7389971" cy="4001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	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考</a:t>
            </a:r>
            <a:r>
              <a:rPr lang="zh-CN" altLang="en-US" sz="2000" b="1" dirty="0">
                <a:solidFill>
                  <a:srgbClr val="0070C0"/>
                </a:solidFill>
              </a:rPr>
              <a:t>虑在特殊模型上的算法设计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11187" y="3750598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11187" y="5704288"/>
            <a:ext cx="466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山重水复疑无路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柳暗花明又一村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法设计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在二分图中如何设计算法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712686" y="2119086"/>
            <a:ext cx="2800961" cy="905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4526347" y="3050139"/>
            <a:ext cx="133038" cy="22690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4721393" y="1821538"/>
            <a:ext cx="2998939" cy="1228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552909" y="2106856"/>
            <a:ext cx="2129755" cy="2106754"/>
            <a:chOff x="3803326" y="1196389"/>
            <a:chExt cx="1566316" cy="1549400"/>
          </a:xfrm>
        </p:grpSpPr>
        <p:sp>
          <p:nvSpPr>
            <p:cNvPr id="26" name="椭圆 25"/>
            <p:cNvSpPr/>
            <p:nvPr/>
          </p:nvSpPr>
          <p:spPr>
            <a:xfrm>
              <a:off x="3820242" y="1196389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03326" y="1635534"/>
              <a:ext cx="1549400" cy="70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如何加速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370612" y="1086163"/>
            <a:ext cx="165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重思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05026" y="1436490"/>
            <a:ext cx="2176144" cy="1456766"/>
            <a:chOff x="1298045" y="1121088"/>
            <a:chExt cx="1549400" cy="1037208"/>
          </a:xfrm>
        </p:grpSpPr>
        <p:sp>
          <p:nvSpPr>
            <p:cNvPr id="43" name="椭圆 42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98045" y="1322851"/>
              <a:ext cx="1549400" cy="723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只从左边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找种子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16286" y="974873"/>
            <a:ext cx="1991634" cy="1333251"/>
            <a:chOff x="7645400" y="1877556"/>
            <a:chExt cx="1549400" cy="1037208"/>
          </a:xfrm>
        </p:grpSpPr>
        <p:sp>
          <p:nvSpPr>
            <p:cNvPr id="46" name="椭圆 45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45400" y="2144752"/>
              <a:ext cx="1549400" cy="718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改进计算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影响值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的算法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36106" y="4823350"/>
            <a:ext cx="2046558" cy="1370018"/>
            <a:chOff x="5056696" y="2183559"/>
            <a:chExt cx="1549400" cy="1037208"/>
          </a:xfrm>
        </p:grpSpPr>
        <p:sp>
          <p:nvSpPr>
            <p:cNvPr id="49" name="椭圆 48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56696" y="2457502"/>
              <a:ext cx="1549400" cy="279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575910" y="5053037"/>
            <a:ext cx="2176144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只从左边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找种子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440</Words>
  <Application>Microsoft Office PowerPoint</Application>
  <PresentationFormat>全屏显示(4:3)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keywords>ppt</cp:keywords>
  <cp:lastModifiedBy>张宁</cp:lastModifiedBy>
  <cp:revision>195</cp:revision>
  <dcterms:created xsi:type="dcterms:W3CDTF">2015-01-13T10:49:01Z</dcterms:created>
  <dcterms:modified xsi:type="dcterms:W3CDTF">2017-12-26T10:24:28Z</dcterms:modified>
</cp:coreProperties>
</file>