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ED66-F98E-4B6B-877F-464BB6F07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AFA51-A2AE-49FC-BA89-6BCDE2037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B151F-CB20-449B-BC05-8A1E44E5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C79-EF91-48D3-A725-3BA4CC3D056B}" type="datetimeFigureOut">
              <a:rPr lang="en-US" smtClean="0"/>
              <a:t>15-10-2024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AB6B-A03E-412D-8B4A-E377EC69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E7D5-5BFA-4CBB-A588-B9538292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516B-127C-4E0C-9C08-DD619A26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9A55-EEDF-45D1-9C67-90AD415A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C834F-788E-4A0D-907B-34A9196F0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950D6-7AC0-41BB-8CE0-1346FA0F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C79-EF91-48D3-A725-3BA4CC3D056B}" type="datetimeFigureOut">
              <a:rPr lang="en-US" smtClean="0"/>
              <a:t>15-10-2024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2756E-E4D1-4653-8DF7-3A407C2A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DABCF-612C-476D-A2D6-31CD75C2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516B-127C-4E0C-9C08-DD619A26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8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4048F-7EA2-4F00-B099-EF692F94A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83FB5-676A-42A4-A22C-F740F9326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AC80-F5D1-44A1-B4FA-B3F7BF91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C79-EF91-48D3-A725-3BA4CC3D056B}" type="datetimeFigureOut">
              <a:rPr lang="en-US" smtClean="0"/>
              <a:t>15-10-2024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E14ED-7A79-4D82-851B-3178BAF8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4469-1A9E-4D0D-B53E-4C6B5B7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516B-127C-4E0C-9C08-DD619A26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4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C5A1-146A-4D7C-94F0-5BDA28AB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8611D-D528-4650-A71F-383DCE96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AB89-E5D1-4473-A6DB-0BB20039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C79-EF91-48D3-A725-3BA4CC3D056B}" type="datetimeFigureOut">
              <a:rPr lang="en-US" smtClean="0"/>
              <a:t>15-10-2024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65D4D-EE74-4620-8870-8B625045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36F13-C2C3-46AD-B8D7-157600C7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516B-127C-4E0C-9C08-DD619A26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6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2482-5C04-4907-A5C7-DCDC9F00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0E7F-07F5-496B-9963-3CF1643FC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5350B-B29E-4300-B20E-B622672A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C79-EF91-48D3-A725-3BA4CC3D056B}" type="datetimeFigureOut">
              <a:rPr lang="en-US" smtClean="0"/>
              <a:t>15-10-2024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690B-B08F-44C7-B014-2AA7048B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C46B4-2C06-43AF-85D5-1D4D65DA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516B-127C-4E0C-9C08-DD619A26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C468-C413-4685-96DD-E4B94A6B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28E2-F4DD-412D-9001-D4B76B431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2D8B7-6ADF-4692-85D9-167A48BFD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82D78-252B-4045-A542-6EFC4267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C79-EF91-48D3-A725-3BA4CC3D056B}" type="datetimeFigureOut">
              <a:rPr lang="en-US" smtClean="0"/>
              <a:t>15-10-2024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D216E-0ED8-454F-B446-D52D7725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8FFDB-45EE-468F-A7CA-68E7EB78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516B-127C-4E0C-9C08-DD619A26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97A-81CE-413D-918E-135B8F9E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F1D98-CE51-4921-965B-9D7F062B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4E538-B4D6-4D3E-9FB9-49A1CE31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E2DD0-A5F7-457E-8858-F3E680CF1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05A50-D767-4787-8C04-4B715FE1D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8130F-B3E0-46A0-9784-BC9DC451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C79-EF91-48D3-A725-3BA4CC3D056B}" type="datetimeFigureOut">
              <a:rPr lang="en-US" smtClean="0"/>
              <a:t>15-10-2024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02F8D-37E1-4A88-97C0-9F9C0381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7125-8CD6-43C4-A3CA-49D4AF8F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516B-127C-4E0C-9C08-DD619A26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F242-2943-4EB5-B7F7-396395CA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97469-C753-44A3-99ED-64B201AB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C79-EF91-48D3-A725-3BA4CC3D056B}" type="datetimeFigureOut">
              <a:rPr lang="en-US" smtClean="0"/>
              <a:t>15-10-2024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E9F06-59E6-4FB5-B583-B79D724B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D7CAE-5B6D-4C30-9F1B-99AFEF47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516B-127C-4E0C-9C08-DD619A26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3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6415C-B88A-4D44-8BF7-5DB45F90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C79-EF91-48D3-A725-3BA4CC3D056B}" type="datetimeFigureOut">
              <a:rPr lang="en-US" smtClean="0"/>
              <a:t>15-10-2024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0599C-81CF-45D8-AE78-FA9818B9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D7768-03F5-433E-8112-419CFE61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516B-127C-4E0C-9C08-DD619A26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1858-E8EB-46D6-B7B7-9BF7366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5B44-1650-4961-8361-FADD13436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A2B27-9BA5-463C-AFA8-0EDC141A3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B8115-E231-4AFC-A413-DE50E1DB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C79-EF91-48D3-A725-3BA4CC3D056B}" type="datetimeFigureOut">
              <a:rPr lang="en-US" smtClean="0"/>
              <a:t>15-10-2024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97E97-81A9-4E55-B3B7-94482947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3C24C-A90C-4A5D-AC91-9F7CB6DF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516B-127C-4E0C-9C08-DD619A26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DEAF-8EE8-4BBE-8286-4339026A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7B0CC-CB4B-48D9-8C60-865C17422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F046B-FA5A-498C-848C-93119FDB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A3EE1-97BB-41C8-A8CD-53072365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C79-EF91-48D3-A725-3BA4CC3D056B}" type="datetimeFigureOut">
              <a:rPr lang="en-US" smtClean="0"/>
              <a:t>15-10-2024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330F7-8ACE-4F54-BB5D-83AACF78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B490-7E40-4AE0-9725-EAE8D222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516B-127C-4E0C-9C08-DD619A26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4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25051-324A-4A5D-9A97-776B89ED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B70ED-64F5-4D04-958D-B9322FA9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052D4-60CD-4111-A7D0-D93A6CDFA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18C79-EF91-48D3-A725-3BA4CC3D056B}" type="datetimeFigureOut">
              <a:rPr lang="en-US" smtClean="0"/>
              <a:t>15-10-2024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8A17-B0B0-4F18-9AC7-3D1A3A0D5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5254-BEF4-4E1C-B69F-E18A8C2A7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C516B-127C-4E0C-9C08-DD619A26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5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C154-42E9-454C-A736-AB32153DA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CV VIỆC LÀM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D1F1A-B818-41D9-9851-DA70AD0B8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CV VIỆC LÀM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VIỆC LÀM</dc:title>
  <dc:creator>Administrator</dc:creator>
  <cp:lastModifiedBy>Administrator</cp:lastModifiedBy>
  <cp:revision>1</cp:revision>
  <dcterms:created xsi:type="dcterms:W3CDTF">2024-10-15T08:56:57Z</dcterms:created>
  <dcterms:modified xsi:type="dcterms:W3CDTF">2024-10-15T08:57:12Z</dcterms:modified>
</cp:coreProperties>
</file>