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9" r:id="rId1"/>
  </p:sldMasterIdLst>
  <p:notesMasterIdLst>
    <p:notesMasterId r:id="rId27"/>
  </p:notesMasterIdLst>
  <p:sldIdLst>
    <p:sldId id="256" r:id="rId2"/>
    <p:sldId id="321" r:id="rId3"/>
    <p:sldId id="268" r:id="rId4"/>
    <p:sldId id="258" r:id="rId5"/>
    <p:sldId id="279" r:id="rId6"/>
    <p:sldId id="322" r:id="rId7"/>
    <p:sldId id="262" r:id="rId8"/>
    <p:sldId id="265" r:id="rId9"/>
    <p:sldId id="260" r:id="rId10"/>
    <p:sldId id="275" r:id="rId11"/>
    <p:sldId id="280" r:id="rId12"/>
    <p:sldId id="263" r:id="rId13"/>
    <p:sldId id="309" r:id="rId14"/>
    <p:sldId id="274" r:id="rId15"/>
    <p:sldId id="310" r:id="rId16"/>
    <p:sldId id="312" r:id="rId17"/>
    <p:sldId id="311" r:id="rId18"/>
    <p:sldId id="313" r:id="rId19"/>
    <p:sldId id="315" r:id="rId20"/>
    <p:sldId id="316" r:id="rId21"/>
    <p:sldId id="314" r:id="rId22"/>
    <p:sldId id="317" r:id="rId23"/>
    <p:sldId id="318" r:id="rId24"/>
    <p:sldId id="319" r:id="rId25"/>
    <p:sldId id="266" r:id="rId26"/>
  </p:sldIdLst>
  <p:sldSz cx="9144000" cy="5143500" type="screen16x9"/>
  <p:notesSz cx="6858000" cy="9144000"/>
  <p:embeddedFontLst>
    <p:embeddedFont>
      <p:font typeface="Caveat" panose="020B0604020202020204" charset="0"/>
      <p:regular r:id="rId28"/>
      <p:bold r:id="rId29"/>
    </p:embeddedFont>
    <p:embeddedFont>
      <p:font typeface="Cooper Black" panose="0208090404030B020404" pitchFamily="18" charset="0"/>
      <p:regular r:id="rId30"/>
    </p:embeddedFont>
    <p:embeddedFont>
      <p:font typeface="Courgette" panose="020B0604020202020204" charset="0"/>
      <p:regular r:id="rId31"/>
    </p:embeddedFont>
    <p:embeddedFont>
      <p:font typeface="Georgia" panose="02040502050405020303" pitchFamily="18" charset="0"/>
      <p:regular r:id="rId32"/>
      <p:bold r:id="rId33"/>
      <p:italic r:id="rId34"/>
      <p:boldItalic r:id="rId35"/>
    </p:embeddedFont>
    <p:embeddedFont>
      <p:font typeface="Myanmar Text" panose="020B0502040204020203" pitchFamily="34" charset="0"/>
      <p:regular r:id="rId36"/>
      <p:bold r:id="rId37"/>
    </p:embeddedFont>
    <p:embeddedFont>
      <p:font typeface="Nunito" panose="020B0604020202020204" charset="0"/>
      <p:regular r:id="rId38"/>
      <p:bold r:id="rId39"/>
      <p:italic r:id="rId40"/>
      <p:boldItalic r:id="rId41"/>
    </p:embeddedFont>
    <p:embeddedFont>
      <p:font typeface="Segoe Print" panose="02000600000000000000" pitchFamily="2"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0"/>
    <a:srgbClr val="4A7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A84E28-8149-4AF2-89CD-7C10C634D275}">
  <a:tblStyle styleId="{F4A84E28-8149-4AF2-89CD-7C10C634D2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4" d="100"/>
          <a:sy n="104"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err="1">
                <a:solidFill>
                  <a:schemeClr val="tx1">
                    <a:lumMod val="50000"/>
                  </a:schemeClr>
                </a:solidFill>
                <a:latin typeface="Caveat" panose="020B0604020202020204" charset="0"/>
              </a:rPr>
              <a:t>Giới</a:t>
            </a:r>
            <a:r>
              <a:rPr lang="en-US" sz="1800" baseline="0" dirty="0">
                <a:solidFill>
                  <a:schemeClr val="tx1">
                    <a:lumMod val="50000"/>
                  </a:schemeClr>
                </a:solidFill>
                <a:latin typeface="Caveat" panose="020B0604020202020204" charset="0"/>
              </a:rPr>
              <a:t> </a:t>
            </a:r>
            <a:r>
              <a:rPr lang="en-US" sz="1800" baseline="0" dirty="0" err="1">
                <a:solidFill>
                  <a:schemeClr val="tx1">
                    <a:lumMod val="50000"/>
                  </a:schemeClr>
                </a:solidFill>
                <a:latin typeface="Caveat" panose="020B0604020202020204" charset="0"/>
              </a:rPr>
              <a:t>tính</a:t>
            </a:r>
            <a:endParaRPr lang="vi-VN" sz="1800" dirty="0">
              <a:solidFill>
                <a:schemeClr val="tx1">
                  <a:lumMod val="50000"/>
                </a:schemeClr>
              </a:solidFill>
              <a:latin typeface="Nunito" panose="020B0604020202020204" charset="0"/>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Số lượng</c:v>
                </c:pt>
              </c:strCache>
            </c:strRef>
          </c:tx>
          <c:explosion val="1"/>
          <c:dPt>
            <c:idx val="0"/>
            <c:bubble3D val="0"/>
            <c:explosion val="0"/>
            <c:spPr>
              <a:solidFill>
                <a:schemeClr val="accent3">
                  <a:tint val="58000"/>
                </a:schemeClr>
              </a:solidFill>
              <a:ln w="19050">
                <a:solidFill>
                  <a:schemeClr val="lt1"/>
                </a:solidFill>
              </a:ln>
              <a:effectLst/>
            </c:spPr>
            <c:extLst>
              <c:ext xmlns:c16="http://schemas.microsoft.com/office/drawing/2014/chart" uri="{C3380CC4-5D6E-409C-BE32-E72D297353CC}">
                <c16:uniqueId val="{00000004-7713-49F2-9CDC-29E74B02724F}"/>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D7C6-4894-8D45-01769A445626}"/>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D7C6-4894-8D45-01769A445626}"/>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D7C6-4894-8D45-01769A445626}"/>
              </c:ext>
            </c:extLst>
          </c:dPt>
          <c:cat>
            <c:strRef>
              <c:f>Sheet1!$A$2:$A$5</c:f>
              <c:strCache>
                <c:ptCount val="2"/>
                <c:pt idx="0">
                  <c:v>Nam</c:v>
                </c:pt>
                <c:pt idx="1">
                  <c:v>Nữ</c:v>
                </c:pt>
              </c:strCache>
            </c:strRef>
          </c:cat>
          <c:val>
            <c:numRef>
              <c:f>Sheet1!$B$2:$B$5</c:f>
              <c:numCache>
                <c:formatCode>General</c:formatCode>
                <c:ptCount val="4"/>
                <c:pt idx="0">
                  <c:v>89</c:v>
                </c:pt>
                <c:pt idx="1">
                  <c:v>134</c:v>
                </c:pt>
              </c:numCache>
            </c:numRef>
          </c:val>
          <c:extLst>
            <c:ext xmlns:c16="http://schemas.microsoft.com/office/drawing/2014/chart" uri="{C3380CC4-5D6E-409C-BE32-E72D297353CC}">
              <c16:uniqueId val="{00000000-7713-49F2-9CDC-29E74B02724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53518592789135"/>
          <c:y val="0.89445832265848768"/>
          <c:w val="0.42036734144150278"/>
          <c:h val="0.10554167734151229"/>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err="1">
                <a:solidFill>
                  <a:schemeClr val="tx1">
                    <a:lumMod val="50000"/>
                  </a:schemeClr>
                </a:solidFill>
                <a:latin typeface="Caveat" panose="020B0604020202020204" charset="0"/>
              </a:rPr>
              <a:t>Độ</a:t>
            </a:r>
            <a:r>
              <a:rPr lang="en-US" sz="1800" baseline="0" dirty="0">
                <a:solidFill>
                  <a:schemeClr val="tx1">
                    <a:lumMod val="50000"/>
                  </a:schemeClr>
                </a:solidFill>
                <a:latin typeface="Caveat" panose="020B0604020202020204" charset="0"/>
              </a:rPr>
              <a:t> </a:t>
            </a:r>
            <a:r>
              <a:rPr lang="en-US" sz="1800" baseline="0" dirty="0" err="1">
                <a:solidFill>
                  <a:schemeClr val="tx1">
                    <a:lumMod val="50000"/>
                  </a:schemeClr>
                </a:solidFill>
                <a:latin typeface="Caveat" panose="020B0604020202020204" charset="0"/>
              </a:rPr>
              <a:t>tuổi</a:t>
            </a:r>
            <a:endParaRPr lang="en-US" sz="1800" dirty="0">
              <a:solidFill>
                <a:schemeClr val="tx1">
                  <a:lumMod val="50000"/>
                </a:schemeClr>
              </a:solidFill>
              <a:latin typeface="Caveat" panose="020B060402020202020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D11-4F79-A8C0-B449CF234EA3}"/>
              </c:ext>
            </c:extLst>
          </c:dPt>
          <c:dPt>
            <c:idx val="1"/>
            <c:bubble3D val="0"/>
            <c:spPr>
              <a:solidFill>
                <a:schemeClr val="tx2">
                  <a:lumMod val="50000"/>
                </a:schemeClr>
              </a:solidFill>
              <a:ln w="19050">
                <a:solidFill>
                  <a:schemeClr val="lt1"/>
                </a:solidFill>
              </a:ln>
              <a:effectLst/>
            </c:spPr>
            <c:extLst>
              <c:ext xmlns:c16="http://schemas.microsoft.com/office/drawing/2014/chart" uri="{C3380CC4-5D6E-409C-BE32-E72D297353CC}">
                <c16:uniqueId val="{00000008-8F26-4B3C-928F-A5B0FC679B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11-4F79-A8C0-B449CF234EA3}"/>
              </c:ext>
            </c:extLst>
          </c:dPt>
          <c:dPt>
            <c:idx val="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7-8F26-4B3C-928F-A5B0FC679B4C}"/>
              </c:ext>
            </c:extLst>
          </c:dPt>
          <c:dPt>
            <c:idx val="4"/>
            <c:bubble3D val="0"/>
            <c:spPr>
              <a:solidFill>
                <a:srgbClr val="002060"/>
              </a:solidFill>
              <a:ln w="19050">
                <a:solidFill>
                  <a:schemeClr val="lt1"/>
                </a:solidFill>
              </a:ln>
              <a:effectLst/>
            </c:spPr>
            <c:extLst>
              <c:ext xmlns:c16="http://schemas.microsoft.com/office/drawing/2014/chart" uri="{C3380CC4-5D6E-409C-BE32-E72D297353CC}">
                <c16:uniqueId val="{00000006-8F26-4B3C-928F-A5B0FC679B4C}"/>
              </c:ext>
            </c:extLst>
          </c:dPt>
          <c:cat>
            <c:strRef>
              <c:f>Sheet1!$A$2:$A$6</c:f>
              <c:strCache>
                <c:ptCount val="5"/>
                <c:pt idx="0">
                  <c:v>15-18</c:v>
                </c:pt>
                <c:pt idx="1">
                  <c:v>19-24</c:v>
                </c:pt>
                <c:pt idx="2">
                  <c:v>25-30</c:v>
                </c:pt>
                <c:pt idx="3">
                  <c:v>31-40</c:v>
                </c:pt>
                <c:pt idx="4">
                  <c:v>Khác</c:v>
                </c:pt>
              </c:strCache>
            </c:strRef>
          </c:cat>
          <c:val>
            <c:numRef>
              <c:f>Sheet1!$B$2:$B$6</c:f>
              <c:numCache>
                <c:formatCode>General</c:formatCode>
                <c:ptCount val="5"/>
                <c:pt idx="0">
                  <c:v>29</c:v>
                </c:pt>
                <c:pt idx="1">
                  <c:v>137</c:v>
                </c:pt>
                <c:pt idx="2">
                  <c:v>38</c:v>
                </c:pt>
                <c:pt idx="3">
                  <c:v>14</c:v>
                </c:pt>
                <c:pt idx="4">
                  <c:v>5</c:v>
                </c:pt>
              </c:numCache>
            </c:numRef>
          </c:val>
          <c:extLst>
            <c:ext xmlns:c16="http://schemas.microsoft.com/office/drawing/2014/chart" uri="{C3380CC4-5D6E-409C-BE32-E72D297353CC}">
              <c16:uniqueId val="{00000000-8F26-4B3C-928F-A5B0FC679B4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0233145579156278"/>
          <c:y val="0.86352638888055522"/>
          <c:w val="0.79849494938694132"/>
          <c:h val="0.11107244266569595"/>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50000"/>
                  </a:schemeClr>
                </a:solidFill>
                <a:latin typeface="+mn-lt"/>
                <a:ea typeface="+mn-ea"/>
                <a:cs typeface="+mn-cs"/>
              </a:defRPr>
            </a:pPr>
            <a:r>
              <a:rPr lang="en-US" sz="2400" dirty="0" err="1">
                <a:solidFill>
                  <a:schemeClr val="tx1">
                    <a:lumMod val="50000"/>
                  </a:schemeClr>
                </a:solidFill>
                <a:latin typeface="Caveat" panose="020B0604020202020204" charset="0"/>
              </a:rPr>
              <a:t>Trình</a:t>
            </a:r>
            <a:r>
              <a:rPr lang="en-US" sz="2400" baseline="0" dirty="0">
                <a:solidFill>
                  <a:schemeClr val="tx1">
                    <a:lumMod val="50000"/>
                  </a:schemeClr>
                </a:solidFill>
                <a:latin typeface="Caveat" panose="020B0604020202020204" charset="0"/>
              </a:rPr>
              <a:t> </a:t>
            </a:r>
            <a:r>
              <a:rPr lang="en-US" sz="2400" baseline="0" dirty="0" err="1">
                <a:solidFill>
                  <a:schemeClr val="tx1">
                    <a:lumMod val="50000"/>
                  </a:schemeClr>
                </a:solidFill>
                <a:latin typeface="Caveat" panose="020B0604020202020204" charset="0"/>
              </a:rPr>
              <a:t>độ</a:t>
            </a:r>
            <a:r>
              <a:rPr lang="en-US" sz="2400" baseline="0" dirty="0">
                <a:solidFill>
                  <a:schemeClr val="tx1">
                    <a:lumMod val="50000"/>
                  </a:schemeClr>
                </a:solidFill>
                <a:latin typeface="Caveat" panose="020B0604020202020204" charset="0"/>
              </a:rPr>
              <a:t> </a:t>
            </a:r>
            <a:r>
              <a:rPr lang="en-US" sz="2400" baseline="0" dirty="0" err="1">
                <a:solidFill>
                  <a:schemeClr val="tx1">
                    <a:lumMod val="50000"/>
                  </a:schemeClr>
                </a:solidFill>
                <a:latin typeface="Caveat" panose="020B0604020202020204" charset="0"/>
              </a:rPr>
              <a:t>học</a:t>
            </a:r>
            <a:r>
              <a:rPr lang="en-US" sz="2400" baseline="0" dirty="0">
                <a:solidFill>
                  <a:schemeClr val="tx1">
                    <a:lumMod val="50000"/>
                  </a:schemeClr>
                </a:solidFill>
                <a:latin typeface="Caveat" panose="020B0604020202020204" charset="0"/>
              </a:rPr>
              <a:t> </a:t>
            </a:r>
            <a:r>
              <a:rPr lang="en-US" sz="2400" baseline="0" dirty="0" err="1">
                <a:solidFill>
                  <a:schemeClr val="tx1">
                    <a:lumMod val="50000"/>
                  </a:schemeClr>
                </a:solidFill>
                <a:latin typeface="Caveat" panose="020B0604020202020204" charset="0"/>
              </a:rPr>
              <a:t>vấn</a:t>
            </a:r>
            <a:endParaRPr lang="en-US" sz="2400" dirty="0">
              <a:solidFill>
                <a:schemeClr val="tx1">
                  <a:lumMod val="50000"/>
                </a:schemeClr>
              </a:solidFill>
              <a:latin typeface="Caveat" panose="020B060402020202020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w="19050">
                <a:solidFill>
                  <a:schemeClr val="bg1"/>
                </a:solidFill>
              </a:ln>
              <a:effectLst/>
            </c:spPr>
            <c:extLst>
              <c:ext xmlns:c16="http://schemas.microsoft.com/office/drawing/2014/chart" uri="{C3380CC4-5D6E-409C-BE32-E72D297353CC}">
                <c16:uniqueId val="{00000001-605A-4AC1-A81E-81C3894D8B31}"/>
              </c:ext>
            </c:extLst>
          </c:dPt>
          <c:dPt>
            <c:idx val="1"/>
            <c:bubble3D val="0"/>
            <c:spPr>
              <a:solidFill>
                <a:schemeClr val="tx2">
                  <a:lumMod val="75000"/>
                </a:schemeClr>
              </a:solidFill>
              <a:ln w="19050">
                <a:solidFill>
                  <a:schemeClr val="bg1"/>
                </a:solidFill>
              </a:ln>
              <a:effectLst/>
            </c:spPr>
            <c:extLst>
              <c:ext xmlns:c16="http://schemas.microsoft.com/office/drawing/2014/chart" uri="{C3380CC4-5D6E-409C-BE32-E72D297353CC}">
                <c16:uniqueId val="{00000005-8DF7-44E6-84AD-430BCD662D2C}"/>
              </c:ext>
            </c:extLst>
          </c:dPt>
          <c:dPt>
            <c:idx val="2"/>
            <c:bubble3D val="0"/>
            <c:spPr>
              <a:solidFill>
                <a:schemeClr val="accent6">
                  <a:lumMod val="75000"/>
                </a:schemeClr>
              </a:solidFill>
              <a:ln w="19050">
                <a:solidFill>
                  <a:schemeClr val="bg1"/>
                </a:solidFill>
              </a:ln>
              <a:effectLst/>
            </c:spPr>
            <c:extLst>
              <c:ext xmlns:c16="http://schemas.microsoft.com/office/drawing/2014/chart" uri="{C3380CC4-5D6E-409C-BE32-E72D297353CC}">
                <c16:uniqueId val="{00000006-8DF7-44E6-84AD-430BCD662D2C}"/>
              </c:ext>
            </c:extLst>
          </c:dPt>
          <c:dPt>
            <c:idx val="3"/>
            <c:bubble3D val="0"/>
            <c:spPr>
              <a:solidFill>
                <a:srgbClr val="92D050"/>
              </a:solidFill>
              <a:ln w="19050">
                <a:solidFill>
                  <a:schemeClr val="bg1"/>
                </a:solidFill>
              </a:ln>
              <a:effectLst/>
            </c:spPr>
            <c:extLst>
              <c:ext xmlns:c16="http://schemas.microsoft.com/office/drawing/2014/chart" uri="{C3380CC4-5D6E-409C-BE32-E72D297353CC}">
                <c16:uniqueId val="{00000002-8DF7-44E6-84AD-430BCD662D2C}"/>
              </c:ext>
            </c:extLst>
          </c:dPt>
          <c:dPt>
            <c:idx val="4"/>
            <c:bubble3D val="0"/>
            <c:spPr>
              <a:solidFill>
                <a:srgbClr val="7030A0"/>
              </a:solidFill>
              <a:ln w="19050">
                <a:solidFill>
                  <a:schemeClr val="bg1"/>
                </a:solidFill>
              </a:ln>
              <a:effectLst/>
            </c:spPr>
            <c:extLst>
              <c:ext xmlns:c16="http://schemas.microsoft.com/office/drawing/2014/chart" uri="{C3380CC4-5D6E-409C-BE32-E72D297353CC}">
                <c16:uniqueId val="{00000003-8DF7-44E6-84AD-430BCD662D2C}"/>
              </c:ext>
            </c:extLst>
          </c:dPt>
          <c:dPt>
            <c:idx val="5"/>
            <c:bubble3D val="0"/>
            <c:spPr>
              <a:solidFill>
                <a:schemeClr val="accent2">
                  <a:lumMod val="75000"/>
                </a:schemeClr>
              </a:solidFill>
              <a:ln w="19050">
                <a:solidFill>
                  <a:schemeClr val="bg1"/>
                </a:solidFill>
              </a:ln>
              <a:effectLst/>
            </c:spPr>
            <c:extLst>
              <c:ext xmlns:c16="http://schemas.microsoft.com/office/drawing/2014/chart" uri="{C3380CC4-5D6E-409C-BE32-E72D297353CC}">
                <c16:uniqueId val="{00000004-8DF7-44E6-84AD-430BCD662D2C}"/>
              </c:ext>
            </c:extLst>
          </c:dPt>
          <c:cat>
            <c:strRef>
              <c:f>Sheet1!$A$2:$A$7</c:f>
              <c:strCache>
                <c:ptCount val="6"/>
                <c:pt idx="0">
                  <c:v>Trung cấp cơ sơ</c:v>
                </c:pt>
                <c:pt idx="1">
                  <c:v>Trung học phổ thông</c:v>
                </c:pt>
                <c:pt idx="2">
                  <c:v>Trung cấp,cao đẳng</c:v>
                </c:pt>
                <c:pt idx="3">
                  <c:v>Đại học</c:v>
                </c:pt>
                <c:pt idx="4">
                  <c:v>Sau đại học</c:v>
                </c:pt>
                <c:pt idx="5">
                  <c:v>Khác</c:v>
                </c:pt>
              </c:strCache>
            </c:strRef>
          </c:cat>
          <c:val>
            <c:numRef>
              <c:f>Sheet1!$B$2:$B$7</c:f>
              <c:numCache>
                <c:formatCode>General</c:formatCode>
                <c:ptCount val="6"/>
                <c:pt idx="0">
                  <c:v>0</c:v>
                </c:pt>
                <c:pt idx="1">
                  <c:v>43</c:v>
                </c:pt>
                <c:pt idx="2">
                  <c:v>25</c:v>
                </c:pt>
                <c:pt idx="3">
                  <c:v>126</c:v>
                </c:pt>
                <c:pt idx="4">
                  <c:v>19</c:v>
                </c:pt>
                <c:pt idx="5">
                  <c:v>10</c:v>
                </c:pt>
              </c:numCache>
            </c:numRef>
          </c:val>
          <c:extLst>
            <c:ext xmlns:c16="http://schemas.microsoft.com/office/drawing/2014/chart" uri="{C3380CC4-5D6E-409C-BE32-E72D297353CC}">
              <c16:uniqueId val="{00000000-8DF7-44E6-84AD-430BCD662D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4065614645947402"/>
          <c:y val="0.80226422405747255"/>
          <c:w val="0.70987297519633341"/>
          <c:h val="0.1977357759425275"/>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err="1">
                <a:solidFill>
                  <a:schemeClr val="tx1">
                    <a:lumMod val="50000"/>
                  </a:schemeClr>
                </a:solidFill>
                <a:latin typeface="Caveat" panose="020B0604020202020204" charset="0"/>
              </a:rPr>
              <a:t>Số</a:t>
            </a:r>
            <a:r>
              <a:rPr lang="en-US" sz="2400" baseline="0" dirty="0">
                <a:solidFill>
                  <a:schemeClr val="tx1">
                    <a:lumMod val="50000"/>
                  </a:schemeClr>
                </a:solidFill>
                <a:latin typeface="Caveat" panose="020B0604020202020204" charset="0"/>
              </a:rPr>
              <a:t> </a:t>
            </a:r>
            <a:r>
              <a:rPr lang="en-US" sz="2400" baseline="0" dirty="0" err="1">
                <a:solidFill>
                  <a:schemeClr val="tx1">
                    <a:lumMod val="50000"/>
                  </a:schemeClr>
                </a:solidFill>
                <a:latin typeface="Caveat" panose="020B0604020202020204" charset="0"/>
              </a:rPr>
              <a:t>lần</a:t>
            </a:r>
            <a:r>
              <a:rPr lang="en-US" sz="2400" baseline="0" dirty="0">
                <a:solidFill>
                  <a:schemeClr val="tx1">
                    <a:lumMod val="50000"/>
                  </a:schemeClr>
                </a:solidFill>
                <a:latin typeface="Caveat" panose="020B0604020202020204" charset="0"/>
              </a:rPr>
              <a:t> </a:t>
            </a:r>
            <a:r>
              <a:rPr lang="en-US" sz="2400" baseline="0" dirty="0" err="1">
                <a:solidFill>
                  <a:schemeClr val="tx1">
                    <a:lumMod val="50000"/>
                  </a:schemeClr>
                </a:solidFill>
                <a:latin typeface="Caveat" panose="020B0604020202020204" charset="0"/>
              </a:rPr>
              <a:t>mua</a:t>
            </a:r>
            <a:r>
              <a:rPr lang="en-US" sz="2400" baseline="0" dirty="0">
                <a:solidFill>
                  <a:schemeClr val="tx1">
                    <a:lumMod val="50000"/>
                  </a:schemeClr>
                </a:solidFill>
                <a:latin typeface="Caveat" panose="020B0604020202020204" charset="0"/>
              </a:rPr>
              <a:t> </a:t>
            </a:r>
            <a:r>
              <a:rPr lang="en-US" sz="2400" baseline="0" dirty="0" err="1">
                <a:solidFill>
                  <a:schemeClr val="tx1">
                    <a:lumMod val="50000"/>
                  </a:schemeClr>
                </a:solidFill>
                <a:latin typeface="Caveat" panose="020B0604020202020204" charset="0"/>
              </a:rPr>
              <a:t>trong</a:t>
            </a:r>
            <a:r>
              <a:rPr lang="en-US" sz="2400" baseline="0" dirty="0">
                <a:solidFill>
                  <a:schemeClr val="tx1">
                    <a:lumMod val="50000"/>
                  </a:schemeClr>
                </a:solidFill>
                <a:latin typeface="Caveat" panose="020B0604020202020204" charset="0"/>
              </a:rPr>
              <a:t> 1 </a:t>
            </a:r>
            <a:r>
              <a:rPr lang="en-US" sz="2400" baseline="0" dirty="0" err="1">
                <a:solidFill>
                  <a:schemeClr val="tx1">
                    <a:lumMod val="50000"/>
                  </a:schemeClr>
                </a:solidFill>
                <a:latin typeface="Caveat" panose="020B0604020202020204" charset="0"/>
              </a:rPr>
              <a:t>tháng</a:t>
            </a:r>
            <a:endParaRPr lang="en-US" sz="2400" dirty="0">
              <a:solidFill>
                <a:schemeClr val="tx1">
                  <a:lumMod val="50000"/>
                </a:schemeClr>
              </a:solidFill>
              <a:latin typeface="Caveat" panose="020B0604020202020204" charset="0"/>
            </a:endParaRPr>
          </a:p>
        </c:rich>
      </c:tx>
      <c:layout>
        <c:manualLayout>
          <c:xMode val="edge"/>
          <c:yMode val="edge"/>
          <c:x val="0.11327790220905212"/>
          <c:y val="3.05059562107415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042484957538121E-2"/>
          <c:y val="0.2133566248484921"/>
          <c:w val="0.61145975207274716"/>
          <c:h val="0.7498859168123726"/>
        </c:manualLayout>
      </c:layout>
      <c:pieChart>
        <c:varyColors val="1"/>
        <c:ser>
          <c:idx val="0"/>
          <c:order val="0"/>
          <c:explosion val="2"/>
          <c:dPt>
            <c:idx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3-F238-4F15-B631-AAFC4C972827}"/>
              </c:ext>
            </c:extLst>
          </c:dPt>
          <c:dPt>
            <c:idx val="1"/>
            <c:bubble3D val="0"/>
            <c:explosion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4-F238-4F15-B631-AAFC4C972827}"/>
              </c:ext>
            </c:extLst>
          </c:dPt>
          <c:dPt>
            <c:idx val="2"/>
            <c:bubble3D val="0"/>
            <c:spPr>
              <a:solidFill>
                <a:schemeClr val="tx2">
                  <a:lumMod val="75000"/>
                </a:schemeClr>
              </a:solidFill>
              <a:ln w="19050">
                <a:solidFill>
                  <a:schemeClr val="lt1"/>
                </a:solidFill>
              </a:ln>
              <a:effectLst/>
            </c:spPr>
            <c:extLst>
              <c:ext xmlns:c16="http://schemas.microsoft.com/office/drawing/2014/chart" uri="{C3380CC4-5D6E-409C-BE32-E72D297353CC}">
                <c16:uniqueId val="{00000002-F238-4F15-B631-AAFC4C97282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F238-4F15-B631-AAFC4C972827}"/>
              </c:ext>
            </c:extLst>
          </c:dPt>
          <c:cat>
            <c:strRef>
              <c:f>Sheet1!$A$2:$A$5</c:f>
              <c:strCache>
                <c:ptCount val="4"/>
                <c:pt idx="0">
                  <c:v>1 lần - 3 lần</c:v>
                </c:pt>
                <c:pt idx="1">
                  <c:v>4 lần - 6 lần</c:v>
                </c:pt>
                <c:pt idx="2">
                  <c:v>7 lần - 10 lần</c:v>
                </c:pt>
                <c:pt idx="3">
                  <c:v>Trên 10 lần</c:v>
                </c:pt>
              </c:strCache>
            </c:strRef>
          </c:cat>
          <c:val>
            <c:numRef>
              <c:f>Sheet1!$B$2:$B$5</c:f>
              <c:numCache>
                <c:formatCode>General</c:formatCode>
                <c:ptCount val="4"/>
                <c:pt idx="0" formatCode="0.00">
                  <c:v>80</c:v>
                </c:pt>
                <c:pt idx="1">
                  <c:v>67</c:v>
                </c:pt>
                <c:pt idx="2">
                  <c:v>43</c:v>
                </c:pt>
                <c:pt idx="3">
                  <c:v>33</c:v>
                </c:pt>
              </c:numCache>
            </c:numRef>
          </c:val>
          <c:extLst>
            <c:ext xmlns:c16="http://schemas.microsoft.com/office/drawing/2014/chart" uri="{C3380CC4-5D6E-409C-BE32-E72D297353CC}">
              <c16:uniqueId val="{00000000-F238-4F15-B631-AAFC4C97282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2261235781412192"/>
          <c:y val="0.6557445735257027"/>
          <c:w val="0.27738755979355656"/>
          <c:h val="0.31425793830857157"/>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0.33858</cdr:x>
      <cdr:y>0.47296</cdr:y>
    </cdr:from>
    <cdr:to>
      <cdr:x>0.47568</cdr:x>
      <cdr:y>0.54499</cdr:y>
    </cdr:to>
    <cdr:sp macro="" textlink="">
      <cdr:nvSpPr>
        <cdr:cNvPr id="2" name="TextBox 1">
          <a:extLst xmlns:a="http://schemas.openxmlformats.org/drawingml/2006/main">
            <a:ext uri="{FF2B5EF4-FFF2-40B4-BE49-F238E27FC236}">
              <a16:creationId xmlns:a16="http://schemas.microsoft.com/office/drawing/2014/main" id="{1B9A4C7E-A929-498B-BE76-974D26A8C978}"/>
            </a:ext>
          </a:extLst>
        </cdr:cNvPr>
        <cdr:cNvSpPr txBox="1"/>
      </cdr:nvSpPr>
      <cdr:spPr>
        <a:xfrm xmlns:a="http://schemas.openxmlformats.org/drawingml/2006/main">
          <a:off x="1471405" y="1349074"/>
          <a:ext cx="595826" cy="2054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60,1%</a:t>
          </a:r>
        </a:p>
      </cdr:txBody>
    </cdr:sp>
  </cdr:relSizeAnchor>
  <cdr:relSizeAnchor xmlns:cdr="http://schemas.openxmlformats.org/drawingml/2006/chartDrawing">
    <cdr:from>
      <cdr:x>0.5627</cdr:x>
      <cdr:y>0.41165</cdr:y>
    </cdr:from>
    <cdr:to>
      <cdr:x>0.71493</cdr:x>
      <cdr:y>0.4907</cdr:y>
    </cdr:to>
    <cdr:sp macro="" textlink="">
      <cdr:nvSpPr>
        <cdr:cNvPr id="3" name="TextBox 2">
          <a:extLst xmlns:a="http://schemas.openxmlformats.org/drawingml/2006/main">
            <a:ext uri="{FF2B5EF4-FFF2-40B4-BE49-F238E27FC236}">
              <a16:creationId xmlns:a16="http://schemas.microsoft.com/office/drawing/2014/main" id="{DDF8BFF2-F29D-4622-98C5-CC81C8A2254B}"/>
            </a:ext>
          </a:extLst>
        </cdr:cNvPr>
        <cdr:cNvSpPr txBox="1"/>
      </cdr:nvSpPr>
      <cdr:spPr>
        <a:xfrm xmlns:a="http://schemas.openxmlformats.org/drawingml/2006/main">
          <a:off x="2445423" y="1174173"/>
          <a:ext cx="661569" cy="2254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39,9%</a:t>
          </a:r>
        </a:p>
      </cdr:txBody>
    </cdr:sp>
  </cdr:relSizeAnchor>
</c:userShapes>
</file>

<file path=ppt/drawings/drawing2.xml><?xml version="1.0" encoding="utf-8"?>
<c:userShapes xmlns:c="http://schemas.openxmlformats.org/drawingml/2006/chart">
  <cdr:relSizeAnchor xmlns:cdr="http://schemas.openxmlformats.org/drawingml/2006/chartDrawing">
    <cdr:from>
      <cdr:x>0.47188</cdr:x>
      <cdr:y>0.61898</cdr:y>
    </cdr:from>
    <cdr:to>
      <cdr:x>0.58007</cdr:x>
      <cdr:y>0.69273</cdr:y>
    </cdr:to>
    <cdr:sp macro="" textlink="">
      <cdr:nvSpPr>
        <cdr:cNvPr id="2" name="TextBox 1">
          <a:extLst xmlns:a="http://schemas.openxmlformats.org/drawingml/2006/main">
            <a:ext uri="{FF2B5EF4-FFF2-40B4-BE49-F238E27FC236}">
              <a16:creationId xmlns:a16="http://schemas.microsoft.com/office/drawing/2014/main" id="{AEB0AEE7-A6B7-4A29-84E2-168CE2467947}"/>
            </a:ext>
          </a:extLst>
        </cdr:cNvPr>
        <cdr:cNvSpPr txBox="1"/>
      </cdr:nvSpPr>
      <cdr:spPr>
        <a:xfrm xmlns:a="http://schemas.openxmlformats.org/drawingml/2006/main">
          <a:off x="1897625" y="1856862"/>
          <a:ext cx="435078" cy="2212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0.42421</cdr:x>
      <cdr:y>0.58211</cdr:y>
    </cdr:from>
    <cdr:to>
      <cdr:x>0.58374</cdr:x>
      <cdr:y>0.71485</cdr:y>
    </cdr:to>
    <cdr:sp macro="" textlink="">
      <cdr:nvSpPr>
        <cdr:cNvPr id="3" name="TextBox 2">
          <a:extLst xmlns:a="http://schemas.openxmlformats.org/drawingml/2006/main">
            <a:ext uri="{FF2B5EF4-FFF2-40B4-BE49-F238E27FC236}">
              <a16:creationId xmlns:a16="http://schemas.microsoft.com/office/drawing/2014/main" id="{DCE50DC7-3829-4086-99A1-DFB34DB056BA}"/>
            </a:ext>
          </a:extLst>
        </cdr:cNvPr>
        <cdr:cNvSpPr txBox="1"/>
      </cdr:nvSpPr>
      <cdr:spPr>
        <a:xfrm xmlns:a="http://schemas.openxmlformats.org/drawingml/2006/main">
          <a:off x="1705896" y="1746249"/>
          <a:ext cx="641555" cy="3982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400" dirty="0">
              <a:solidFill>
                <a:schemeClr val="bg1"/>
              </a:solidFill>
              <a:latin typeface="+mj-lt"/>
            </a:rPr>
            <a:t>61%</a:t>
          </a:r>
          <a:endParaRPr lang="en-US" sz="1400" dirty="0">
            <a:solidFill>
              <a:schemeClr val="bg1"/>
            </a:solidFill>
            <a:latin typeface="+mj-lt"/>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0.61496</cdr:x>
      <cdr:y>0.43021</cdr:y>
    </cdr:from>
    <cdr:to>
      <cdr:x>0.73041</cdr:x>
      <cdr:y>0.48928</cdr:y>
    </cdr:to>
    <cdr:sp macro="" textlink="">
      <cdr:nvSpPr>
        <cdr:cNvPr id="2" name="TextBox 1">
          <a:extLst xmlns:a="http://schemas.openxmlformats.org/drawingml/2006/main">
            <a:ext uri="{FF2B5EF4-FFF2-40B4-BE49-F238E27FC236}">
              <a16:creationId xmlns:a16="http://schemas.microsoft.com/office/drawing/2014/main" id="{4CCBB47E-9E45-41F9-87AF-31E5F6D34B2C}"/>
            </a:ext>
          </a:extLst>
        </cdr:cNvPr>
        <cdr:cNvSpPr txBox="1"/>
      </cdr:nvSpPr>
      <cdr:spPr>
        <a:xfrm xmlns:a="http://schemas.openxmlformats.org/drawingml/2006/main">
          <a:off x="2553175" y="1449963"/>
          <a:ext cx="479322" cy="1991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100" dirty="0">
              <a:latin typeface="+mj-lt"/>
            </a:rPr>
            <a:t>11%</a:t>
          </a:r>
          <a:endParaRPr lang="en-US" sz="1100" dirty="0">
            <a:latin typeface="+mj-lt"/>
          </a:endParaRPr>
        </a:p>
      </cdr:txBody>
    </cdr:sp>
  </cdr:relSizeAnchor>
  <cdr:relSizeAnchor xmlns:cdr="http://schemas.openxmlformats.org/drawingml/2006/chartDrawing">
    <cdr:from>
      <cdr:x>0.37163</cdr:x>
      <cdr:y>0.2508</cdr:y>
    </cdr:from>
    <cdr:to>
      <cdr:x>0.46754</cdr:x>
      <cdr:y>0.31862</cdr:y>
    </cdr:to>
    <cdr:sp macro="" textlink="">
      <cdr:nvSpPr>
        <cdr:cNvPr id="3" name="TextBox 2">
          <a:extLst xmlns:a="http://schemas.openxmlformats.org/drawingml/2006/main">
            <a:ext uri="{FF2B5EF4-FFF2-40B4-BE49-F238E27FC236}">
              <a16:creationId xmlns:a16="http://schemas.microsoft.com/office/drawing/2014/main" id="{9DCE69C8-8B8D-4989-895E-7FCBCF3487A0}"/>
            </a:ext>
          </a:extLst>
        </cdr:cNvPr>
        <cdr:cNvSpPr txBox="1"/>
      </cdr:nvSpPr>
      <cdr:spPr>
        <a:xfrm xmlns:a="http://schemas.openxmlformats.org/drawingml/2006/main">
          <a:off x="1542910" y="845279"/>
          <a:ext cx="398206"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050" dirty="0">
              <a:latin typeface="+mj-lt"/>
            </a:rPr>
            <a:t>9%</a:t>
          </a:r>
          <a:endParaRPr lang="en-US" sz="1050" dirty="0">
            <a:latin typeface="+mj-lt"/>
          </a:endParaRPr>
        </a:p>
      </cdr:txBody>
    </cdr:sp>
  </cdr:relSizeAnchor>
  <cdr:relSizeAnchor xmlns:cdr="http://schemas.openxmlformats.org/drawingml/2006/chartDrawing">
    <cdr:from>
      <cdr:x>0.43735</cdr:x>
      <cdr:y>0.22017</cdr:y>
    </cdr:from>
    <cdr:to>
      <cdr:x>0.54924</cdr:x>
      <cdr:y>0.28143</cdr:y>
    </cdr:to>
    <cdr:sp macro="" textlink="">
      <cdr:nvSpPr>
        <cdr:cNvPr id="4" name="TextBox 3">
          <a:extLst xmlns:a="http://schemas.openxmlformats.org/drawingml/2006/main">
            <a:ext uri="{FF2B5EF4-FFF2-40B4-BE49-F238E27FC236}">
              <a16:creationId xmlns:a16="http://schemas.microsoft.com/office/drawing/2014/main" id="{39F4E432-38E6-48BA-A912-C97D79EF5BF5}"/>
            </a:ext>
          </a:extLst>
        </cdr:cNvPr>
        <cdr:cNvSpPr txBox="1"/>
      </cdr:nvSpPr>
      <cdr:spPr>
        <a:xfrm xmlns:a="http://schemas.openxmlformats.org/drawingml/2006/main">
          <a:off x="1815755" y="742042"/>
          <a:ext cx="464575" cy="2064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000" dirty="0">
              <a:latin typeface="Times New Roman" panose="02020603050405020304" pitchFamily="18" charset="0"/>
              <a:cs typeface="Times New Roman" panose="02020603050405020304" pitchFamily="18" charset="0"/>
            </a:rPr>
            <a:t>4%</a:t>
          </a:r>
          <a:endParaRPr lang="en-US" sz="1000" dirty="0">
            <a:latin typeface="Times New Roman" panose="02020603050405020304" pitchFamily="18" charset="0"/>
            <a:cs typeface="Times New Roman" panose="02020603050405020304" pitchFamily="18"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0.41913</cdr:x>
      <cdr:y>0.47699</cdr:y>
    </cdr:from>
    <cdr:to>
      <cdr:x>0.55886</cdr:x>
      <cdr:y>0.56232</cdr:y>
    </cdr:to>
    <cdr:sp macro="" textlink="">
      <cdr:nvSpPr>
        <cdr:cNvPr id="2" name="TextBox 1">
          <a:extLst xmlns:a="http://schemas.openxmlformats.org/drawingml/2006/main">
            <a:ext uri="{FF2B5EF4-FFF2-40B4-BE49-F238E27FC236}">
              <a16:creationId xmlns:a16="http://schemas.microsoft.com/office/drawing/2014/main" id="{0B684620-E169-41DA-8ADB-84A4FE16B3ED}"/>
            </a:ext>
          </a:extLst>
        </cdr:cNvPr>
        <cdr:cNvSpPr txBox="1"/>
      </cdr:nvSpPr>
      <cdr:spPr>
        <a:xfrm xmlns:a="http://schemas.openxmlformats.org/drawingml/2006/main">
          <a:off x="1560991" y="1288206"/>
          <a:ext cx="520390" cy="23045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100" dirty="0">
              <a:latin typeface="+mj-lt"/>
            </a:rPr>
            <a:t>36%</a:t>
          </a:r>
          <a:endParaRPr lang="en-US" sz="1100" dirty="0">
            <a:latin typeface="+mj-lt"/>
          </a:endParaRPr>
        </a:p>
      </cdr:txBody>
    </cdr:sp>
  </cdr:relSizeAnchor>
  <cdr:relSizeAnchor xmlns:cdr="http://schemas.openxmlformats.org/drawingml/2006/chartDrawing">
    <cdr:from>
      <cdr:x>0.25545</cdr:x>
      <cdr:y>0.73574</cdr:y>
    </cdr:from>
    <cdr:to>
      <cdr:x>0.37921</cdr:x>
      <cdr:y>0.81832</cdr:y>
    </cdr:to>
    <cdr:sp macro="" textlink="">
      <cdr:nvSpPr>
        <cdr:cNvPr id="3" name="TextBox 2">
          <a:extLst xmlns:a="http://schemas.openxmlformats.org/drawingml/2006/main">
            <a:ext uri="{FF2B5EF4-FFF2-40B4-BE49-F238E27FC236}">
              <a16:creationId xmlns:a16="http://schemas.microsoft.com/office/drawing/2014/main" id="{44293A80-658C-4D33-A42A-567F27AC3C55}"/>
            </a:ext>
          </a:extLst>
        </cdr:cNvPr>
        <cdr:cNvSpPr txBox="1"/>
      </cdr:nvSpPr>
      <cdr:spPr>
        <a:xfrm xmlns:a="http://schemas.openxmlformats.org/drawingml/2006/main">
          <a:off x="951391" y="1987017"/>
          <a:ext cx="460917" cy="2230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100" dirty="0">
              <a:latin typeface="+mj-lt"/>
            </a:rPr>
            <a:t>30%</a:t>
          </a:r>
          <a:endParaRPr lang="en-US" sz="1100" dirty="0">
            <a:latin typeface="+mj-lt"/>
          </a:endParaRPr>
        </a:p>
      </cdr:txBody>
    </cdr:sp>
  </cdr:relSizeAnchor>
  <cdr:relSizeAnchor xmlns:cdr="http://schemas.openxmlformats.org/drawingml/2006/chartDrawing">
    <cdr:from>
      <cdr:x>0.20954</cdr:x>
      <cdr:y>0.3311</cdr:y>
    </cdr:from>
    <cdr:to>
      <cdr:x>0.34328</cdr:x>
      <cdr:y>0.44671</cdr:y>
    </cdr:to>
    <cdr:sp macro="" textlink="">
      <cdr:nvSpPr>
        <cdr:cNvPr id="4" name="TextBox 3">
          <a:extLst xmlns:a="http://schemas.openxmlformats.org/drawingml/2006/main">
            <a:ext uri="{FF2B5EF4-FFF2-40B4-BE49-F238E27FC236}">
              <a16:creationId xmlns:a16="http://schemas.microsoft.com/office/drawing/2014/main" id="{63B0E6EF-C6CE-462D-8452-4FEB1E081C5B}"/>
            </a:ext>
          </a:extLst>
        </cdr:cNvPr>
        <cdr:cNvSpPr txBox="1"/>
      </cdr:nvSpPr>
      <cdr:spPr>
        <a:xfrm xmlns:a="http://schemas.openxmlformats.org/drawingml/2006/main">
          <a:off x="780405" y="894197"/>
          <a:ext cx="498087" cy="3122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100" dirty="0">
              <a:latin typeface="+mj-lt"/>
            </a:rPr>
            <a:t>15%</a:t>
          </a:r>
          <a:endParaRPr lang="en-US" sz="1100" dirty="0">
            <a:latin typeface="+mj-lt"/>
          </a:endParaRPr>
        </a:p>
      </cdr:txBody>
    </cdr:sp>
  </cdr:relSizeAnchor>
  <cdr:relSizeAnchor xmlns:cdr="http://schemas.openxmlformats.org/drawingml/2006/chartDrawing">
    <cdr:from>
      <cdr:x>0.13968</cdr:x>
      <cdr:y>0.5403</cdr:y>
    </cdr:from>
    <cdr:to>
      <cdr:x>0.29737</cdr:x>
      <cdr:y>0.63389</cdr:y>
    </cdr:to>
    <cdr:sp macro="" textlink="">
      <cdr:nvSpPr>
        <cdr:cNvPr id="5" name="TextBox 4">
          <a:extLst xmlns:a="http://schemas.openxmlformats.org/drawingml/2006/main">
            <a:ext uri="{FF2B5EF4-FFF2-40B4-BE49-F238E27FC236}">
              <a16:creationId xmlns:a16="http://schemas.microsoft.com/office/drawing/2014/main" id="{B47D0404-201C-4728-9BAC-11C8004E1B58}"/>
            </a:ext>
          </a:extLst>
        </cdr:cNvPr>
        <cdr:cNvSpPr txBox="1"/>
      </cdr:nvSpPr>
      <cdr:spPr>
        <a:xfrm xmlns:a="http://schemas.openxmlformats.org/drawingml/2006/main">
          <a:off x="520210" y="1459192"/>
          <a:ext cx="587298" cy="2527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vi-VN" sz="1100" dirty="0">
              <a:latin typeface="+mj-lt"/>
            </a:rPr>
            <a:t>19%</a:t>
          </a:r>
          <a:endParaRPr lang="en-US" sz="1100" dirty="0">
            <a:latin typeface="+mj-l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28aa27b5_1_36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28aa27b5_1_36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132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87044d3b11_1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87044d3b11_1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24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8728aa27b5_1_36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728aa27b5_1_36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87044d3b11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87044d3b1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854eeb7eaf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54eeb7eaf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87044d3b11_1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87044d3b11_1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8728aa27b5_1_3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8728aa27b5_1_3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8728aa27b5_1_36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8728aa27b5_1_36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854eeb7eaf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854eeb7eaf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87044d3b11_1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87044d3b11_1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8819f0cb52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8819f0cb52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9" name="Google Shape;9;p2"/>
          <p:cNvGrpSpPr/>
          <p:nvPr/>
        </p:nvGrpSpPr>
        <p:grpSpPr>
          <a:xfrm>
            <a:off x="-13710" y="-6911"/>
            <a:ext cx="9157658" cy="5155276"/>
            <a:chOff x="238125" y="839425"/>
            <a:chExt cx="7136023" cy="4012825"/>
          </a:xfrm>
        </p:grpSpPr>
        <p:sp>
          <p:nvSpPr>
            <p:cNvPr id="10" name="Google Shape;10;p2"/>
            <p:cNvSpPr/>
            <p:nvPr/>
          </p:nvSpPr>
          <p:spPr>
            <a:xfrm>
              <a:off x="240700" y="839425"/>
              <a:ext cx="7133425" cy="4012825"/>
            </a:xfrm>
            <a:custGeom>
              <a:avLst/>
              <a:gdLst/>
              <a:ahLst/>
              <a:cxnLst/>
              <a:rect l="l" t="t" r="r" b="b"/>
              <a:pathLst>
                <a:path w="285337" h="160513" extrusionOk="0">
                  <a:moveTo>
                    <a:pt x="1" y="0"/>
                  </a:moveTo>
                  <a:lnTo>
                    <a:pt x="1" y="160513"/>
                  </a:lnTo>
                  <a:lnTo>
                    <a:pt x="285336" y="160513"/>
                  </a:lnTo>
                  <a:lnTo>
                    <a:pt x="285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88600" y="1649850"/>
              <a:ext cx="145525" cy="13052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244275" y="1026475"/>
              <a:ext cx="74575" cy="7137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06375" y="1026350"/>
              <a:ext cx="74075" cy="71500"/>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38700" y="4540500"/>
              <a:ext cx="94775" cy="8495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984150" y="1877700"/>
              <a:ext cx="94800" cy="8495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8125" y="1658125"/>
              <a:ext cx="2600" cy="45075"/>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0700" y="839425"/>
              <a:ext cx="1086475" cy="862750"/>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04100" y="3500125"/>
              <a:ext cx="74600" cy="7137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52916" y="1257614"/>
              <a:ext cx="1321232" cy="1222376"/>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238126" y="2927691"/>
              <a:ext cx="582600" cy="911475"/>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238126" y="3119516"/>
              <a:ext cx="486300" cy="919725"/>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85524" y="3235218"/>
              <a:ext cx="195250" cy="1567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09224" y="3458118"/>
              <a:ext cx="138225" cy="12772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568474" y="3486343"/>
              <a:ext cx="153825" cy="75375"/>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13274" y="3646818"/>
              <a:ext cx="122325" cy="7752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87374" y="3324768"/>
              <a:ext cx="75100" cy="6777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54600" y="839425"/>
              <a:ext cx="1860650" cy="811175"/>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938528" y="1746504"/>
            <a:ext cx="5266800" cy="1143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7200"/>
              <a:buFont typeface="Caveat"/>
              <a:buNone/>
              <a:defRPr sz="7200">
                <a:solidFill>
                  <a:schemeClr val="dk2"/>
                </a:solidFill>
                <a:latin typeface="Caveat"/>
                <a:ea typeface="Caveat"/>
                <a:cs typeface="Caveat"/>
                <a:sym typeface="Caveat"/>
              </a:defRPr>
            </a:lvl1pPr>
            <a:lvl2pPr lvl="1"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2pPr>
            <a:lvl3pPr lvl="2"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3pPr>
            <a:lvl4pPr lvl="3"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4pPr>
            <a:lvl5pPr lvl="4"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5pPr>
            <a:lvl6pPr lvl="5"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6pPr>
            <a:lvl7pPr lvl="6"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7pPr>
            <a:lvl8pPr lvl="7"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8pPr>
            <a:lvl9pPr lvl="8" algn="ctr" rtl="0">
              <a:spcBef>
                <a:spcPts val="0"/>
              </a:spcBef>
              <a:spcAft>
                <a:spcPts val="0"/>
              </a:spcAft>
              <a:buClr>
                <a:schemeClr val="dk2"/>
              </a:buClr>
              <a:buSzPts val="7200"/>
              <a:buFont typeface="Courgette"/>
              <a:buNone/>
              <a:defRPr sz="7200">
                <a:solidFill>
                  <a:schemeClr val="dk2"/>
                </a:solidFill>
                <a:latin typeface="Courgette"/>
                <a:ea typeface="Courgette"/>
                <a:cs typeface="Courgette"/>
                <a:sym typeface="Courgette"/>
              </a:defRPr>
            </a:lvl9pPr>
          </a:lstStyle>
          <a:p>
            <a:endParaRPr/>
          </a:p>
        </p:txBody>
      </p:sp>
      <p:sp>
        <p:nvSpPr>
          <p:cNvPr id="29" name="Google Shape;29;p2"/>
          <p:cNvSpPr txBox="1">
            <a:spLocks noGrp="1"/>
          </p:cNvSpPr>
          <p:nvPr>
            <p:ph type="subTitle" idx="1"/>
          </p:nvPr>
        </p:nvSpPr>
        <p:spPr>
          <a:xfrm>
            <a:off x="1938528" y="2999232"/>
            <a:ext cx="5266800" cy="40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Font typeface="Nunito"/>
              <a:buNone/>
              <a:defRPr sz="1600">
                <a:solidFill>
                  <a:schemeClr val="dk2"/>
                </a:solidFill>
              </a:defRPr>
            </a:lvl1pPr>
            <a:lvl2pPr lvl="1" rtl="0">
              <a:lnSpc>
                <a:spcPct val="100000"/>
              </a:lnSpc>
              <a:spcBef>
                <a:spcPts val="0"/>
              </a:spcBef>
              <a:spcAft>
                <a:spcPts val="0"/>
              </a:spcAft>
              <a:buClr>
                <a:schemeClr val="dk2"/>
              </a:buClr>
              <a:buSzPts val="1600"/>
              <a:buFont typeface="Nunito"/>
              <a:buNone/>
              <a:defRPr sz="1600">
                <a:solidFill>
                  <a:schemeClr val="dk2"/>
                </a:solidFill>
              </a:defRPr>
            </a:lvl2pPr>
            <a:lvl3pPr lvl="2" rtl="0">
              <a:lnSpc>
                <a:spcPct val="100000"/>
              </a:lnSpc>
              <a:spcBef>
                <a:spcPts val="0"/>
              </a:spcBef>
              <a:spcAft>
                <a:spcPts val="0"/>
              </a:spcAft>
              <a:buClr>
                <a:schemeClr val="dk2"/>
              </a:buClr>
              <a:buSzPts val="1600"/>
              <a:buFont typeface="Nunito"/>
              <a:buNone/>
              <a:defRPr sz="1600">
                <a:solidFill>
                  <a:schemeClr val="dk2"/>
                </a:solidFill>
              </a:defRPr>
            </a:lvl3pPr>
            <a:lvl4pPr lvl="3" rtl="0">
              <a:lnSpc>
                <a:spcPct val="100000"/>
              </a:lnSpc>
              <a:spcBef>
                <a:spcPts val="0"/>
              </a:spcBef>
              <a:spcAft>
                <a:spcPts val="0"/>
              </a:spcAft>
              <a:buClr>
                <a:schemeClr val="dk2"/>
              </a:buClr>
              <a:buSzPts val="1600"/>
              <a:buFont typeface="Nunito"/>
              <a:buNone/>
              <a:defRPr sz="1600">
                <a:solidFill>
                  <a:schemeClr val="dk2"/>
                </a:solidFill>
              </a:defRPr>
            </a:lvl4pPr>
            <a:lvl5pPr lvl="4" rtl="0">
              <a:lnSpc>
                <a:spcPct val="100000"/>
              </a:lnSpc>
              <a:spcBef>
                <a:spcPts val="0"/>
              </a:spcBef>
              <a:spcAft>
                <a:spcPts val="0"/>
              </a:spcAft>
              <a:buClr>
                <a:schemeClr val="dk2"/>
              </a:buClr>
              <a:buSzPts val="1600"/>
              <a:buFont typeface="Nunito"/>
              <a:buNone/>
              <a:defRPr sz="1600">
                <a:solidFill>
                  <a:schemeClr val="dk2"/>
                </a:solidFill>
              </a:defRPr>
            </a:lvl5pPr>
            <a:lvl6pPr lvl="5" rtl="0">
              <a:lnSpc>
                <a:spcPct val="100000"/>
              </a:lnSpc>
              <a:spcBef>
                <a:spcPts val="0"/>
              </a:spcBef>
              <a:spcAft>
                <a:spcPts val="0"/>
              </a:spcAft>
              <a:buClr>
                <a:schemeClr val="dk2"/>
              </a:buClr>
              <a:buSzPts val="1600"/>
              <a:buFont typeface="Nunito"/>
              <a:buNone/>
              <a:defRPr sz="1600">
                <a:solidFill>
                  <a:schemeClr val="dk2"/>
                </a:solidFill>
              </a:defRPr>
            </a:lvl6pPr>
            <a:lvl7pPr lvl="6" rtl="0">
              <a:lnSpc>
                <a:spcPct val="100000"/>
              </a:lnSpc>
              <a:spcBef>
                <a:spcPts val="0"/>
              </a:spcBef>
              <a:spcAft>
                <a:spcPts val="0"/>
              </a:spcAft>
              <a:buClr>
                <a:schemeClr val="dk2"/>
              </a:buClr>
              <a:buSzPts val="1600"/>
              <a:buFont typeface="Nunito"/>
              <a:buNone/>
              <a:defRPr sz="1600">
                <a:solidFill>
                  <a:schemeClr val="dk2"/>
                </a:solidFill>
              </a:defRPr>
            </a:lvl7pPr>
            <a:lvl8pPr lvl="7" rtl="0">
              <a:lnSpc>
                <a:spcPct val="100000"/>
              </a:lnSpc>
              <a:spcBef>
                <a:spcPts val="0"/>
              </a:spcBef>
              <a:spcAft>
                <a:spcPts val="0"/>
              </a:spcAft>
              <a:buClr>
                <a:schemeClr val="dk2"/>
              </a:buClr>
              <a:buSzPts val="1600"/>
              <a:buFont typeface="Nunito"/>
              <a:buNone/>
              <a:defRPr sz="1600">
                <a:solidFill>
                  <a:schemeClr val="dk2"/>
                </a:solidFill>
              </a:defRPr>
            </a:lvl8pPr>
            <a:lvl9pPr lvl="8" rtl="0">
              <a:lnSpc>
                <a:spcPct val="100000"/>
              </a:lnSpc>
              <a:spcBef>
                <a:spcPts val="0"/>
              </a:spcBef>
              <a:spcAft>
                <a:spcPts val="0"/>
              </a:spcAft>
              <a:buClr>
                <a:schemeClr val="dk2"/>
              </a:buClr>
              <a:buSzPts val="1600"/>
              <a:buFont typeface="Nunito"/>
              <a:buNone/>
              <a:defRPr sz="1600">
                <a:solidFill>
                  <a:schemeClr val="dk2"/>
                </a:solidFill>
              </a:defRPr>
            </a:lvl9pPr>
          </a:lstStyle>
          <a:p>
            <a:endParaRPr/>
          </a:p>
        </p:txBody>
      </p:sp>
      <p:sp>
        <p:nvSpPr>
          <p:cNvPr id="30" name="Google Shape;30;p2"/>
          <p:cNvSpPr/>
          <p:nvPr/>
        </p:nvSpPr>
        <p:spPr>
          <a:xfrm>
            <a:off x="3776924" y="4423399"/>
            <a:ext cx="2293706" cy="72015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58125" y="4608900"/>
            <a:ext cx="1353907" cy="536813"/>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rot="240">
            <a:off x="7345597" y="2442119"/>
            <a:ext cx="489135" cy="447357"/>
            <a:chOff x="5177300" y="2314950"/>
            <a:chExt cx="341575" cy="312400"/>
          </a:xfrm>
        </p:grpSpPr>
        <p:sp>
          <p:nvSpPr>
            <p:cNvPr id="33" name="Google Shape;33;p2"/>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5400000">
            <a:off x="1379179" y="1586884"/>
            <a:ext cx="489135" cy="447388"/>
            <a:chOff x="5177300" y="2314950"/>
            <a:chExt cx="341575" cy="312400"/>
          </a:xfrm>
        </p:grpSpPr>
        <p:sp>
          <p:nvSpPr>
            <p:cNvPr id="39" name="Google Shape;39;p2"/>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p:cSld name="CUSTOM_2">
    <p:bg>
      <p:bgPr>
        <a:solidFill>
          <a:schemeClr val="accent6"/>
        </a:solidFill>
        <a:effectLst/>
      </p:bgPr>
    </p:bg>
    <p:spTree>
      <p:nvGrpSpPr>
        <p:cNvPr id="1" name="Shape 324"/>
        <p:cNvGrpSpPr/>
        <p:nvPr/>
      </p:nvGrpSpPr>
      <p:grpSpPr>
        <a:xfrm>
          <a:off x="0" y="0"/>
          <a:ext cx="0" cy="0"/>
          <a:chOff x="0" y="0"/>
          <a:chExt cx="0" cy="0"/>
        </a:xfrm>
      </p:grpSpPr>
      <p:sp>
        <p:nvSpPr>
          <p:cNvPr id="325" name="Google Shape;325;p15"/>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8718552" y="276510"/>
            <a:ext cx="121657" cy="109135"/>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13710" y="1044872"/>
            <a:ext cx="3337" cy="57908"/>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10405"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16456" y="4310890"/>
            <a:ext cx="95734" cy="9169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rot="10800000">
            <a:off x="-6841" y="2675884"/>
            <a:ext cx="747651" cy="1170972"/>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rot="10800000">
            <a:off x="-6841" y="2922321"/>
            <a:ext cx="624069" cy="118157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rot="5400000">
            <a:off x="8820291" y="3372230"/>
            <a:ext cx="250564" cy="201409"/>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rot="5400000">
            <a:off x="8589182" y="3641375"/>
            <a:ext cx="177384" cy="164088"/>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rot="5400000">
            <a:off x="8576538" y="3247727"/>
            <a:ext cx="197404" cy="96834"/>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rot="5400000">
            <a:off x="8389207" y="3925276"/>
            <a:ext cx="156980" cy="99596"/>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rot="5400000">
            <a:off x="8839509" y="3867999"/>
            <a:ext cx="96376" cy="87071"/>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txBox="1">
            <a:spLocks noGrp="1"/>
          </p:cNvSpPr>
          <p:nvPr>
            <p:ph type="title"/>
          </p:nvPr>
        </p:nvSpPr>
        <p:spPr>
          <a:xfrm>
            <a:off x="1481328" y="301752"/>
            <a:ext cx="6172200" cy="1481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341" name="Google Shape;341;p15"/>
          <p:cNvSpPr txBox="1">
            <a:spLocks noGrp="1"/>
          </p:cNvSpPr>
          <p:nvPr>
            <p:ph type="subTitle" idx="1"/>
          </p:nvPr>
        </p:nvSpPr>
        <p:spPr>
          <a:xfrm>
            <a:off x="1097280" y="2578608"/>
            <a:ext cx="18471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342" name="Google Shape;342;p15"/>
          <p:cNvSpPr txBox="1">
            <a:spLocks noGrp="1"/>
          </p:cNvSpPr>
          <p:nvPr>
            <p:ph type="subTitle" idx="2"/>
          </p:nvPr>
        </p:nvSpPr>
        <p:spPr>
          <a:xfrm>
            <a:off x="1097280" y="2953512"/>
            <a:ext cx="1847100" cy="941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343" name="Google Shape;343;p15"/>
          <p:cNvSpPr txBox="1">
            <a:spLocks noGrp="1"/>
          </p:cNvSpPr>
          <p:nvPr>
            <p:ph type="subTitle" idx="3"/>
          </p:nvPr>
        </p:nvSpPr>
        <p:spPr>
          <a:xfrm>
            <a:off x="3685032" y="2578608"/>
            <a:ext cx="1847100" cy="402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344" name="Google Shape;344;p15"/>
          <p:cNvSpPr txBox="1">
            <a:spLocks noGrp="1"/>
          </p:cNvSpPr>
          <p:nvPr>
            <p:ph type="subTitle" idx="4"/>
          </p:nvPr>
        </p:nvSpPr>
        <p:spPr>
          <a:xfrm>
            <a:off x="3685032" y="2953512"/>
            <a:ext cx="1847100" cy="941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345" name="Google Shape;345;p15"/>
          <p:cNvSpPr txBox="1">
            <a:spLocks noGrp="1"/>
          </p:cNvSpPr>
          <p:nvPr>
            <p:ph type="subTitle" idx="5"/>
          </p:nvPr>
        </p:nvSpPr>
        <p:spPr>
          <a:xfrm>
            <a:off x="6190488" y="2578608"/>
            <a:ext cx="18471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346" name="Google Shape;346;p15"/>
          <p:cNvSpPr txBox="1">
            <a:spLocks noGrp="1"/>
          </p:cNvSpPr>
          <p:nvPr>
            <p:ph type="subTitle" idx="6"/>
          </p:nvPr>
        </p:nvSpPr>
        <p:spPr>
          <a:xfrm>
            <a:off x="6190488" y="2953512"/>
            <a:ext cx="1847100" cy="941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347" name="Google Shape;347;p15"/>
          <p:cNvSpPr/>
          <p:nvPr/>
        </p:nvSpPr>
        <p:spPr>
          <a:xfrm rot="9900129">
            <a:off x="3362051" y="4682884"/>
            <a:ext cx="250567" cy="20140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rot="9900129">
            <a:off x="3087407" y="4507797"/>
            <a:ext cx="177386" cy="16408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rot="9900129">
            <a:off x="3489431" y="4428292"/>
            <a:ext cx="197406" cy="96832"/>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rot="9900129">
            <a:off x="2800132" y="4402160"/>
            <a:ext cx="156982" cy="99594"/>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rot="9900129">
            <a:off x="3000513" y="4797668"/>
            <a:ext cx="96377" cy="87069"/>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5633505" y="4616876"/>
            <a:ext cx="2316968" cy="528274"/>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rot="-5400000">
            <a:off x="7729180" y="1170851"/>
            <a:ext cx="2316968" cy="528274"/>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x columns of text">
  <p:cSld name="CUSTOM_3">
    <p:bg>
      <p:bgPr>
        <a:solidFill>
          <a:schemeClr val="accent1"/>
        </a:solidFill>
        <a:effectLst/>
      </p:bgPr>
    </p:bg>
    <p:spTree>
      <p:nvGrpSpPr>
        <p:cNvPr id="1" name="Shape 354"/>
        <p:cNvGrpSpPr/>
        <p:nvPr/>
      </p:nvGrpSpPr>
      <p:grpSpPr>
        <a:xfrm>
          <a:off x="0" y="0"/>
          <a:ext cx="0" cy="0"/>
          <a:chOff x="0" y="0"/>
          <a:chExt cx="0" cy="0"/>
        </a:xfrm>
      </p:grpSpPr>
      <p:sp>
        <p:nvSpPr>
          <p:cNvPr id="355" name="Google Shape;355;p16"/>
          <p:cNvSpPr txBox="1">
            <a:spLocks noGrp="1"/>
          </p:cNvSpPr>
          <p:nvPr>
            <p:ph type="title"/>
          </p:nvPr>
        </p:nvSpPr>
        <p:spPr>
          <a:xfrm>
            <a:off x="1481328" y="457200"/>
            <a:ext cx="6190500" cy="135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a:lvl1pPr>
            <a:lvl2pPr lvl="1" algn="ctr" rtl="0">
              <a:spcBef>
                <a:spcPts val="0"/>
              </a:spcBef>
              <a:spcAft>
                <a:spcPts val="0"/>
              </a:spcAft>
              <a:buSzPts val="4400"/>
              <a:buNone/>
              <a:defRPr/>
            </a:lvl2pPr>
            <a:lvl3pPr lvl="2" algn="ctr" rtl="0">
              <a:spcBef>
                <a:spcPts val="0"/>
              </a:spcBef>
              <a:spcAft>
                <a:spcPts val="0"/>
              </a:spcAft>
              <a:buSzPts val="4400"/>
              <a:buNone/>
              <a:defRPr/>
            </a:lvl3pPr>
            <a:lvl4pPr lvl="3" algn="ctr" rtl="0">
              <a:spcBef>
                <a:spcPts val="0"/>
              </a:spcBef>
              <a:spcAft>
                <a:spcPts val="0"/>
              </a:spcAft>
              <a:buSzPts val="4400"/>
              <a:buNone/>
              <a:defRPr/>
            </a:lvl4pPr>
            <a:lvl5pPr lvl="4" algn="ctr" rtl="0">
              <a:spcBef>
                <a:spcPts val="0"/>
              </a:spcBef>
              <a:spcAft>
                <a:spcPts val="0"/>
              </a:spcAft>
              <a:buSzPts val="4400"/>
              <a:buNone/>
              <a:defRPr/>
            </a:lvl5pPr>
            <a:lvl6pPr lvl="5" algn="ctr" rtl="0">
              <a:spcBef>
                <a:spcPts val="0"/>
              </a:spcBef>
              <a:spcAft>
                <a:spcPts val="0"/>
              </a:spcAft>
              <a:buSzPts val="4400"/>
              <a:buNone/>
              <a:defRPr/>
            </a:lvl6pPr>
            <a:lvl7pPr lvl="6" algn="ctr" rtl="0">
              <a:spcBef>
                <a:spcPts val="0"/>
              </a:spcBef>
              <a:spcAft>
                <a:spcPts val="0"/>
              </a:spcAft>
              <a:buSzPts val="4400"/>
              <a:buNone/>
              <a:defRPr/>
            </a:lvl7pPr>
            <a:lvl8pPr lvl="7" algn="ctr" rtl="0">
              <a:spcBef>
                <a:spcPts val="0"/>
              </a:spcBef>
              <a:spcAft>
                <a:spcPts val="0"/>
              </a:spcAft>
              <a:buSzPts val="4400"/>
              <a:buNone/>
              <a:defRPr/>
            </a:lvl8pPr>
            <a:lvl9pPr lvl="8" algn="ctr" rtl="0">
              <a:spcBef>
                <a:spcPts val="0"/>
              </a:spcBef>
              <a:spcAft>
                <a:spcPts val="0"/>
              </a:spcAft>
              <a:buSzPts val="4400"/>
              <a:buNone/>
              <a:defRPr/>
            </a:lvl9pPr>
          </a:lstStyle>
          <a:p>
            <a:endParaRPr/>
          </a:p>
        </p:txBody>
      </p:sp>
      <p:sp>
        <p:nvSpPr>
          <p:cNvPr id="356" name="Google Shape;356;p16"/>
          <p:cNvSpPr/>
          <p:nvPr/>
        </p:nvSpPr>
        <p:spPr>
          <a:xfrm>
            <a:off x="0" y="4172812"/>
            <a:ext cx="819313" cy="970677"/>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2" y="185404"/>
            <a:ext cx="1025437" cy="1611956"/>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172266" y="348082"/>
            <a:ext cx="163346" cy="146382"/>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489616" y="3699790"/>
            <a:ext cx="161359" cy="144715"/>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8587099" y="1325774"/>
            <a:ext cx="161340" cy="144715"/>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5633505" y="4616876"/>
            <a:ext cx="2316968" cy="528274"/>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1169424" y="4616868"/>
            <a:ext cx="205809" cy="217938"/>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1546774" y="4834790"/>
            <a:ext cx="119537" cy="130615"/>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7968438" y="3"/>
            <a:ext cx="1034376" cy="1135386"/>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6"/>
          <p:cNvGrpSpPr/>
          <p:nvPr/>
        </p:nvGrpSpPr>
        <p:grpSpPr>
          <a:xfrm>
            <a:off x="141137" y="2237636"/>
            <a:ext cx="509835" cy="466288"/>
            <a:chOff x="5177300" y="2314950"/>
            <a:chExt cx="341575" cy="312400"/>
          </a:xfrm>
        </p:grpSpPr>
        <p:sp>
          <p:nvSpPr>
            <p:cNvPr id="366" name="Google Shape;366;p1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16"/>
          <p:cNvGrpSpPr/>
          <p:nvPr/>
        </p:nvGrpSpPr>
        <p:grpSpPr>
          <a:xfrm>
            <a:off x="8409940" y="3536482"/>
            <a:ext cx="603631" cy="552105"/>
            <a:chOff x="5177300" y="2314950"/>
            <a:chExt cx="341575" cy="312400"/>
          </a:xfrm>
        </p:grpSpPr>
        <p:sp>
          <p:nvSpPr>
            <p:cNvPr id="372" name="Google Shape;372;p1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16"/>
          <p:cNvSpPr txBox="1">
            <a:spLocks noGrp="1"/>
          </p:cNvSpPr>
          <p:nvPr>
            <p:ph type="subTitle" idx="1"/>
          </p:nvPr>
        </p:nvSpPr>
        <p:spPr>
          <a:xfrm>
            <a:off x="969264" y="2350008"/>
            <a:ext cx="21975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3"/>
                </a:solidFill>
                <a:latin typeface="Nunito"/>
                <a:ea typeface="Nunito"/>
                <a:cs typeface="Nunito"/>
                <a:sym typeface="Nunito"/>
              </a:defRPr>
            </a:lvl1pPr>
            <a:lvl2pPr lvl="1" algn="ctr" rtl="0">
              <a:spcBef>
                <a:spcPts val="0"/>
              </a:spcBef>
              <a:spcAft>
                <a:spcPts val="0"/>
              </a:spcAft>
              <a:buNone/>
              <a:defRPr sz="1600" b="1">
                <a:solidFill>
                  <a:schemeClr val="accent3"/>
                </a:solidFill>
                <a:latin typeface="Nunito"/>
                <a:ea typeface="Nunito"/>
                <a:cs typeface="Nunito"/>
                <a:sym typeface="Nunito"/>
              </a:defRPr>
            </a:lvl2pPr>
            <a:lvl3pPr lvl="2" algn="ctr" rtl="0">
              <a:spcBef>
                <a:spcPts val="0"/>
              </a:spcBef>
              <a:spcAft>
                <a:spcPts val="0"/>
              </a:spcAft>
              <a:buNone/>
              <a:defRPr sz="1600" b="1">
                <a:solidFill>
                  <a:schemeClr val="accent3"/>
                </a:solidFill>
                <a:latin typeface="Nunito"/>
                <a:ea typeface="Nunito"/>
                <a:cs typeface="Nunito"/>
                <a:sym typeface="Nunito"/>
              </a:defRPr>
            </a:lvl3pPr>
            <a:lvl4pPr lvl="3" algn="ctr" rtl="0">
              <a:spcBef>
                <a:spcPts val="0"/>
              </a:spcBef>
              <a:spcAft>
                <a:spcPts val="0"/>
              </a:spcAft>
              <a:buNone/>
              <a:defRPr sz="1600" b="1">
                <a:solidFill>
                  <a:schemeClr val="accent3"/>
                </a:solidFill>
                <a:latin typeface="Nunito"/>
                <a:ea typeface="Nunito"/>
                <a:cs typeface="Nunito"/>
                <a:sym typeface="Nunito"/>
              </a:defRPr>
            </a:lvl4pPr>
            <a:lvl5pPr lvl="4" algn="ctr" rtl="0">
              <a:spcBef>
                <a:spcPts val="0"/>
              </a:spcBef>
              <a:spcAft>
                <a:spcPts val="0"/>
              </a:spcAft>
              <a:buNone/>
              <a:defRPr sz="1600" b="1">
                <a:solidFill>
                  <a:schemeClr val="accent3"/>
                </a:solidFill>
                <a:latin typeface="Nunito"/>
                <a:ea typeface="Nunito"/>
                <a:cs typeface="Nunito"/>
                <a:sym typeface="Nunito"/>
              </a:defRPr>
            </a:lvl5pPr>
            <a:lvl6pPr lvl="5" algn="ctr" rtl="0">
              <a:spcBef>
                <a:spcPts val="0"/>
              </a:spcBef>
              <a:spcAft>
                <a:spcPts val="0"/>
              </a:spcAft>
              <a:buNone/>
              <a:defRPr sz="1600" b="1">
                <a:solidFill>
                  <a:schemeClr val="accent3"/>
                </a:solidFill>
                <a:latin typeface="Nunito"/>
                <a:ea typeface="Nunito"/>
                <a:cs typeface="Nunito"/>
                <a:sym typeface="Nunito"/>
              </a:defRPr>
            </a:lvl6pPr>
            <a:lvl7pPr lvl="6" algn="ctr" rtl="0">
              <a:spcBef>
                <a:spcPts val="0"/>
              </a:spcBef>
              <a:spcAft>
                <a:spcPts val="0"/>
              </a:spcAft>
              <a:buNone/>
              <a:defRPr sz="1600" b="1">
                <a:solidFill>
                  <a:schemeClr val="accent3"/>
                </a:solidFill>
                <a:latin typeface="Nunito"/>
                <a:ea typeface="Nunito"/>
                <a:cs typeface="Nunito"/>
                <a:sym typeface="Nunito"/>
              </a:defRPr>
            </a:lvl7pPr>
            <a:lvl8pPr lvl="7" algn="ctr" rtl="0">
              <a:spcBef>
                <a:spcPts val="0"/>
              </a:spcBef>
              <a:spcAft>
                <a:spcPts val="0"/>
              </a:spcAft>
              <a:buNone/>
              <a:defRPr sz="1600" b="1">
                <a:solidFill>
                  <a:schemeClr val="accent3"/>
                </a:solidFill>
                <a:latin typeface="Nunito"/>
                <a:ea typeface="Nunito"/>
                <a:cs typeface="Nunito"/>
                <a:sym typeface="Nunito"/>
              </a:defRPr>
            </a:lvl8pPr>
            <a:lvl9pPr lvl="8" algn="ctr" rtl="0">
              <a:spcBef>
                <a:spcPts val="0"/>
              </a:spcBef>
              <a:spcAft>
                <a:spcPts val="0"/>
              </a:spcAft>
              <a:buNone/>
              <a:defRPr sz="1600" b="1">
                <a:solidFill>
                  <a:schemeClr val="accent3"/>
                </a:solidFill>
                <a:latin typeface="Nunito"/>
                <a:ea typeface="Nunito"/>
                <a:cs typeface="Nunito"/>
                <a:sym typeface="Nunito"/>
              </a:defRPr>
            </a:lvl9pPr>
          </a:lstStyle>
          <a:p>
            <a:endParaRPr/>
          </a:p>
        </p:txBody>
      </p:sp>
      <p:sp>
        <p:nvSpPr>
          <p:cNvPr id="378" name="Google Shape;378;p16"/>
          <p:cNvSpPr txBox="1">
            <a:spLocks noGrp="1"/>
          </p:cNvSpPr>
          <p:nvPr>
            <p:ph type="subTitle" idx="2"/>
          </p:nvPr>
        </p:nvSpPr>
        <p:spPr>
          <a:xfrm>
            <a:off x="969264" y="2706624"/>
            <a:ext cx="219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a:endParaRPr/>
          </a:p>
        </p:txBody>
      </p:sp>
      <p:sp>
        <p:nvSpPr>
          <p:cNvPr id="379" name="Google Shape;379;p16"/>
          <p:cNvSpPr txBox="1">
            <a:spLocks noGrp="1"/>
          </p:cNvSpPr>
          <p:nvPr>
            <p:ph type="subTitle" idx="3"/>
          </p:nvPr>
        </p:nvSpPr>
        <p:spPr>
          <a:xfrm>
            <a:off x="3474720" y="2350008"/>
            <a:ext cx="2197500" cy="329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3"/>
                </a:solidFill>
                <a:latin typeface="Nunito"/>
                <a:ea typeface="Nunito"/>
                <a:cs typeface="Nunito"/>
                <a:sym typeface="Nunito"/>
              </a:defRPr>
            </a:lvl1pPr>
            <a:lvl2pPr lvl="1" algn="ctr" rtl="0">
              <a:spcBef>
                <a:spcPts val="0"/>
              </a:spcBef>
              <a:spcAft>
                <a:spcPts val="0"/>
              </a:spcAft>
              <a:buNone/>
              <a:defRPr sz="1600" b="1">
                <a:solidFill>
                  <a:schemeClr val="accent3"/>
                </a:solidFill>
                <a:latin typeface="Nunito"/>
                <a:ea typeface="Nunito"/>
                <a:cs typeface="Nunito"/>
                <a:sym typeface="Nunito"/>
              </a:defRPr>
            </a:lvl2pPr>
            <a:lvl3pPr lvl="2" algn="ctr" rtl="0">
              <a:spcBef>
                <a:spcPts val="0"/>
              </a:spcBef>
              <a:spcAft>
                <a:spcPts val="0"/>
              </a:spcAft>
              <a:buNone/>
              <a:defRPr sz="1600" b="1">
                <a:solidFill>
                  <a:schemeClr val="accent3"/>
                </a:solidFill>
                <a:latin typeface="Nunito"/>
                <a:ea typeface="Nunito"/>
                <a:cs typeface="Nunito"/>
                <a:sym typeface="Nunito"/>
              </a:defRPr>
            </a:lvl3pPr>
            <a:lvl4pPr lvl="3" algn="ctr" rtl="0">
              <a:spcBef>
                <a:spcPts val="0"/>
              </a:spcBef>
              <a:spcAft>
                <a:spcPts val="0"/>
              </a:spcAft>
              <a:buNone/>
              <a:defRPr sz="1600" b="1">
                <a:solidFill>
                  <a:schemeClr val="accent3"/>
                </a:solidFill>
                <a:latin typeface="Nunito"/>
                <a:ea typeface="Nunito"/>
                <a:cs typeface="Nunito"/>
                <a:sym typeface="Nunito"/>
              </a:defRPr>
            </a:lvl4pPr>
            <a:lvl5pPr lvl="4" algn="ctr" rtl="0">
              <a:spcBef>
                <a:spcPts val="0"/>
              </a:spcBef>
              <a:spcAft>
                <a:spcPts val="0"/>
              </a:spcAft>
              <a:buNone/>
              <a:defRPr sz="1600" b="1">
                <a:solidFill>
                  <a:schemeClr val="accent3"/>
                </a:solidFill>
                <a:latin typeface="Nunito"/>
                <a:ea typeface="Nunito"/>
                <a:cs typeface="Nunito"/>
                <a:sym typeface="Nunito"/>
              </a:defRPr>
            </a:lvl5pPr>
            <a:lvl6pPr lvl="5" algn="ctr" rtl="0">
              <a:spcBef>
                <a:spcPts val="0"/>
              </a:spcBef>
              <a:spcAft>
                <a:spcPts val="0"/>
              </a:spcAft>
              <a:buNone/>
              <a:defRPr sz="1600" b="1">
                <a:solidFill>
                  <a:schemeClr val="accent3"/>
                </a:solidFill>
                <a:latin typeface="Nunito"/>
                <a:ea typeface="Nunito"/>
                <a:cs typeface="Nunito"/>
                <a:sym typeface="Nunito"/>
              </a:defRPr>
            </a:lvl6pPr>
            <a:lvl7pPr lvl="6" algn="ctr" rtl="0">
              <a:spcBef>
                <a:spcPts val="0"/>
              </a:spcBef>
              <a:spcAft>
                <a:spcPts val="0"/>
              </a:spcAft>
              <a:buNone/>
              <a:defRPr sz="1600" b="1">
                <a:solidFill>
                  <a:schemeClr val="accent3"/>
                </a:solidFill>
                <a:latin typeface="Nunito"/>
                <a:ea typeface="Nunito"/>
                <a:cs typeface="Nunito"/>
                <a:sym typeface="Nunito"/>
              </a:defRPr>
            </a:lvl7pPr>
            <a:lvl8pPr lvl="7" algn="ctr" rtl="0">
              <a:spcBef>
                <a:spcPts val="0"/>
              </a:spcBef>
              <a:spcAft>
                <a:spcPts val="0"/>
              </a:spcAft>
              <a:buNone/>
              <a:defRPr sz="1600" b="1">
                <a:solidFill>
                  <a:schemeClr val="accent3"/>
                </a:solidFill>
                <a:latin typeface="Nunito"/>
                <a:ea typeface="Nunito"/>
                <a:cs typeface="Nunito"/>
                <a:sym typeface="Nunito"/>
              </a:defRPr>
            </a:lvl8pPr>
            <a:lvl9pPr lvl="8" algn="ctr" rtl="0">
              <a:spcBef>
                <a:spcPts val="0"/>
              </a:spcBef>
              <a:spcAft>
                <a:spcPts val="0"/>
              </a:spcAft>
              <a:buNone/>
              <a:defRPr sz="1600" b="1">
                <a:solidFill>
                  <a:schemeClr val="accent3"/>
                </a:solidFill>
                <a:latin typeface="Nunito"/>
                <a:ea typeface="Nunito"/>
                <a:cs typeface="Nunito"/>
                <a:sym typeface="Nunito"/>
              </a:defRPr>
            </a:lvl9pPr>
          </a:lstStyle>
          <a:p>
            <a:endParaRPr/>
          </a:p>
        </p:txBody>
      </p:sp>
      <p:sp>
        <p:nvSpPr>
          <p:cNvPr id="380" name="Google Shape;380;p16"/>
          <p:cNvSpPr txBox="1">
            <a:spLocks noGrp="1"/>
          </p:cNvSpPr>
          <p:nvPr>
            <p:ph type="subTitle" idx="4"/>
          </p:nvPr>
        </p:nvSpPr>
        <p:spPr>
          <a:xfrm>
            <a:off x="3474720" y="2706624"/>
            <a:ext cx="219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a:endParaRPr/>
          </a:p>
        </p:txBody>
      </p:sp>
      <p:sp>
        <p:nvSpPr>
          <p:cNvPr id="381" name="Google Shape;381;p16"/>
          <p:cNvSpPr txBox="1">
            <a:spLocks noGrp="1"/>
          </p:cNvSpPr>
          <p:nvPr>
            <p:ph type="subTitle" idx="5"/>
          </p:nvPr>
        </p:nvSpPr>
        <p:spPr>
          <a:xfrm>
            <a:off x="5980176" y="2350008"/>
            <a:ext cx="21975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3"/>
                </a:solidFill>
                <a:latin typeface="Nunito"/>
                <a:ea typeface="Nunito"/>
                <a:cs typeface="Nunito"/>
                <a:sym typeface="Nunito"/>
              </a:defRPr>
            </a:lvl1pPr>
            <a:lvl2pPr lvl="1" algn="ctr" rtl="0">
              <a:spcBef>
                <a:spcPts val="0"/>
              </a:spcBef>
              <a:spcAft>
                <a:spcPts val="0"/>
              </a:spcAft>
              <a:buNone/>
              <a:defRPr sz="1600" b="1">
                <a:solidFill>
                  <a:schemeClr val="accent3"/>
                </a:solidFill>
                <a:latin typeface="Nunito"/>
                <a:ea typeface="Nunito"/>
                <a:cs typeface="Nunito"/>
                <a:sym typeface="Nunito"/>
              </a:defRPr>
            </a:lvl2pPr>
            <a:lvl3pPr lvl="2" algn="ctr" rtl="0">
              <a:spcBef>
                <a:spcPts val="0"/>
              </a:spcBef>
              <a:spcAft>
                <a:spcPts val="0"/>
              </a:spcAft>
              <a:buNone/>
              <a:defRPr sz="1600" b="1">
                <a:solidFill>
                  <a:schemeClr val="accent3"/>
                </a:solidFill>
                <a:latin typeface="Nunito"/>
                <a:ea typeface="Nunito"/>
                <a:cs typeface="Nunito"/>
                <a:sym typeface="Nunito"/>
              </a:defRPr>
            </a:lvl3pPr>
            <a:lvl4pPr lvl="3" algn="ctr" rtl="0">
              <a:spcBef>
                <a:spcPts val="0"/>
              </a:spcBef>
              <a:spcAft>
                <a:spcPts val="0"/>
              </a:spcAft>
              <a:buNone/>
              <a:defRPr sz="1600" b="1">
                <a:solidFill>
                  <a:schemeClr val="accent3"/>
                </a:solidFill>
                <a:latin typeface="Nunito"/>
                <a:ea typeface="Nunito"/>
                <a:cs typeface="Nunito"/>
                <a:sym typeface="Nunito"/>
              </a:defRPr>
            </a:lvl4pPr>
            <a:lvl5pPr lvl="4" algn="ctr" rtl="0">
              <a:spcBef>
                <a:spcPts val="0"/>
              </a:spcBef>
              <a:spcAft>
                <a:spcPts val="0"/>
              </a:spcAft>
              <a:buNone/>
              <a:defRPr sz="1600" b="1">
                <a:solidFill>
                  <a:schemeClr val="accent3"/>
                </a:solidFill>
                <a:latin typeface="Nunito"/>
                <a:ea typeface="Nunito"/>
                <a:cs typeface="Nunito"/>
                <a:sym typeface="Nunito"/>
              </a:defRPr>
            </a:lvl5pPr>
            <a:lvl6pPr lvl="5" algn="ctr" rtl="0">
              <a:spcBef>
                <a:spcPts val="0"/>
              </a:spcBef>
              <a:spcAft>
                <a:spcPts val="0"/>
              </a:spcAft>
              <a:buNone/>
              <a:defRPr sz="1600" b="1">
                <a:solidFill>
                  <a:schemeClr val="accent3"/>
                </a:solidFill>
                <a:latin typeface="Nunito"/>
                <a:ea typeface="Nunito"/>
                <a:cs typeface="Nunito"/>
                <a:sym typeface="Nunito"/>
              </a:defRPr>
            </a:lvl6pPr>
            <a:lvl7pPr lvl="6" algn="ctr" rtl="0">
              <a:spcBef>
                <a:spcPts val="0"/>
              </a:spcBef>
              <a:spcAft>
                <a:spcPts val="0"/>
              </a:spcAft>
              <a:buNone/>
              <a:defRPr sz="1600" b="1">
                <a:solidFill>
                  <a:schemeClr val="accent3"/>
                </a:solidFill>
                <a:latin typeface="Nunito"/>
                <a:ea typeface="Nunito"/>
                <a:cs typeface="Nunito"/>
                <a:sym typeface="Nunito"/>
              </a:defRPr>
            </a:lvl7pPr>
            <a:lvl8pPr lvl="7" algn="ctr" rtl="0">
              <a:spcBef>
                <a:spcPts val="0"/>
              </a:spcBef>
              <a:spcAft>
                <a:spcPts val="0"/>
              </a:spcAft>
              <a:buNone/>
              <a:defRPr sz="1600" b="1">
                <a:solidFill>
                  <a:schemeClr val="accent3"/>
                </a:solidFill>
                <a:latin typeface="Nunito"/>
                <a:ea typeface="Nunito"/>
                <a:cs typeface="Nunito"/>
                <a:sym typeface="Nunito"/>
              </a:defRPr>
            </a:lvl8pPr>
            <a:lvl9pPr lvl="8" algn="ctr" rtl="0">
              <a:spcBef>
                <a:spcPts val="0"/>
              </a:spcBef>
              <a:spcAft>
                <a:spcPts val="0"/>
              </a:spcAft>
              <a:buNone/>
              <a:defRPr sz="1600" b="1">
                <a:solidFill>
                  <a:schemeClr val="accent3"/>
                </a:solidFill>
                <a:latin typeface="Nunito"/>
                <a:ea typeface="Nunito"/>
                <a:cs typeface="Nunito"/>
                <a:sym typeface="Nunito"/>
              </a:defRPr>
            </a:lvl9pPr>
          </a:lstStyle>
          <a:p>
            <a:endParaRPr/>
          </a:p>
        </p:txBody>
      </p:sp>
      <p:sp>
        <p:nvSpPr>
          <p:cNvPr id="382" name="Google Shape;382;p16"/>
          <p:cNvSpPr txBox="1">
            <a:spLocks noGrp="1"/>
          </p:cNvSpPr>
          <p:nvPr>
            <p:ph type="subTitle" idx="6"/>
          </p:nvPr>
        </p:nvSpPr>
        <p:spPr>
          <a:xfrm>
            <a:off x="5980176" y="2706624"/>
            <a:ext cx="219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a:endParaRPr/>
          </a:p>
        </p:txBody>
      </p:sp>
      <p:sp>
        <p:nvSpPr>
          <p:cNvPr id="383" name="Google Shape;383;p16"/>
          <p:cNvSpPr txBox="1">
            <a:spLocks noGrp="1"/>
          </p:cNvSpPr>
          <p:nvPr>
            <p:ph type="subTitle" idx="7"/>
          </p:nvPr>
        </p:nvSpPr>
        <p:spPr>
          <a:xfrm>
            <a:off x="969264" y="3785616"/>
            <a:ext cx="21975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3"/>
                </a:solidFill>
                <a:latin typeface="Nunito"/>
                <a:ea typeface="Nunito"/>
                <a:cs typeface="Nunito"/>
                <a:sym typeface="Nunito"/>
              </a:defRPr>
            </a:lvl1pPr>
            <a:lvl2pPr lvl="1" algn="ctr" rtl="0">
              <a:spcBef>
                <a:spcPts val="0"/>
              </a:spcBef>
              <a:spcAft>
                <a:spcPts val="0"/>
              </a:spcAft>
              <a:buNone/>
              <a:defRPr sz="1600" b="1">
                <a:solidFill>
                  <a:schemeClr val="accent3"/>
                </a:solidFill>
                <a:latin typeface="Nunito"/>
                <a:ea typeface="Nunito"/>
                <a:cs typeface="Nunito"/>
                <a:sym typeface="Nunito"/>
              </a:defRPr>
            </a:lvl2pPr>
            <a:lvl3pPr lvl="2" algn="ctr" rtl="0">
              <a:spcBef>
                <a:spcPts val="0"/>
              </a:spcBef>
              <a:spcAft>
                <a:spcPts val="0"/>
              </a:spcAft>
              <a:buNone/>
              <a:defRPr sz="1600" b="1">
                <a:solidFill>
                  <a:schemeClr val="accent3"/>
                </a:solidFill>
                <a:latin typeface="Nunito"/>
                <a:ea typeface="Nunito"/>
                <a:cs typeface="Nunito"/>
                <a:sym typeface="Nunito"/>
              </a:defRPr>
            </a:lvl3pPr>
            <a:lvl4pPr lvl="3" algn="ctr" rtl="0">
              <a:spcBef>
                <a:spcPts val="0"/>
              </a:spcBef>
              <a:spcAft>
                <a:spcPts val="0"/>
              </a:spcAft>
              <a:buNone/>
              <a:defRPr sz="1600" b="1">
                <a:solidFill>
                  <a:schemeClr val="accent3"/>
                </a:solidFill>
                <a:latin typeface="Nunito"/>
                <a:ea typeface="Nunito"/>
                <a:cs typeface="Nunito"/>
                <a:sym typeface="Nunito"/>
              </a:defRPr>
            </a:lvl4pPr>
            <a:lvl5pPr lvl="4" algn="ctr" rtl="0">
              <a:spcBef>
                <a:spcPts val="0"/>
              </a:spcBef>
              <a:spcAft>
                <a:spcPts val="0"/>
              </a:spcAft>
              <a:buNone/>
              <a:defRPr sz="1600" b="1">
                <a:solidFill>
                  <a:schemeClr val="accent3"/>
                </a:solidFill>
                <a:latin typeface="Nunito"/>
                <a:ea typeface="Nunito"/>
                <a:cs typeface="Nunito"/>
                <a:sym typeface="Nunito"/>
              </a:defRPr>
            </a:lvl5pPr>
            <a:lvl6pPr lvl="5" algn="ctr" rtl="0">
              <a:spcBef>
                <a:spcPts val="0"/>
              </a:spcBef>
              <a:spcAft>
                <a:spcPts val="0"/>
              </a:spcAft>
              <a:buNone/>
              <a:defRPr sz="1600" b="1">
                <a:solidFill>
                  <a:schemeClr val="accent3"/>
                </a:solidFill>
                <a:latin typeface="Nunito"/>
                <a:ea typeface="Nunito"/>
                <a:cs typeface="Nunito"/>
                <a:sym typeface="Nunito"/>
              </a:defRPr>
            </a:lvl6pPr>
            <a:lvl7pPr lvl="6" algn="ctr" rtl="0">
              <a:spcBef>
                <a:spcPts val="0"/>
              </a:spcBef>
              <a:spcAft>
                <a:spcPts val="0"/>
              </a:spcAft>
              <a:buNone/>
              <a:defRPr sz="1600" b="1">
                <a:solidFill>
                  <a:schemeClr val="accent3"/>
                </a:solidFill>
                <a:latin typeface="Nunito"/>
                <a:ea typeface="Nunito"/>
                <a:cs typeface="Nunito"/>
                <a:sym typeface="Nunito"/>
              </a:defRPr>
            </a:lvl7pPr>
            <a:lvl8pPr lvl="7" algn="ctr" rtl="0">
              <a:spcBef>
                <a:spcPts val="0"/>
              </a:spcBef>
              <a:spcAft>
                <a:spcPts val="0"/>
              </a:spcAft>
              <a:buNone/>
              <a:defRPr sz="1600" b="1">
                <a:solidFill>
                  <a:schemeClr val="accent3"/>
                </a:solidFill>
                <a:latin typeface="Nunito"/>
                <a:ea typeface="Nunito"/>
                <a:cs typeface="Nunito"/>
                <a:sym typeface="Nunito"/>
              </a:defRPr>
            </a:lvl8pPr>
            <a:lvl9pPr lvl="8" algn="ctr" rtl="0">
              <a:spcBef>
                <a:spcPts val="0"/>
              </a:spcBef>
              <a:spcAft>
                <a:spcPts val="0"/>
              </a:spcAft>
              <a:buNone/>
              <a:defRPr sz="1600" b="1">
                <a:solidFill>
                  <a:schemeClr val="accent3"/>
                </a:solidFill>
                <a:latin typeface="Nunito"/>
                <a:ea typeface="Nunito"/>
                <a:cs typeface="Nunito"/>
                <a:sym typeface="Nunito"/>
              </a:defRPr>
            </a:lvl9pPr>
          </a:lstStyle>
          <a:p>
            <a:endParaRPr/>
          </a:p>
        </p:txBody>
      </p:sp>
      <p:sp>
        <p:nvSpPr>
          <p:cNvPr id="384" name="Google Shape;384;p16"/>
          <p:cNvSpPr txBox="1">
            <a:spLocks noGrp="1"/>
          </p:cNvSpPr>
          <p:nvPr>
            <p:ph type="subTitle" idx="8"/>
          </p:nvPr>
        </p:nvSpPr>
        <p:spPr>
          <a:xfrm>
            <a:off x="969264" y="4142232"/>
            <a:ext cx="219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a:endParaRPr/>
          </a:p>
        </p:txBody>
      </p:sp>
      <p:sp>
        <p:nvSpPr>
          <p:cNvPr id="385" name="Google Shape;385;p16"/>
          <p:cNvSpPr txBox="1">
            <a:spLocks noGrp="1"/>
          </p:cNvSpPr>
          <p:nvPr>
            <p:ph type="subTitle" idx="9"/>
          </p:nvPr>
        </p:nvSpPr>
        <p:spPr>
          <a:xfrm>
            <a:off x="3474720" y="3785616"/>
            <a:ext cx="21975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3"/>
                </a:solidFill>
                <a:latin typeface="Nunito"/>
                <a:ea typeface="Nunito"/>
                <a:cs typeface="Nunito"/>
                <a:sym typeface="Nunito"/>
              </a:defRPr>
            </a:lvl1pPr>
            <a:lvl2pPr lvl="1" algn="ctr" rtl="0">
              <a:spcBef>
                <a:spcPts val="0"/>
              </a:spcBef>
              <a:spcAft>
                <a:spcPts val="0"/>
              </a:spcAft>
              <a:buNone/>
              <a:defRPr sz="1600" b="1">
                <a:solidFill>
                  <a:schemeClr val="accent3"/>
                </a:solidFill>
                <a:latin typeface="Nunito"/>
                <a:ea typeface="Nunito"/>
                <a:cs typeface="Nunito"/>
                <a:sym typeface="Nunito"/>
              </a:defRPr>
            </a:lvl2pPr>
            <a:lvl3pPr lvl="2" algn="ctr" rtl="0">
              <a:spcBef>
                <a:spcPts val="0"/>
              </a:spcBef>
              <a:spcAft>
                <a:spcPts val="0"/>
              </a:spcAft>
              <a:buNone/>
              <a:defRPr sz="1600" b="1">
                <a:solidFill>
                  <a:schemeClr val="accent3"/>
                </a:solidFill>
                <a:latin typeface="Nunito"/>
                <a:ea typeface="Nunito"/>
                <a:cs typeface="Nunito"/>
                <a:sym typeface="Nunito"/>
              </a:defRPr>
            </a:lvl3pPr>
            <a:lvl4pPr lvl="3" algn="ctr" rtl="0">
              <a:spcBef>
                <a:spcPts val="0"/>
              </a:spcBef>
              <a:spcAft>
                <a:spcPts val="0"/>
              </a:spcAft>
              <a:buNone/>
              <a:defRPr sz="1600" b="1">
                <a:solidFill>
                  <a:schemeClr val="accent3"/>
                </a:solidFill>
                <a:latin typeface="Nunito"/>
                <a:ea typeface="Nunito"/>
                <a:cs typeface="Nunito"/>
                <a:sym typeface="Nunito"/>
              </a:defRPr>
            </a:lvl4pPr>
            <a:lvl5pPr lvl="4" algn="ctr" rtl="0">
              <a:spcBef>
                <a:spcPts val="0"/>
              </a:spcBef>
              <a:spcAft>
                <a:spcPts val="0"/>
              </a:spcAft>
              <a:buNone/>
              <a:defRPr sz="1600" b="1">
                <a:solidFill>
                  <a:schemeClr val="accent3"/>
                </a:solidFill>
                <a:latin typeface="Nunito"/>
                <a:ea typeface="Nunito"/>
                <a:cs typeface="Nunito"/>
                <a:sym typeface="Nunito"/>
              </a:defRPr>
            </a:lvl5pPr>
            <a:lvl6pPr lvl="5" algn="ctr" rtl="0">
              <a:spcBef>
                <a:spcPts val="0"/>
              </a:spcBef>
              <a:spcAft>
                <a:spcPts val="0"/>
              </a:spcAft>
              <a:buNone/>
              <a:defRPr sz="1600" b="1">
                <a:solidFill>
                  <a:schemeClr val="accent3"/>
                </a:solidFill>
                <a:latin typeface="Nunito"/>
                <a:ea typeface="Nunito"/>
                <a:cs typeface="Nunito"/>
                <a:sym typeface="Nunito"/>
              </a:defRPr>
            </a:lvl6pPr>
            <a:lvl7pPr lvl="6" algn="ctr" rtl="0">
              <a:spcBef>
                <a:spcPts val="0"/>
              </a:spcBef>
              <a:spcAft>
                <a:spcPts val="0"/>
              </a:spcAft>
              <a:buNone/>
              <a:defRPr sz="1600" b="1">
                <a:solidFill>
                  <a:schemeClr val="accent3"/>
                </a:solidFill>
                <a:latin typeface="Nunito"/>
                <a:ea typeface="Nunito"/>
                <a:cs typeface="Nunito"/>
                <a:sym typeface="Nunito"/>
              </a:defRPr>
            </a:lvl7pPr>
            <a:lvl8pPr lvl="7" algn="ctr" rtl="0">
              <a:spcBef>
                <a:spcPts val="0"/>
              </a:spcBef>
              <a:spcAft>
                <a:spcPts val="0"/>
              </a:spcAft>
              <a:buNone/>
              <a:defRPr sz="1600" b="1">
                <a:solidFill>
                  <a:schemeClr val="accent3"/>
                </a:solidFill>
                <a:latin typeface="Nunito"/>
                <a:ea typeface="Nunito"/>
                <a:cs typeface="Nunito"/>
                <a:sym typeface="Nunito"/>
              </a:defRPr>
            </a:lvl8pPr>
            <a:lvl9pPr lvl="8" algn="ctr" rtl="0">
              <a:spcBef>
                <a:spcPts val="0"/>
              </a:spcBef>
              <a:spcAft>
                <a:spcPts val="0"/>
              </a:spcAft>
              <a:buNone/>
              <a:defRPr sz="1600" b="1">
                <a:solidFill>
                  <a:schemeClr val="accent3"/>
                </a:solidFill>
                <a:latin typeface="Nunito"/>
                <a:ea typeface="Nunito"/>
                <a:cs typeface="Nunito"/>
                <a:sym typeface="Nunito"/>
              </a:defRPr>
            </a:lvl9pPr>
          </a:lstStyle>
          <a:p>
            <a:endParaRPr/>
          </a:p>
        </p:txBody>
      </p:sp>
      <p:sp>
        <p:nvSpPr>
          <p:cNvPr id="386" name="Google Shape;386;p16"/>
          <p:cNvSpPr txBox="1">
            <a:spLocks noGrp="1"/>
          </p:cNvSpPr>
          <p:nvPr>
            <p:ph type="subTitle" idx="13"/>
          </p:nvPr>
        </p:nvSpPr>
        <p:spPr>
          <a:xfrm>
            <a:off x="3474720" y="4142232"/>
            <a:ext cx="219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a:endParaRPr/>
          </a:p>
        </p:txBody>
      </p:sp>
      <p:sp>
        <p:nvSpPr>
          <p:cNvPr id="387" name="Google Shape;387;p16"/>
          <p:cNvSpPr txBox="1">
            <a:spLocks noGrp="1"/>
          </p:cNvSpPr>
          <p:nvPr>
            <p:ph type="subTitle" idx="14"/>
          </p:nvPr>
        </p:nvSpPr>
        <p:spPr>
          <a:xfrm>
            <a:off x="5980176" y="3785616"/>
            <a:ext cx="21975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b="1">
                <a:solidFill>
                  <a:schemeClr val="accent3"/>
                </a:solidFill>
                <a:latin typeface="Nunito"/>
                <a:ea typeface="Nunito"/>
                <a:cs typeface="Nunito"/>
                <a:sym typeface="Nunito"/>
              </a:defRPr>
            </a:lvl1pPr>
            <a:lvl2pPr lvl="1" algn="ctr" rtl="0">
              <a:spcBef>
                <a:spcPts val="0"/>
              </a:spcBef>
              <a:spcAft>
                <a:spcPts val="0"/>
              </a:spcAft>
              <a:buNone/>
              <a:defRPr sz="1600" b="1">
                <a:solidFill>
                  <a:schemeClr val="accent3"/>
                </a:solidFill>
                <a:latin typeface="Nunito"/>
                <a:ea typeface="Nunito"/>
                <a:cs typeface="Nunito"/>
                <a:sym typeface="Nunito"/>
              </a:defRPr>
            </a:lvl2pPr>
            <a:lvl3pPr lvl="2" algn="ctr" rtl="0">
              <a:spcBef>
                <a:spcPts val="0"/>
              </a:spcBef>
              <a:spcAft>
                <a:spcPts val="0"/>
              </a:spcAft>
              <a:buNone/>
              <a:defRPr sz="1600" b="1">
                <a:solidFill>
                  <a:schemeClr val="accent3"/>
                </a:solidFill>
                <a:latin typeface="Nunito"/>
                <a:ea typeface="Nunito"/>
                <a:cs typeface="Nunito"/>
                <a:sym typeface="Nunito"/>
              </a:defRPr>
            </a:lvl3pPr>
            <a:lvl4pPr lvl="3" algn="ctr" rtl="0">
              <a:spcBef>
                <a:spcPts val="0"/>
              </a:spcBef>
              <a:spcAft>
                <a:spcPts val="0"/>
              </a:spcAft>
              <a:buNone/>
              <a:defRPr sz="1600" b="1">
                <a:solidFill>
                  <a:schemeClr val="accent3"/>
                </a:solidFill>
                <a:latin typeface="Nunito"/>
                <a:ea typeface="Nunito"/>
                <a:cs typeface="Nunito"/>
                <a:sym typeface="Nunito"/>
              </a:defRPr>
            </a:lvl4pPr>
            <a:lvl5pPr lvl="4" algn="ctr" rtl="0">
              <a:spcBef>
                <a:spcPts val="0"/>
              </a:spcBef>
              <a:spcAft>
                <a:spcPts val="0"/>
              </a:spcAft>
              <a:buNone/>
              <a:defRPr sz="1600" b="1">
                <a:solidFill>
                  <a:schemeClr val="accent3"/>
                </a:solidFill>
                <a:latin typeface="Nunito"/>
                <a:ea typeface="Nunito"/>
                <a:cs typeface="Nunito"/>
                <a:sym typeface="Nunito"/>
              </a:defRPr>
            </a:lvl5pPr>
            <a:lvl6pPr lvl="5" algn="ctr" rtl="0">
              <a:spcBef>
                <a:spcPts val="0"/>
              </a:spcBef>
              <a:spcAft>
                <a:spcPts val="0"/>
              </a:spcAft>
              <a:buNone/>
              <a:defRPr sz="1600" b="1">
                <a:solidFill>
                  <a:schemeClr val="accent3"/>
                </a:solidFill>
                <a:latin typeface="Nunito"/>
                <a:ea typeface="Nunito"/>
                <a:cs typeface="Nunito"/>
                <a:sym typeface="Nunito"/>
              </a:defRPr>
            </a:lvl6pPr>
            <a:lvl7pPr lvl="6" algn="ctr" rtl="0">
              <a:spcBef>
                <a:spcPts val="0"/>
              </a:spcBef>
              <a:spcAft>
                <a:spcPts val="0"/>
              </a:spcAft>
              <a:buNone/>
              <a:defRPr sz="1600" b="1">
                <a:solidFill>
                  <a:schemeClr val="accent3"/>
                </a:solidFill>
                <a:latin typeface="Nunito"/>
                <a:ea typeface="Nunito"/>
                <a:cs typeface="Nunito"/>
                <a:sym typeface="Nunito"/>
              </a:defRPr>
            </a:lvl7pPr>
            <a:lvl8pPr lvl="7" algn="ctr" rtl="0">
              <a:spcBef>
                <a:spcPts val="0"/>
              </a:spcBef>
              <a:spcAft>
                <a:spcPts val="0"/>
              </a:spcAft>
              <a:buNone/>
              <a:defRPr sz="1600" b="1">
                <a:solidFill>
                  <a:schemeClr val="accent3"/>
                </a:solidFill>
                <a:latin typeface="Nunito"/>
                <a:ea typeface="Nunito"/>
                <a:cs typeface="Nunito"/>
                <a:sym typeface="Nunito"/>
              </a:defRPr>
            </a:lvl8pPr>
            <a:lvl9pPr lvl="8" algn="ctr" rtl="0">
              <a:spcBef>
                <a:spcPts val="0"/>
              </a:spcBef>
              <a:spcAft>
                <a:spcPts val="0"/>
              </a:spcAft>
              <a:buNone/>
              <a:defRPr sz="1600" b="1">
                <a:solidFill>
                  <a:schemeClr val="accent3"/>
                </a:solidFill>
                <a:latin typeface="Nunito"/>
                <a:ea typeface="Nunito"/>
                <a:cs typeface="Nunito"/>
                <a:sym typeface="Nunito"/>
              </a:defRPr>
            </a:lvl9pPr>
          </a:lstStyle>
          <a:p>
            <a:endParaRPr/>
          </a:p>
        </p:txBody>
      </p:sp>
      <p:sp>
        <p:nvSpPr>
          <p:cNvPr id="388" name="Google Shape;388;p16"/>
          <p:cNvSpPr txBox="1">
            <a:spLocks noGrp="1"/>
          </p:cNvSpPr>
          <p:nvPr>
            <p:ph type="subTitle" idx="15"/>
          </p:nvPr>
        </p:nvSpPr>
        <p:spPr>
          <a:xfrm>
            <a:off x="5980176" y="4142232"/>
            <a:ext cx="219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a:endParaRPr/>
          </a:p>
        </p:txBody>
      </p:sp>
      <p:sp>
        <p:nvSpPr>
          <p:cNvPr id="389" name="Google Shape;389;p16"/>
          <p:cNvSpPr/>
          <p:nvPr/>
        </p:nvSpPr>
        <p:spPr>
          <a:xfrm rot="5400000">
            <a:off x="8128858" y="206742"/>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rot="5400000">
            <a:off x="8345917" y="267624"/>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rot="5400000">
            <a:off x="8505295" y="37688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rot="5400000">
            <a:off x="8659490" y="487224"/>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4">
    <p:bg>
      <p:bgPr>
        <a:solidFill>
          <a:schemeClr val="accent4"/>
        </a:solidFill>
        <a:effectLst/>
      </p:bgPr>
    </p:bg>
    <p:spTree>
      <p:nvGrpSpPr>
        <p:cNvPr id="1" name="Shape 393"/>
        <p:cNvGrpSpPr/>
        <p:nvPr/>
      </p:nvGrpSpPr>
      <p:grpSpPr>
        <a:xfrm>
          <a:off x="0" y="0"/>
          <a:ext cx="0" cy="0"/>
          <a:chOff x="0" y="0"/>
          <a:chExt cx="0" cy="0"/>
        </a:xfrm>
      </p:grpSpPr>
      <p:sp>
        <p:nvSpPr>
          <p:cNvPr id="394" name="Google Shape;394;p17"/>
          <p:cNvSpPr txBox="1">
            <a:spLocks noGrp="1"/>
          </p:cNvSpPr>
          <p:nvPr>
            <p:ph type="title"/>
          </p:nvPr>
        </p:nvSpPr>
        <p:spPr>
          <a:xfrm>
            <a:off x="3767328" y="1371600"/>
            <a:ext cx="4581000" cy="12345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CUSTOM_10">
    <p:bg>
      <p:bgPr>
        <a:solidFill>
          <a:schemeClr val="accent1"/>
        </a:solidFill>
        <a:effectLst/>
      </p:bgPr>
    </p:bg>
    <p:spTree>
      <p:nvGrpSpPr>
        <p:cNvPr id="1" name="Shape 478"/>
        <p:cNvGrpSpPr/>
        <p:nvPr/>
      </p:nvGrpSpPr>
      <p:grpSpPr>
        <a:xfrm>
          <a:off x="0" y="0"/>
          <a:ext cx="0" cy="0"/>
          <a:chOff x="0" y="0"/>
          <a:chExt cx="0" cy="0"/>
        </a:xfrm>
      </p:grpSpPr>
      <p:sp>
        <p:nvSpPr>
          <p:cNvPr id="479" name="Google Shape;479;p21"/>
          <p:cNvSpPr txBox="1">
            <a:spLocks noGrp="1"/>
          </p:cNvSpPr>
          <p:nvPr>
            <p:ph type="title"/>
          </p:nvPr>
        </p:nvSpPr>
        <p:spPr>
          <a:xfrm>
            <a:off x="1435608" y="418374"/>
            <a:ext cx="6272700" cy="576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480" name="Google Shape;480;p21"/>
          <p:cNvSpPr txBox="1">
            <a:spLocks noGrp="1"/>
          </p:cNvSpPr>
          <p:nvPr>
            <p:ph type="subTitle" idx="1"/>
          </p:nvPr>
        </p:nvSpPr>
        <p:spPr>
          <a:xfrm>
            <a:off x="1911775" y="1655064"/>
            <a:ext cx="21762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481" name="Google Shape;481;p21"/>
          <p:cNvSpPr txBox="1">
            <a:spLocks noGrp="1"/>
          </p:cNvSpPr>
          <p:nvPr>
            <p:ph type="subTitle" idx="2"/>
          </p:nvPr>
        </p:nvSpPr>
        <p:spPr>
          <a:xfrm>
            <a:off x="1911775" y="2011680"/>
            <a:ext cx="2176200" cy="576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482" name="Google Shape;482;p21"/>
          <p:cNvSpPr txBox="1">
            <a:spLocks noGrp="1"/>
          </p:cNvSpPr>
          <p:nvPr>
            <p:ph type="subTitle" idx="3"/>
          </p:nvPr>
        </p:nvSpPr>
        <p:spPr>
          <a:xfrm>
            <a:off x="4880403" y="1655064"/>
            <a:ext cx="2176200" cy="402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483" name="Google Shape;483;p21"/>
          <p:cNvSpPr txBox="1">
            <a:spLocks noGrp="1"/>
          </p:cNvSpPr>
          <p:nvPr>
            <p:ph type="subTitle" idx="4"/>
          </p:nvPr>
        </p:nvSpPr>
        <p:spPr>
          <a:xfrm>
            <a:off x="4880403" y="2011680"/>
            <a:ext cx="21762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484" name="Google Shape;484;p21"/>
          <p:cNvSpPr txBox="1">
            <a:spLocks noGrp="1"/>
          </p:cNvSpPr>
          <p:nvPr>
            <p:ph type="subTitle" idx="5"/>
          </p:nvPr>
        </p:nvSpPr>
        <p:spPr>
          <a:xfrm>
            <a:off x="1911775" y="3337315"/>
            <a:ext cx="21762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485" name="Google Shape;485;p21"/>
          <p:cNvSpPr txBox="1">
            <a:spLocks noGrp="1"/>
          </p:cNvSpPr>
          <p:nvPr>
            <p:ph type="subTitle" idx="6"/>
          </p:nvPr>
        </p:nvSpPr>
        <p:spPr>
          <a:xfrm>
            <a:off x="1911775" y="3693931"/>
            <a:ext cx="21762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486" name="Google Shape;486;p21"/>
          <p:cNvSpPr txBox="1">
            <a:spLocks noGrp="1"/>
          </p:cNvSpPr>
          <p:nvPr>
            <p:ph type="subTitle" idx="7"/>
          </p:nvPr>
        </p:nvSpPr>
        <p:spPr>
          <a:xfrm>
            <a:off x="4880403" y="3337315"/>
            <a:ext cx="21762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3"/>
                </a:solidFill>
                <a:latin typeface="Nunito"/>
                <a:ea typeface="Nunito"/>
                <a:cs typeface="Nunito"/>
                <a:sym typeface="Nunito"/>
              </a:defRPr>
            </a:lvl1pPr>
            <a:lvl2pPr lvl="1" algn="ctr" rtl="0">
              <a:spcBef>
                <a:spcPts val="0"/>
              </a:spcBef>
              <a:spcAft>
                <a:spcPts val="0"/>
              </a:spcAft>
              <a:buNone/>
              <a:defRPr sz="1800" b="1">
                <a:solidFill>
                  <a:schemeClr val="accent3"/>
                </a:solidFill>
                <a:latin typeface="Nunito"/>
                <a:ea typeface="Nunito"/>
                <a:cs typeface="Nunito"/>
                <a:sym typeface="Nunito"/>
              </a:defRPr>
            </a:lvl2pPr>
            <a:lvl3pPr lvl="2" algn="ctr" rtl="0">
              <a:spcBef>
                <a:spcPts val="0"/>
              </a:spcBef>
              <a:spcAft>
                <a:spcPts val="0"/>
              </a:spcAft>
              <a:buNone/>
              <a:defRPr sz="1800" b="1">
                <a:solidFill>
                  <a:schemeClr val="accent3"/>
                </a:solidFill>
                <a:latin typeface="Nunito"/>
                <a:ea typeface="Nunito"/>
                <a:cs typeface="Nunito"/>
                <a:sym typeface="Nunito"/>
              </a:defRPr>
            </a:lvl3pPr>
            <a:lvl4pPr lvl="3" algn="ctr" rtl="0">
              <a:spcBef>
                <a:spcPts val="0"/>
              </a:spcBef>
              <a:spcAft>
                <a:spcPts val="0"/>
              </a:spcAft>
              <a:buNone/>
              <a:defRPr sz="1800" b="1">
                <a:solidFill>
                  <a:schemeClr val="accent3"/>
                </a:solidFill>
                <a:latin typeface="Nunito"/>
                <a:ea typeface="Nunito"/>
                <a:cs typeface="Nunito"/>
                <a:sym typeface="Nunito"/>
              </a:defRPr>
            </a:lvl4pPr>
            <a:lvl5pPr lvl="4" algn="ctr" rtl="0">
              <a:spcBef>
                <a:spcPts val="0"/>
              </a:spcBef>
              <a:spcAft>
                <a:spcPts val="0"/>
              </a:spcAft>
              <a:buNone/>
              <a:defRPr sz="1800" b="1">
                <a:solidFill>
                  <a:schemeClr val="accent3"/>
                </a:solidFill>
                <a:latin typeface="Nunito"/>
                <a:ea typeface="Nunito"/>
                <a:cs typeface="Nunito"/>
                <a:sym typeface="Nunito"/>
              </a:defRPr>
            </a:lvl5pPr>
            <a:lvl6pPr lvl="5" algn="ctr" rtl="0">
              <a:spcBef>
                <a:spcPts val="0"/>
              </a:spcBef>
              <a:spcAft>
                <a:spcPts val="0"/>
              </a:spcAft>
              <a:buNone/>
              <a:defRPr sz="1800" b="1">
                <a:solidFill>
                  <a:schemeClr val="accent3"/>
                </a:solidFill>
                <a:latin typeface="Nunito"/>
                <a:ea typeface="Nunito"/>
                <a:cs typeface="Nunito"/>
                <a:sym typeface="Nunito"/>
              </a:defRPr>
            </a:lvl6pPr>
            <a:lvl7pPr lvl="6" algn="ctr" rtl="0">
              <a:spcBef>
                <a:spcPts val="0"/>
              </a:spcBef>
              <a:spcAft>
                <a:spcPts val="0"/>
              </a:spcAft>
              <a:buNone/>
              <a:defRPr sz="1800" b="1">
                <a:solidFill>
                  <a:schemeClr val="accent3"/>
                </a:solidFill>
                <a:latin typeface="Nunito"/>
                <a:ea typeface="Nunito"/>
                <a:cs typeface="Nunito"/>
                <a:sym typeface="Nunito"/>
              </a:defRPr>
            </a:lvl7pPr>
            <a:lvl8pPr lvl="7" algn="ctr" rtl="0">
              <a:spcBef>
                <a:spcPts val="0"/>
              </a:spcBef>
              <a:spcAft>
                <a:spcPts val="0"/>
              </a:spcAft>
              <a:buNone/>
              <a:defRPr sz="1800" b="1">
                <a:solidFill>
                  <a:schemeClr val="accent3"/>
                </a:solidFill>
                <a:latin typeface="Nunito"/>
                <a:ea typeface="Nunito"/>
                <a:cs typeface="Nunito"/>
                <a:sym typeface="Nunito"/>
              </a:defRPr>
            </a:lvl8pPr>
            <a:lvl9pPr lvl="8" algn="ct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487" name="Google Shape;487;p21"/>
          <p:cNvSpPr txBox="1">
            <a:spLocks noGrp="1"/>
          </p:cNvSpPr>
          <p:nvPr>
            <p:ph type="subTitle" idx="8"/>
          </p:nvPr>
        </p:nvSpPr>
        <p:spPr>
          <a:xfrm>
            <a:off x="4880403" y="3693931"/>
            <a:ext cx="21762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488" name="Google Shape;488;p21"/>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8643464" y="1326960"/>
            <a:ext cx="121657" cy="109135"/>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10405"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7710450" y="530327"/>
            <a:ext cx="1433536" cy="1327661"/>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rot="10800000">
            <a:off x="-1739" y="2675884"/>
            <a:ext cx="747651" cy="1170972"/>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rot="10800000">
            <a:off x="-1739" y="2922321"/>
            <a:ext cx="624069" cy="118157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flipH="1">
            <a:off x="7436526" y="4433150"/>
            <a:ext cx="1547839" cy="711981"/>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4">
  <p:cSld name="CUSTOM_11">
    <p:bg>
      <p:bgPr>
        <a:solidFill>
          <a:schemeClr val="accent4"/>
        </a:solidFill>
        <a:effectLst/>
      </p:bgPr>
    </p:bg>
    <p:spTree>
      <p:nvGrpSpPr>
        <p:cNvPr id="1" name="Shape 548"/>
        <p:cNvGrpSpPr/>
        <p:nvPr/>
      </p:nvGrpSpPr>
      <p:grpSpPr>
        <a:xfrm>
          <a:off x="0" y="0"/>
          <a:ext cx="0" cy="0"/>
          <a:chOff x="0" y="0"/>
          <a:chExt cx="0" cy="0"/>
        </a:xfrm>
      </p:grpSpPr>
      <p:sp>
        <p:nvSpPr>
          <p:cNvPr id="549" name="Google Shape;549;p24"/>
          <p:cNvSpPr txBox="1">
            <a:spLocks noGrp="1"/>
          </p:cNvSpPr>
          <p:nvPr>
            <p:ph type="title"/>
          </p:nvPr>
        </p:nvSpPr>
        <p:spPr>
          <a:xfrm>
            <a:off x="1433550" y="418374"/>
            <a:ext cx="6276900" cy="576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550" name="Google Shape;550;p24"/>
          <p:cNvSpPr txBox="1">
            <a:spLocks noGrp="1"/>
          </p:cNvSpPr>
          <p:nvPr>
            <p:ph type="subTitle" idx="1"/>
          </p:nvPr>
        </p:nvSpPr>
        <p:spPr>
          <a:xfrm>
            <a:off x="4202625" y="1822748"/>
            <a:ext cx="4181400" cy="2092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Nunito"/>
                <a:ea typeface="Nunito"/>
                <a:cs typeface="Nunito"/>
                <a:sym typeface="Nunito"/>
              </a:defRPr>
            </a:lvl1pPr>
            <a:lvl2pPr lvl="1" rtl="0">
              <a:spcBef>
                <a:spcPts val="0"/>
              </a:spcBef>
              <a:spcAft>
                <a:spcPts val="0"/>
              </a:spcAft>
              <a:buNone/>
              <a:defRPr sz="1600">
                <a:solidFill>
                  <a:schemeClr val="dk2"/>
                </a:solidFill>
                <a:latin typeface="Nunito"/>
                <a:ea typeface="Nunito"/>
                <a:cs typeface="Nunito"/>
                <a:sym typeface="Nunito"/>
              </a:defRPr>
            </a:lvl2pPr>
            <a:lvl3pPr lvl="2" rtl="0">
              <a:spcBef>
                <a:spcPts val="0"/>
              </a:spcBef>
              <a:spcAft>
                <a:spcPts val="0"/>
              </a:spcAft>
              <a:buNone/>
              <a:defRPr sz="1600">
                <a:solidFill>
                  <a:schemeClr val="dk2"/>
                </a:solidFill>
                <a:latin typeface="Nunito"/>
                <a:ea typeface="Nunito"/>
                <a:cs typeface="Nunito"/>
                <a:sym typeface="Nunito"/>
              </a:defRPr>
            </a:lvl3pPr>
            <a:lvl4pPr lvl="3" rtl="0">
              <a:spcBef>
                <a:spcPts val="0"/>
              </a:spcBef>
              <a:spcAft>
                <a:spcPts val="0"/>
              </a:spcAft>
              <a:buNone/>
              <a:defRPr sz="1600">
                <a:solidFill>
                  <a:schemeClr val="dk2"/>
                </a:solidFill>
                <a:latin typeface="Nunito"/>
                <a:ea typeface="Nunito"/>
                <a:cs typeface="Nunito"/>
                <a:sym typeface="Nunito"/>
              </a:defRPr>
            </a:lvl4pPr>
            <a:lvl5pPr lvl="4" rtl="0">
              <a:spcBef>
                <a:spcPts val="0"/>
              </a:spcBef>
              <a:spcAft>
                <a:spcPts val="0"/>
              </a:spcAft>
              <a:buNone/>
              <a:defRPr sz="1600">
                <a:solidFill>
                  <a:schemeClr val="dk2"/>
                </a:solidFill>
                <a:latin typeface="Nunito"/>
                <a:ea typeface="Nunito"/>
                <a:cs typeface="Nunito"/>
                <a:sym typeface="Nunito"/>
              </a:defRPr>
            </a:lvl5pPr>
            <a:lvl6pPr lvl="5" rtl="0">
              <a:spcBef>
                <a:spcPts val="0"/>
              </a:spcBef>
              <a:spcAft>
                <a:spcPts val="0"/>
              </a:spcAft>
              <a:buNone/>
              <a:defRPr sz="1600">
                <a:solidFill>
                  <a:schemeClr val="dk2"/>
                </a:solidFill>
                <a:latin typeface="Nunito"/>
                <a:ea typeface="Nunito"/>
                <a:cs typeface="Nunito"/>
                <a:sym typeface="Nunito"/>
              </a:defRPr>
            </a:lvl6pPr>
            <a:lvl7pPr lvl="6" rtl="0">
              <a:spcBef>
                <a:spcPts val="0"/>
              </a:spcBef>
              <a:spcAft>
                <a:spcPts val="0"/>
              </a:spcAft>
              <a:buNone/>
              <a:defRPr sz="1600">
                <a:solidFill>
                  <a:schemeClr val="dk2"/>
                </a:solidFill>
                <a:latin typeface="Nunito"/>
                <a:ea typeface="Nunito"/>
                <a:cs typeface="Nunito"/>
                <a:sym typeface="Nunito"/>
              </a:defRPr>
            </a:lvl7pPr>
            <a:lvl8pPr lvl="7" rtl="0">
              <a:spcBef>
                <a:spcPts val="0"/>
              </a:spcBef>
              <a:spcAft>
                <a:spcPts val="0"/>
              </a:spcAft>
              <a:buNone/>
              <a:defRPr sz="1600">
                <a:solidFill>
                  <a:schemeClr val="dk2"/>
                </a:solidFill>
                <a:latin typeface="Nunito"/>
                <a:ea typeface="Nunito"/>
                <a:cs typeface="Nunito"/>
                <a:sym typeface="Nunito"/>
              </a:defRPr>
            </a:lvl8pPr>
            <a:lvl9pPr lvl="8"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551" name="Google Shape;551;p24"/>
          <p:cNvSpPr/>
          <p:nvPr/>
        </p:nvSpPr>
        <p:spPr>
          <a:xfrm>
            <a:off x="0" y="185401"/>
            <a:ext cx="838394" cy="1317905"/>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488628" y="185407"/>
            <a:ext cx="163346" cy="146382"/>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315366" y="3659090"/>
            <a:ext cx="161359" cy="144715"/>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8762524" y="959049"/>
            <a:ext cx="161340" cy="144715"/>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5633501" y="4678850"/>
            <a:ext cx="2045205" cy="466311"/>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8294848" y="1"/>
            <a:ext cx="838358" cy="920204"/>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4"/>
          <p:cNvGrpSpPr/>
          <p:nvPr/>
        </p:nvGrpSpPr>
        <p:grpSpPr>
          <a:xfrm>
            <a:off x="8459112" y="3192811"/>
            <a:ext cx="509835" cy="466288"/>
            <a:chOff x="5177300" y="2314950"/>
            <a:chExt cx="341575" cy="312400"/>
          </a:xfrm>
        </p:grpSpPr>
        <p:sp>
          <p:nvSpPr>
            <p:cNvPr id="558" name="Google Shape;558;p24"/>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24"/>
          <p:cNvSpPr/>
          <p:nvPr/>
        </p:nvSpPr>
        <p:spPr>
          <a:xfrm rot="10800000">
            <a:off x="5414562" y="6"/>
            <a:ext cx="1536187" cy="350196"/>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2">
    <p:bg>
      <p:bgPr>
        <a:solidFill>
          <a:schemeClr val="accent4"/>
        </a:solidFill>
        <a:effectLst/>
      </p:bgPr>
    </p:bg>
    <p:spTree>
      <p:nvGrpSpPr>
        <p:cNvPr id="1" name="Shape 564"/>
        <p:cNvGrpSpPr/>
        <p:nvPr/>
      </p:nvGrpSpPr>
      <p:grpSpPr>
        <a:xfrm>
          <a:off x="0" y="0"/>
          <a:ext cx="0" cy="0"/>
          <a:chOff x="0" y="0"/>
          <a:chExt cx="0" cy="0"/>
        </a:xfrm>
      </p:grpSpPr>
      <p:sp>
        <p:nvSpPr>
          <p:cNvPr id="565" name="Google Shape;565;p25"/>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8643464" y="1326960"/>
            <a:ext cx="121657" cy="109135"/>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10405"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7710450" y="530327"/>
            <a:ext cx="1433536" cy="1327661"/>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3857333" y="-6911"/>
            <a:ext cx="2387772" cy="1042117"/>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3207626" y="4433150"/>
            <a:ext cx="1547839" cy="711981"/>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5"/>
          <p:cNvGrpSpPr/>
          <p:nvPr/>
        </p:nvGrpSpPr>
        <p:grpSpPr>
          <a:xfrm rot="10800000">
            <a:off x="6311381" y="3803824"/>
            <a:ext cx="1931101" cy="1350549"/>
            <a:chOff x="3045330" y="-6829"/>
            <a:chExt cx="2308272" cy="1614331"/>
          </a:xfrm>
        </p:grpSpPr>
        <p:sp>
          <p:nvSpPr>
            <p:cNvPr id="580" name="Google Shape;580;p25"/>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5"/>
          <p:cNvSpPr/>
          <p:nvPr/>
        </p:nvSpPr>
        <p:spPr>
          <a:xfrm rot="-5400000">
            <a:off x="-597935" y="2503512"/>
            <a:ext cx="2085044" cy="909976"/>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3">
    <p:bg>
      <p:bgPr>
        <a:solidFill>
          <a:schemeClr val="accent1"/>
        </a:solidFill>
        <a:effectLst/>
      </p:bgPr>
    </p:bg>
    <p:spTree>
      <p:nvGrpSpPr>
        <p:cNvPr id="1" name="Shape 584"/>
        <p:cNvGrpSpPr/>
        <p:nvPr/>
      </p:nvGrpSpPr>
      <p:grpSpPr>
        <a:xfrm>
          <a:off x="0" y="0"/>
          <a:ext cx="0" cy="0"/>
          <a:chOff x="0" y="0"/>
          <a:chExt cx="0" cy="0"/>
        </a:xfrm>
      </p:grpSpPr>
      <p:sp>
        <p:nvSpPr>
          <p:cNvPr id="585" name="Google Shape;585;p26"/>
          <p:cNvSpPr/>
          <p:nvPr/>
        </p:nvSpPr>
        <p:spPr>
          <a:xfrm>
            <a:off x="2209324" y="4423399"/>
            <a:ext cx="2293706" cy="72015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6"/>
          <p:cNvGrpSpPr/>
          <p:nvPr/>
        </p:nvGrpSpPr>
        <p:grpSpPr>
          <a:xfrm rot="240">
            <a:off x="2258334" y="4341119"/>
            <a:ext cx="489135" cy="447357"/>
            <a:chOff x="5177300" y="2314950"/>
            <a:chExt cx="341575" cy="312400"/>
          </a:xfrm>
        </p:grpSpPr>
        <p:sp>
          <p:nvSpPr>
            <p:cNvPr id="587" name="Google Shape;587;p2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6"/>
          <p:cNvGrpSpPr/>
          <p:nvPr/>
        </p:nvGrpSpPr>
        <p:grpSpPr>
          <a:xfrm rot="-5400000">
            <a:off x="283454" y="4559784"/>
            <a:ext cx="489135" cy="447388"/>
            <a:chOff x="5177300" y="2314950"/>
            <a:chExt cx="341575" cy="312400"/>
          </a:xfrm>
        </p:grpSpPr>
        <p:sp>
          <p:nvSpPr>
            <p:cNvPr id="593" name="Google Shape;593;p2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26"/>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10405"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08581" y="1392590"/>
            <a:ext cx="95734" cy="9169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rot="10800000">
            <a:off x="-6839" y="2313092"/>
            <a:ext cx="937578" cy="1468477"/>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rot="10800000">
            <a:off x="-6838" y="2622133"/>
            <a:ext cx="782603" cy="1481769"/>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26"/>
          <p:cNvGrpSpPr/>
          <p:nvPr/>
        </p:nvGrpSpPr>
        <p:grpSpPr>
          <a:xfrm>
            <a:off x="6462383" y="-6809"/>
            <a:ext cx="2286113" cy="1598833"/>
            <a:chOff x="3045330" y="-6829"/>
            <a:chExt cx="2308272" cy="1614331"/>
          </a:xfrm>
        </p:grpSpPr>
        <p:sp>
          <p:nvSpPr>
            <p:cNvPr id="606" name="Google Shape;606;p26"/>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EDE6"/>
                </a:solidFill>
              </a:endParaRPr>
            </a:p>
          </p:txBody>
        </p:sp>
        <p:sp>
          <p:nvSpPr>
            <p:cNvPr id="607" name="Google Shape;607;p26"/>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EDE6"/>
                </a:solidFill>
              </a:endParaRPr>
            </a:p>
          </p:txBody>
        </p:sp>
        <p:sp>
          <p:nvSpPr>
            <p:cNvPr id="608" name="Google Shape;608;p26"/>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EDE6"/>
                </a:solidFill>
              </a:endParaRPr>
            </a:p>
          </p:txBody>
        </p:sp>
      </p:grpSp>
      <p:grpSp>
        <p:nvGrpSpPr>
          <p:cNvPr id="609" name="Google Shape;609;p26"/>
          <p:cNvGrpSpPr/>
          <p:nvPr/>
        </p:nvGrpSpPr>
        <p:grpSpPr>
          <a:xfrm rot="-5400000">
            <a:off x="8147745" y="1475666"/>
            <a:ext cx="652955" cy="597215"/>
            <a:chOff x="5177300" y="2314950"/>
            <a:chExt cx="341575" cy="312400"/>
          </a:xfrm>
        </p:grpSpPr>
        <p:sp>
          <p:nvSpPr>
            <p:cNvPr id="610" name="Google Shape;610;p2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6"/>
          <p:cNvSpPr/>
          <p:nvPr/>
        </p:nvSpPr>
        <p:spPr>
          <a:xfrm rot="10800000">
            <a:off x="3463667" y="-6899"/>
            <a:ext cx="2316968" cy="528274"/>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14">
    <p:bg>
      <p:bgPr>
        <a:solidFill>
          <a:schemeClr val="accent6"/>
        </a:solidFill>
        <a:effectLst/>
      </p:bgPr>
    </p:bg>
    <p:spTree>
      <p:nvGrpSpPr>
        <p:cNvPr id="1" name="Shape 616"/>
        <p:cNvGrpSpPr/>
        <p:nvPr/>
      </p:nvGrpSpPr>
      <p:grpSpPr>
        <a:xfrm>
          <a:off x="0" y="0"/>
          <a:ext cx="0" cy="0"/>
          <a:chOff x="0" y="0"/>
          <a:chExt cx="0" cy="0"/>
        </a:xfrm>
      </p:grpSpPr>
      <p:sp>
        <p:nvSpPr>
          <p:cNvPr id="617" name="Google Shape;617;p27"/>
          <p:cNvSpPr/>
          <p:nvPr/>
        </p:nvSpPr>
        <p:spPr>
          <a:xfrm>
            <a:off x="0" y="4203174"/>
            <a:ext cx="793699" cy="940326"/>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2" y="185404"/>
            <a:ext cx="1025437" cy="1611956"/>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293266" y="248182"/>
            <a:ext cx="163346" cy="146382"/>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8493106" y="4203170"/>
            <a:ext cx="95598" cy="91488"/>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316166" y="3692940"/>
            <a:ext cx="161359" cy="144715"/>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755649" y="1205424"/>
            <a:ext cx="161340" cy="144715"/>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633505" y="4616876"/>
            <a:ext cx="2316968" cy="528274"/>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587899" y="4651193"/>
            <a:ext cx="205809" cy="217938"/>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905899" y="4869115"/>
            <a:ext cx="119537" cy="130615"/>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968438" y="3"/>
            <a:ext cx="1034376" cy="1135386"/>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27"/>
          <p:cNvGrpSpPr/>
          <p:nvPr/>
        </p:nvGrpSpPr>
        <p:grpSpPr>
          <a:xfrm>
            <a:off x="1546774" y="88236"/>
            <a:ext cx="509835" cy="466288"/>
            <a:chOff x="5177300" y="2314950"/>
            <a:chExt cx="341575" cy="312400"/>
          </a:xfrm>
        </p:grpSpPr>
        <p:sp>
          <p:nvSpPr>
            <p:cNvPr id="628" name="Google Shape;628;p27"/>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7"/>
          <p:cNvSpPr/>
          <p:nvPr/>
        </p:nvSpPr>
        <p:spPr>
          <a:xfrm rot="5400000">
            <a:off x="7425303" y="2050006"/>
            <a:ext cx="2393912" cy="1043496"/>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15">
    <p:bg>
      <p:bgPr>
        <a:solidFill>
          <a:schemeClr val="accent1"/>
        </a:solidFill>
        <a:effectLst/>
      </p:bgPr>
    </p:bg>
    <p:spTree>
      <p:nvGrpSpPr>
        <p:cNvPr id="1" name="Shape 634"/>
        <p:cNvGrpSpPr/>
        <p:nvPr/>
      </p:nvGrpSpPr>
      <p:grpSpPr>
        <a:xfrm>
          <a:off x="0" y="0"/>
          <a:ext cx="0" cy="0"/>
          <a:chOff x="0" y="0"/>
          <a:chExt cx="0" cy="0"/>
        </a:xfrm>
      </p:grpSpPr>
      <p:sp>
        <p:nvSpPr>
          <p:cNvPr id="635" name="Google Shape;635;p28"/>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8835739" y="1063523"/>
            <a:ext cx="121657" cy="109135"/>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13710" y="1044872"/>
            <a:ext cx="3337" cy="57908"/>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3538"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rot="10800000">
            <a:off x="-6845" y="2724174"/>
            <a:ext cx="591572" cy="926514"/>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rot="10800000">
            <a:off x="-6841" y="2922321"/>
            <a:ext cx="624069" cy="118157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txBox="1">
            <a:spLocks noGrp="1"/>
          </p:cNvSpPr>
          <p:nvPr>
            <p:ph type="title"/>
          </p:nvPr>
        </p:nvSpPr>
        <p:spPr>
          <a:xfrm>
            <a:off x="1435608" y="418374"/>
            <a:ext cx="62769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grpSp>
        <p:nvGrpSpPr>
          <p:cNvPr id="645" name="Google Shape;645;p28"/>
          <p:cNvGrpSpPr/>
          <p:nvPr/>
        </p:nvGrpSpPr>
        <p:grpSpPr>
          <a:xfrm>
            <a:off x="182299" y="4569347"/>
            <a:ext cx="624055" cy="466160"/>
            <a:chOff x="1095624" y="4433147"/>
            <a:chExt cx="624055" cy="466160"/>
          </a:xfrm>
        </p:grpSpPr>
        <p:sp>
          <p:nvSpPr>
            <p:cNvPr id="646" name="Google Shape;646;p28"/>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28"/>
          <p:cNvSpPr/>
          <p:nvPr/>
        </p:nvSpPr>
        <p:spPr>
          <a:xfrm>
            <a:off x="8093678" y="-1201"/>
            <a:ext cx="1060010" cy="1708218"/>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DACB"/>
              </a:solidFill>
            </a:endParaRPr>
          </a:p>
        </p:txBody>
      </p:sp>
      <p:grpSp>
        <p:nvGrpSpPr>
          <p:cNvPr id="652" name="Google Shape;652;p28"/>
          <p:cNvGrpSpPr/>
          <p:nvPr/>
        </p:nvGrpSpPr>
        <p:grpSpPr>
          <a:xfrm rot="5400000">
            <a:off x="8121733" y="2777755"/>
            <a:ext cx="1232802" cy="819326"/>
            <a:chOff x="5963133" y="2001105"/>
            <a:chExt cx="1232802" cy="819326"/>
          </a:xfrm>
        </p:grpSpPr>
        <p:sp>
          <p:nvSpPr>
            <p:cNvPr id="653" name="Google Shape;653;p28"/>
            <p:cNvSpPr/>
            <p:nvPr/>
          </p:nvSpPr>
          <p:spPr>
            <a:xfrm>
              <a:off x="5963133" y="2001105"/>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6116006" y="2001105"/>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260217" y="210716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6401765" y="2209510"/>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CUSTOM_16">
    <p:bg>
      <p:bgPr>
        <a:solidFill>
          <a:schemeClr val="accent4"/>
        </a:solidFill>
        <a:effectLst/>
      </p:bgPr>
    </p:bg>
    <p:spTree>
      <p:nvGrpSpPr>
        <p:cNvPr id="1" name="Shape 657"/>
        <p:cNvGrpSpPr/>
        <p:nvPr/>
      </p:nvGrpSpPr>
      <p:grpSpPr>
        <a:xfrm>
          <a:off x="0" y="0"/>
          <a:ext cx="0" cy="0"/>
          <a:chOff x="0" y="0"/>
          <a:chExt cx="0" cy="0"/>
        </a:xfrm>
      </p:grpSpPr>
      <p:sp>
        <p:nvSpPr>
          <p:cNvPr id="658" name="Google Shape;658;p29"/>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9"/>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9"/>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9"/>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9"/>
          <p:cNvSpPr/>
          <p:nvPr/>
        </p:nvSpPr>
        <p:spPr>
          <a:xfrm>
            <a:off x="8835739" y="1063523"/>
            <a:ext cx="121657" cy="109135"/>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9"/>
          <p:cNvSpPr/>
          <p:nvPr/>
        </p:nvSpPr>
        <p:spPr>
          <a:xfrm>
            <a:off x="-13710" y="1044872"/>
            <a:ext cx="3337" cy="57908"/>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3538"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rot="10800000">
            <a:off x="-6845" y="2724174"/>
            <a:ext cx="591572" cy="926514"/>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rot="10800000">
            <a:off x="-6841" y="2922321"/>
            <a:ext cx="624069" cy="118157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txBox="1">
            <a:spLocks noGrp="1"/>
          </p:cNvSpPr>
          <p:nvPr>
            <p:ph type="title"/>
          </p:nvPr>
        </p:nvSpPr>
        <p:spPr>
          <a:xfrm>
            <a:off x="1435608" y="418374"/>
            <a:ext cx="62769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grpSp>
        <p:nvGrpSpPr>
          <p:cNvPr id="668" name="Google Shape;668;p29"/>
          <p:cNvGrpSpPr/>
          <p:nvPr/>
        </p:nvGrpSpPr>
        <p:grpSpPr>
          <a:xfrm>
            <a:off x="182299" y="4569347"/>
            <a:ext cx="624055" cy="466160"/>
            <a:chOff x="1095624" y="4433147"/>
            <a:chExt cx="624055" cy="466160"/>
          </a:xfrm>
        </p:grpSpPr>
        <p:sp>
          <p:nvSpPr>
            <p:cNvPr id="669" name="Google Shape;669;p29"/>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29"/>
          <p:cNvSpPr/>
          <p:nvPr/>
        </p:nvSpPr>
        <p:spPr>
          <a:xfrm>
            <a:off x="8093678" y="-1201"/>
            <a:ext cx="1060010" cy="1708218"/>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DACB"/>
              </a:solidFill>
            </a:endParaRPr>
          </a:p>
        </p:txBody>
      </p:sp>
      <p:grpSp>
        <p:nvGrpSpPr>
          <p:cNvPr id="675" name="Google Shape;675;p29"/>
          <p:cNvGrpSpPr/>
          <p:nvPr/>
        </p:nvGrpSpPr>
        <p:grpSpPr>
          <a:xfrm rot="5400000">
            <a:off x="8121733" y="2777755"/>
            <a:ext cx="1232802" cy="819326"/>
            <a:chOff x="5963133" y="2001105"/>
            <a:chExt cx="1232802" cy="819326"/>
          </a:xfrm>
        </p:grpSpPr>
        <p:sp>
          <p:nvSpPr>
            <p:cNvPr id="676" name="Google Shape;676;p29"/>
            <p:cNvSpPr/>
            <p:nvPr/>
          </p:nvSpPr>
          <p:spPr>
            <a:xfrm>
              <a:off x="5963133" y="2001105"/>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6116006" y="2001105"/>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6260217" y="210716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a:off x="6401765" y="2209510"/>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4"/>
        <p:cNvGrpSpPr/>
        <p:nvPr/>
      </p:nvGrpSpPr>
      <p:grpSpPr>
        <a:xfrm>
          <a:off x="0" y="0"/>
          <a:ext cx="0" cy="0"/>
          <a:chOff x="0" y="0"/>
          <a:chExt cx="0" cy="0"/>
        </a:xfrm>
      </p:grpSpPr>
      <p:sp>
        <p:nvSpPr>
          <p:cNvPr id="45" name="Google Shape;45;p3"/>
          <p:cNvSpPr/>
          <p:nvPr/>
        </p:nvSpPr>
        <p:spPr>
          <a:xfrm>
            <a:off x="8126963" y="2662131"/>
            <a:ext cx="1026768" cy="1063342"/>
          </a:xfrm>
          <a:custGeom>
            <a:avLst/>
            <a:gdLst/>
            <a:ahLst/>
            <a:cxnLst/>
            <a:rect l="l" t="t" r="r" b="b"/>
            <a:pathLst>
              <a:path w="32004" h="33175" extrusionOk="0">
                <a:moveTo>
                  <a:pt x="10837" y="0"/>
                </a:moveTo>
                <a:cubicBezTo>
                  <a:pt x="8343" y="0"/>
                  <a:pt x="5972" y="932"/>
                  <a:pt x="4474" y="3782"/>
                </a:cubicBezTo>
                <a:cubicBezTo>
                  <a:pt x="0" y="12316"/>
                  <a:pt x="12035" y="21326"/>
                  <a:pt x="18477" y="26173"/>
                </a:cubicBezTo>
                <a:cubicBezTo>
                  <a:pt x="18871" y="26463"/>
                  <a:pt x="19223" y="26733"/>
                  <a:pt x="19575" y="27002"/>
                </a:cubicBezTo>
                <a:cubicBezTo>
                  <a:pt x="24049" y="30399"/>
                  <a:pt x="28275" y="32243"/>
                  <a:pt x="32003" y="33175"/>
                </a:cubicBezTo>
                <a:lnTo>
                  <a:pt x="32003" y="32553"/>
                </a:lnTo>
                <a:cubicBezTo>
                  <a:pt x="28378" y="31621"/>
                  <a:pt x="24298" y="29819"/>
                  <a:pt x="19948" y="26505"/>
                </a:cubicBezTo>
                <a:cubicBezTo>
                  <a:pt x="19596" y="26256"/>
                  <a:pt x="19243" y="25987"/>
                  <a:pt x="18850" y="25697"/>
                </a:cubicBezTo>
                <a:cubicBezTo>
                  <a:pt x="12532" y="20953"/>
                  <a:pt x="787" y="12129"/>
                  <a:pt x="5013" y="4072"/>
                </a:cubicBezTo>
                <a:cubicBezTo>
                  <a:pt x="6354" y="1513"/>
                  <a:pt x="8430" y="590"/>
                  <a:pt x="10796" y="590"/>
                </a:cubicBezTo>
                <a:cubicBezTo>
                  <a:pt x="13620" y="590"/>
                  <a:pt x="16855" y="1906"/>
                  <a:pt x="19741" y="3326"/>
                </a:cubicBezTo>
                <a:cubicBezTo>
                  <a:pt x="22185" y="4527"/>
                  <a:pt x="24733" y="5625"/>
                  <a:pt x="27177" y="6702"/>
                </a:cubicBezTo>
                <a:cubicBezTo>
                  <a:pt x="28772" y="7386"/>
                  <a:pt x="30388" y="8069"/>
                  <a:pt x="32003" y="8815"/>
                </a:cubicBezTo>
                <a:lnTo>
                  <a:pt x="32003" y="8132"/>
                </a:lnTo>
                <a:cubicBezTo>
                  <a:pt x="30470" y="7448"/>
                  <a:pt x="28938" y="6785"/>
                  <a:pt x="27426" y="6143"/>
                </a:cubicBezTo>
                <a:cubicBezTo>
                  <a:pt x="24981" y="5066"/>
                  <a:pt x="22433" y="3968"/>
                  <a:pt x="20010" y="2787"/>
                </a:cubicBezTo>
                <a:cubicBezTo>
                  <a:pt x="18097" y="1843"/>
                  <a:pt x="14345" y="0"/>
                  <a:pt x="10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8994" y="4681643"/>
            <a:ext cx="305040" cy="274626"/>
          </a:xfrm>
          <a:custGeom>
            <a:avLst/>
            <a:gdLst/>
            <a:ahLst/>
            <a:cxnLst/>
            <a:rect l="l" t="t" r="r" b="b"/>
            <a:pathLst>
              <a:path w="9508" h="8568" extrusionOk="0">
                <a:moveTo>
                  <a:pt x="4414" y="1"/>
                </a:moveTo>
                <a:cubicBezTo>
                  <a:pt x="2737" y="1"/>
                  <a:pt x="1039" y="697"/>
                  <a:pt x="332" y="2246"/>
                </a:cubicBezTo>
                <a:cubicBezTo>
                  <a:pt x="21" y="2909"/>
                  <a:pt x="0" y="3655"/>
                  <a:pt x="145" y="4380"/>
                </a:cubicBezTo>
                <a:cubicBezTo>
                  <a:pt x="187" y="4545"/>
                  <a:pt x="228" y="4711"/>
                  <a:pt x="290" y="4877"/>
                </a:cubicBezTo>
                <a:cubicBezTo>
                  <a:pt x="601" y="5726"/>
                  <a:pt x="1119" y="6472"/>
                  <a:pt x="1719" y="7155"/>
                </a:cubicBezTo>
                <a:cubicBezTo>
                  <a:pt x="2237" y="7756"/>
                  <a:pt x="2859" y="8336"/>
                  <a:pt x="3625" y="8523"/>
                </a:cubicBezTo>
                <a:cubicBezTo>
                  <a:pt x="3774" y="8553"/>
                  <a:pt x="3926" y="8568"/>
                  <a:pt x="4080" y="8568"/>
                </a:cubicBezTo>
                <a:cubicBezTo>
                  <a:pt x="4547" y="8568"/>
                  <a:pt x="5027" y="8435"/>
                  <a:pt x="5448" y="8233"/>
                </a:cubicBezTo>
                <a:cubicBezTo>
                  <a:pt x="7416" y="7259"/>
                  <a:pt x="9508" y="4670"/>
                  <a:pt x="8638" y="2371"/>
                </a:cubicBezTo>
                <a:cubicBezTo>
                  <a:pt x="8348" y="1604"/>
                  <a:pt x="7706" y="1003"/>
                  <a:pt x="7002" y="610"/>
                </a:cubicBezTo>
                <a:cubicBezTo>
                  <a:pt x="6258" y="212"/>
                  <a:pt x="5339" y="1"/>
                  <a:pt x="4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832922" y="589039"/>
            <a:ext cx="95060" cy="91895"/>
          </a:xfrm>
          <a:custGeom>
            <a:avLst/>
            <a:gdLst/>
            <a:ahLst/>
            <a:cxnLst/>
            <a:rect l="l" t="t" r="r" b="b"/>
            <a:pathLst>
              <a:path w="2963" h="2867" extrusionOk="0">
                <a:moveTo>
                  <a:pt x="1254" y="0"/>
                </a:moveTo>
                <a:cubicBezTo>
                  <a:pt x="1047" y="0"/>
                  <a:pt x="845" y="50"/>
                  <a:pt x="663" y="165"/>
                </a:cubicBezTo>
                <a:cubicBezTo>
                  <a:pt x="436" y="310"/>
                  <a:pt x="291" y="559"/>
                  <a:pt x="208" y="808"/>
                </a:cubicBezTo>
                <a:cubicBezTo>
                  <a:pt x="1" y="1553"/>
                  <a:pt x="332" y="2651"/>
                  <a:pt x="1181" y="2838"/>
                </a:cubicBezTo>
                <a:cubicBezTo>
                  <a:pt x="1254" y="2857"/>
                  <a:pt x="1329" y="2867"/>
                  <a:pt x="1405" y="2867"/>
                </a:cubicBezTo>
                <a:cubicBezTo>
                  <a:pt x="1564" y="2867"/>
                  <a:pt x="1724" y="2825"/>
                  <a:pt x="1865" y="2755"/>
                </a:cubicBezTo>
                <a:cubicBezTo>
                  <a:pt x="1927" y="2734"/>
                  <a:pt x="1968" y="2713"/>
                  <a:pt x="2031" y="2672"/>
                </a:cubicBezTo>
                <a:cubicBezTo>
                  <a:pt x="2279" y="2527"/>
                  <a:pt x="2486" y="2299"/>
                  <a:pt x="2652" y="2071"/>
                </a:cubicBezTo>
                <a:cubicBezTo>
                  <a:pt x="2818" y="1864"/>
                  <a:pt x="2963" y="1636"/>
                  <a:pt x="2963" y="1367"/>
                </a:cubicBezTo>
                <a:cubicBezTo>
                  <a:pt x="2963" y="1160"/>
                  <a:pt x="2880" y="953"/>
                  <a:pt x="2756" y="808"/>
                </a:cubicBezTo>
                <a:cubicBezTo>
                  <a:pt x="2436" y="382"/>
                  <a:pt x="1826" y="0"/>
                  <a:pt x="125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68331" y="3798488"/>
            <a:ext cx="161535" cy="144172"/>
          </a:xfrm>
          <a:custGeom>
            <a:avLst/>
            <a:gdLst/>
            <a:ahLst/>
            <a:cxnLst/>
            <a:rect l="l" t="t" r="r" b="b"/>
            <a:pathLst>
              <a:path w="5035" h="4498" extrusionOk="0">
                <a:moveTo>
                  <a:pt x="2570" y="1"/>
                </a:moveTo>
                <a:cubicBezTo>
                  <a:pt x="1501" y="1"/>
                  <a:pt x="317" y="575"/>
                  <a:pt x="83" y="1657"/>
                </a:cubicBezTo>
                <a:cubicBezTo>
                  <a:pt x="1" y="2010"/>
                  <a:pt x="63" y="2403"/>
                  <a:pt x="208" y="2755"/>
                </a:cubicBezTo>
                <a:cubicBezTo>
                  <a:pt x="249" y="2838"/>
                  <a:pt x="291" y="2921"/>
                  <a:pt x="332" y="3004"/>
                </a:cubicBezTo>
                <a:cubicBezTo>
                  <a:pt x="581" y="3397"/>
                  <a:pt x="933" y="3729"/>
                  <a:pt x="1306" y="4019"/>
                </a:cubicBezTo>
                <a:cubicBezTo>
                  <a:pt x="1637" y="4267"/>
                  <a:pt x="2010" y="4495"/>
                  <a:pt x="2424" y="4495"/>
                </a:cubicBezTo>
                <a:cubicBezTo>
                  <a:pt x="2445" y="4497"/>
                  <a:pt x="2466" y="4497"/>
                  <a:pt x="2487" y="4497"/>
                </a:cubicBezTo>
                <a:cubicBezTo>
                  <a:pt x="2795" y="4497"/>
                  <a:pt x="3083" y="4358"/>
                  <a:pt x="3336" y="4164"/>
                </a:cubicBezTo>
                <a:cubicBezTo>
                  <a:pt x="4226" y="3460"/>
                  <a:pt x="5034" y="1906"/>
                  <a:pt x="4330" y="829"/>
                </a:cubicBezTo>
                <a:cubicBezTo>
                  <a:pt x="4102" y="477"/>
                  <a:pt x="3729" y="228"/>
                  <a:pt x="3315" y="104"/>
                </a:cubicBezTo>
                <a:cubicBezTo>
                  <a:pt x="3084" y="35"/>
                  <a:pt x="2830" y="1"/>
                  <a:pt x="25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696175" y="4228743"/>
            <a:ext cx="2000344" cy="919266"/>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936232" y="-1208"/>
            <a:ext cx="1217499" cy="1961934"/>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DACB"/>
              </a:solidFill>
            </a:endParaRPr>
          </a:p>
        </p:txBody>
      </p:sp>
      <p:sp>
        <p:nvSpPr>
          <p:cNvPr id="51" name="Google Shape;51;p3"/>
          <p:cNvSpPr/>
          <p:nvPr/>
        </p:nvSpPr>
        <p:spPr>
          <a:xfrm>
            <a:off x="-593" y="4048113"/>
            <a:ext cx="1384296" cy="1095522"/>
          </a:xfrm>
          <a:custGeom>
            <a:avLst/>
            <a:gdLst/>
            <a:ahLst/>
            <a:cxnLst/>
            <a:rect l="l" t="t" r="r" b="b"/>
            <a:pathLst>
              <a:path w="43148" h="34179" extrusionOk="0">
                <a:moveTo>
                  <a:pt x="1" y="1"/>
                </a:moveTo>
                <a:lnTo>
                  <a:pt x="1" y="34179"/>
                </a:lnTo>
                <a:lnTo>
                  <a:pt x="43148" y="34179"/>
                </a:lnTo>
                <a:cubicBezTo>
                  <a:pt x="40952" y="30782"/>
                  <a:pt x="38591" y="27468"/>
                  <a:pt x="36250" y="24195"/>
                </a:cubicBezTo>
                <a:cubicBezTo>
                  <a:pt x="33164" y="19886"/>
                  <a:pt x="30057" y="15536"/>
                  <a:pt x="26017" y="12098"/>
                </a:cubicBezTo>
                <a:cubicBezTo>
                  <a:pt x="20756" y="7603"/>
                  <a:pt x="14210" y="4910"/>
                  <a:pt x="7685" y="2590"/>
                </a:cubicBezTo>
                <a:cubicBezTo>
                  <a:pt x="5138" y="1679"/>
                  <a:pt x="2569" y="82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93" y="-1208"/>
            <a:ext cx="1302582" cy="1600766"/>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rgbClr val="E1D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93" y="1748250"/>
            <a:ext cx="1415544" cy="1827762"/>
          </a:xfrm>
          <a:custGeom>
            <a:avLst/>
            <a:gdLst/>
            <a:ahLst/>
            <a:cxnLst/>
            <a:rect l="l" t="t" r="r" b="b"/>
            <a:pathLst>
              <a:path w="44122" h="57024" extrusionOk="0">
                <a:moveTo>
                  <a:pt x="11154" y="0"/>
                </a:moveTo>
                <a:cubicBezTo>
                  <a:pt x="8648" y="0"/>
                  <a:pt x="6146" y="222"/>
                  <a:pt x="3771" y="560"/>
                </a:cubicBezTo>
                <a:cubicBezTo>
                  <a:pt x="2548" y="725"/>
                  <a:pt x="1285" y="933"/>
                  <a:pt x="1" y="1160"/>
                </a:cubicBezTo>
                <a:lnTo>
                  <a:pt x="1" y="51309"/>
                </a:lnTo>
                <a:cubicBezTo>
                  <a:pt x="1596" y="52448"/>
                  <a:pt x="3294" y="53505"/>
                  <a:pt x="5117" y="54458"/>
                </a:cubicBezTo>
                <a:cubicBezTo>
                  <a:pt x="8552" y="56249"/>
                  <a:pt x="12469" y="57024"/>
                  <a:pt x="16428" y="57024"/>
                </a:cubicBezTo>
                <a:cubicBezTo>
                  <a:pt x="21348" y="57024"/>
                  <a:pt x="26332" y="55827"/>
                  <a:pt x="30533" y="53898"/>
                </a:cubicBezTo>
                <a:cubicBezTo>
                  <a:pt x="36167" y="51288"/>
                  <a:pt x="39606" y="45302"/>
                  <a:pt x="41491" y="39502"/>
                </a:cubicBezTo>
                <a:cubicBezTo>
                  <a:pt x="44121" y="31486"/>
                  <a:pt x="41387" y="23159"/>
                  <a:pt x="36872" y="16385"/>
                </a:cubicBezTo>
                <a:cubicBezTo>
                  <a:pt x="34365" y="12636"/>
                  <a:pt x="31382" y="8907"/>
                  <a:pt x="28151" y="5738"/>
                </a:cubicBezTo>
                <a:cubicBezTo>
                  <a:pt x="25520" y="3170"/>
                  <a:pt x="22247" y="1637"/>
                  <a:pt x="18726" y="808"/>
                </a:cubicBezTo>
                <a:cubicBezTo>
                  <a:pt x="16285" y="232"/>
                  <a:pt x="13718" y="0"/>
                  <a:pt x="11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106022" y="4365881"/>
            <a:ext cx="250564" cy="201161"/>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896170" y="4113019"/>
            <a:ext cx="178667" cy="163788"/>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314045" y="4150937"/>
            <a:ext cx="197404" cy="98401"/>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659369" y="3931089"/>
            <a:ext cx="156948" cy="9981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746506" y="4357612"/>
            <a:ext cx="95734" cy="86253"/>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921933" y="-1208"/>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074806" y="-1208"/>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219017" y="104854"/>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60565" y="207198"/>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28346" y="2132335"/>
            <a:ext cx="331637" cy="330333"/>
          </a:xfrm>
          <a:custGeom>
            <a:avLst/>
            <a:gdLst/>
            <a:ahLst/>
            <a:cxnLst/>
            <a:rect l="l" t="t" r="r" b="b"/>
            <a:pathLst>
              <a:path w="10337" h="10306" extrusionOk="0">
                <a:moveTo>
                  <a:pt x="6170" y="345"/>
                </a:moveTo>
                <a:cubicBezTo>
                  <a:pt x="6905" y="345"/>
                  <a:pt x="7629" y="496"/>
                  <a:pt x="8244" y="798"/>
                </a:cubicBezTo>
                <a:cubicBezTo>
                  <a:pt x="9239" y="1274"/>
                  <a:pt x="9819" y="2372"/>
                  <a:pt x="9901" y="3926"/>
                </a:cubicBezTo>
                <a:cubicBezTo>
                  <a:pt x="10026" y="6515"/>
                  <a:pt x="8514" y="8359"/>
                  <a:pt x="7064" y="9229"/>
                </a:cubicBezTo>
                <a:cubicBezTo>
                  <a:pt x="6241" y="9715"/>
                  <a:pt x="5361" y="9962"/>
                  <a:pt x="4534" y="9962"/>
                </a:cubicBezTo>
                <a:cubicBezTo>
                  <a:pt x="3882" y="9962"/>
                  <a:pt x="3264" y="9808"/>
                  <a:pt x="2734" y="9498"/>
                </a:cubicBezTo>
                <a:cubicBezTo>
                  <a:pt x="932" y="8400"/>
                  <a:pt x="352" y="6929"/>
                  <a:pt x="829" y="4547"/>
                </a:cubicBezTo>
                <a:cubicBezTo>
                  <a:pt x="1284" y="2144"/>
                  <a:pt x="3314" y="1088"/>
                  <a:pt x="4164" y="736"/>
                </a:cubicBezTo>
                <a:cubicBezTo>
                  <a:pt x="4226" y="715"/>
                  <a:pt x="4267" y="694"/>
                  <a:pt x="4329" y="674"/>
                </a:cubicBezTo>
                <a:cubicBezTo>
                  <a:pt x="4911" y="455"/>
                  <a:pt x="5544" y="345"/>
                  <a:pt x="6170" y="345"/>
                </a:cubicBezTo>
                <a:close/>
                <a:moveTo>
                  <a:pt x="6161" y="0"/>
                </a:moveTo>
                <a:cubicBezTo>
                  <a:pt x="5493" y="0"/>
                  <a:pt x="4821" y="115"/>
                  <a:pt x="4205" y="342"/>
                </a:cubicBezTo>
                <a:cubicBezTo>
                  <a:pt x="4143" y="363"/>
                  <a:pt x="4101" y="384"/>
                  <a:pt x="4039" y="404"/>
                </a:cubicBezTo>
                <a:cubicBezTo>
                  <a:pt x="3128" y="777"/>
                  <a:pt x="974" y="1917"/>
                  <a:pt x="477" y="4485"/>
                </a:cubicBezTo>
                <a:cubicBezTo>
                  <a:pt x="0" y="6991"/>
                  <a:pt x="642" y="8628"/>
                  <a:pt x="2569" y="9788"/>
                </a:cubicBezTo>
                <a:cubicBezTo>
                  <a:pt x="3149" y="10140"/>
                  <a:pt x="3832" y="10306"/>
                  <a:pt x="4557" y="10306"/>
                </a:cubicBezTo>
                <a:cubicBezTo>
                  <a:pt x="5427" y="10306"/>
                  <a:pt x="6380" y="10036"/>
                  <a:pt x="7250" y="9519"/>
                </a:cubicBezTo>
                <a:cubicBezTo>
                  <a:pt x="9197" y="8359"/>
                  <a:pt x="10336" y="6204"/>
                  <a:pt x="10233" y="3905"/>
                </a:cubicBezTo>
                <a:cubicBezTo>
                  <a:pt x="10171" y="2248"/>
                  <a:pt x="9487" y="1005"/>
                  <a:pt x="8410" y="487"/>
                </a:cubicBezTo>
                <a:cubicBezTo>
                  <a:pt x="7736" y="161"/>
                  <a:pt x="6952" y="0"/>
                  <a:pt x="6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txBox="1">
            <a:spLocks noGrp="1"/>
          </p:cNvSpPr>
          <p:nvPr>
            <p:ph type="subTitle" idx="1"/>
          </p:nvPr>
        </p:nvSpPr>
        <p:spPr>
          <a:xfrm>
            <a:off x="2331720" y="3172968"/>
            <a:ext cx="44805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grpSp>
        <p:nvGrpSpPr>
          <p:cNvPr id="65" name="Google Shape;65;p3"/>
          <p:cNvGrpSpPr/>
          <p:nvPr/>
        </p:nvGrpSpPr>
        <p:grpSpPr>
          <a:xfrm rot="-5400000">
            <a:off x="6308029" y="1985147"/>
            <a:ext cx="489135" cy="447388"/>
            <a:chOff x="5177300" y="2314950"/>
            <a:chExt cx="341575" cy="312400"/>
          </a:xfrm>
        </p:grpSpPr>
        <p:sp>
          <p:nvSpPr>
            <p:cNvPr id="66" name="Google Shape;66;p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rot="4297850">
            <a:off x="2673799" y="2681112"/>
            <a:ext cx="489159" cy="447379"/>
            <a:chOff x="5177300" y="2314950"/>
            <a:chExt cx="341575" cy="312400"/>
          </a:xfrm>
        </p:grpSpPr>
        <p:sp>
          <p:nvSpPr>
            <p:cNvPr id="72" name="Google Shape;72;p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3"/>
          <p:cNvSpPr txBox="1">
            <a:spLocks noGrp="1"/>
          </p:cNvSpPr>
          <p:nvPr>
            <p:ph type="title"/>
          </p:nvPr>
        </p:nvSpPr>
        <p:spPr>
          <a:xfrm>
            <a:off x="2331720" y="1828800"/>
            <a:ext cx="4489800" cy="95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8" name="Google Shape;78;p3"/>
          <p:cNvSpPr txBox="1">
            <a:spLocks noGrp="1"/>
          </p:cNvSpPr>
          <p:nvPr>
            <p:ph type="title" idx="2" hasCustomPrompt="1"/>
          </p:nvPr>
        </p:nvSpPr>
        <p:spPr>
          <a:xfrm>
            <a:off x="3849624" y="1124712"/>
            <a:ext cx="1444800" cy="72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2pPr>
            <a:lvl3pPr lvl="2"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3pPr>
            <a:lvl4pPr lvl="3"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4pPr>
            <a:lvl5pPr lvl="4"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5pPr>
            <a:lvl6pPr lvl="5"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6pPr>
            <a:lvl7pPr lvl="6"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7pPr>
            <a:lvl8pPr lvl="7"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8pPr>
            <a:lvl9pPr lvl="8" algn="ctr" rtl="0">
              <a:spcBef>
                <a:spcPts val="0"/>
              </a:spcBef>
              <a:spcAft>
                <a:spcPts val="0"/>
              </a:spcAft>
              <a:buClr>
                <a:schemeClr val="accent1"/>
              </a:buClr>
              <a:buSzPts val="7200"/>
              <a:buFont typeface="Nunito"/>
              <a:buNone/>
              <a:defRPr sz="7200" b="1">
                <a:solidFill>
                  <a:schemeClr val="accent1"/>
                </a:solidFill>
                <a:latin typeface="Nunito"/>
                <a:ea typeface="Nunito"/>
                <a:cs typeface="Nunito"/>
                <a:sym typeface="Nunit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9"/>
        <p:cNvGrpSpPr/>
        <p:nvPr/>
      </p:nvGrpSpPr>
      <p:grpSpPr>
        <a:xfrm>
          <a:off x="0" y="0"/>
          <a:ext cx="0" cy="0"/>
          <a:chOff x="0" y="0"/>
          <a:chExt cx="0" cy="0"/>
        </a:xfrm>
      </p:grpSpPr>
      <p:grpSp>
        <p:nvGrpSpPr>
          <p:cNvPr id="80" name="Google Shape;80;p4"/>
          <p:cNvGrpSpPr/>
          <p:nvPr/>
        </p:nvGrpSpPr>
        <p:grpSpPr>
          <a:xfrm>
            <a:off x="-20619" y="-7694"/>
            <a:ext cx="9181207" cy="5162098"/>
            <a:chOff x="238125" y="839425"/>
            <a:chExt cx="7136023" cy="4012825"/>
          </a:xfrm>
        </p:grpSpPr>
        <p:sp>
          <p:nvSpPr>
            <p:cNvPr id="81" name="Google Shape;81;p4"/>
            <p:cNvSpPr/>
            <p:nvPr/>
          </p:nvSpPr>
          <p:spPr>
            <a:xfrm>
              <a:off x="240700" y="839425"/>
              <a:ext cx="7133425" cy="4012825"/>
            </a:xfrm>
            <a:custGeom>
              <a:avLst/>
              <a:gdLst/>
              <a:ahLst/>
              <a:cxnLst/>
              <a:rect l="l" t="t" r="r" b="b"/>
              <a:pathLst>
                <a:path w="285337" h="160513" extrusionOk="0">
                  <a:moveTo>
                    <a:pt x="1" y="0"/>
                  </a:moveTo>
                  <a:lnTo>
                    <a:pt x="1" y="160513"/>
                  </a:lnTo>
                  <a:lnTo>
                    <a:pt x="285336" y="160513"/>
                  </a:lnTo>
                  <a:lnTo>
                    <a:pt x="285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788600" y="1649850"/>
              <a:ext cx="145525" cy="13052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244275" y="1026475"/>
              <a:ext cx="74575" cy="7137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206375" y="1026350"/>
              <a:ext cx="74075" cy="71500"/>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6738700" y="4540500"/>
              <a:ext cx="94775" cy="8495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6984150" y="1877700"/>
              <a:ext cx="94800" cy="8495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38125" y="1658125"/>
              <a:ext cx="2600" cy="45075"/>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40700" y="839425"/>
              <a:ext cx="1086475" cy="862750"/>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1804100" y="3500125"/>
              <a:ext cx="74600" cy="7137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052916" y="1257614"/>
              <a:ext cx="1321232" cy="1222376"/>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10800000">
              <a:off x="238126" y="2927691"/>
              <a:ext cx="582600" cy="911475"/>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10800000">
              <a:off x="238126" y="3119516"/>
              <a:ext cx="486300" cy="919725"/>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685524" y="3235218"/>
              <a:ext cx="195250" cy="1567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909224" y="3458118"/>
              <a:ext cx="138225" cy="12772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6568474" y="3486343"/>
              <a:ext cx="153825" cy="75375"/>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7113274" y="3646818"/>
              <a:ext cx="122325" cy="7752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7087374" y="3324768"/>
              <a:ext cx="75100" cy="6777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254600" y="839425"/>
              <a:ext cx="1860650" cy="811175"/>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3776924" y="4423399"/>
            <a:ext cx="2293706" cy="72015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a:spLocks noGrp="1"/>
          </p:cNvSpPr>
          <p:nvPr>
            <p:ph type="title"/>
          </p:nvPr>
        </p:nvSpPr>
        <p:spPr>
          <a:xfrm>
            <a:off x="2377440" y="1124712"/>
            <a:ext cx="4389000" cy="1453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9600"/>
              <a:buNone/>
              <a:defRPr sz="9600">
                <a:solidFill>
                  <a:schemeClr val="dk2"/>
                </a:solidFill>
              </a:defRPr>
            </a:lvl1pPr>
            <a:lvl2pPr lvl="1" algn="ctr" rtl="0">
              <a:spcBef>
                <a:spcPts val="0"/>
              </a:spcBef>
              <a:spcAft>
                <a:spcPts val="0"/>
              </a:spcAft>
              <a:buClr>
                <a:schemeClr val="dk2"/>
              </a:buClr>
              <a:buSzPts val="9600"/>
              <a:buNone/>
              <a:defRPr sz="9600">
                <a:solidFill>
                  <a:schemeClr val="dk2"/>
                </a:solidFill>
              </a:defRPr>
            </a:lvl2pPr>
            <a:lvl3pPr lvl="2" algn="ctr" rtl="0">
              <a:spcBef>
                <a:spcPts val="0"/>
              </a:spcBef>
              <a:spcAft>
                <a:spcPts val="0"/>
              </a:spcAft>
              <a:buClr>
                <a:schemeClr val="dk2"/>
              </a:buClr>
              <a:buSzPts val="9600"/>
              <a:buNone/>
              <a:defRPr sz="9600">
                <a:solidFill>
                  <a:schemeClr val="dk2"/>
                </a:solidFill>
              </a:defRPr>
            </a:lvl3pPr>
            <a:lvl4pPr lvl="3" algn="ctr" rtl="0">
              <a:spcBef>
                <a:spcPts val="0"/>
              </a:spcBef>
              <a:spcAft>
                <a:spcPts val="0"/>
              </a:spcAft>
              <a:buClr>
                <a:schemeClr val="dk2"/>
              </a:buClr>
              <a:buSzPts val="9600"/>
              <a:buNone/>
              <a:defRPr sz="9600">
                <a:solidFill>
                  <a:schemeClr val="dk2"/>
                </a:solidFill>
              </a:defRPr>
            </a:lvl4pPr>
            <a:lvl5pPr lvl="4" algn="ctr" rtl="0">
              <a:spcBef>
                <a:spcPts val="0"/>
              </a:spcBef>
              <a:spcAft>
                <a:spcPts val="0"/>
              </a:spcAft>
              <a:buClr>
                <a:schemeClr val="dk2"/>
              </a:buClr>
              <a:buSzPts val="9600"/>
              <a:buNone/>
              <a:defRPr sz="9600">
                <a:solidFill>
                  <a:schemeClr val="dk2"/>
                </a:solidFill>
              </a:defRPr>
            </a:lvl5pPr>
            <a:lvl6pPr lvl="5" algn="ctr" rtl="0">
              <a:spcBef>
                <a:spcPts val="0"/>
              </a:spcBef>
              <a:spcAft>
                <a:spcPts val="0"/>
              </a:spcAft>
              <a:buClr>
                <a:schemeClr val="dk2"/>
              </a:buClr>
              <a:buSzPts val="9600"/>
              <a:buNone/>
              <a:defRPr sz="9600">
                <a:solidFill>
                  <a:schemeClr val="dk2"/>
                </a:solidFill>
              </a:defRPr>
            </a:lvl6pPr>
            <a:lvl7pPr lvl="6" algn="ctr" rtl="0">
              <a:spcBef>
                <a:spcPts val="0"/>
              </a:spcBef>
              <a:spcAft>
                <a:spcPts val="0"/>
              </a:spcAft>
              <a:buClr>
                <a:schemeClr val="dk2"/>
              </a:buClr>
              <a:buSzPts val="9600"/>
              <a:buNone/>
              <a:defRPr sz="9600">
                <a:solidFill>
                  <a:schemeClr val="dk2"/>
                </a:solidFill>
              </a:defRPr>
            </a:lvl7pPr>
            <a:lvl8pPr lvl="7" algn="ctr" rtl="0">
              <a:spcBef>
                <a:spcPts val="0"/>
              </a:spcBef>
              <a:spcAft>
                <a:spcPts val="0"/>
              </a:spcAft>
              <a:buClr>
                <a:schemeClr val="dk2"/>
              </a:buClr>
              <a:buSzPts val="9600"/>
              <a:buNone/>
              <a:defRPr sz="9600">
                <a:solidFill>
                  <a:schemeClr val="dk2"/>
                </a:solidFill>
              </a:defRPr>
            </a:lvl8pPr>
            <a:lvl9pPr lvl="8" algn="ctr" rtl="0">
              <a:spcBef>
                <a:spcPts val="0"/>
              </a:spcBef>
              <a:spcAft>
                <a:spcPts val="0"/>
              </a:spcAft>
              <a:buClr>
                <a:schemeClr val="dk2"/>
              </a:buClr>
              <a:buSzPts val="9600"/>
              <a:buNone/>
              <a:defRPr sz="9600">
                <a:solidFill>
                  <a:schemeClr val="dk2"/>
                </a:solidFill>
              </a:defRPr>
            </a:lvl9pPr>
          </a:lstStyle>
          <a:p>
            <a:endParaRPr/>
          </a:p>
        </p:txBody>
      </p:sp>
      <p:sp>
        <p:nvSpPr>
          <p:cNvPr id="101" name="Google Shape;101;p4"/>
          <p:cNvSpPr txBox="1">
            <a:spLocks noGrp="1"/>
          </p:cNvSpPr>
          <p:nvPr>
            <p:ph type="subTitle" idx="1"/>
          </p:nvPr>
        </p:nvSpPr>
        <p:spPr>
          <a:xfrm>
            <a:off x="2377440" y="3008376"/>
            <a:ext cx="4389000" cy="804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102" name="Google Shape;102;p4"/>
          <p:cNvSpPr/>
          <p:nvPr/>
        </p:nvSpPr>
        <p:spPr>
          <a:xfrm>
            <a:off x="358125" y="4608900"/>
            <a:ext cx="1353907" cy="536813"/>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rot="-5400000">
            <a:off x="6184854" y="1208922"/>
            <a:ext cx="489135" cy="447388"/>
            <a:chOff x="5177300" y="2314950"/>
            <a:chExt cx="341575" cy="312400"/>
          </a:xfrm>
        </p:grpSpPr>
        <p:sp>
          <p:nvSpPr>
            <p:cNvPr id="104" name="Google Shape;104;p4"/>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rot="3600062">
            <a:off x="2932917" y="2475496"/>
            <a:ext cx="489151" cy="447371"/>
            <a:chOff x="5177300" y="2314950"/>
            <a:chExt cx="341575" cy="312400"/>
          </a:xfrm>
        </p:grpSpPr>
        <p:sp>
          <p:nvSpPr>
            <p:cNvPr id="110" name="Google Shape;110;p4"/>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142"/>
        <p:cNvGrpSpPr/>
        <p:nvPr/>
      </p:nvGrpSpPr>
      <p:grpSpPr>
        <a:xfrm>
          <a:off x="0" y="0"/>
          <a:ext cx="0" cy="0"/>
          <a:chOff x="0" y="0"/>
          <a:chExt cx="0" cy="0"/>
        </a:xfrm>
      </p:grpSpPr>
      <p:sp>
        <p:nvSpPr>
          <p:cNvPr id="143" name="Google Shape;143;p6"/>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328478" y="4747860"/>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835739" y="1063523"/>
            <a:ext cx="121657" cy="109135"/>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3710" y="1044872"/>
            <a:ext cx="3337" cy="57908"/>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538"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rot="10800000">
            <a:off x="-6845" y="2724174"/>
            <a:ext cx="591572" cy="926514"/>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rot="10800000">
            <a:off x="-6841" y="2922321"/>
            <a:ext cx="624069" cy="118157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txBox="1">
            <a:spLocks noGrp="1"/>
          </p:cNvSpPr>
          <p:nvPr>
            <p:ph type="title"/>
          </p:nvPr>
        </p:nvSpPr>
        <p:spPr>
          <a:xfrm>
            <a:off x="1435608" y="418374"/>
            <a:ext cx="62769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a:endParaRPr/>
          </a:p>
        </p:txBody>
      </p:sp>
      <p:grpSp>
        <p:nvGrpSpPr>
          <p:cNvPr id="153" name="Google Shape;153;p6"/>
          <p:cNvGrpSpPr/>
          <p:nvPr/>
        </p:nvGrpSpPr>
        <p:grpSpPr>
          <a:xfrm>
            <a:off x="182299" y="4569347"/>
            <a:ext cx="624055" cy="466160"/>
            <a:chOff x="1095624" y="4433147"/>
            <a:chExt cx="624055" cy="466160"/>
          </a:xfrm>
        </p:grpSpPr>
        <p:sp>
          <p:nvSpPr>
            <p:cNvPr id="154" name="Google Shape;154;p6"/>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6"/>
          <p:cNvSpPr/>
          <p:nvPr/>
        </p:nvSpPr>
        <p:spPr>
          <a:xfrm>
            <a:off x="8093678" y="-1201"/>
            <a:ext cx="1060010" cy="1708218"/>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DACB"/>
              </a:solidFill>
            </a:endParaRPr>
          </a:p>
        </p:txBody>
      </p:sp>
      <p:grpSp>
        <p:nvGrpSpPr>
          <p:cNvPr id="160" name="Google Shape;160;p6"/>
          <p:cNvGrpSpPr/>
          <p:nvPr/>
        </p:nvGrpSpPr>
        <p:grpSpPr>
          <a:xfrm rot="5400000">
            <a:off x="8121733" y="2777755"/>
            <a:ext cx="1232802" cy="819326"/>
            <a:chOff x="5963133" y="2001105"/>
            <a:chExt cx="1232802" cy="819326"/>
          </a:xfrm>
        </p:grpSpPr>
        <p:sp>
          <p:nvSpPr>
            <p:cNvPr id="161" name="Google Shape;161;p6"/>
            <p:cNvSpPr/>
            <p:nvPr/>
          </p:nvSpPr>
          <p:spPr>
            <a:xfrm>
              <a:off x="5963133" y="2001105"/>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6116006" y="2001105"/>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6260217" y="210716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6401765" y="2209510"/>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1353312" y="3026664"/>
            <a:ext cx="6300300" cy="329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3500"/>
              <a:buNone/>
              <a:defRPr sz="3500">
                <a:solidFill>
                  <a:schemeClr val="accent3"/>
                </a:solidFill>
              </a:defRPr>
            </a:lvl1pPr>
            <a:lvl2pPr lvl="1" algn="ctr" rtl="0">
              <a:spcBef>
                <a:spcPts val="0"/>
              </a:spcBef>
              <a:spcAft>
                <a:spcPts val="0"/>
              </a:spcAft>
              <a:buClr>
                <a:schemeClr val="accent3"/>
              </a:buClr>
              <a:buSzPts val="3900"/>
              <a:buNone/>
              <a:defRPr sz="3900">
                <a:solidFill>
                  <a:schemeClr val="accent3"/>
                </a:solidFill>
              </a:defRPr>
            </a:lvl2pPr>
            <a:lvl3pPr lvl="2" algn="ctr" rtl="0">
              <a:spcBef>
                <a:spcPts val="0"/>
              </a:spcBef>
              <a:spcAft>
                <a:spcPts val="0"/>
              </a:spcAft>
              <a:buClr>
                <a:schemeClr val="accent3"/>
              </a:buClr>
              <a:buSzPts val="3900"/>
              <a:buNone/>
              <a:defRPr sz="3900">
                <a:solidFill>
                  <a:schemeClr val="accent3"/>
                </a:solidFill>
              </a:defRPr>
            </a:lvl3pPr>
            <a:lvl4pPr lvl="3" algn="ctr" rtl="0">
              <a:spcBef>
                <a:spcPts val="0"/>
              </a:spcBef>
              <a:spcAft>
                <a:spcPts val="0"/>
              </a:spcAft>
              <a:buClr>
                <a:schemeClr val="accent3"/>
              </a:buClr>
              <a:buSzPts val="3900"/>
              <a:buNone/>
              <a:defRPr sz="3900">
                <a:solidFill>
                  <a:schemeClr val="accent3"/>
                </a:solidFill>
              </a:defRPr>
            </a:lvl4pPr>
            <a:lvl5pPr lvl="4" algn="ctr" rtl="0">
              <a:spcBef>
                <a:spcPts val="0"/>
              </a:spcBef>
              <a:spcAft>
                <a:spcPts val="0"/>
              </a:spcAft>
              <a:buClr>
                <a:schemeClr val="accent3"/>
              </a:buClr>
              <a:buSzPts val="3900"/>
              <a:buNone/>
              <a:defRPr sz="3900">
                <a:solidFill>
                  <a:schemeClr val="accent3"/>
                </a:solidFill>
              </a:defRPr>
            </a:lvl5pPr>
            <a:lvl6pPr lvl="5" algn="ctr" rtl="0">
              <a:spcBef>
                <a:spcPts val="0"/>
              </a:spcBef>
              <a:spcAft>
                <a:spcPts val="0"/>
              </a:spcAft>
              <a:buClr>
                <a:schemeClr val="accent3"/>
              </a:buClr>
              <a:buSzPts val="3900"/>
              <a:buNone/>
              <a:defRPr sz="3900">
                <a:solidFill>
                  <a:schemeClr val="accent3"/>
                </a:solidFill>
              </a:defRPr>
            </a:lvl6pPr>
            <a:lvl7pPr lvl="6" algn="ctr" rtl="0">
              <a:spcBef>
                <a:spcPts val="0"/>
              </a:spcBef>
              <a:spcAft>
                <a:spcPts val="0"/>
              </a:spcAft>
              <a:buClr>
                <a:schemeClr val="accent3"/>
              </a:buClr>
              <a:buSzPts val="3900"/>
              <a:buNone/>
              <a:defRPr sz="3900">
                <a:solidFill>
                  <a:schemeClr val="accent3"/>
                </a:solidFill>
              </a:defRPr>
            </a:lvl7pPr>
            <a:lvl8pPr lvl="7" algn="ctr" rtl="0">
              <a:spcBef>
                <a:spcPts val="0"/>
              </a:spcBef>
              <a:spcAft>
                <a:spcPts val="0"/>
              </a:spcAft>
              <a:buClr>
                <a:schemeClr val="accent3"/>
              </a:buClr>
              <a:buSzPts val="3900"/>
              <a:buNone/>
              <a:defRPr sz="3900">
                <a:solidFill>
                  <a:schemeClr val="accent3"/>
                </a:solidFill>
              </a:defRPr>
            </a:lvl8pPr>
            <a:lvl9pPr lvl="8" algn="ctr" rtl="0">
              <a:spcBef>
                <a:spcPts val="0"/>
              </a:spcBef>
              <a:spcAft>
                <a:spcPts val="0"/>
              </a:spcAft>
              <a:buClr>
                <a:schemeClr val="accent3"/>
              </a:buClr>
              <a:buSzPts val="3900"/>
              <a:buNone/>
              <a:defRPr sz="3900">
                <a:solidFill>
                  <a:schemeClr val="accent3"/>
                </a:solidFill>
              </a:defRPr>
            </a:lvl9pPr>
          </a:lstStyle>
          <a:p>
            <a:endParaRPr/>
          </a:p>
        </p:txBody>
      </p:sp>
      <p:sp>
        <p:nvSpPr>
          <p:cNvPr id="191" name="Google Shape;191;p8"/>
          <p:cNvSpPr txBox="1">
            <a:spLocks noGrp="1"/>
          </p:cNvSpPr>
          <p:nvPr>
            <p:ph type="subTitle" idx="1"/>
          </p:nvPr>
        </p:nvSpPr>
        <p:spPr>
          <a:xfrm>
            <a:off x="1353312" y="1554480"/>
            <a:ext cx="6373500" cy="12618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None/>
              <a:defRPr sz="1800">
                <a:solidFill>
                  <a:schemeClr val="dk1"/>
                </a:solidFill>
                <a:latin typeface="Nunito"/>
                <a:ea typeface="Nunito"/>
                <a:cs typeface="Nunito"/>
                <a:sym typeface="Nunito"/>
              </a:defRPr>
            </a:lvl1pPr>
            <a:lvl2pPr lvl="1" algn="r" rtl="0">
              <a:spcBef>
                <a:spcPts val="0"/>
              </a:spcBef>
              <a:spcAft>
                <a:spcPts val="0"/>
              </a:spcAft>
              <a:buNone/>
              <a:defRPr sz="1800">
                <a:solidFill>
                  <a:schemeClr val="dk1"/>
                </a:solidFill>
                <a:latin typeface="Nunito"/>
                <a:ea typeface="Nunito"/>
                <a:cs typeface="Nunito"/>
                <a:sym typeface="Nunito"/>
              </a:defRPr>
            </a:lvl2pPr>
            <a:lvl3pPr lvl="2" algn="r" rtl="0">
              <a:spcBef>
                <a:spcPts val="0"/>
              </a:spcBef>
              <a:spcAft>
                <a:spcPts val="0"/>
              </a:spcAft>
              <a:buNone/>
              <a:defRPr sz="1800">
                <a:solidFill>
                  <a:schemeClr val="dk1"/>
                </a:solidFill>
                <a:latin typeface="Nunito"/>
                <a:ea typeface="Nunito"/>
                <a:cs typeface="Nunito"/>
                <a:sym typeface="Nunito"/>
              </a:defRPr>
            </a:lvl3pPr>
            <a:lvl4pPr lvl="3" algn="r" rtl="0">
              <a:spcBef>
                <a:spcPts val="0"/>
              </a:spcBef>
              <a:spcAft>
                <a:spcPts val="0"/>
              </a:spcAft>
              <a:buNone/>
              <a:defRPr sz="1800">
                <a:solidFill>
                  <a:schemeClr val="dk1"/>
                </a:solidFill>
                <a:latin typeface="Nunito"/>
                <a:ea typeface="Nunito"/>
                <a:cs typeface="Nunito"/>
                <a:sym typeface="Nunito"/>
              </a:defRPr>
            </a:lvl4pPr>
            <a:lvl5pPr lvl="4" algn="r" rtl="0">
              <a:spcBef>
                <a:spcPts val="0"/>
              </a:spcBef>
              <a:spcAft>
                <a:spcPts val="0"/>
              </a:spcAft>
              <a:buNone/>
              <a:defRPr sz="1800">
                <a:solidFill>
                  <a:schemeClr val="dk1"/>
                </a:solidFill>
                <a:latin typeface="Nunito"/>
                <a:ea typeface="Nunito"/>
                <a:cs typeface="Nunito"/>
                <a:sym typeface="Nunito"/>
              </a:defRPr>
            </a:lvl5pPr>
            <a:lvl6pPr lvl="5" algn="r" rtl="0">
              <a:spcBef>
                <a:spcPts val="0"/>
              </a:spcBef>
              <a:spcAft>
                <a:spcPts val="0"/>
              </a:spcAft>
              <a:buNone/>
              <a:defRPr sz="1800">
                <a:solidFill>
                  <a:schemeClr val="dk1"/>
                </a:solidFill>
                <a:latin typeface="Nunito"/>
                <a:ea typeface="Nunito"/>
                <a:cs typeface="Nunito"/>
                <a:sym typeface="Nunito"/>
              </a:defRPr>
            </a:lvl6pPr>
            <a:lvl7pPr lvl="6" algn="r" rtl="0">
              <a:spcBef>
                <a:spcPts val="0"/>
              </a:spcBef>
              <a:spcAft>
                <a:spcPts val="0"/>
              </a:spcAft>
              <a:buNone/>
              <a:defRPr sz="1800">
                <a:solidFill>
                  <a:schemeClr val="dk1"/>
                </a:solidFill>
                <a:latin typeface="Nunito"/>
                <a:ea typeface="Nunito"/>
                <a:cs typeface="Nunito"/>
                <a:sym typeface="Nunito"/>
              </a:defRPr>
            </a:lvl7pPr>
            <a:lvl8pPr lvl="7" algn="r" rtl="0">
              <a:spcBef>
                <a:spcPts val="0"/>
              </a:spcBef>
              <a:spcAft>
                <a:spcPts val="0"/>
              </a:spcAft>
              <a:buNone/>
              <a:defRPr sz="1800">
                <a:solidFill>
                  <a:schemeClr val="dk1"/>
                </a:solidFill>
                <a:latin typeface="Nunito"/>
                <a:ea typeface="Nunito"/>
                <a:cs typeface="Nunito"/>
                <a:sym typeface="Nunito"/>
              </a:defRPr>
            </a:lvl8pPr>
            <a:lvl9pPr lvl="8" algn="r" rtl="0">
              <a:spcBef>
                <a:spcPts val="0"/>
              </a:spcBef>
              <a:spcAft>
                <a:spcPts val="0"/>
              </a:spcAft>
              <a:buNone/>
              <a:defRPr sz="1800">
                <a:solidFill>
                  <a:schemeClr val="dk1"/>
                </a:solidFill>
                <a:latin typeface="Nunito"/>
                <a:ea typeface="Nunito"/>
                <a:cs typeface="Nunito"/>
                <a:sym typeface="Nunito"/>
              </a:defRPr>
            </a:lvl9pPr>
          </a:lstStyle>
          <a:p>
            <a:endParaRPr/>
          </a:p>
        </p:txBody>
      </p:sp>
      <p:sp>
        <p:nvSpPr>
          <p:cNvPr id="192" name="Google Shape;192;p8"/>
          <p:cNvSpPr/>
          <p:nvPr/>
        </p:nvSpPr>
        <p:spPr>
          <a:xfrm>
            <a:off x="8119599" y="2664177"/>
            <a:ext cx="1025648" cy="1063093"/>
          </a:xfrm>
          <a:custGeom>
            <a:avLst/>
            <a:gdLst/>
            <a:ahLst/>
            <a:cxnLst/>
            <a:rect l="l" t="t" r="r" b="b"/>
            <a:pathLst>
              <a:path w="32004" h="33175" extrusionOk="0">
                <a:moveTo>
                  <a:pt x="10837" y="0"/>
                </a:moveTo>
                <a:cubicBezTo>
                  <a:pt x="8343" y="0"/>
                  <a:pt x="5972" y="932"/>
                  <a:pt x="4474" y="3782"/>
                </a:cubicBezTo>
                <a:cubicBezTo>
                  <a:pt x="0" y="12316"/>
                  <a:pt x="12035" y="21326"/>
                  <a:pt x="18477" y="26173"/>
                </a:cubicBezTo>
                <a:cubicBezTo>
                  <a:pt x="18871" y="26463"/>
                  <a:pt x="19223" y="26733"/>
                  <a:pt x="19575" y="27002"/>
                </a:cubicBezTo>
                <a:cubicBezTo>
                  <a:pt x="24049" y="30399"/>
                  <a:pt x="28275" y="32243"/>
                  <a:pt x="32003" y="33175"/>
                </a:cubicBezTo>
                <a:lnTo>
                  <a:pt x="32003" y="32553"/>
                </a:lnTo>
                <a:cubicBezTo>
                  <a:pt x="28378" y="31621"/>
                  <a:pt x="24298" y="29819"/>
                  <a:pt x="19948" y="26505"/>
                </a:cubicBezTo>
                <a:cubicBezTo>
                  <a:pt x="19596" y="26256"/>
                  <a:pt x="19243" y="25987"/>
                  <a:pt x="18850" y="25697"/>
                </a:cubicBezTo>
                <a:cubicBezTo>
                  <a:pt x="12532" y="20953"/>
                  <a:pt x="787" y="12129"/>
                  <a:pt x="5013" y="4072"/>
                </a:cubicBezTo>
                <a:cubicBezTo>
                  <a:pt x="6354" y="1513"/>
                  <a:pt x="8430" y="590"/>
                  <a:pt x="10796" y="590"/>
                </a:cubicBezTo>
                <a:cubicBezTo>
                  <a:pt x="13620" y="590"/>
                  <a:pt x="16855" y="1906"/>
                  <a:pt x="19741" y="3326"/>
                </a:cubicBezTo>
                <a:cubicBezTo>
                  <a:pt x="22185" y="4527"/>
                  <a:pt x="24733" y="5625"/>
                  <a:pt x="27177" y="6702"/>
                </a:cubicBezTo>
                <a:cubicBezTo>
                  <a:pt x="28772" y="7386"/>
                  <a:pt x="30388" y="8069"/>
                  <a:pt x="32003" y="8815"/>
                </a:cubicBezTo>
                <a:lnTo>
                  <a:pt x="32003" y="8132"/>
                </a:lnTo>
                <a:cubicBezTo>
                  <a:pt x="30470" y="7448"/>
                  <a:pt x="28938" y="6785"/>
                  <a:pt x="27426" y="6143"/>
                </a:cubicBezTo>
                <a:cubicBezTo>
                  <a:pt x="24981" y="5066"/>
                  <a:pt x="22433" y="3968"/>
                  <a:pt x="20010" y="2787"/>
                </a:cubicBezTo>
                <a:cubicBezTo>
                  <a:pt x="18097" y="1843"/>
                  <a:pt x="14345" y="0"/>
                  <a:pt x="10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32424" y="591571"/>
            <a:ext cx="94957" cy="91873"/>
          </a:xfrm>
          <a:custGeom>
            <a:avLst/>
            <a:gdLst/>
            <a:ahLst/>
            <a:cxnLst/>
            <a:rect l="l" t="t" r="r" b="b"/>
            <a:pathLst>
              <a:path w="2963" h="2867" extrusionOk="0">
                <a:moveTo>
                  <a:pt x="1254" y="0"/>
                </a:moveTo>
                <a:cubicBezTo>
                  <a:pt x="1047" y="0"/>
                  <a:pt x="845" y="50"/>
                  <a:pt x="663" y="165"/>
                </a:cubicBezTo>
                <a:cubicBezTo>
                  <a:pt x="436" y="310"/>
                  <a:pt x="291" y="559"/>
                  <a:pt x="208" y="808"/>
                </a:cubicBezTo>
                <a:cubicBezTo>
                  <a:pt x="1" y="1553"/>
                  <a:pt x="332" y="2651"/>
                  <a:pt x="1181" y="2838"/>
                </a:cubicBezTo>
                <a:cubicBezTo>
                  <a:pt x="1254" y="2857"/>
                  <a:pt x="1329" y="2867"/>
                  <a:pt x="1405" y="2867"/>
                </a:cubicBezTo>
                <a:cubicBezTo>
                  <a:pt x="1564" y="2867"/>
                  <a:pt x="1724" y="2825"/>
                  <a:pt x="1865" y="2755"/>
                </a:cubicBezTo>
                <a:cubicBezTo>
                  <a:pt x="1927" y="2734"/>
                  <a:pt x="1968" y="2713"/>
                  <a:pt x="2031" y="2672"/>
                </a:cubicBezTo>
                <a:cubicBezTo>
                  <a:pt x="2279" y="2527"/>
                  <a:pt x="2486" y="2299"/>
                  <a:pt x="2652" y="2071"/>
                </a:cubicBezTo>
                <a:cubicBezTo>
                  <a:pt x="2818" y="1864"/>
                  <a:pt x="2963" y="1636"/>
                  <a:pt x="2963" y="1367"/>
                </a:cubicBezTo>
                <a:cubicBezTo>
                  <a:pt x="2963" y="1160"/>
                  <a:pt x="2880" y="953"/>
                  <a:pt x="2756" y="808"/>
                </a:cubicBezTo>
                <a:cubicBezTo>
                  <a:pt x="2436" y="382"/>
                  <a:pt x="1826" y="0"/>
                  <a:pt x="125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968776" y="3800269"/>
            <a:ext cx="161359" cy="144138"/>
          </a:xfrm>
          <a:custGeom>
            <a:avLst/>
            <a:gdLst/>
            <a:ahLst/>
            <a:cxnLst/>
            <a:rect l="l" t="t" r="r" b="b"/>
            <a:pathLst>
              <a:path w="5035" h="4498" extrusionOk="0">
                <a:moveTo>
                  <a:pt x="2570" y="1"/>
                </a:moveTo>
                <a:cubicBezTo>
                  <a:pt x="1501" y="1"/>
                  <a:pt x="317" y="575"/>
                  <a:pt x="83" y="1657"/>
                </a:cubicBezTo>
                <a:cubicBezTo>
                  <a:pt x="1" y="2010"/>
                  <a:pt x="63" y="2403"/>
                  <a:pt x="208" y="2755"/>
                </a:cubicBezTo>
                <a:cubicBezTo>
                  <a:pt x="249" y="2838"/>
                  <a:pt x="291" y="2921"/>
                  <a:pt x="332" y="3004"/>
                </a:cubicBezTo>
                <a:cubicBezTo>
                  <a:pt x="581" y="3397"/>
                  <a:pt x="933" y="3729"/>
                  <a:pt x="1306" y="4019"/>
                </a:cubicBezTo>
                <a:cubicBezTo>
                  <a:pt x="1637" y="4267"/>
                  <a:pt x="2010" y="4495"/>
                  <a:pt x="2424" y="4495"/>
                </a:cubicBezTo>
                <a:cubicBezTo>
                  <a:pt x="2445" y="4497"/>
                  <a:pt x="2466" y="4497"/>
                  <a:pt x="2487" y="4497"/>
                </a:cubicBezTo>
                <a:cubicBezTo>
                  <a:pt x="2795" y="4497"/>
                  <a:pt x="3083" y="4358"/>
                  <a:pt x="3336" y="4164"/>
                </a:cubicBezTo>
                <a:cubicBezTo>
                  <a:pt x="4226" y="3460"/>
                  <a:pt x="5034" y="1906"/>
                  <a:pt x="4330" y="829"/>
                </a:cubicBezTo>
                <a:cubicBezTo>
                  <a:pt x="4102" y="477"/>
                  <a:pt x="3729" y="228"/>
                  <a:pt x="3315" y="104"/>
                </a:cubicBezTo>
                <a:cubicBezTo>
                  <a:pt x="3084" y="35"/>
                  <a:pt x="2830" y="1"/>
                  <a:pt x="25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3407687" y="1462"/>
            <a:ext cx="1152460" cy="988043"/>
          </a:xfrm>
          <a:custGeom>
            <a:avLst/>
            <a:gdLst/>
            <a:ahLst/>
            <a:cxnLst/>
            <a:rect l="l" t="t" r="r" b="b"/>
            <a:pathLst>
              <a:path w="35961" h="30833" extrusionOk="0">
                <a:moveTo>
                  <a:pt x="1" y="0"/>
                </a:moveTo>
                <a:cubicBezTo>
                  <a:pt x="2859" y="11683"/>
                  <a:pt x="10089" y="23034"/>
                  <a:pt x="19079" y="28896"/>
                </a:cubicBezTo>
                <a:cubicBezTo>
                  <a:pt x="19824" y="29372"/>
                  <a:pt x="20632" y="29787"/>
                  <a:pt x="21481" y="30118"/>
                </a:cubicBezTo>
                <a:cubicBezTo>
                  <a:pt x="22673" y="30571"/>
                  <a:pt x="23935" y="30832"/>
                  <a:pt x="25172" y="30832"/>
                </a:cubicBezTo>
                <a:cubicBezTo>
                  <a:pt x="26536" y="30832"/>
                  <a:pt x="27869" y="30515"/>
                  <a:pt x="29042" y="29787"/>
                </a:cubicBezTo>
                <a:cubicBezTo>
                  <a:pt x="31569" y="28212"/>
                  <a:pt x="32708" y="25147"/>
                  <a:pt x="33475" y="22268"/>
                </a:cubicBezTo>
                <a:cubicBezTo>
                  <a:pt x="35381" y="15018"/>
                  <a:pt x="35961" y="7416"/>
                  <a:pt x="35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6730853" y="4226051"/>
            <a:ext cx="1998162" cy="919051"/>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929077" y="1462"/>
            <a:ext cx="1216171" cy="1961474"/>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DACB"/>
              </a:solidFill>
            </a:endParaRPr>
          </a:p>
        </p:txBody>
      </p:sp>
      <p:sp>
        <p:nvSpPr>
          <p:cNvPr id="198" name="Google Shape;198;p8"/>
          <p:cNvSpPr/>
          <p:nvPr/>
        </p:nvSpPr>
        <p:spPr>
          <a:xfrm>
            <a:off x="910" y="4049835"/>
            <a:ext cx="1382786" cy="1095266"/>
          </a:xfrm>
          <a:custGeom>
            <a:avLst/>
            <a:gdLst/>
            <a:ahLst/>
            <a:cxnLst/>
            <a:rect l="l" t="t" r="r" b="b"/>
            <a:pathLst>
              <a:path w="43148" h="34179" extrusionOk="0">
                <a:moveTo>
                  <a:pt x="1" y="1"/>
                </a:moveTo>
                <a:lnTo>
                  <a:pt x="1" y="34179"/>
                </a:lnTo>
                <a:lnTo>
                  <a:pt x="43148" y="34179"/>
                </a:lnTo>
                <a:cubicBezTo>
                  <a:pt x="40952" y="30782"/>
                  <a:pt x="38591" y="27468"/>
                  <a:pt x="36250" y="24195"/>
                </a:cubicBezTo>
                <a:cubicBezTo>
                  <a:pt x="33164" y="19886"/>
                  <a:pt x="30057" y="15536"/>
                  <a:pt x="26017" y="12098"/>
                </a:cubicBezTo>
                <a:cubicBezTo>
                  <a:pt x="20756" y="7603"/>
                  <a:pt x="14210" y="4910"/>
                  <a:pt x="7685" y="2590"/>
                </a:cubicBezTo>
                <a:cubicBezTo>
                  <a:pt x="5138" y="1679"/>
                  <a:pt x="2569" y="82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957" y="-5405"/>
            <a:ext cx="1301161" cy="1600391"/>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155163" y="4859329"/>
            <a:ext cx="250291" cy="201114"/>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3945540" y="4606526"/>
            <a:ext cx="178473" cy="163750"/>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362959" y="4644435"/>
            <a:ext cx="197188" cy="98378"/>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3708998" y="4424639"/>
            <a:ext cx="156776" cy="99788"/>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3796039" y="4851062"/>
            <a:ext cx="95630" cy="86233"/>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29709" y="2134505"/>
            <a:ext cx="331275" cy="330256"/>
          </a:xfrm>
          <a:custGeom>
            <a:avLst/>
            <a:gdLst/>
            <a:ahLst/>
            <a:cxnLst/>
            <a:rect l="l" t="t" r="r" b="b"/>
            <a:pathLst>
              <a:path w="10337" h="10306" extrusionOk="0">
                <a:moveTo>
                  <a:pt x="6170" y="345"/>
                </a:moveTo>
                <a:cubicBezTo>
                  <a:pt x="6905" y="345"/>
                  <a:pt x="7629" y="496"/>
                  <a:pt x="8244" y="798"/>
                </a:cubicBezTo>
                <a:cubicBezTo>
                  <a:pt x="9239" y="1274"/>
                  <a:pt x="9819" y="2372"/>
                  <a:pt x="9901" y="3926"/>
                </a:cubicBezTo>
                <a:cubicBezTo>
                  <a:pt x="10026" y="6515"/>
                  <a:pt x="8514" y="8359"/>
                  <a:pt x="7064" y="9229"/>
                </a:cubicBezTo>
                <a:cubicBezTo>
                  <a:pt x="6241" y="9715"/>
                  <a:pt x="5361" y="9962"/>
                  <a:pt x="4534" y="9962"/>
                </a:cubicBezTo>
                <a:cubicBezTo>
                  <a:pt x="3882" y="9962"/>
                  <a:pt x="3264" y="9808"/>
                  <a:pt x="2734" y="9498"/>
                </a:cubicBezTo>
                <a:cubicBezTo>
                  <a:pt x="932" y="8400"/>
                  <a:pt x="352" y="6929"/>
                  <a:pt x="829" y="4547"/>
                </a:cubicBezTo>
                <a:cubicBezTo>
                  <a:pt x="1284" y="2144"/>
                  <a:pt x="3314" y="1088"/>
                  <a:pt x="4164" y="736"/>
                </a:cubicBezTo>
                <a:cubicBezTo>
                  <a:pt x="4226" y="715"/>
                  <a:pt x="4267" y="694"/>
                  <a:pt x="4329" y="674"/>
                </a:cubicBezTo>
                <a:cubicBezTo>
                  <a:pt x="4911" y="455"/>
                  <a:pt x="5544" y="345"/>
                  <a:pt x="6170" y="345"/>
                </a:cubicBezTo>
                <a:close/>
                <a:moveTo>
                  <a:pt x="6161" y="0"/>
                </a:moveTo>
                <a:cubicBezTo>
                  <a:pt x="5493" y="0"/>
                  <a:pt x="4821" y="115"/>
                  <a:pt x="4205" y="342"/>
                </a:cubicBezTo>
                <a:cubicBezTo>
                  <a:pt x="4143" y="363"/>
                  <a:pt x="4101" y="384"/>
                  <a:pt x="4039" y="404"/>
                </a:cubicBezTo>
                <a:cubicBezTo>
                  <a:pt x="3128" y="777"/>
                  <a:pt x="974" y="1917"/>
                  <a:pt x="477" y="4485"/>
                </a:cubicBezTo>
                <a:cubicBezTo>
                  <a:pt x="0" y="6991"/>
                  <a:pt x="642" y="8628"/>
                  <a:pt x="2569" y="9788"/>
                </a:cubicBezTo>
                <a:cubicBezTo>
                  <a:pt x="3149" y="10140"/>
                  <a:pt x="3832" y="10306"/>
                  <a:pt x="4557" y="10306"/>
                </a:cubicBezTo>
                <a:cubicBezTo>
                  <a:pt x="5427" y="10306"/>
                  <a:pt x="6380" y="10036"/>
                  <a:pt x="7250" y="9519"/>
                </a:cubicBezTo>
                <a:cubicBezTo>
                  <a:pt x="9197" y="8359"/>
                  <a:pt x="10336" y="6204"/>
                  <a:pt x="10233" y="3905"/>
                </a:cubicBezTo>
                <a:cubicBezTo>
                  <a:pt x="10171" y="2248"/>
                  <a:pt x="9487" y="1005"/>
                  <a:pt x="8410" y="487"/>
                </a:cubicBezTo>
                <a:cubicBezTo>
                  <a:pt x="7736" y="161"/>
                  <a:pt x="6952" y="0"/>
                  <a:pt x="6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230"/>
        <p:cNvGrpSpPr/>
        <p:nvPr/>
      </p:nvGrpSpPr>
      <p:grpSpPr>
        <a:xfrm>
          <a:off x="0" y="0"/>
          <a:ext cx="0" cy="0"/>
          <a:chOff x="0" y="0"/>
          <a:chExt cx="0" cy="0"/>
        </a:xfrm>
      </p:grpSpPr>
      <p:grpSp>
        <p:nvGrpSpPr>
          <p:cNvPr id="231" name="Google Shape;231;p10"/>
          <p:cNvGrpSpPr/>
          <p:nvPr/>
        </p:nvGrpSpPr>
        <p:grpSpPr>
          <a:xfrm>
            <a:off x="-20619" y="-7694"/>
            <a:ext cx="9181207" cy="5162098"/>
            <a:chOff x="238125" y="839425"/>
            <a:chExt cx="7136023" cy="4012825"/>
          </a:xfrm>
        </p:grpSpPr>
        <p:sp>
          <p:nvSpPr>
            <p:cNvPr id="232" name="Google Shape;232;p10"/>
            <p:cNvSpPr/>
            <p:nvPr/>
          </p:nvSpPr>
          <p:spPr>
            <a:xfrm>
              <a:off x="240700" y="839425"/>
              <a:ext cx="7133425" cy="4012825"/>
            </a:xfrm>
            <a:custGeom>
              <a:avLst/>
              <a:gdLst/>
              <a:ahLst/>
              <a:cxnLst/>
              <a:rect l="l" t="t" r="r" b="b"/>
              <a:pathLst>
                <a:path w="285337" h="160513" extrusionOk="0">
                  <a:moveTo>
                    <a:pt x="1" y="0"/>
                  </a:moveTo>
                  <a:lnTo>
                    <a:pt x="1" y="160513"/>
                  </a:lnTo>
                  <a:lnTo>
                    <a:pt x="285336" y="160513"/>
                  </a:lnTo>
                  <a:lnTo>
                    <a:pt x="285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8600" y="1649850"/>
              <a:ext cx="145525" cy="13052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2244275" y="1026475"/>
              <a:ext cx="74575" cy="7137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5206375" y="1026350"/>
              <a:ext cx="74075" cy="71500"/>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6738700" y="4540500"/>
              <a:ext cx="94775" cy="8495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a:off x="6984150" y="1877700"/>
              <a:ext cx="94800" cy="8495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a:off x="238125" y="1658125"/>
              <a:ext cx="2600" cy="45075"/>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240700" y="839425"/>
              <a:ext cx="1086475" cy="862750"/>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0"/>
            <p:cNvSpPr/>
            <p:nvPr/>
          </p:nvSpPr>
          <p:spPr>
            <a:xfrm>
              <a:off x="1804100" y="3500125"/>
              <a:ext cx="74600" cy="7137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p:cNvSpPr/>
            <p:nvPr/>
          </p:nvSpPr>
          <p:spPr>
            <a:xfrm>
              <a:off x="6052916" y="1257614"/>
              <a:ext cx="1321232" cy="1222376"/>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rot="10800000">
              <a:off x="238126" y="2927691"/>
              <a:ext cx="582600" cy="911475"/>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p:cNvSpPr/>
            <p:nvPr/>
          </p:nvSpPr>
          <p:spPr>
            <a:xfrm rot="10800000">
              <a:off x="238126" y="3119516"/>
              <a:ext cx="486300" cy="919725"/>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p:cNvSpPr/>
            <p:nvPr/>
          </p:nvSpPr>
          <p:spPr>
            <a:xfrm>
              <a:off x="6685524" y="3235218"/>
              <a:ext cx="195250" cy="1567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0"/>
            <p:cNvSpPr/>
            <p:nvPr/>
          </p:nvSpPr>
          <p:spPr>
            <a:xfrm>
              <a:off x="6909224" y="3458118"/>
              <a:ext cx="138225" cy="12772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0"/>
            <p:cNvSpPr/>
            <p:nvPr/>
          </p:nvSpPr>
          <p:spPr>
            <a:xfrm>
              <a:off x="6568474" y="3486343"/>
              <a:ext cx="153825" cy="75375"/>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7113274" y="3646818"/>
              <a:ext cx="122325" cy="7752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7087374" y="3324768"/>
              <a:ext cx="75100" cy="6777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3254600" y="839425"/>
              <a:ext cx="1860650" cy="811175"/>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0"/>
          <p:cNvSpPr/>
          <p:nvPr/>
        </p:nvSpPr>
        <p:spPr>
          <a:xfrm>
            <a:off x="3776924" y="4423399"/>
            <a:ext cx="2293706" cy="72015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358125" y="4608900"/>
            <a:ext cx="1353907" cy="536813"/>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txBox="1">
            <a:spLocks noGrp="1"/>
          </p:cNvSpPr>
          <p:nvPr>
            <p:ph type="title"/>
          </p:nvPr>
        </p:nvSpPr>
        <p:spPr>
          <a:xfrm>
            <a:off x="2524425" y="2082600"/>
            <a:ext cx="4095300" cy="978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253"/>
        <p:cNvGrpSpPr/>
        <p:nvPr/>
      </p:nvGrpSpPr>
      <p:grpSpPr>
        <a:xfrm>
          <a:off x="0" y="0"/>
          <a:ext cx="0" cy="0"/>
          <a:chOff x="0" y="0"/>
          <a:chExt cx="0" cy="0"/>
        </a:xfrm>
      </p:grpSpPr>
      <p:sp>
        <p:nvSpPr>
          <p:cNvPr id="254" name="Google Shape;254;p11"/>
          <p:cNvSpPr/>
          <p:nvPr/>
        </p:nvSpPr>
        <p:spPr>
          <a:xfrm>
            <a:off x="687622" y="1034837"/>
            <a:ext cx="187232" cy="167907"/>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2560494" y="232927"/>
            <a:ext cx="95948" cy="91817"/>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6371532" y="232766"/>
            <a:ext cx="95305" cy="91978"/>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8343021" y="4753369"/>
            <a:ext cx="121938" cy="10928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8658817" y="1327943"/>
            <a:ext cx="121970" cy="10928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20619" y="1045481"/>
            <a:ext cx="3345" cy="57984"/>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1348" y="-7694"/>
            <a:ext cx="1397859" cy="1109842"/>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1994165" y="3415030"/>
            <a:ext cx="95980" cy="91817"/>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7460691" y="530265"/>
            <a:ext cx="1699897" cy="1572465"/>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rot="10800000">
            <a:off x="-8649" y="2678651"/>
            <a:ext cx="749573" cy="1172521"/>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0800000">
            <a:off x="-8649" y="2925415"/>
            <a:ext cx="625674" cy="1183134"/>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8274605" y="3074254"/>
            <a:ext cx="251209" cy="2016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8562417" y="3360992"/>
            <a:ext cx="177840" cy="16430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8124008" y="3397301"/>
            <a:ext cx="197911" cy="96962"/>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8824948" y="3603736"/>
            <a:ext cx="157383" cy="99728"/>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8791625" y="3189451"/>
            <a:ext cx="96624" cy="87186"/>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3860378" y="-7694"/>
            <a:ext cx="2393912" cy="1043496"/>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3776924" y="4423399"/>
            <a:ext cx="2293706" cy="72015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358125" y="4608900"/>
            <a:ext cx="1353907" cy="536813"/>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txBox="1">
            <a:spLocks noGrp="1"/>
          </p:cNvSpPr>
          <p:nvPr>
            <p:ph type="title" hasCustomPrompt="1"/>
          </p:nvPr>
        </p:nvSpPr>
        <p:spPr>
          <a:xfrm>
            <a:off x="1389888" y="1728216"/>
            <a:ext cx="6364200" cy="122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4" name="Google Shape;274;p11"/>
          <p:cNvSpPr txBox="1">
            <a:spLocks noGrp="1"/>
          </p:cNvSpPr>
          <p:nvPr>
            <p:ph type="subTitle" idx="1"/>
          </p:nvPr>
        </p:nvSpPr>
        <p:spPr>
          <a:xfrm>
            <a:off x="1399032" y="2926080"/>
            <a:ext cx="6355200" cy="46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Nunito"/>
                <a:ea typeface="Nunito"/>
                <a:cs typeface="Nunito"/>
                <a:sym typeface="Nunito"/>
              </a:defRPr>
            </a:lvl1pPr>
            <a:lvl2pPr lvl="1" algn="ctr" rtl="0">
              <a:spcBef>
                <a:spcPts val="0"/>
              </a:spcBef>
              <a:spcAft>
                <a:spcPts val="0"/>
              </a:spcAft>
              <a:buNone/>
              <a:defRPr sz="1600">
                <a:solidFill>
                  <a:schemeClr val="dk2"/>
                </a:solidFill>
                <a:latin typeface="Nunito"/>
                <a:ea typeface="Nunito"/>
                <a:cs typeface="Nunito"/>
                <a:sym typeface="Nunito"/>
              </a:defRPr>
            </a:lvl2pPr>
            <a:lvl3pPr lvl="2" algn="ctr" rtl="0">
              <a:spcBef>
                <a:spcPts val="0"/>
              </a:spcBef>
              <a:spcAft>
                <a:spcPts val="0"/>
              </a:spcAft>
              <a:buNone/>
              <a:defRPr sz="1600">
                <a:solidFill>
                  <a:schemeClr val="dk2"/>
                </a:solidFill>
                <a:latin typeface="Nunito"/>
                <a:ea typeface="Nunito"/>
                <a:cs typeface="Nunito"/>
                <a:sym typeface="Nunito"/>
              </a:defRPr>
            </a:lvl3pPr>
            <a:lvl4pPr lvl="3" algn="ctr" rtl="0">
              <a:spcBef>
                <a:spcPts val="0"/>
              </a:spcBef>
              <a:spcAft>
                <a:spcPts val="0"/>
              </a:spcAft>
              <a:buNone/>
              <a:defRPr sz="1600">
                <a:solidFill>
                  <a:schemeClr val="dk2"/>
                </a:solidFill>
                <a:latin typeface="Nunito"/>
                <a:ea typeface="Nunito"/>
                <a:cs typeface="Nunito"/>
                <a:sym typeface="Nunito"/>
              </a:defRPr>
            </a:lvl4pPr>
            <a:lvl5pPr lvl="4" algn="ctr" rtl="0">
              <a:spcBef>
                <a:spcPts val="0"/>
              </a:spcBef>
              <a:spcAft>
                <a:spcPts val="0"/>
              </a:spcAft>
              <a:buNone/>
              <a:defRPr sz="1600">
                <a:solidFill>
                  <a:schemeClr val="dk2"/>
                </a:solidFill>
                <a:latin typeface="Nunito"/>
                <a:ea typeface="Nunito"/>
                <a:cs typeface="Nunito"/>
                <a:sym typeface="Nunito"/>
              </a:defRPr>
            </a:lvl5pPr>
            <a:lvl6pPr lvl="5" algn="ctr" rtl="0">
              <a:spcBef>
                <a:spcPts val="0"/>
              </a:spcBef>
              <a:spcAft>
                <a:spcPts val="0"/>
              </a:spcAft>
              <a:buNone/>
              <a:defRPr sz="1600">
                <a:solidFill>
                  <a:schemeClr val="dk2"/>
                </a:solidFill>
                <a:latin typeface="Nunito"/>
                <a:ea typeface="Nunito"/>
                <a:cs typeface="Nunito"/>
                <a:sym typeface="Nunito"/>
              </a:defRPr>
            </a:lvl6pPr>
            <a:lvl7pPr lvl="6" algn="ctr" rtl="0">
              <a:spcBef>
                <a:spcPts val="0"/>
              </a:spcBef>
              <a:spcAft>
                <a:spcPts val="0"/>
              </a:spcAft>
              <a:buNone/>
              <a:defRPr sz="1600">
                <a:solidFill>
                  <a:schemeClr val="dk2"/>
                </a:solidFill>
                <a:latin typeface="Nunito"/>
                <a:ea typeface="Nunito"/>
                <a:cs typeface="Nunito"/>
                <a:sym typeface="Nunito"/>
              </a:defRPr>
            </a:lvl7pPr>
            <a:lvl8pPr lvl="7" algn="ctr" rtl="0">
              <a:spcBef>
                <a:spcPts val="0"/>
              </a:spcBef>
              <a:spcAft>
                <a:spcPts val="0"/>
              </a:spcAft>
              <a:buNone/>
              <a:defRPr sz="1600">
                <a:solidFill>
                  <a:schemeClr val="dk2"/>
                </a:solidFill>
                <a:latin typeface="Nunito"/>
                <a:ea typeface="Nunito"/>
                <a:cs typeface="Nunito"/>
                <a:sym typeface="Nunito"/>
              </a:defRPr>
            </a:lvl8pPr>
            <a:lvl9pPr lvl="8" algn="ctr" rtl="0">
              <a:spcBef>
                <a:spcPts val="0"/>
              </a:spcBef>
              <a:spcAft>
                <a:spcPts val="0"/>
              </a:spcAft>
              <a:buNone/>
              <a:defRPr sz="1600">
                <a:solidFill>
                  <a:schemeClr val="dk2"/>
                </a:solidFill>
                <a:latin typeface="Nunito"/>
                <a:ea typeface="Nunito"/>
                <a:cs typeface="Nunito"/>
                <a:sym typeface="Nuni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444100" y="420024"/>
            <a:ext cx="6255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400"/>
              <a:buNone/>
              <a:defRPr>
                <a:solidFill>
                  <a:schemeClr val="dk2"/>
                </a:solidFill>
              </a:defRPr>
            </a:lvl1pPr>
            <a:lvl2pPr lvl="1" algn="ctr" rtl="0">
              <a:spcBef>
                <a:spcPts val="0"/>
              </a:spcBef>
              <a:spcAft>
                <a:spcPts val="0"/>
              </a:spcAft>
              <a:buClr>
                <a:schemeClr val="dk2"/>
              </a:buClr>
              <a:buSzPts val="4400"/>
              <a:buNone/>
              <a:defRPr>
                <a:solidFill>
                  <a:schemeClr val="dk2"/>
                </a:solidFill>
              </a:defRPr>
            </a:lvl2pPr>
            <a:lvl3pPr lvl="2" algn="ctr" rtl="0">
              <a:spcBef>
                <a:spcPts val="0"/>
              </a:spcBef>
              <a:spcAft>
                <a:spcPts val="0"/>
              </a:spcAft>
              <a:buClr>
                <a:schemeClr val="dk2"/>
              </a:buClr>
              <a:buSzPts val="4400"/>
              <a:buNone/>
              <a:defRPr>
                <a:solidFill>
                  <a:schemeClr val="dk2"/>
                </a:solidFill>
              </a:defRPr>
            </a:lvl3pPr>
            <a:lvl4pPr lvl="3" algn="ctr" rtl="0">
              <a:spcBef>
                <a:spcPts val="0"/>
              </a:spcBef>
              <a:spcAft>
                <a:spcPts val="0"/>
              </a:spcAft>
              <a:buClr>
                <a:schemeClr val="dk2"/>
              </a:buClr>
              <a:buSzPts val="4400"/>
              <a:buNone/>
              <a:defRPr>
                <a:solidFill>
                  <a:schemeClr val="dk2"/>
                </a:solidFill>
              </a:defRPr>
            </a:lvl4pPr>
            <a:lvl5pPr lvl="4" algn="ctr" rtl="0">
              <a:spcBef>
                <a:spcPts val="0"/>
              </a:spcBef>
              <a:spcAft>
                <a:spcPts val="0"/>
              </a:spcAft>
              <a:buClr>
                <a:schemeClr val="dk2"/>
              </a:buClr>
              <a:buSzPts val="4400"/>
              <a:buNone/>
              <a:defRPr>
                <a:solidFill>
                  <a:schemeClr val="dk2"/>
                </a:solidFill>
              </a:defRPr>
            </a:lvl5pPr>
            <a:lvl6pPr lvl="5" algn="ctr" rtl="0">
              <a:spcBef>
                <a:spcPts val="0"/>
              </a:spcBef>
              <a:spcAft>
                <a:spcPts val="0"/>
              </a:spcAft>
              <a:buClr>
                <a:schemeClr val="dk2"/>
              </a:buClr>
              <a:buSzPts val="4400"/>
              <a:buNone/>
              <a:defRPr>
                <a:solidFill>
                  <a:schemeClr val="dk2"/>
                </a:solidFill>
              </a:defRPr>
            </a:lvl6pPr>
            <a:lvl7pPr lvl="6" algn="ctr" rtl="0">
              <a:spcBef>
                <a:spcPts val="0"/>
              </a:spcBef>
              <a:spcAft>
                <a:spcPts val="0"/>
              </a:spcAft>
              <a:buClr>
                <a:schemeClr val="dk2"/>
              </a:buClr>
              <a:buSzPts val="4400"/>
              <a:buNone/>
              <a:defRPr>
                <a:solidFill>
                  <a:schemeClr val="dk2"/>
                </a:solidFill>
              </a:defRPr>
            </a:lvl7pPr>
            <a:lvl8pPr lvl="7" algn="ctr" rtl="0">
              <a:spcBef>
                <a:spcPts val="0"/>
              </a:spcBef>
              <a:spcAft>
                <a:spcPts val="0"/>
              </a:spcAft>
              <a:buClr>
                <a:schemeClr val="dk2"/>
              </a:buClr>
              <a:buSzPts val="4400"/>
              <a:buNone/>
              <a:defRPr>
                <a:solidFill>
                  <a:schemeClr val="dk2"/>
                </a:solidFill>
              </a:defRPr>
            </a:lvl8pPr>
            <a:lvl9pPr lvl="8" algn="ctr" rtl="0">
              <a:spcBef>
                <a:spcPts val="0"/>
              </a:spcBef>
              <a:spcAft>
                <a:spcPts val="0"/>
              </a:spcAft>
              <a:buClr>
                <a:schemeClr val="dk2"/>
              </a:buClr>
              <a:buSzPts val="4400"/>
              <a:buNone/>
              <a:defRPr>
                <a:solidFill>
                  <a:schemeClr val="dk2"/>
                </a:solidFill>
              </a:defRPr>
            </a:lvl9pPr>
          </a:lstStyle>
          <a:p>
            <a:endParaRPr/>
          </a:p>
        </p:txBody>
      </p:sp>
      <p:sp>
        <p:nvSpPr>
          <p:cNvPr id="278" name="Google Shape;278;p13"/>
          <p:cNvSpPr txBox="1">
            <a:spLocks noGrp="1"/>
          </p:cNvSpPr>
          <p:nvPr>
            <p:ph type="subTitle" idx="1"/>
          </p:nvPr>
        </p:nvSpPr>
        <p:spPr>
          <a:xfrm>
            <a:off x="1124712" y="1645920"/>
            <a:ext cx="2459700" cy="356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800" b="1">
                <a:solidFill>
                  <a:schemeClr val="accent3"/>
                </a:solidFill>
                <a:latin typeface="Nunito"/>
                <a:ea typeface="Nunito"/>
                <a:cs typeface="Nunito"/>
                <a:sym typeface="Nunito"/>
              </a:defRPr>
            </a:lvl1pPr>
            <a:lvl2pPr lvl="1" algn="r" rtl="0">
              <a:spcBef>
                <a:spcPts val="0"/>
              </a:spcBef>
              <a:spcAft>
                <a:spcPts val="0"/>
              </a:spcAft>
              <a:buNone/>
              <a:defRPr sz="1800" b="1">
                <a:solidFill>
                  <a:schemeClr val="accent3"/>
                </a:solidFill>
                <a:latin typeface="Nunito"/>
                <a:ea typeface="Nunito"/>
                <a:cs typeface="Nunito"/>
                <a:sym typeface="Nunito"/>
              </a:defRPr>
            </a:lvl2pPr>
            <a:lvl3pPr lvl="2" algn="r" rtl="0">
              <a:spcBef>
                <a:spcPts val="0"/>
              </a:spcBef>
              <a:spcAft>
                <a:spcPts val="0"/>
              </a:spcAft>
              <a:buNone/>
              <a:defRPr sz="1800" b="1">
                <a:solidFill>
                  <a:schemeClr val="accent3"/>
                </a:solidFill>
                <a:latin typeface="Nunito"/>
                <a:ea typeface="Nunito"/>
                <a:cs typeface="Nunito"/>
                <a:sym typeface="Nunito"/>
              </a:defRPr>
            </a:lvl3pPr>
            <a:lvl4pPr lvl="3" algn="r" rtl="0">
              <a:spcBef>
                <a:spcPts val="0"/>
              </a:spcBef>
              <a:spcAft>
                <a:spcPts val="0"/>
              </a:spcAft>
              <a:buNone/>
              <a:defRPr sz="1800" b="1">
                <a:solidFill>
                  <a:schemeClr val="accent3"/>
                </a:solidFill>
                <a:latin typeface="Nunito"/>
                <a:ea typeface="Nunito"/>
                <a:cs typeface="Nunito"/>
                <a:sym typeface="Nunito"/>
              </a:defRPr>
            </a:lvl4pPr>
            <a:lvl5pPr lvl="4" algn="r" rtl="0">
              <a:spcBef>
                <a:spcPts val="0"/>
              </a:spcBef>
              <a:spcAft>
                <a:spcPts val="0"/>
              </a:spcAft>
              <a:buNone/>
              <a:defRPr sz="1800" b="1">
                <a:solidFill>
                  <a:schemeClr val="accent3"/>
                </a:solidFill>
                <a:latin typeface="Nunito"/>
                <a:ea typeface="Nunito"/>
                <a:cs typeface="Nunito"/>
                <a:sym typeface="Nunito"/>
              </a:defRPr>
            </a:lvl5pPr>
            <a:lvl6pPr lvl="5" algn="r" rtl="0">
              <a:spcBef>
                <a:spcPts val="0"/>
              </a:spcBef>
              <a:spcAft>
                <a:spcPts val="0"/>
              </a:spcAft>
              <a:buNone/>
              <a:defRPr sz="1800" b="1">
                <a:solidFill>
                  <a:schemeClr val="accent3"/>
                </a:solidFill>
                <a:latin typeface="Nunito"/>
                <a:ea typeface="Nunito"/>
                <a:cs typeface="Nunito"/>
                <a:sym typeface="Nunito"/>
              </a:defRPr>
            </a:lvl6pPr>
            <a:lvl7pPr lvl="6" algn="r" rtl="0">
              <a:spcBef>
                <a:spcPts val="0"/>
              </a:spcBef>
              <a:spcAft>
                <a:spcPts val="0"/>
              </a:spcAft>
              <a:buNone/>
              <a:defRPr sz="1800" b="1">
                <a:solidFill>
                  <a:schemeClr val="accent3"/>
                </a:solidFill>
                <a:latin typeface="Nunito"/>
                <a:ea typeface="Nunito"/>
                <a:cs typeface="Nunito"/>
                <a:sym typeface="Nunito"/>
              </a:defRPr>
            </a:lvl7pPr>
            <a:lvl8pPr lvl="7" algn="r" rtl="0">
              <a:spcBef>
                <a:spcPts val="0"/>
              </a:spcBef>
              <a:spcAft>
                <a:spcPts val="0"/>
              </a:spcAft>
              <a:buNone/>
              <a:defRPr sz="1800" b="1">
                <a:solidFill>
                  <a:schemeClr val="accent3"/>
                </a:solidFill>
                <a:latin typeface="Nunito"/>
                <a:ea typeface="Nunito"/>
                <a:cs typeface="Nunito"/>
                <a:sym typeface="Nunito"/>
              </a:defRPr>
            </a:lvl8pPr>
            <a:lvl9pPr lvl="8" algn="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279" name="Google Shape;279;p13"/>
          <p:cNvSpPr txBox="1">
            <a:spLocks noGrp="1"/>
          </p:cNvSpPr>
          <p:nvPr>
            <p:ph type="subTitle" idx="2"/>
          </p:nvPr>
        </p:nvSpPr>
        <p:spPr>
          <a:xfrm>
            <a:off x="5559552" y="1645920"/>
            <a:ext cx="2459700" cy="356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accent3"/>
                </a:solidFill>
                <a:latin typeface="Nunito"/>
                <a:ea typeface="Nunito"/>
                <a:cs typeface="Nunito"/>
                <a:sym typeface="Nunito"/>
              </a:defRPr>
            </a:lvl1pPr>
            <a:lvl2pPr lvl="1" rtl="0">
              <a:spcBef>
                <a:spcPts val="0"/>
              </a:spcBef>
              <a:spcAft>
                <a:spcPts val="0"/>
              </a:spcAft>
              <a:buNone/>
              <a:defRPr sz="1800" b="1">
                <a:solidFill>
                  <a:schemeClr val="accent3"/>
                </a:solidFill>
                <a:latin typeface="Nunito"/>
                <a:ea typeface="Nunito"/>
                <a:cs typeface="Nunito"/>
                <a:sym typeface="Nunito"/>
              </a:defRPr>
            </a:lvl2pPr>
            <a:lvl3pPr lvl="2" rtl="0">
              <a:spcBef>
                <a:spcPts val="0"/>
              </a:spcBef>
              <a:spcAft>
                <a:spcPts val="0"/>
              </a:spcAft>
              <a:buNone/>
              <a:defRPr sz="1800" b="1">
                <a:solidFill>
                  <a:schemeClr val="accent3"/>
                </a:solidFill>
                <a:latin typeface="Nunito"/>
                <a:ea typeface="Nunito"/>
                <a:cs typeface="Nunito"/>
                <a:sym typeface="Nunito"/>
              </a:defRPr>
            </a:lvl3pPr>
            <a:lvl4pPr lvl="3" rtl="0">
              <a:spcBef>
                <a:spcPts val="0"/>
              </a:spcBef>
              <a:spcAft>
                <a:spcPts val="0"/>
              </a:spcAft>
              <a:buNone/>
              <a:defRPr sz="1800" b="1">
                <a:solidFill>
                  <a:schemeClr val="accent3"/>
                </a:solidFill>
                <a:latin typeface="Nunito"/>
                <a:ea typeface="Nunito"/>
                <a:cs typeface="Nunito"/>
                <a:sym typeface="Nunito"/>
              </a:defRPr>
            </a:lvl4pPr>
            <a:lvl5pPr lvl="4" rtl="0">
              <a:spcBef>
                <a:spcPts val="0"/>
              </a:spcBef>
              <a:spcAft>
                <a:spcPts val="0"/>
              </a:spcAft>
              <a:buNone/>
              <a:defRPr sz="1800" b="1">
                <a:solidFill>
                  <a:schemeClr val="accent3"/>
                </a:solidFill>
                <a:latin typeface="Nunito"/>
                <a:ea typeface="Nunito"/>
                <a:cs typeface="Nunito"/>
                <a:sym typeface="Nunito"/>
              </a:defRPr>
            </a:lvl5pPr>
            <a:lvl6pPr lvl="5" rtl="0">
              <a:spcBef>
                <a:spcPts val="0"/>
              </a:spcBef>
              <a:spcAft>
                <a:spcPts val="0"/>
              </a:spcAft>
              <a:buNone/>
              <a:defRPr sz="1800" b="1">
                <a:solidFill>
                  <a:schemeClr val="accent3"/>
                </a:solidFill>
                <a:latin typeface="Nunito"/>
                <a:ea typeface="Nunito"/>
                <a:cs typeface="Nunito"/>
                <a:sym typeface="Nunito"/>
              </a:defRPr>
            </a:lvl6pPr>
            <a:lvl7pPr lvl="6" rtl="0">
              <a:spcBef>
                <a:spcPts val="0"/>
              </a:spcBef>
              <a:spcAft>
                <a:spcPts val="0"/>
              </a:spcAft>
              <a:buNone/>
              <a:defRPr sz="1800" b="1">
                <a:solidFill>
                  <a:schemeClr val="accent3"/>
                </a:solidFill>
                <a:latin typeface="Nunito"/>
                <a:ea typeface="Nunito"/>
                <a:cs typeface="Nunito"/>
                <a:sym typeface="Nunito"/>
              </a:defRPr>
            </a:lvl7pPr>
            <a:lvl8pPr lvl="7" rtl="0">
              <a:spcBef>
                <a:spcPts val="0"/>
              </a:spcBef>
              <a:spcAft>
                <a:spcPts val="0"/>
              </a:spcAft>
              <a:buNone/>
              <a:defRPr sz="1800" b="1">
                <a:solidFill>
                  <a:schemeClr val="accent3"/>
                </a:solidFill>
                <a:latin typeface="Nunito"/>
                <a:ea typeface="Nunito"/>
                <a:cs typeface="Nunito"/>
                <a:sym typeface="Nunito"/>
              </a:defRPr>
            </a:lvl8pPr>
            <a:lvl9pPr lvl="8"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280" name="Google Shape;280;p13"/>
          <p:cNvSpPr txBox="1">
            <a:spLocks noGrp="1"/>
          </p:cNvSpPr>
          <p:nvPr>
            <p:ph type="subTitle" idx="3"/>
          </p:nvPr>
        </p:nvSpPr>
        <p:spPr>
          <a:xfrm>
            <a:off x="1124712" y="2011680"/>
            <a:ext cx="2459700" cy="572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600">
                <a:solidFill>
                  <a:schemeClr val="dk2"/>
                </a:solidFill>
                <a:latin typeface="Nunito"/>
                <a:ea typeface="Nunito"/>
                <a:cs typeface="Nunito"/>
                <a:sym typeface="Nunito"/>
              </a:defRPr>
            </a:lvl1pPr>
            <a:lvl2pPr lvl="1" algn="r" rtl="0">
              <a:spcBef>
                <a:spcPts val="0"/>
              </a:spcBef>
              <a:spcAft>
                <a:spcPts val="0"/>
              </a:spcAft>
              <a:buNone/>
              <a:defRPr sz="1600">
                <a:solidFill>
                  <a:schemeClr val="dk2"/>
                </a:solidFill>
                <a:latin typeface="Nunito"/>
                <a:ea typeface="Nunito"/>
                <a:cs typeface="Nunito"/>
                <a:sym typeface="Nunito"/>
              </a:defRPr>
            </a:lvl2pPr>
            <a:lvl3pPr lvl="2" algn="r" rtl="0">
              <a:spcBef>
                <a:spcPts val="0"/>
              </a:spcBef>
              <a:spcAft>
                <a:spcPts val="0"/>
              </a:spcAft>
              <a:buNone/>
              <a:defRPr sz="1600">
                <a:solidFill>
                  <a:schemeClr val="dk2"/>
                </a:solidFill>
                <a:latin typeface="Nunito"/>
                <a:ea typeface="Nunito"/>
                <a:cs typeface="Nunito"/>
                <a:sym typeface="Nunito"/>
              </a:defRPr>
            </a:lvl3pPr>
            <a:lvl4pPr lvl="3" algn="r" rtl="0">
              <a:spcBef>
                <a:spcPts val="0"/>
              </a:spcBef>
              <a:spcAft>
                <a:spcPts val="0"/>
              </a:spcAft>
              <a:buNone/>
              <a:defRPr sz="1600">
                <a:solidFill>
                  <a:schemeClr val="dk2"/>
                </a:solidFill>
                <a:latin typeface="Nunito"/>
                <a:ea typeface="Nunito"/>
                <a:cs typeface="Nunito"/>
                <a:sym typeface="Nunito"/>
              </a:defRPr>
            </a:lvl4pPr>
            <a:lvl5pPr lvl="4" algn="r" rtl="0">
              <a:spcBef>
                <a:spcPts val="0"/>
              </a:spcBef>
              <a:spcAft>
                <a:spcPts val="0"/>
              </a:spcAft>
              <a:buNone/>
              <a:defRPr sz="1600">
                <a:solidFill>
                  <a:schemeClr val="dk2"/>
                </a:solidFill>
                <a:latin typeface="Nunito"/>
                <a:ea typeface="Nunito"/>
                <a:cs typeface="Nunito"/>
                <a:sym typeface="Nunito"/>
              </a:defRPr>
            </a:lvl5pPr>
            <a:lvl6pPr lvl="5" algn="r" rtl="0">
              <a:spcBef>
                <a:spcPts val="0"/>
              </a:spcBef>
              <a:spcAft>
                <a:spcPts val="0"/>
              </a:spcAft>
              <a:buNone/>
              <a:defRPr sz="1600">
                <a:solidFill>
                  <a:schemeClr val="dk2"/>
                </a:solidFill>
                <a:latin typeface="Nunito"/>
                <a:ea typeface="Nunito"/>
                <a:cs typeface="Nunito"/>
                <a:sym typeface="Nunito"/>
              </a:defRPr>
            </a:lvl6pPr>
            <a:lvl7pPr lvl="6" algn="r" rtl="0">
              <a:spcBef>
                <a:spcPts val="0"/>
              </a:spcBef>
              <a:spcAft>
                <a:spcPts val="0"/>
              </a:spcAft>
              <a:buNone/>
              <a:defRPr sz="1600">
                <a:solidFill>
                  <a:schemeClr val="dk2"/>
                </a:solidFill>
                <a:latin typeface="Nunito"/>
                <a:ea typeface="Nunito"/>
                <a:cs typeface="Nunito"/>
                <a:sym typeface="Nunito"/>
              </a:defRPr>
            </a:lvl7pPr>
            <a:lvl8pPr lvl="7" algn="r" rtl="0">
              <a:spcBef>
                <a:spcPts val="0"/>
              </a:spcBef>
              <a:spcAft>
                <a:spcPts val="0"/>
              </a:spcAft>
              <a:buNone/>
              <a:defRPr sz="1600">
                <a:solidFill>
                  <a:schemeClr val="dk2"/>
                </a:solidFill>
                <a:latin typeface="Nunito"/>
                <a:ea typeface="Nunito"/>
                <a:cs typeface="Nunito"/>
                <a:sym typeface="Nunito"/>
              </a:defRPr>
            </a:lvl8pPr>
            <a:lvl9pPr lvl="8" algn="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281" name="Google Shape;281;p13"/>
          <p:cNvSpPr txBox="1">
            <a:spLocks noGrp="1"/>
          </p:cNvSpPr>
          <p:nvPr>
            <p:ph type="subTitle" idx="4"/>
          </p:nvPr>
        </p:nvSpPr>
        <p:spPr>
          <a:xfrm>
            <a:off x="5559552" y="2011680"/>
            <a:ext cx="24597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Nunito"/>
                <a:ea typeface="Nunito"/>
                <a:cs typeface="Nunito"/>
                <a:sym typeface="Nunito"/>
              </a:defRPr>
            </a:lvl1pPr>
            <a:lvl2pPr lvl="1" rtl="0">
              <a:spcBef>
                <a:spcPts val="0"/>
              </a:spcBef>
              <a:spcAft>
                <a:spcPts val="0"/>
              </a:spcAft>
              <a:buNone/>
              <a:defRPr sz="1600">
                <a:solidFill>
                  <a:schemeClr val="dk2"/>
                </a:solidFill>
                <a:latin typeface="Nunito"/>
                <a:ea typeface="Nunito"/>
                <a:cs typeface="Nunito"/>
                <a:sym typeface="Nunito"/>
              </a:defRPr>
            </a:lvl2pPr>
            <a:lvl3pPr lvl="2" rtl="0">
              <a:spcBef>
                <a:spcPts val="0"/>
              </a:spcBef>
              <a:spcAft>
                <a:spcPts val="0"/>
              </a:spcAft>
              <a:buNone/>
              <a:defRPr sz="1600">
                <a:solidFill>
                  <a:schemeClr val="dk2"/>
                </a:solidFill>
                <a:latin typeface="Nunito"/>
                <a:ea typeface="Nunito"/>
                <a:cs typeface="Nunito"/>
                <a:sym typeface="Nunito"/>
              </a:defRPr>
            </a:lvl3pPr>
            <a:lvl4pPr lvl="3" rtl="0">
              <a:spcBef>
                <a:spcPts val="0"/>
              </a:spcBef>
              <a:spcAft>
                <a:spcPts val="0"/>
              </a:spcAft>
              <a:buNone/>
              <a:defRPr sz="1600">
                <a:solidFill>
                  <a:schemeClr val="dk2"/>
                </a:solidFill>
                <a:latin typeface="Nunito"/>
                <a:ea typeface="Nunito"/>
                <a:cs typeface="Nunito"/>
                <a:sym typeface="Nunito"/>
              </a:defRPr>
            </a:lvl4pPr>
            <a:lvl5pPr lvl="4" rtl="0">
              <a:spcBef>
                <a:spcPts val="0"/>
              </a:spcBef>
              <a:spcAft>
                <a:spcPts val="0"/>
              </a:spcAft>
              <a:buNone/>
              <a:defRPr sz="1600">
                <a:solidFill>
                  <a:schemeClr val="dk2"/>
                </a:solidFill>
                <a:latin typeface="Nunito"/>
                <a:ea typeface="Nunito"/>
                <a:cs typeface="Nunito"/>
                <a:sym typeface="Nunito"/>
              </a:defRPr>
            </a:lvl5pPr>
            <a:lvl6pPr lvl="5" rtl="0">
              <a:spcBef>
                <a:spcPts val="0"/>
              </a:spcBef>
              <a:spcAft>
                <a:spcPts val="0"/>
              </a:spcAft>
              <a:buNone/>
              <a:defRPr sz="1600">
                <a:solidFill>
                  <a:schemeClr val="dk2"/>
                </a:solidFill>
                <a:latin typeface="Nunito"/>
                <a:ea typeface="Nunito"/>
                <a:cs typeface="Nunito"/>
                <a:sym typeface="Nunito"/>
              </a:defRPr>
            </a:lvl6pPr>
            <a:lvl7pPr lvl="6" rtl="0">
              <a:spcBef>
                <a:spcPts val="0"/>
              </a:spcBef>
              <a:spcAft>
                <a:spcPts val="0"/>
              </a:spcAft>
              <a:buNone/>
              <a:defRPr sz="1600">
                <a:solidFill>
                  <a:schemeClr val="dk2"/>
                </a:solidFill>
                <a:latin typeface="Nunito"/>
                <a:ea typeface="Nunito"/>
                <a:cs typeface="Nunito"/>
                <a:sym typeface="Nunito"/>
              </a:defRPr>
            </a:lvl7pPr>
            <a:lvl8pPr lvl="7" rtl="0">
              <a:spcBef>
                <a:spcPts val="0"/>
              </a:spcBef>
              <a:spcAft>
                <a:spcPts val="0"/>
              </a:spcAft>
              <a:buNone/>
              <a:defRPr sz="1600">
                <a:solidFill>
                  <a:schemeClr val="dk2"/>
                </a:solidFill>
                <a:latin typeface="Nunito"/>
                <a:ea typeface="Nunito"/>
                <a:cs typeface="Nunito"/>
                <a:sym typeface="Nunito"/>
              </a:defRPr>
            </a:lvl8pPr>
            <a:lvl9pPr lvl="8"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282" name="Google Shape;282;p13"/>
          <p:cNvSpPr txBox="1">
            <a:spLocks noGrp="1"/>
          </p:cNvSpPr>
          <p:nvPr>
            <p:ph type="subTitle" idx="5"/>
          </p:nvPr>
        </p:nvSpPr>
        <p:spPr>
          <a:xfrm>
            <a:off x="1124712" y="3410712"/>
            <a:ext cx="2459700" cy="356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800" b="1">
                <a:solidFill>
                  <a:schemeClr val="accent3"/>
                </a:solidFill>
                <a:latin typeface="Nunito"/>
                <a:ea typeface="Nunito"/>
                <a:cs typeface="Nunito"/>
                <a:sym typeface="Nunito"/>
              </a:defRPr>
            </a:lvl1pPr>
            <a:lvl2pPr lvl="1" algn="r" rtl="0">
              <a:spcBef>
                <a:spcPts val="0"/>
              </a:spcBef>
              <a:spcAft>
                <a:spcPts val="0"/>
              </a:spcAft>
              <a:buNone/>
              <a:defRPr sz="1800" b="1">
                <a:solidFill>
                  <a:schemeClr val="accent3"/>
                </a:solidFill>
                <a:latin typeface="Nunito"/>
                <a:ea typeface="Nunito"/>
                <a:cs typeface="Nunito"/>
                <a:sym typeface="Nunito"/>
              </a:defRPr>
            </a:lvl2pPr>
            <a:lvl3pPr lvl="2" algn="r" rtl="0">
              <a:spcBef>
                <a:spcPts val="0"/>
              </a:spcBef>
              <a:spcAft>
                <a:spcPts val="0"/>
              </a:spcAft>
              <a:buNone/>
              <a:defRPr sz="1800" b="1">
                <a:solidFill>
                  <a:schemeClr val="accent3"/>
                </a:solidFill>
                <a:latin typeface="Nunito"/>
                <a:ea typeface="Nunito"/>
                <a:cs typeface="Nunito"/>
                <a:sym typeface="Nunito"/>
              </a:defRPr>
            </a:lvl3pPr>
            <a:lvl4pPr lvl="3" algn="r" rtl="0">
              <a:spcBef>
                <a:spcPts val="0"/>
              </a:spcBef>
              <a:spcAft>
                <a:spcPts val="0"/>
              </a:spcAft>
              <a:buNone/>
              <a:defRPr sz="1800" b="1">
                <a:solidFill>
                  <a:schemeClr val="accent3"/>
                </a:solidFill>
                <a:latin typeface="Nunito"/>
                <a:ea typeface="Nunito"/>
                <a:cs typeface="Nunito"/>
                <a:sym typeface="Nunito"/>
              </a:defRPr>
            </a:lvl4pPr>
            <a:lvl5pPr lvl="4" algn="r" rtl="0">
              <a:spcBef>
                <a:spcPts val="0"/>
              </a:spcBef>
              <a:spcAft>
                <a:spcPts val="0"/>
              </a:spcAft>
              <a:buNone/>
              <a:defRPr sz="1800" b="1">
                <a:solidFill>
                  <a:schemeClr val="accent3"/>
                </a:solidFill>
                <a:latin typeface="Nunito"/>
                <a:ea typeface="Nunito"/>
                <a:cs typeface="Nunito"/>
                <a:sym typeface="Nunito"/>
              </a:defRPr>
            </a:lvl5pPr>
            <a:lvl6pPr lvl="5" algn="r" rtl="0">
              <a:spcBef>
                <a:spcPts val="0"/>
              </a:spcBef>
              <a:spcAft>
                <a:spcPts val="0"/>
              </a:spcAft>
              <a:buNone/>
              <a:defRPr sz="1800" b="1">
                <a:solidFill>
                  <a:schemeClr val="accent3"/>
                </a:solidFill>
                <a:latin typeface="Nunito"/>
                <a:ea typeface="Nunito"/>
                <a:cs typeface="Nunito"/>
                <a:sym typeface="Nunito"/>
              </a:defRPr>
            </a:lvl6pPr>
            <a:lvl7pPr lvl="6" algn="r" rtl="0">
              <a:spcBef>
                <a:spcPts val="0"/>
              </a:spcBef>
              <a:spcAft>
                <a:spcPts val="0"/>
              </a:spcAft>
              <a:buNone/>
              <a:defRPr sz="1800" b="1">
                <a:solidFill>
                  <a:schemeClr val="accent3"/>
                </a:solidFill>
                <a:latin typeface="Nunito"/>
                <a:ea typeface="Nunito"/>
                <a:cs typeface="Nunito"/>
                <a:sym typeface="Nunito"/>
              </a:defRPr>
            </a:lvl7pPr>
            <a:lvl8pPr lvl="7" algn="r" rtl="0">
              <a:spcBef>
                <a:spcPts val="0"/>
              </a:spcBef>
              <a:spcAft>
                <a:spcPts val="0"/>
              </a:spcAft>
              <a:buNone/>
              <a:defRPr sz="1800" b="1">
                <a:solidFill>
                  <a:schemeClr val="accent3"/>
                </a:solidFill>
                <a:latin typeface="Nunito"/>
                <a:ea typeface="Nunito"/>
                <a:cs typeface="Nunito"/>
                <a:sym typeface="Nunito"/>
              </a:defRPr>
            </a:lvl8pPr>
            <a:lvl9pPr lvl="8" algn="r"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283" name="Google Shape;283;p13"/>
          <p:cNvSpPr txBox="1">
            <a:spLocks noGrp="1"/>
          </p:cNvSpPr>
          <p:nvPr>
            <p:ph type="subTitle" idx="6"/>
          </p:nvPr>
        </p:nvSpPr>
        <p:spPr>
          <a:xfrm>
            <a:off x="5559552" y="3410712"/>
            <a:ext cx="2459700" cy="356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accent3"/>
                </a:solidFill>
                <a:latin typeface="Nunito"/>
                <a:ea typeface="Nunito"/>
                <a:cs typeface="Nunito"/>
                <a:sym typeface="Nunito"/>
              </a:defRPr>
            </a:lvl1pPr>
            <a:lvl2pPr lvl="1" rtl="0">
              <a:spcBef>
                <a:spcPts val="0"/>
              </a:spcBef>
              <a:spcAft>
                <a:spcPts val="0"/>
              </a:spcAft>
              <a:buNone/>
              <a:defRPr sz="1800" b="1">
                <a:solidFill>
                  <a:schemeClr val="accent3"/>
                </a:solidFill>
                <a:latin typeface="Nunito"/>
                <a:ea typeface="Nunito"/>
                <a:cs typeface="Nunito"/>
                <a:sym typeface="Nunito"/>
              </a:defRPr>
            </a:lvl2pPr>
            <a:lvl3pPr lvl="2" rtl="0">
              <a:spcBef>
                <a:spcPts val="0"/>
              </a:spcBef>
              <a:spcAft>
                <a:spcPts val="0"/>
              </a:spcAft>
              <a:buNone/>
              <a:defRPr sz="1800" b="1">
                <a:solidFill>
                  <a:schemeClr val="accent3"/>
                </a:solidFill>
                <a:latin typeface="Nunito"/>
                <a:ea typeface="Nunito"/>
                <a:cs typeface="Nunito"/>
                <a:sym typeface="Nunito"/>
              </a:defRPr>
            </a:lvl3pPr>
            <a:lvl4pPr lvl="3" rtl="0">
              <a:spcBef>
                <a:spcPts val="0"/>
              </a:spcBef>
              <a:spcAft>
                <a:spcPts val="0"/>
              </a:spcAft>
              <a:buNone/>
              <a:defRPr sz="1800" b="1">
                <a:solidFill>
                  <a:schemeClr val="accent3"/>
                </a:solidFill>
                <a:latin typeface="Nunito"/>
                <a:ea typeface="Nunito"/>
                <a:cs typeface="Nunito"/>
                <a:sym typeface="Nunito"/>
              </a:defRPr>
            </a:lvl4pPr>
            <a:lvl5pPr lvl="4" rtl="0">
              <a:spcBef>
                <a:spcPts val="0"/>
              </a:spcBef>
              <a:spcAft>
                <a:spcPts val="0"/>
              </a:spcAft>
              <a:buNone/>
              <a:defRPr sz="1800" b="1">
                <a:solidFill>
                  <a:schemeClr val="accent3"/>
                </a:solidFill>
                <a:latin typeface="Nunito"/>
                <a:ea typeface="Nunito"/>
                <a:cs typeface="Nunito"/>
                <a:sym typeface="Nunito"/>
              </a:defRPr>
            </a:lvl5pPr>
            <a:lvl6pPr lvl="5" rtl="0">
              <a:spcBef>
                <a:spcPts val="0"/>
              </a:spcBef>
              <a:spcAft>
                <a:spcPts val="0"/>
              </a:spcAft>
              <a:buNone/>
              <a:defRPr sz="1800" b="1">
                <a:solidFill>
                  <a:schemeClr val="accent3"/>
                </a:solidFill>
                <a:latin typeface="Nunito"/>
                <a:ea typeface="Nunito"/>
                <a:cs typeface="Nunito"/>
                <a:sym typeface="Nunito"/>
              </a:defRPr>
            </a:lvl6pPr>
            <a:lvl7pPr lvl="6" rtl="0">
              <a:spcBef>
                <a:spcPts val="0"/>
              </a:spcBef>
              <a:spcAft>
                <a:spcPts val="0"/>
              </a:spcAft>
              <a:buNone/>
              <a:defRPr sz="1800" b="1">
                <a:solidFill>
                  <a:schemeClr val="accent3"/>
                </a:solidFill>
                <a:latin typeface="Nunito"/>
                <a:ea typeface="Nunito"/>
                <a:cs typeface="Nunito"/>
                <a:sym typeface="Nunito"/>
              </a:defRPr>
            </a:lvl7pPr>
            <a:lvl8pPr lvl="7" rtl="0">
              <a:spcBef>
                <a:spcPts val="0"/>
              </a:spcBef>
              <a:spcAft>
                <a:spcPts val="0"/>
              </a:spcAft>
              <a:buNone/>
              <a:defRPr sz="1800" b="1">
                <a:solidFill>
                  <a:schemeClr val="accent3"/>
                </a:solidFill>
                <a:latin typeface="Nunito"/>
                <a:ea typeface="Nunito"/>
                <a:cs typeface="Nunito"/>
                <a:sym typeface="Nunito"/>
              </a:defRPr>
            </a:lvl8pPr>
            <a:lvl9pPr lvl="8" rtl="0">
              <a:spcBef>
                <a:spcPts val="0"/>
              </a:spcBef>
              <a:spcAft>
                <a:spcPts val="0"/>
              </a:spcAft>
              <a:buNone/>
              <a:defRPr sz="1800" b="1">
                <a:solidFill>
                  <a:schemeClr val="accent3"/>
                </a:solidFill>
                <a:latin typeface="Nunito"/>
                <a:ea typeface="Nunito"/>
                <a:cs typeface="Nunito"/>
                <a:sym typeface="Nunito"/>
              </a:defRPr>
            </a:lvl9pPr>
          </a:lstStyle>
          <a:p>
            <a:endParaRPr/>
          </a:p>
        </p:txBody>
      </p:sp>
      <p:sp>
        <p:nvSpPr>
          <p:cNvPr id="284" name="Google Shape;284;p13"/>
          <p:cNvSpPr txBox="1">
            <a:spLocks noGrp="1"/>
          </p:cNvSpPr>
          <p:nvPr>
            <p:ph type="subTitle" idx="7"/>
          </p:nvPr>
        </p:nvSpPr>
        <p:spPr>
          <a:xfrm>
            <a:off x="1124712" y="3785616"/>
            <a:ext cx="2459700" cy="572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1600">
                <a:solidFill>
                  <a:schemeClr val="dk2"/>
                </a:solidFill>
                <a:latin typeface="Nunito"/>
                <a:ea typeface="Nunito"/>
                <a:cs typeface="Nunito"/>
                <a:sym typeface="Nunito"/>
              </a:defRPr>
            </a:lvl1pPr>
            <a:lvl2pPr lvl="1" algn="r" rtl="0">
              <a:spcBef>
                <a:spcPts val="0"/>
              </a:spcBef>
              <a:spcAft>
                <a:spcPts val="0"/>
              </a:spcAft>
              <a:buNone/>
              <a:defRPr sz="1600">
                <a:solidFill>
                  <a:schemeClr val="dk2"/>
                </a:solidFill>
                <a:latin typeface="Nunito"/>
                <a:ea typeface="Nunito"/>
                <a:cs typeface="Nunito"/>
                <a:sym typeface="Nunito"/>
              </a:defRPr>
            </a:lvl2pPr>
            <a:lvl3pPr lvl="2" algn="r" rtl="0">
              <a:spcBef>
                <a:spcPts val="0"/>
              </a:spcBef>
              <a:spcAft>
                <a:spcPts val="0"/>
              </a:spcAft>
              <a:buNone/>
              <a:defRPr sz="1600">
                <a:solidFill>
                  <a:schemeClr val="dk2"/>
                </a:solidFill>
                <a:latin typeface="Nunito"/>
                <a:ea typeface="Nunito"/>
                <a:cs typeface="Nunito"/>
                <a:sym typeface="Nunito"/>
              </a:defRPr>
            </a:lvl3pPr>
            <a:lvl4pPr lvl="3" algn="r" rtl="0">
              <a:spcBef>
                <a:spcPts val="0"/>
              </a:spcBef>
              <a:spcAft>
                <a:spcPts val="0"/>
              </a:spcAft>
              <a:buNone/>
              <a:defRPr sz="1600">
                <a:solidFill>
                  <a:schemeClr val="dk2"/>
                </a:solidFill>
                <a:latin typeface="Nunito"/>
                <a:ea typeface="Nunito"/>
                <a:cs typeface="Nunito"/>
                <a:sym typeface="Nunito"/>
              </a:defRPr>
            </a:lvl4pPr>
            <a:lvl5pPr lvl="4" algn="r" rtl="0">
              <a:spcBef>
                <a:spcPts val="0"/>
              </a:spcBef>
              <a:spcAft>
                <a:spcPts val="0"/>
              </a:spcAft>
              <a:buNone/>
              <a:defRPr sz="1600">
                <a:solidFill>
                  <a:schemeClr val="dk2"/>
                </a:solidFill>
                <a:latin typeface="Nunito"/>
                <a:ea typeface="Nunito"/>
                <a:cs typeface="Nunito"/>
                <a:sym typeface="Nunito"/>
              </a:defRPr>
            </a:lvl5pPr>
            <a:lvl6pPr lvl="5" algn="r" rtl="0">
              <a:spcBef>
                <a:spcPts val="0"/>
              </a:spcBef>
              <a:spcAft>
                <a:spcPts val="0"/>
              </a:spcAft>
              <a:buNone/>
              <a:defRPr sz="1600">
                <a:solidFill>
                  <a:schemeClr val="dk2"/>
                </a:solidFill>
                <a:latin typeface="Nunito"/>
                <a:ea typeface="Nunito"/>
                <a:cs typeface="Nunito"/>
                <a:sym typeface="Nunito"/>
              </a:defRPr>
            </a:lvl6pPr>
            <a:lvl7pPr lvl="6" algn="r" rtl="0">
              <a:spcBef>
                <a:spcPts val="0"/>
              </a:spcBef>
              <a:spcAft>
                <a:spcPts val="0"/>
              </a:spcAft>
              <a:buNone/>
              <a:defRPr sz="1600">
                <a:solidFill>
                  <a:schemeClr val="dk2"/>
                </a:solidFill>
                <a:latin typeface="Nunito"/>
                <a:ea typeface="Nunito"/>
                <a:cs typeface="Nunito"/>
                <a:sym typeface="Nunito"/>
              </a:defRPr>
            </a:lvl7pPr>
            <a:lvl8pPr lvl="7" algn="r" rtl="0">
              <a:spcBef>
                <a:spcPts val="0"/>
              </a:spcBef>
              <a:spcAft>
                <a:spcPts val="0"/>
              </a:spcAft>
              <a:buNone/>
              <a:defRPr sz="1600">
                <a:solidFill>
                  <a:schemeClr val="dk2"/>
                </a:solidFill>
                <a:latin typeface="Nunito"/>
                <a:ea typeface="Nunito"/>
                <a:cs typeface="Nunito"/>
                <a:sym typeface="Nunito"/>
              </a:defRPr>
            </a:lvl8pPr>
            <a:lvl9pPr lvl="8" algn="r"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285" name="Google Shape;285;p13"/>
          <p:cNvSpPr txBox="1">
            <a:spLocks noGrp="1"/>
          </p:cNvSpPr>
          <p:nvPr>
            <p:ph type="subTitle" idx="8"/>
          </p:nvPr>
        </p:nvSpPr>
        <p:spPr>
          <a:xfrm>
            <a:off x="5559552" y="3785616"/>
            <a:ext cx="24597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Nunito"/>
                <a:ea typeface="Nunito"/>
                <a:cs typeface="Nunito"/>
                <a:sym typeface="Nunito"/>
              </a:defRPr>
            </a:lvl1pPr>
            <a:lvl2pPr lvl="1" rtl="0">
              <a:spcBef>
                <a:spcPts val="0"/>
              </a:spcBef>
              <a:spcAft>
                <a:spcPts val="0"/>
              </a:spcAft>
              <a:buNone/>
              <a:defRPr sz="1600">
                <a:solidFill>
                  <a:schemeClr val="dk2"/>
                </a:solidFill>
                <a:latin typeface="Nunito"/>
                <a:ea typeface="Nunito"/>
                <a:cs typeface="Nunito"/>
                <a:sym typeface="Nunito"/>
              </a:defRPr>
            </a:lvl2pPr>
            <a:lvl3pPr lvl="2" rtl="0">
              <a:spcBef>
                <a:spcPts val="0"/>
              </a:spcBef>
              <a:spcAft>
                <a:spcPts val="0"/>
              </a:spcAft>
              <a:buNone/>
              <a:defRPr sz="1600">
                <a:solidFill>
                  <a:schemeClr val="dk2"/>
                </a:solidFill>
                <a:latin typeface="Nunito"/>
                <a:ea typeface="Nunito"/>
                <a:cs typeface="Nunito"/>
                <a:sym typeface="Nunito"/>
              </a:defRPr>
            </a:lvl3pPr>
            <a:lvl4pPr lvl="3" rtl="0">
              <a:spcBef>
                <a:spcPts val="0"/>
              </a:spcBef>
              <a:spcAft>
                <a:spcPts val="0"/>
              </a:spcAft>
              <a:buNone/>
              <a:defRPr sz="1600">
                <a:solidFill>
                  <a:schemeClr val="dk2"/>
                </a:solidFill>
                <a:latin typeface="Nunito"/>
                <a:ea typeface="Nunito"/>
                <a:cs typeface="Nunito"/>
                <a:sym typeface="Nunito"/>
              </a:defRPr>
            </a:lvl4pPr>
            <a:lvl5pPr lvl="4" rtl="0">
              <a:spcBef>
                <a:spcPts val="0"/>
              </a:spcBef>
              <a:spcAft>
                <a:spcPts val="0"/>
              </a:spcAft>
              <a:buNone/>
              <a:defRPr sz="1600">
                <a:solidFill>
                  <a:schemeClr val="dk2"/>
                </a:solidFill>
                <a:latin typeface="Nunito"/>
                <a:ea typeface="Nunito"/>
                <a:cs typeface="Nunito"/>
                <a:sym typeface="Nunito"/>
              </a:defRPr>
            </a:lvl5pPr>
            <a:lvl6pPr lvl="5" rtl="0">
              <a:spcBef>
                <a:spcPts val="0"/>
              </a:spcBef>
              <a:spcAft>
                <a:spcPts val="0"/>
              </a:spcAft>
              <a:buNone/>
              <a:defRPr sz="1600">
                <a:solidFill>
                  <a:schemeClr val="dk2"/>
                </a:solidFill>
                <a:latin typeface="Nunito"/>
                <a:ea typeface="Nunito"/>
                <a:cs typeface="Nunito"/>
                <a:sym typeface="Nunito"/>
              </a:defRPr>
            </a:lvl6pPr>
            <a:lvl7pPr lvl="6" rtl="0">
              <a:spcBef>
                <a:spcPts val="0"/>
              </a:spcBef>
              <a:spcAft>
                <a:spcPts val="0"/>
              </a:spcAft>
              <a:buNone/>
              <a:defRPr sz="1600">
                <a:solidFill>
                  <a:schemeClr val="dk2"/>
                </a:solidFill>
                <a:latin typeface="Nunito"/>
                <a:ea typeface="Nunito"/>
                <a:cs typeface="Nunito"/>
                <a:sym typeface="Nunito"/>
              </a:defRPr>
            </a:lvl7pPr>
            <a:lvl8pPr lvl="7" rtl="0">
              <a:spcBef>
                <a:spcPts val="0"/>
              </a:spcBef>
              <a:spcAft>
                <a:spcPts val="0"/>
              </a:spcAft>
              <a:buNone/>
              <a:defRPr sz="1600">
                <a:solidFill>
                  <a:schemeClr val="dk2"/>
                </a:solidFill>
                <a:latin typeface="Nunito"/>
                <a:ea typeface="Nunito"/>
                <a:cs typeface="Nunito"/>
                <a:sym typeface="Nunito"/>
              </a:defRPr>
            </a:lvl8pPr>
            <a:lvl9pPr lvl="8" rtl="0">
              <a:spcBef>
                <a:spcPts val="0"/>
              </a:spcBef>
              <a:spcAft>
                <a:spcPts val="0"/>
              </a:spcAft>
              <a:buNone/>
              <a:defRPr sz="1600">
                <a:solidFill>
                  <a:schemeClr val="dk2"/>
                </a:solidFill>
                <a:latin typeface="Nunito"/>
                <a:ea typeface="Nunito"/>
                <a:cs typeface="Nunito"/>
                <a:sym typeface="Nunito"/>
              </a:defRPr>
            </a:lvl9pPr>
          </a:lstStyle>
          <a:p>
            <a:endParaRPr/>
          </a:p>
        </p:txBody>
      </p:sp>
      <p:sp>
        <p:nvSpPr>
          <p:cNvPr id="286" name="Google Shape;286;p13"/>
          <p:cNvSpPr/>
          <p:nvPr/>
        </p:nvSpPr>
        <p:spPr>
          <a:xfrm>
            <a:off x="0" y="4203174"/>
            <a:ext cx="793699" cy="940326"/>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 y="185404"/>
            <a:ext cx="1025437" cy="1611956"/>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7293266" y="248182"/>
            <a:ext cx="163346" cy="146382"/>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8493106" y="4203170"/>
            <a:ext cx="95598" cy="91488"/>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316166" y="3692940"/>
            <a:ext cx="161359" cy="144715"/>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8755649" y="1205424"/>
            <a:ext cx="161340" cy="144715"/>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5633505" y="4616876"/>
            <a:ext cx="2316968" cy="528274"/>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587899" y="4651193"/>
            <a:ext cx="205809" cy="217938"/>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905899" y="4869115"/>
            <a:ext cx="119537" cy="130615"/>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7968438" y="3"/>
            <a:ext cx="1034376" cy="1135386"/>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3"/>
          <p:cNvGrpSpPr/>
          <p:nvPr/>
        </p:nvGrpSpPr>
        <p:grpSpPr>
          <a:xfrm>
            <a:off x="1546774" y="88236"/>
            <a:ext cx="509835" cy="466288"/>
            <a:chOff x="5177300" y="2314950"/>
            <a:chExt cx="341575" cy="312400"/>
          </a:xfrm>
        </p:grpSpPr>
        <p:sp>
          <p:nvSpPr>
            <p:cNvPr id="297" name="Google Shape;297;p1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3"/>
          <p:cNvSpPr/>
          <p:nvPr/>
        </p:nvSpPr>
        <p:spPr>
          <a:xfrm rot="5400000">
            <a:off x="7425303" y="2050006"/>
            <a:ext cx="2393912" cy="1043496"/>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txBox="1">
            <a:spLocks noGrp="1"/>
          </p:cNvSpPr>
          <p:nvPr>
            <p:ph type="title" idx="9" hasCustomPrompt="1"/>
          </p:nvPr>
        </p:nvSpPr>
        <p:spPr>
          <a:xfrm>
            <a:off x="2866213" y="1264136"/>
            <a:ext cx="7224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1"/>
            </a:lvl1pPr>
            <a:lvl2pPr lvl="1" algn="ctr" rtl="0">
              <a:spcBef>
                <a:spcPts val="0"/>
              </a:spcBef>
              <a:spcAft>
                <a:spcPts val="0"/>
              </a:spcAft>
              <a:buSzPts val="3200"/>
              <a:buNone/>
              <a:defRPr sz="3200" b="1"/>
            </a:lvl2pPr>
            <a:lvl3pPr lvl="2" algn="ctr" rtl="0">
              <a:spcBef>
                <a:spcPts val="0"/>
              </a:spcBef>
              <a:spcAft>
                <a:spcPts val="0"/>
              </a:spcAft>
              <a:buSzPts val="3200"/>
              <a:buNone/>
              <a:defRPr sz="3200" b="1"/>
            </a:lvl3pPr>
            <a:lvl4pPr lvl="3" algn="ctr" rtl="0">
              <a:spcBef>
                <a:spcPts val="0"/>
              </a:spcBef>
              <a:spcAft>
                <a:spcPts val="0"/>
              </a:spcAft>
              <a:buSzPts val="3200"/>
              <a:buNone/>
              <a:defRPr sz="3200" b="1"/>
            </a:lvl4pPr>
            <a:lvl5pPr lvl="4" algn="ctr" rtl="0">
              <a:spcBef>
                <a:spcPts val="0"/>
              </a:spcBef>
              <a:spcAft>
                <a:spcPts val="0"/>
              </a:spcAft>
              <a:buSzPts val="3200"/>
              <a:buNone/>
              <a:defRPr sz="3200" b="1"/>
            </a:lvl5pPr>
            <a:lvl6pPr lvl="5" algn="ctr" rtl="0">
              <a:spcBef>
                <a:spcPts val="0"/>
              </a:spcBef>
              <a:spcAft>
                <a:spcPts val="0"/>
              </a:spcAft>
              <a:buSzPts val="3200"/>
              <a:buNone/>
              <a:defRPr sz="3200" b="1"/>
            </a:lvl6pPr>
            <a:lvl7pPr lvl="6" algn="ctr" rtl="0">
              <a:spcBef>
                <a:spcPts val="0"/>
              </a:spcBef>
              <a:spcAft>
                <a:spcPts val="0"/>
              </a:spcAft>
              <a:buSzPts val="3200"/>
              <a:buNone/>
              <a:defRPr sz="3200" b="1"/>
            </a:lvl7pPr>
            <a:lvl8pPr lvl="7" algn="ctr" rtl="0">
              <a:spcBef>
                <a:spcPts val="0"/>
              </a:spcBef>
              <a:spcAft>
                <a:spcPts val="0"/>
              </a:spcAft>
              <a:buSzPts val="3200"/>
              <a:buNone/>
              <a:defRPr sz="3200" b="1"/>
            </a:lvl8pPr>
            <a:lvl9pPr lvl="8" algn="ctr" rtl="0">
              <a:spcBef>
                <a:spcPts val="0"/>
              </a:spcBef>
              <a:spcAft>
                <a:spcPts val="0"/>
              </a:spcAft>
              <a:buSzPts val="3200"/>
              <a:buNone/>
              <a:defRPr sz="3200" b="1"/>
            </a:lvl9pPr>
          </a:lstStyle>
          <a:p>
            <a:r>
              <a:t>xx%</a:t>
            </a:r>
          </a:p>
        </p:txBody>
      </p:sp>
      <p:sp>
        <p:nvSpPr>
          <p:cNvPr id="304" name="Google Shape;304;p13"/>
          <p:cNvSpPr txBox="1">
            <a:spLocks noGrp="1"/>
          </p:cNvSpPr>
          <p:nvPr>
            <p:ph type="title" idx="13" hasCustomPrompt="1"/>
          </p:nvPr>
        </p:nvSpPr>
        <p:spPr>
          <a:xfrm>
            <a:off x="5555338" y="1264136"/>
            <a:ext cx="7224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1"/>
            </a:lvl1pPr>
            <a:lvl2pPr lvl="1" algn="ctr" rtl="0">
              <a:spcBef>
                <a:spcPts val="0"/>
              </a:spcBef>
              <a:spcAft>
                <a:spcPts val="0"/>
              </a:spcAft>
              <a:buSzPts val="3200"/>
              <a:buNone/>
              <a:defRPr sz="3200" b="1"/>
            </a:lvl2pPr>
            <a:lvl3pPr lvl="2" algn="ctr" rtl="0">
              <a:spcBef>
                <a:spcPts val="0"/>
              </a:spcBef>
              <a:spcAft>
                <a:spcPts val="0"/>
              </a:spcAft>
              <a:buSzPts val="3200"/>
              <a:buNone/>
              <a:defRPr sz="3200" b="1"/>
            </a:lvl3pPr>
            <a:lvl4pPr lvl="3" algn="ctr" rtl="0">
              <a:spcBef>
                <a:spcPts val="0"/>
              </a:spcBef>
              <a:spcAft>
                <a:spcPts val="0"/>
              </a:spcAft>
              <a:buSzPts val="3200"/>
              <a:buNone/>
              <a:defRPr sz="3200" b="1"/>
            </a:lvl4pPr>
            <a:lvl5pPr lvl="4" algn="ctr" rtl="0">
              <a:spcBef>
                <a:spcPts val="0"/>
              </a:spcBef>
              <a:spcAft>
                <a:spcPts val="0"/>
              </a:spcAft>
              <a:buSzPts val="3200"/>
              <a:buNone/>
              <a:defRPr sz="3200" b="1"/>
            </a:lvl5pPr>
            <a:lvl6pPr lvl="5" algn="ctr" rtl="0">
              <a:spcBef>
                <a:spcPts val="0"/>
              </a:spcBef>
              <a:spcAft>
                <a:spcPts val="0"/>
              </a:spcAft>
              <a:buSzPts val="3200"/>
              <a:buNone/>
              <a:defRPr sz="3200" b="1"/>
            </a:lvl6pPr>
            <a:lvl7pPr lvl="6" algn="ctr" rtl="0">
              <a:spcBef>
                <a:spcPts val="0"/>
              </a:spcBef>
              <a:spcAft>
                <a:spcPts val="0"/>
              </a:spcAft>
              <a:buSzPts val="3200"/>
              <a:buNone/>
              <a:defRPr sz="3200" b="1"/>
            </a:lvl7pPr>
            <a:lvl8pPr lvl="7" algn="ctr" rtl="0">
              <a:spcBef>
                <a:spcPts val="0"/>
              </a:spcBef>
              <a:spcAft>
                <a:spcPts val="0"/>
              </a:spcAft>
              <a:buSzPts val="3200"/>
              <a:buNone/>
              <a:defRPr sz="3200" b="1"/>
            </a:lvl8pPr>
            <a:lvl9pPr lvl="8" algn="ctr" rtl="0">
              <a:spcBef>
                <a:spcPts val="0"/>
              </a:spcBef>
              <a:spcAft>
                <a:spcPts val="0"/>
              </a:spcAft>
              <a:buSzPts val="3200"/>
              <a:buNone/>
              <a:defRPr sz="3200" b="1"/>
            </a:lvl9pPr>
          </a:lstStyle>
          <a:p>
            <a:r>
              <a:t>xx%</a:t>
            </a:r>
          </a:p>
        </p:txBody>
      </p:sp>
      <p:sp>
        <p:nvSpPr>
          <p:cNvPr id="305" name="Google Shape;305;p13"/>
          <p:cNvSpPr txBox="1">
            <a:spLocks noGrp="1"/>
          </p:cNvSpPr>
          <p:nvPr>
            <p:ph type="title" idx="14" hasCustomPrompt="1"/>
          </p:nvPr>
        </p:nvSpPr>
        <p:spPr>
          <a:xfrm>
            <a:off x="2866213" y="3035808"/>
            <a:ext cx="7224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1"/>
            </a:lvl1pPr>
            <a:lvl2pPr lvl="1" algn="ctr" rtl="0">
              <a:spcBef>
                <a:spcPts val="0"/>
              </a:spcBef>
              <a:spcAft>
                <a:spcPts val="0"/>
              </a:spcAft>
              <a:buSzPts val="3200"/>
              <a:buNone/>
              <a:defRPr sz="3200" b="1"/>
            </a:lvl2pPr>
            <a:lvl3pPr lvl="2" algn="ctr" rtl="0">
              <a:spcBef>
                <a:spcPts val="0"/>
              </a:spcBef>
              <a:spcAft>
                <a:spcPts val="0"/>
              </a:spcAft>
              <a:buSzPts val="3200"/>
              <a:buNone/>
              <a:defRPr sz="3200" b="1"/>
            </a:lvl3pPr>
            <a:lvl4pPr lvl="3" algn="ctr" rtl="0">
              <a:spcBef>
                <a:spcPts val="0"/>
              </a:spcBef>
              <a:spcAft>
                <a:spcPts val="0"/>
              </a:spcAft>
              <a:buSzPts val="3200"/>
              <a:buNone/>
              <a:defRPr sz="3200" b="1"/>
            </a:lvl4pPr>
            <a:lvl5pPr lvl="4" algn="ctr" rtl="0">
              <a:spcBef>
                <a:spcPts val="0"/>
              </a:spcBef>
              <a:spcAft>
                <a:spcPts val="0"/>
              </a:spcAft>
              <a:buSzPts val="3200"/>
              <a:buNone/>
              <a:defRPr sz="3200" b="1"/>
            </a:lvl5pPr>
            <a:lvl6pPr lvl="5" algn="ctr" rtl="0">
              <a:spcBef>
                <a:spcPts val="0"/>
              </a:spcBef>
              <a:spcAft>
                <a:spcPts val="0"/>
              </a:spcAft>
              <a:buSzPts val="3200"/>
              <a:buNone/>
              <a:defRPr sz="3200" b="1"/>
            </a:lvl6pPr>
            <a:lvl7pPr lvl="6" algn="ctr" rtl="0">
              <a:spcBef>
                <a:spcPts val="0"/>
              </a:spcBef>
              <a:spcAft>
                <a:spcPts val="0"/>
              </a:spcAft>
              <a:buSzPts val="3200"/>
              <a:buNone/>
              <a:defRPr sz="3200" b="1"/>
            </a:lvl7pPr>
            <a:lvl8pPr lvl="7" algn="ctr" rtl="0">
              <a:spcBef>
                <a:spcPts val="0"/>
              </a:spcBef>
              <a:spcAft>
                <a:spcPts val="0"/>
              </a:spcAft>
              <a:buSzPts val="3200"/>
              <a:buNone/>
              <a:defRPr sz="3200" b="1"/>
            </a:lvl8pPr>
            <a:lvl9pPr lvl="8" algn="ctr" rtl="0">
              <a:spcBef>
                <a:spcPts val="0"/>
              </a:spcBef>
              <a:spcAft>
                <a:spcPts val="0"/>
              </a:spcAft>
              <a:buSzPts val="3200"/>
              <a:buNone/>
              <a:defRPr sz="3200" b="1"/>
            </a:lvl9pPr>
          </a:lstStyle>
          <a:p>
            <a:r>
              <a:t>xx%</a:t>
            </a:r>
          </a:p>
        </p:txBody>
      </p:sp>
      <p:sp>
        <p:nvSpPr>
          <p:cNvPr id="306" name="Google Shape;306;p13"/>
          <p:cNvSpPr txBox="1">
            <a:spLocks noGrp="1"/>
          </p:cNvSpPr>
          <p:nvPr>
            <p:ph type="title" idx="15" hasCustomPrompt="1"/>
          </p:nvPr>
        </p:nvSpPr>
        <p:spPr>
          <a:xfrm>
            <a:off x="5555338" y="3035808"/>
            <a:ext cx="7224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1"/>
            </a:lvl1pPr>
            <a:lvl2pPr lvl="1" algn="ctr" rtl="0">
              <a:spcBef>
                <a:spcPts val="0"/>
              </a:spcBef>
              <a:spcAft>
                <a:spcPts val="0"/>
              </a:spcAft>
              <a:buSzPts val="3200"/>
              <a:buNone/>
              <a:defRPr sz="3200" b="1"/>
            </a:lvl2pPr>
            <a:lvl3pPr lvl="2" algn="ctr" rtl="0">
              <a:spcBef>
                <a:spcPts val="0"/>
              </a:spcBef>
              <a:spcAft>
                <a:spcPts val="0"/>
              </a:spcAft>
              <a:buSzPts val="3200"/>
              <a:buNone/>
              <a:defRPr sz="3200" b="1"/>
            </a:lvl3pPr>
            <a:lvl4pPr lvl="3" algn="ctr" rtl="0">
              <a:spcBef>
                <a:spcPts val="0"/>
              </a:spcBef>
              <a:spcAft>
                <a:spcPts val="0"/>
              </a:spcAft>
              <a:buSzPts val="3200"/>
              <a:buNone/>
              <a:defRPr sz="3200" b="1"/>
            </a:lvl4pPr>
            <a:lvl5pPr lvl="4" algn="ctr" rtl="0">
              <a:spcBef>
                <a:spcPts val="0"/>
              </a:spcBef>
              <a:spcAft>
                <a:spcPts val="0"/>
              </a:spcAft>
              <a:buSzPts val="3200"/>
              <a:buNone/>
              <a:defRPr sz="3200" b="1"/>
            </a:lvl5pPr>
            <a:lvl6pPr lvl="5" algn="ctr" rtl="0">
              <a:spcBef>
                <a:spcPts val="0"/>
              </a:spcBef>
              <a:spcAft>
                <a:spcPts val="0"/>
              </a:spcAft>
              <a:buSzPts val="3200"/>
              <a:buNone/>
              <a:defRPr sz="3200" b="1"/>
            </a:lvl6pPr>
            <a:lvl7pPr lvl="6" algn="ctr" rtl="0">
              <a:spcBef>
                <a:spcPts val="0"/>
              </a:spcBef>
              <a:spcAft>
                <a:spcPts val="0"/>
              </a:spcAft>
              <a:buSzPts val="3200"/>
              <a:buNone/>
              <a:defRPr sz="3200" b="1"/>
            </a:lvl7pPr>
            <a:lvl8pPr lvl="7" algn="ctr" rtl="0">
              <a:spcBef>
                <a:spcPts val="0"/>
              </a:spcBef>
              <a:spcAft>
                <a:spcPts val="0"/>
              </a:spcAft>
              <a:buSzPts val="3200"/>
              <a:buNone/>
              <a:defRPr sz="3200" b="1"/>
            </a:lvl8pPr>
            <a:lvl9pPr lvl="8" algn="ctr" rtl="0">
              <a:spcBef>
                <a:spcPts val="0"/>
              </a:spcBef>
              <a:spcAft>
                <a:spcPts val="0"/>
              </a:spcAft>
              <a:buSzPts val="3200"/>
              <a:buNone/>
              <a:defRPr sz="3200" b="1"/>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3525" y="445025"/>
            <a:ext cx="6276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1pPr>
            <a:lvl2pPr lvl="1"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2pPr>
            <a:lvl3pPr lvl="2"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3pPr>
            <a:lvl4pPr lvl="3"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4pPr>
            <a:lvl5pPr lvl="4"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5pPr>
            <a:lvl6pPr lvl="5"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6pPr>
            <a:lvl7pPr lvl="6"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7pPr>
            <a:lvl8pPr lvl="7"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8pPr>
            <a:lvl9pPr lvl="8" rtl="0">
              <a:spcBef>
                <a:spcPts val="0"/>
              </a:spcBef>
              <a:spcAft>
                <a:spcPts val="0"/>
              </a:spcAft>
              <a:buClr>
                <a:schemeClr val="dk2"/>
              </a:buClr>
              <a:buSzPts val="4400"/>
              <a:buFont typeface="Caveat"/>
              <a:buNone/>
              <a:defRPr sz="4400">
                <a:solidFill>
                  <a:schemeClr val="dk2"/>
                </a:solidFill>
                <a:latin typeface="Caveat"/>
                <a:ea typeface="Caveat"/>
                <a:cs typeface="Caveat"/>
                <a:sym typeface="Cave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7" r:id="rId7"/>
    <p:sldLayoutId id="2147483658" r:id="rId8"/>
    <p:sldLayoutId id="2147483659" r:id="rId9"/>
    <p:sldLayoutId id="2147483661" r:id="rId10"/>
    <p:sldLayoutId id="2147483662" r:id="rId11"/>
    <p:sldLayoutId id="2147483663" r:id="rId12"/>
    <p:sldLayoutId id="2147483667" r:id="rId13"/>
    <p:sldLayoutId id="2147483670" r:id="rId14"/>
    <p:sldLayoutId id="2147483671" r:id="rId15"/>
    <p:sldLayoutId id="2147483672" r:id="rId16"/>
    <p:sldLayoutId id="2147483673" r:id="rId17"/>
    <p:sldLayoutId id="2147483674"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cxnSp>
        <p:nvCxnSpPr>
          <p:cNvPr id="733" name="Google Shape;733;p34"/>
          <p:cNvCxnSpPr/>
          <p:nvPr/>
        </p:nvCxnSpPr>
        <p:spPr>
          <a:xfrm rot="10800000">
            <a:off x="3724800" y="2890838"/>
            <a:ext cx="1694400" cy="0"/>
          </a:xfrm>
          <a:prstGeom prst="straightConnector1">
            <a:avLst/>
          </a:prstGeom>
          <a:noFill/>
          <a:ln w="19050" cap="flat" cmpd="sng">
            <a:solidFill>
              <a:schemeClr val="accent3"/>
            </a:solidFill>
            <a:prstDash val="dot"/>
            <a:round/>
            <a:headEnd type="none" w="med" len="med"/>
            <a:tailEnd type="none" w="med" len="med"/>
          </a:ln>
        </p:spPr>
      </p:cxnSp>
      <p:sp>
        <p:nvSpPr>
          <p:cNvPr id="734" name="Google Shape;734;p34"/>
          <p:cNvSpPr txBox="1">
            <a:spLocks noGrp="1"/>
          </p:cNvSpPr>
          <p:nvPr>
            <p:ph type="ctrTitle"/>
          </p:nvPr>
        </p:nvSpPr>
        <p:spPr>
          <a:xfrm>
            <a:off x="936702" y="312235"/>
            <a:ext cx="6695587" cy="7054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latin typeface="Segoe Print" panose="02000600000000000000" pitchFamily="2" charset="0"/>
              </a:rPr>
              <a:t>MÔN THỐNG KÊ NHIỀU CHIỀU 2</a:t>
            </a:r>
            <a:endParaRPr sz="2200" b="1" dirty="0">
              <a:latin typeface="Segoe Print" panose="02000600000000000000" pitchFamily="2" charset="0"/>
            </a:endParaRPr>
          </a:p>
        </p:txBody>
      </p:sp>
      <p:sp>
        <p:nvSpPr>
          <p:cNvPr id="735" name="Google Shape;735;p34"/>
          <p:cNvSpPr txBox="1">
            <a:spLocks noGrp="1"/>
          </p:cNvSpPr>
          <p:nvPr>
            <p:ph type="subTitle" idx="1"/>
          </p:nvPr>
        </p:nvSpPr>
        <p:spPr>
          <a:xfrm>
            <a:off x="6871863" y="4392954"/>
            <a:ext cx="1785440" cy="488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tx1">
                    <a:lumMod val="50000"/>
                  </a:schemeClr>
                </a:solidFill>
                <a:latin typeface="Cooper Black" panose="0208090404030B020404" pitchFamily="18" charset="0"/>
              </a:rPr>
              <a:t>NHÓM 7</a:t>
            </a:r>
            <a:endParaRPr sz="2400" dirty="0">
              <a:solidFill>
                <a:schemeClr val="tx1">
                  <a:lumMod val="50000"/>
                </a:schemeClr>
              </a:solidFill>
              <a:latin typeface="Cooper Black" panose="0208090404030B020404" pitchFamily="18" charset="0"/>
            </a:endParaRPr>
          </a:p>
        </p:txBody>
      </p:sp>
      <p:sp>
        <p:nvSpPr>
          <p:cNvPr id="3" name="TextBox 2">
            <a:extLst>
              <a:ext uri="{FF2B5EF4-FFF2-40B4-BE49-F238E27FC236}">
                <a16:creationId xmlns:a16="http://schemas.microsoft.com/office/drawing/2014/main" id="{9B27D3E6-0571-4028-83C1-345A6948FC01}"/>
              </a:ext>
            </a:extLst>
          </p:cNvPr>
          <p:cNvSpPr txBox="1"/>
          <p:nvPr/>
        </p:nvSpPr>
        <p:spPr>
          <a:xfrm>
            <a:off x="193288" y="1449659"/>
            <a:ext cx="8460058" cy="1785104"/>
          </a:xfrm>
          <a:prstGeom prst="rect">
            <a:avLst/>
          </a:prstGeom>
          <a:noFill/>
        </p:spPr>
        <p:txBody>
          <a:bodyPr wrap="square" rtlCol="0">
            <a:spAutoFit/>
          </a:bodyPr>
          <a:lstStyle/>
          <a:p>
            <a:pPr algn="ctr"/>
            <a:r>
              <a:rPr lang="en-US" sz="2400" dirty="0">
                <a:solidFill>
                  <a:schemeClr val="tx1">
                    <a:lumMod val="75000"/>
                  </a:schemeClr>
                </a:solidFill>
                <a:latin typeface="Segoe Print" panose="02000600000000000000" pitchFamily="2" charset="0"/>
              </a:rPr>
              <a:t>PHÂN TÍCH CÁC NHÂN TỐ ẢNH HƯỞNG ĐẾN NIỀM TIN &amp; LÒNG TRUNG THÀNH CỦA KHÁCH HÀNG VỀ DỊCH VỤ BÁN LẺ CỦA SIÊU THỊ VINMART TRÊN ĐỊA BÀN THÀNH PHỐ HÀ NỘI.</a:t>
            </a:r>
          </a:p>
          <a:p>
            <a:pPr algn="ctr"/>
            <a:r>
              <a:rPr lang="en-US" dirty="0"/>
              <a:t>*************************************************************</a:t>
            </a:r>
          </a:p>
        </p:txBody>
      </p:sp>
      <p:pic>
        <p:nvPicPr>
          <p:cNvPr id="4" name="Picture 3">
            <a:extLst>
              <a:ext uri="{FF2B5EF4-FFF2-40B4-BE49-F238E27FC236}">
                <a16:creationId xmlns:a16="http://schemas.microsoft.com/office/drawing/2014/main" id="{A724532A-B35B-4415-B63C-6F914221240B}"/>
              </a:ext>
            </a:extLst>
          </p:cNvPr>
          <p:cNvPicPr>
            <a:picLocks noChangeAspect="1"/>
          </p:cNvPicPr>
          <p:nvPr/>
        </p:nvPicPr>
        <p:blipFill>
          <a:blip r:embed="rId3"/>
          <a:stretch>
            <a:fillRect/>
          </a:stretch>
        </p:blipFill>
        <p:spPr>
          <a:xfrm>
            <a:off x="111795" y="418635"/>
            <a:ext cx="609318" cy="533153"/>
          </a:xfrm>
          <a:prstGeom prst="rect">
            <a:avLst/>
          </a:prstGeom>
        </p:spPr>
      </p:pic>
      <p:pic>
        <p:nvPicPr>
          <p:cNvPr id="5" name="Picture 4">
            <a:extLst>
              <a:ext uri="{FF2B5EF4-FFF2-40B4-BE49-F238E27FC236}">
                <a16:creationId xmlns:a16="http://schemas.microsoft.com/office/drawing/2014/main" id="{686A5F5C-FE56-48E3-93D2-2A0428A479EA}"/>
              </a:ext>
            </a:extLst>
          </p:cNvPr>
          <p:cNvPicPr>
            <a:picLocks noChangeAspect="1"/>
          </p:cNvPicPr>
          <p:nvPr/>
        </p:nvPicPr>
        <p:blipFill>
          <a:blip r:embed="rId4"/>
          <a:stretch>
            <a:fillRect/>
          </a:stretch>
        </p:blipFill>
        <p:spPr>
          <a:xfrm>
            <a:off x="8516984" y="4442607"/>
            <a:ext cx="451143" cy="4511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152"/>
        <p:cNvGrpSpPr/>
        <p:nvPr/>
      </p:nvGrpSpPr>
      <p:grpSpPr>
        <a:xfrm>
          <a:off x="0" y="0"/>
          <a:ext cx="0" cy="0"/>
          <a:chOff x="0" y="0"/>
          <a:chExt cx="0" cy="0"/>
        </a:xfrm>
      </p:grpSpPr>
      <p:grpSp>
        <p:nvGrpSpPr>
          <p:cNvPr id="1154" name="Google Shape;1154;p53"/>
          <p:cNvGrpSpPr/>
          <p:nvPr/>
        </p:nvGrpSpPr>
        <p:grpSpPr>
          <a:xfrm>
            <a:off x="2144366" y="2281986"/>
            <a:ext cx="72996" cy="516550"/>
            <a:chOff x="2226900" y="1883850"/>
            <a:chExt cx="70500" cy="497400"/>
          </a:xfrm>
        </p:grpSpPr>
        <p:cxnSp>
          <p:nvCxnSpPr>
            <p:cNvPr id="1155" name="Google Shape;1155;p53"/>
            <p:cNvCxnSpPr/>
            <p:nvPr/>
          </p:nvCxnSpPr>
          <p:spPr>
            <a:xfrm rot="10800000">
              <a:off x="2262150" y="1954350"/>
              <a:ext cx="0" cy="426900"/>
            </a:xfrm>
            <a:prstGeom prst="straightConnector1">
              <a:avLst/>
            </a:prstGeom>
            <a:noFill/>
            <a:ln w="9525" cap="flat" cmpd="sng">
              <a:solidFill>
                <a:schemeClr val="dk2"/>
              </a:solidFill>
              <a:prstDash val="solid"/>
              <a:round/>
              <a:headEnd type="none" w="med" len="med"/>
              <a:tailEnd type="none" w="med" len="med"/>
            </a:ln>
          </p:spPr>
        </p:cxnSp>
        <p:sp>
          <p:nvSpPr>
            <p:cNvPr id="1156" name="Google Shape;1156;p53"/>
            <p:cNvSpPr/>
            <p:nvPr/>
          </p:nvSpPr>
          <p:spPr>
            <a:xfrm>
              <a:off x="2226900" y="1883850"/>
              <a:ext cx="70500" cy="70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53"/>
          <p:cNvGrpSpPr/>
          <p:nvPr/>
        </p:nvGrpSpPr>
        <p:grpSpPr>
          <a:xfrm>
            <a:off x="5332056" y="2281986"/>
            <a:ext cx="72996" cy="516550"/>
            <a:chOff x="5280800" y="1883850"/>
            <a:chExt cx="70500" cy="497400"/>
          </a:xfrm>
        </p:grpSpPr>
        <p:cxnSp>
          <p:nvCxnSpPr>
            <p:cNvPr id="1158" name="Google Shape;1158;p53"/>
            <p:cNvCxnSpPr/>
            <p:nvPr/>
          </p:nvCxnSpPr>
          <p:spPr>
            <a:xfrm rot="10800000">
              <a:off x="5316050" y="1954350"/>
              <a:ext cx="0" cy="426900"/>
            </a:xfrm>
            <a:prstGeom prst="straightConnector1">
              <a:avLst/>
            </a:prstGeom>
            <a:noFill/>
            <a:ln w="9525" cap="flat" cmpd="sng">
              <a:solidFill>
                <a:schemeClr val="dk2"/>
              </a:solidFill>
              <a:prstDash val="solid"/>
              <a:round/>
              <a:headEnd type="none" w="med" len="med"/>
              <a:tailEnd type="none" w="med" len="med"/>
            </a:ln>
          </p:spPr>
        </p:cxnSp>
        <p:sp>
          <p:nvSpPr>
            <p:cNvPr id="1159" name="Google Shape;1159;p53"/>
            <p:cNvSpPr/>
            <p:nvPr/>
          </p:nvSpPr>
          <p:spPr>
            <a:xfrm>
              <a:off x="5280800" y="1883850"/>
              <a:ext cx="70500" cy="70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53"/>
          <p:cNvGrpSpPr/>
          <p:nvPr/>
        </p:nvGrpSpPr>
        <p:grpSpPr>
          <a:xfrm>
            <a:off x="3738664" y="2877723"/>
            <a:ext cx="72996" cy="516550"/>
            <a:chOff x="3753850" y="2762250"/>
            <a:chExt cx="70500" cy="497400"/>
          </a:xfrm>
        </p:grpSpPr>
        <p:cxnSp>
          <p:nvCxnSpPr>
            <p:cNvPr id="1161" name="Google Shape;1161;p53"/>
            <p:cNvCxnSpPr/>
            <p:nvPr/>
          </p:nvCxnSpPr>
          <p:spPr>
            <a:xfrm rot="10800000">
              <a:off x="3789100" y="2762250"/>
              <a:ext cx="0" cy="426900"/>
            </a:xfrm>
            <a:prstGeom prst="straightConnector1">
              <a:avLst/>
            </a:prstGeom>
            <a:noFill/>
            <a:ln w="9525" cap="flat" cmpd="sng">
              <a:solidFill>
                <a:schemeClr val="dk2"/>
              </a:solidFill>
              <a:prstDash val="solid"/>
              <a:round/>
              <a:headEnd type="none" w="med" len="med"/>
              <a:tailEnd type="none" w="med" len="med"/>
            </a:ln>
          </p:spPr>
        </p:cxnSp>
        <p:sp>
          <p:nvSpPr>
            <p:cNvPr id="1162" name="Google Shape;1162;p53"/>
            <p:cNvSpPr/>
            <p:nvPr/>
          </p:nvSpPr>
          <p:spPr>
            <a:xfrm>
              <a:off x="3753850" y="3189150"/>
              <a:ext cx="70500" cy="70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53"/>
          <p:cNvGrpSpPr/>
          <p:nvPr/>
        </p:nvGrpSpPr>
        <p:grpSpPr>
          <a:xfrm>
            <a:off x="6927689" y="2885159"/>
            <a:ext cx="70895" cy="501678"/>
            <a:chOff x="6843025" y="2762250"/>
            <a:chExt cx="70500" cy="497400"/>
          </a:xfrm>
        </p:grpSpPr>
        <p:cxnSp>
          <p:nvCxnSpPr>
            <p:cNvPr id="1164" name="Google Shape;1164;p53"/>
            <p:cNvCxnSpPr/>
            <p:nvPr/>
          </p:nvCxnSpPr>
          <p:spPr>
            <a:xfrm rot="10800000">
              <a:off x="6878275" y="2762250"/>
              <a:ext cx="0" cy="426900"/>
            </a:xfrm>
            <a:prstGeom prst="straightConnector1">
              <a:avLst/>
            </a:prstGeom>
            <a:noFill/>
            <a:ln w="9525" cap="flat" cmpd="sng">
              <a:solidFill>
                <a:schemeClr val="dk2"/>
              </a:solidFill>
              <a:prstDash val="solid"/>
              <a:round/>
              <a:headEnd type="none" w="med" len="med"/>
              <a:tailEnd type="none" w="med" len="med"/>
            </a:ln>
          </p:spPr>
        </p:cxnSp>
        <p:sp>
          <p:nvSpPr>
            <p:cNvPr id="1165" name="Google Shape;1165;p53"/>
            <p:cNvSpPr/>
            <p:nvPr/>
          </p:nvSpPr>
          <p:spPr>
            <a:xfrm>
              <a:off x="6843025" y="3189150"/>
              <a:ext cx="70500" cy="70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6" name="Google Shape;1166;p53"/>
          <p:cNvSpPr/>
          <p:nvPr/>
        </p:nvSpPr>
        <p:spPr>
          <a:xfrm>
            <a:off x="1383492" y="2540352"/>
            <a:ext cx="6377700" cy="594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1383492" y="2540352"/>
            <a:ext cx="4783200" cy="594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1383492" y="2540352"/>
            <a:ext cx="3188700" cy="594900"/>
          </a:xfrm>
          <a:prstGeom prst="roundRect">
            <a:avLst>
              <a:gd name="adj" fmla="val 16667"/>
            </a:avLst>
          </a:prstGeom>
          <a:solidFill>
            <a:schemeClr val="accent6">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1383492" y="2540352"/>
            <a:ext cx="1594200" cy="594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txBox="1"/>
          <p:nvPr/>
        </p:nvSpPr>
        <p:spPr>
          <a:xfrm>
            <a:off x="2765323" y="3436374"/>
            <a:ext cx="2094270" cy="6194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a:solidFill>
                  <a:schemeClr val="accent1">
                    <a:lumMod val="50000"/>
                  </a:schemeClr>
                </a:solidFill>
                <a:effectLst/>
                <a:latin typeface="Nunito" panose="020B0604020202020204" charset="0"/>
                <a:ea typeface="Times New Roman" panose="02020603050405020304" pitchFamily="18" charset="0"/>
              </a:rPr>
              <a:t>Phương pháp hệ số tin cậy Cronbach’s Alpha</a:t>
            </a:r>
            <a:endParaRPr lang="vi-VN" sz="1600" b="1" dirty="0">
              <a:solidFill>
                <a:schemeClr val="accent1">
                  <a:lumMod val="50000"/>
                </a:schemeClr>
              </a:solidFill>
              <a:latin typeface="Nunito" panose="020B0604020202020204" charset="0"/>
              <a:ea typeface="Nunito"/>
              <a:cs typeface="Nunito"/>
              <a:sym typeface="Nunito"/>
            </a:endParaRPr>
          </a:p>
        </p:txBody>
      </p:sp>
      <p:sp>
        <p:nvSpPr>
          <p:cNvPr id="1172" name="Google Shape;1172;p53"/>
          <p:cNvSpPr txBox="1"/>
          <p:nvPr/>
        </p:nvSpPr>
        <p:spPr>
          <a:xfrm>
            <a:off x="4299153" y="1594546"/>
            <a:ext cx="2227007" cy="5218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Nunito"/>
                <a:ea typeface="Nunito"/>
                <a:cs typeface="Nunito"/>
                <a:sym typeface="Nunito"/>
              </a:rPr>
              <a:t>Phương pháp phân tích nhân tố khám phá (EFA)</a:t>
            </a:r>
            <a:endParaRPr sz="1600" b="1" dirty="0">
              <a:solidFill>
                <a:schemeClr val="accent3"/>
              </a:solidFill>
              <a:latin typeface="Nunito"/>
              <a:ea typeface="Nunito"/>
              <a:cs typeface="Nunito"/>
              <a:sym typeface="Nunito"/>
            </a:endParaRPr>
          </a:p>
        </p:txBody>
      </p:sp>
      <p:sp>
        <p:nvSpPr>
          <p:cNvPr id="1174" name="Google Shape;1174;p53"/>
          <p:cNvSpPr txBox="1"/>
          <p:nvPr/>
        </p:nvSpPr>
        <p:spPr>
          <a:xfrm>
            <a:off x="1312607" y="1821426"/>
            <a:ext cx="1779310" cy="3752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Nunito"/>
                <a:ea typeface="Nunito"/>
                <a:cs typeface="Nunito"/>
                <a:sym typeface="Nunito"/>
              </a:rPr>
              <a:t>Phương pháp thống kê mô tả</a:t>
            </a:r>
            <a:endParaRPr sz="1600" b="1" dirty="0">
              <a:solidFill>
                <a:schemeClr val="accent3"/>
              </a:solidFill>
              <a:latin typeface="Nunito"/>
              <a:ea typeface="Nunito"/>
              <a:cs typeface="Nunito"/>
              <a:sym typeface="Nunito"/>
            </a:endParaRPr>
          </a:p>
        </p:txBody>
      </p:sp>
      <p:sp>
        <p:nvSpPr>
          <p:cNvPr id="1175" name="Google Shape;1175;p53"/>
          <p:cNvSpPr txBox="1"/>
          <p:nvPr/>
        </p:nvSpPr>
        <p:spPr>
          <a:xfrm>
            <a:off x="6179574" y="3464112"/>
            <a:ext cx="1585452" cy="4368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1">
                    <a:lumMod val="50000"/>
                  </a:schemeClr>
                </a:solidFill>
                <a:latin typeface="Nunito"/>
                <a:ea typeface="Nunito"/>
                <a:cs typeface="Nunito"/>
                <a:sym typeface="Nunito"/>
              </a:rPr>
              <a:t>Phân tích hồi quy tuyến tính</a:t>
            </a:r>
            <a:endParaRPr sz="1600" b="1" dirty="0">
              <a:solidFill>
                <a:schemeClr val="accent1">
                  <a:lumMod val="50000"/>
                </a:schemeClr>
              </a:solidFill>
              <a:latin typeface="Nunito"/>
              <a:ea typeface="Nunito"/>
              <a:cs typeface="Nunito"/>
              <a:sym typeface="Nunito"/>
            </a:endParaRPr>
          </a:p>
        </p:txBody>
      </p:sp>
      <p:sp>
        <p:nvSpPr>
          <p:cNvPr id="1177" name="Google Shape;1177;p53"/>
          <p:cNvSpPr txBox="1"/>
          <p:nvPr/>
        </p:nvSpPr>
        <p:spPr>
          <a:xfrm>
            <a:off x="1768401" y="2603991"/>
            <a:ext cx="810900" cy="38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800" b="1" dirty="0">
                <a:solidFill>
                  <a:schemeClr val="dk1"/>
                </a:solidFill>
                <a:latin typeface="Caveat"/>
                <a:ea typeface="Caveat"/>
                <a:cs typeface="Caveat"/>
                <a:sym typeface="Caveat"/>
              </a:rPr>
              <a:t>01</a:t>
            </a:r>
            <a:endParaRPr sz="3800" b="1" dirty="0">
              <a:solidFill>
                <a:schemeClr val="dk1"/>
              </a:solidFill>
              <a:latin typeface="Caveat"/>
              <a:ea typeface="Caveat"/>
              <a:cs typeface="Caveat"/>
              <a:sym typeface="Caveat"/>
            </a:endParaRPr>
          </a:p>
        </p:txBody>
      </p:sp>
      <p:sp>
        <p:nvSpPr>
          <p:cNvPr id="1178" name="Google Shape;1178;p53"/>
          <p:cNvSpPr txBox="1"/>
          <p:nvPr/>
        </p:nvSpPr>
        <p:spPr>
          <a:xfrm>
            <a:off x="3369712" y="2603091"/>
            <a:ext cx="810900" cy="38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800" b="1">
                <a:solidFill>
                  <a:schemeClr val="dk1"/>
                </a:solidFill>
                <a:latin typeface="Caveat"/>
                <a:ea typeface="Caveat"/>
                <a:cs typeface="Caveat"/>
                <a:sym typeface="Caveat"/>
              </a:rPr>
              <a:t>02</a:t>
            </a:r>
            <a:endParaRPr sz="3800" b="1">
              <a:solidFill>
                <a:schemeClr val="dk1"/>
              </a:solidFill>
              <a:latin typeface="Caveat"/>
              <a:ea typeface="Caveat"/>
              <a:cs typeface="Caveat"/>
              <a:sym typeface="Caveat"/>
            </a:endParaRPr>
          </a:p>
        </p:txBody>
      </p:sp>
      <p:sp>
        <p:nvSpPr>
          <p:cNvPr id="1179" name="Google Shape;1179;p53"/>
          <p:cNvSpPr txBox="1"/>
          <p:nvPr/>
        </p:nvSpPr>
        <p:spPr>
          <a:xfrm>
            <a:off x="5015604" y="2578041"/>
            <a:ext cx="705900" cy="43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800" b="1">
                <a:solidFill>
                  <a:schemeClr val="dk1"/>
                </a:solidFill>
                <a:latin typeface="Caveat"/>
                <a:ea typeface="Caveat"/>
                <a:cs typeface="Caveat"/>
                <a:sym typeface="Caveat"/>
              </a:rPr>
              <a:t>03</a:t>
            </a:r>
            <a:endParaRPr sz="4200" b="1">
              <a:solidFill>
                <a:schemeClr val="dk1"/>
              </a:solidFill>
              <a:latin typeface="Caveat"/>
              <a:ea typeface="Caveat"/>
              <a:cs typeface="Caveat"/>
              <a:sym typeface="Caveat"/>
            </a:endParaRPr>
          </a:p>
        </p:txBody>
      </p:sp>
      <p:sp>
        <p:nvSpPr>
          <p:cNvPr id="1180" name="Google Shape;1180;p53"/>
          <p:cNvSpPr txBox="1"/>
          <p:nvPr/>
        </p:nvSpPr>
        <p:spPr>
          <a:xfrm>
            <a:off x="6535336" y="2603091"/>
            <a:ext cx="855600" cy="38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800" b="1">
                <a:solidFill>
                  <a:schemeClr val="dk1"/>
                </a:solidFill>
                <a:latin typeface="Caveat"/>
                <a:ea typeface="Caveat"/>
                <a:cs typeface="Caveat"/>
                <a:sym typeface="Caveat"/>
              </a:rPr>
              <a:t>04</a:t>
            </a:r>
            <a:endParaRPr sz="3800" b="1">
              <a:solidFill>
                <a:schemeClr val="dk1"/>
              </a:solidFill>
              <a:latin typeface="Caveat"/>
              <a:ea typeface="Caveat"/>
              <a:cs typeface="Caveat"/>
              <a:sym typeface="Caveat"/>
            </a:endParaRPr>
          </a:p>
        </p:txBody>
      </p:sp>
      <p:sp>
        <p:nvSpPr>
          <p:cNvPr id="1181" name="Google Shape;1181;p53"/>
          <p:cNvSpPr txBox="1">
            <a:spLocks noGrp="1"/>
          </p:cNvSpPr>
          <p:nvPr>
            <p:ph type="title"/>
          </p:nvPr>
        </p:nvSpPr>
        <p:spPr>
          <a:xfrm>
            <a:off x="403221" y="198268"/>
            <a:ext cx="62769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Georgia" panose="02040502050405020303" pitchFamily="18" charset="0"/>
              </a:rPr>
              <a:t>4. </a:t>
            </a:r>
            <a:r>
              <a:rPr lang="en-US" sz="2800" dirty="0" err="1">
                <a:latin typeface="Georgia" panose="02040502050405020303" pitchFamily="18" charset="0"/>
              </a:rPr>
              <a:t>Xử</a:t>
            </a:r>
            <a:r>
              <a:rPr lang="en-US" sz="2800" dirty="0">
                <a:latin typeface="Georgia" panose="02040502050405020303" pitchFamily="18" charset="0"/>
              </a:rPr>
              <a:t> </a:t>
            </a:r>
            <a:r>
              <a:rPr lang="en-US" sz="2800" dirty="0" err="1">
                <a:latin typeface="Georgia" panose="02040502050405020303" pitchFamily="18" charset="0"/>
              </a:rPr>
              <a:t>lý</a:t>
            </a:r>
            <a:r>
              <a:rPr lang="en-US" sz="2800" dirty="0">
                <a:latin typeface="Georgia" panose="02040502050405020303" pitchFamily="18" charset="0"/>
              </a:rPr>
              <a:t> </a:t>
            </a:r>
            <a:r>
              <a:rPr lang="en-US" sz="2800" dirty="0" err="1">
                <a:latin typeface="Georgia" panose="02040502050405020303" pitchFamily="18" charset="0"/>
              </a:rPr>
              <a:t>và</a:t>
            </a:r>
            <a:r>
              <a:rPr lang="en-US" sz="2800" dirty="0">
                <a:latin typeface="Georgia" panose="02040502050405020303" pitchFamily="18" charset="0"/>
              </a:rPr>
              <a:t> </a:t>
            </a:r>
            <a:r>
              <a:rPr lang="en-US" sz="2800" dirty="0" err="1">
                <a:latin typeface="Georgia" panose="02040502050405020303" pitchFamily="18" charset="0"/>
              </a:rPr>
              <a:t>phân</a:t>
            </a:r>
            <a:r>
              <a:rPr lang="en-US" sz="2800" dirty="0">
                <a:latin typeface="Georgia" panose="02040502050405020303" pitchFamily="18" charset="0"/>
              </a:rPr>
              <a:t> </a:t>
            </a:r>
            <a:r>
              <a:rPr lang="en-US" sz="2800" dirty="0" err="1">
                <a:latin typeface="Georgia" panose="02040502050405020303" pitchFamily="18" charset="0"/>
              </a:rPr>
              <a:t>tích</a:t>
            </a:r>
            <a:r>
              <a:rPr lang="en-US" sz="2800" dirty="0">
                <a:latin typeface="Georgia" panose="02040502050405020303" pitchFamily="18" charset="0"/>
              </a:rPr>
              <a:t> </a:t>
            </a:r>
            <a:r>
              <a:rPr lang="en-US" sz="2800" dirty="0" err="1">
                <a:latin typeface="Georgia" panose="02040502050405020303" pitchFamily="18" charset="0"/>
              </a:rPr>
              <a:t>số</a:t>
            </a:r>
            <a:r>
              <a:rPr lang="en-US" sz="2800" dirty="0">
                <a:latin typeface="Georgia" panose="02040502050405020303" pitchFamily="18" charset="0"/>
              </a:rPr>
              <a:t> </a:t>
            </a:r>
            <a:r>
              <a:rPr lang="en-US" sz="2800" dirty="0" err="1">
                <a:latin typeface="Georgia" panose="02040502050405020303" pitchFamily="18" charset="0"/>
              </a:rPr>
              <a:t>liệu</a:t>
            </a:r>
            <a:endParaRPr sz="2800" dirty="0">
              <a:latin typeface="Georgia"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58"/>
          <p:cNvSpPr txBox="1">
            <a:spLocks noGrp="1"/>
          </p:cNvSpPr>
          <p:nvPr>
            <p:ph type="title"/>
          </p:nvPr>
        </p:nvSpPr>
        <p:spPr>
          <a:xfrm>
            <a:off x="0" y="316314"/>
            <a:ext cx="62727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Georgia" panose="02040502050405020303" pitchFamily="18" charset="0"/>
              </a:rPr>
              <a:t>III. KẾT QUẢ NGHIÊN CỨU</a:t>
            </a:r>
            <a:endParaRPr sz="3200" dirty="0">
              <a:latin typeface="Georgia" panose="02040502050405020303" pitchFamily="18" charset="0"/>
            </a:endParaRPr>
          </a:p>
        </p:txBody>
      </p:sp>
      <p:sp>
        <p:nvSpPr>
          <p:cNvPr id="1271" name="Google Shape;1271;p58"/>
          <p:cNvSpPr txBox="1">
            <a:spLocks noGrp="1"/>
          </p:cNvSpPr>
          <p:nvPr>
            <p:ph type="subTitle" idx="1"/>
          </p:nvPr>
        </p:nvSpPr>
        <p:spPr>
          <a:xfrm>
            <a:off x="1343598" y="1895828"/>
            <a:ext cx="2593141" cy="6761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rPr>
              <a:t>1. </a:t>
            </a:r>
            <a:r>
              <a:rPr lang="en-US" dirty="0" err="1">
                <a:solidFill>
                  <a:schemeClr val="accent1">
                    <a:lumMod val="50000"/>
                  </a:schemeClr>
                </a:solidFill>
              </a:rPr>
              <a:t>Thông</a:t>
            </a:r>
            <a:r>
              <a:rPr lang="en-US" dirty="0">
                <a:solidFill>
                  <a:schemeClr val="accent1">
                    <a:lumMod val="50000"/>
                  </a:schemeClr>
                </a:solidFill>
              </a:rPr>
              <a:t> tin </a:t>
            </a:r>
            <a:r>
              <a:rPr lang="en-US" dirty="0" err="1">
                <a:solidFill>
                  <a:schemeClr val="accent1">
                    <a:lumMod val="50000"/>
                  </a:schemeClr>
                </a:solidFill>
              </a:rPr>
              <a:t>và</a:t>
            </a:r>
            <a:r>
              <a:rPr lang="en-US" dirty="0">
                <a:solidFill>
                  <a:schemeClr val="accent1">
                    <a:lumMod val="50000"/>
                  </a:schemeClr>
                </a:solidFill>
              </a:rPr>
              <a:t> </a:t>
            </a:r>
            <a:r>
              <a:rPr lang="en-US" dirty="0" err="1">
                <a:solidFill>
                  <a:schemeClr val="accent1">
                    <a:lumMod val="50000"/>
                  </a:schemeClr>
                </a:solidFill>
              </a:rPr>
              <a:t>các</a:t>
            </a:r>
            <a:r>
              <a:rPr lang="en-US" dirty="0">
                <a:solidFill>
                  <a:schemeClr val="accent1">
                    <a:lumMod val="50000"/>
                  </a:schemeClr>
                </a:solidFill>
              </a:rPr>
              <a:t> </a:t>
            </a:r>
            <a:r>
              <a:rPr lang="en-US" dirty="0" err="1">
                <a:solidFill>
                  <a:schemeClr val="accent1">
                    <a:lumMod val="50000"/>
                  </a:schemeClr>
                </a:solidFill>
              </a:rPr>
              <a:t>đặc</a:t>
            </a:r>
            <a:r>
              <a:rPr lang="en-US" dirty="0">
                <a:solidFill>
                  <a:schemeClr val="accent1">
                    <a:lumMod val="50000"/>
                  </a:schemeClr>
                </a:solidFill>
              </a:rPr>
              <a:t> </a:t>
            </a:r>
            <a:r>
              <a:rPr lang="en-US" dirty="0" err="1">
                <a:solidFill>
                  <a:schemeClr val="accent1">
                    <a:lumMod val="50000"/>
                  </a:schemeClr>
                </a:solidFill>
              </a:rPr>
              <a:t>điểm</a:t>
            </a:r>
            <a:r>
              <a:rPr lang="en-US" dirty="0">
                <a:solidFill>
                  <a:schemeClr val="accent1">
                    <a:lumMod val="50000"/>
                  </a:schemeClr>
                </a:solidFill>
              </a:rPr>
              <a:t> </a:t>
            </a:r>
            <a:r>
              <a:rPr lang="en-US" dirty="0" err="1">
                <a:solidFill>
                  <a:schemeClr val="accent1">
                    <a:lumMod val="50000"/>
                  </a:schemeClr>
                </a:solidFill>
              </a:rPr>
              <a:t>khách</a:t>
            </a:r>
            <a:r>
              <a:rPr lang="en-US" dirty="0">
                <a:solidFill>
                  <a:schemeClr val="accent1">
                    <a:lumMod val="50000"/>
                  </a:schemeClr>
                </a:solidFill>
              </a:rPr>
              <a:t> </a:t>
            </a:r>
            <a:r>
              <a:rPr lang="en-US" dirty="0" err="1">
                <a:solidFill>
                  <a:schemeClr val="accent1">
                    <a:lumMod val="50000"/>
                  </a:schemeClr>
                </a:solidFill>
              </a:rPr>
              <a:t>hàng</a:t>
            </a:r>
            <a:endParaRPr dirty="0">
              <a:solidFill>
                <a:schemeClr val="accent1">
                  <a:lumMod val="50000"/>
                </a:schemeClr>
              </a:solidFill>
            </a:endParaRPr>
          </a:p>
        </p:txBody>
      </p:sp>
      <p:sp>
        <p:nvSpPr>
          <p:cNvPr id="1273" name="Google Shape;1273;p58"/>
          <p:cNvSpPr txBox="1">
            <a:spLocks noGrp="1"/>
          </p:cNvSpPr>
          <p:nvPr>
            <p:ph type="subTitle" idx="3"/>
          </p:nvPr>
        </p:nvSpPr>
        <p:spPr>
          <a:xfrm>
            <a:off x="4889869" y="2013397"/>
            <a:ext cx="2965026" cy="4873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50000"/>
                  </a:schemeClr>
                </a:solidFill>
              </a:rPr>
              <a:t>2. Độ tin cậy thang đo với hệ số Cronbach</a:t>
            </a:r>
            <a:r>
              <a:rPr lang="vi-VN" sz="1800" b="1" i="1" dirty="0">
                <a:solidFill>
                  <a:schemeClr val="accent1">
                    <a:lumMod val="50000"/>
                  </a:schemeClr>
                </a:solidFill>
                <a:effectLst/>
                <a:latin typeface="Nunito" panose="020B0604020202020204" charset="0"/>
                <a:ea typeface="Calibri" panose="020F0502020204030204" pitchFamily="34" charset="0"/>
              </a:rPr>
              <a:t>’s</a:t>
            </a:r>
            <a:r>
              <a:rPr lang="en" dirty="0">
                <a:solidFill>
                  <a:schemeClr val="accent1">
                    <a:lumMod val="50000"/>
                  </a:schemeClr>
                </a:solidFill>
                <a:latin typeface="Nunito" panose="020B0604020202020204" charset="0"/>
              </a:rPr>
              <a:t>  Alpha</a:t>
            </a:r>
            <a:endParaRPr dirty="0">
              <a:solidFill>
                <a:schemeClr val="accent1">
                  <a:lumMod val="50000"/>
                </a:schemeClr>
              </a:solidFill>
              <a:latin typeface="Nunito" panose="020B0604020202020204" charset="0"/>
            </a:endParaRPr>
          </a:p>
        </p:txBody>
      </p:sp>
      <p:sp>
        <p:nvSpPr>
          <p:cNvPr id="1275" name="Google Shape;1275;p58"/>
          <p:cNvSpPr txBox="1">
            <a:spLocks noGrp="1"/>
          </p:cNvSpPr>
          <p:nvPr>
            <p:ph type="subTitle" idx="5"/>
          </p:nvPr>
        </p:nvSpPr>
        <p:spPr>
          <a:xfrm>
            <a:off x="1373155" y="3884597"/>
            <a:ext cx="2337000" cy="23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50000"/>
                  </a:schemeClr>
                </a:solidFill>
              </a:rPr>
              <a:t>3. Phân tích nhân tố khám phá EFA</a:t>
            </a:r>
            <a:endParaRPr dirty="0">
              <a:solidFill>
                <a:schemeClr val="accent1">
                  <a:lumMod val="50000"/>
                </a:schemeClr>
              </a:solidFill>
            </a:endParaRPr>
          </a:p>
        </p:txBody>
      </p:sp>
      <p:sp>
        <p:nvSpPr>
          <p:cNvPr id="1277" name="Google Shape;1277;p58"/>
          <p:cNvSpPr txBox="1">
            <a:spLocks noGrp="1"/>
          </p:cNvSpPr>
          <p:nvPr>
            <p:ph type="subTitle" idx="7"/>
          </p:nvPr>
        </p:nvSpPr>
        <p:spPr>
          <a:xfrm>
            <a:off x="4859174" y="3818280"/>
            <a:ext cx="2810168" cy="3783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50000"/>
                  </a:schemeClr>
                </a:solidFill>
              </a:rPr>
              <a:t>4. Phân tích hồi quy tuyến tính</a:t>
            </a:r>
            <a:endParaRPr dirty="0">
              <a:solidFill>
                <a:schemeClr val="accent1">
                  <a:lumMod val="50000"/>
                </a:schemeClr>
              </a:solidFill>
            </a:endParaRPr>
          </a:p>
        </p:txBody>
      </p:sp>
      <p:grpSp>
        <p:nvGrpSpPr>
          <p:cNvPr id="1279" name="Google Shape;1279;p58"/>
          <p:cNvGrpSpPr/>
          <p:nvPr/>
        </p:nvGrpSpPr>
        <p:grpSpPr>
          <a:xfrm>
            <a:off x="2422273" y="1390185"/>
            <a:ext cx="447307" cy="398340"/>
            <a:chOff x="-65144125" y="4094450"/>
            <a:chExt cx="311900" cy="317425"/>
          </a:xfrm>
        </p:grpSpPr>
        <p:sp>
          <p:nvSpPr>
            <p:cNvPr id="1280" name="Google Shape;1280;p58"/>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8"/>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8"/>
          <p:cNvSpPr/>
          <p:nvPr/>
        </p:nvSpPr>
        <p:spPr>
          <a:xfrm>
            <a:off x="2419248" y="3129776"/>
            <a:ext cx="450332" cy="380999"/>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58"/>
          <p:cNvGrpSpPr/>
          <p:nvPr/>
        </p:nvGrpSpPr>
        <p:grpSpPr>
          <a:xfrm>
            <a:off x="6052400" y="1330713"/>
            <a:ext cx="437610" cy="457412"/>
            <a:chOff x="-63250675" y="3744075"/>
            <a:chExt cx="320350" cy="318100"/>
          </a:xfrm>
        </p:grpSpPr>
        <p:sp>
          <p:nvSpPr>
            <p:cNvPr id="1285" name="Google Shape;1285;p58"/>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8"/>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58"/>
          <p:cNvSpPr/>
          <p:nvPr/>
        </p:nvSpPr>
        <p:spPr>
          <a:xfrm>
            <a:off x="6112973" y="3100039"/>
            <a:ext cx="525720" cy="446049"/>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1"/>
          <p:cNvSpPr txBox="1">
            <a:spLocks noGrp="1"/>
          </p:cNvSpPr>
          <p:nvPr>
            <p:ph type="title"/>
          </p:nvPr>
        </p:nvSpPr>
        <p:spPr>
          <a:xfrm>
            <a:off x="320047" y="331063"/>
            <a:ext cx="6869792" cy="759000"/>
          </a:xfrm>
          <a:prstGeom prst="rect">
            <a:avLst/>
          </a:prstGeom>
        </p:spPr>
        <p:txBody>
          <a:bodyPr spcFirstLastPara="1" wrap="square" lIns="91425" tIns="91425" rIns="91425" bIns="91425" anchor="t" anchorCtr="0">
            <a:noAutofit/>
          </a:bodyPr>
          <a:lstStyle/>
          <a:p>
            <a:r>
              <a:rPr lang="en-US" sz="2800" dirty="0">
                <a:solidFill>
                  <a:schemeClr val="accent1">
                    <a:lumMod val="50000"/>
                  </a:schemeClr>
                </a:solidFill>
                <a:latin typeface="Georgia" panose="02040502050405020303" pitchFamily="18" charset="0"/>
              </a:rPr>
              <a:t>1. </a:t>
            </a:r>
            <a:r>
              <a:rPr lang="en-US" sz="2800" dirty="0" err="1">
                <a:solidFill>
                  <a:schemeClr val="accent1">
                    <a:lumMod val="50000"/>
                  </a:schemeClr>
                </a:solidFill>
                <a:latin typeface="Georgia" panose="02040502050405020303" pitchFamily="18" charset="0"/>
              </a:rPr>
              <a:t>Thông</a:t>
            </a:r>
            <a:r>
              <a:rPr lang="en-US" sz="2800" dirty="0">
                <a:solidFill>
                  <a:schemeClr val="accent1">
                    <a:lumMod val="50000"/>
                  </a:schemeClr>
                </a:solidFill>
                <a:latin typeface="Georgia" panose="02040502050405020303" pitchFamily="18" charset="0"/>
              </a:rPr>
              <a:t> tin </a:t>
            </a:r>
            <a:r>
              <a:rPr lang="en-US" sz="2800" dirty="0" err="1">
                <a:solidFill>
                  <a:schemeClr val="accent1">
                    <a:lumMod val="50000"/>
                  </a:schemeClr>
                </a:solidFill>
                <a:latin typeface="Georgia" panose="02040502050405020303" pitchFamily="18" charset="0"/>
              </a:rPr>
              <a:t>và</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các</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đặc</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điểm</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khách</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hàng</a:t>
            </a:r>
            <a:br>
              <a:rPr lang="en-US" sz="2800" dirty="0">
                <a:solidFill>
                  <a:schemeClr val="accent1">
                    <a:lumMod val="50000"/>
                  </a:schemeClr>
                </a:solidFill>
                <a:latin typeface="Georgia" panose="02040502050405020303" pitchFamily="18" charset="0"/>
              </a:rPr>
            </a:br>
            <a:endParaRPr sz="2800" dirty="0">
              <a:solidFill>
                <a:schemeClr val="tx1"/>
              </a:solidFill>
              <a:latin typeface="Georgia" panose="02040502050405020303" pitchFamily="18" charset="0"/>
            </a:endParaRPr>
          </a:p>
        </p:txBody>
      </p:sp>
      <p:grpSp>
        <p:nvGrpSpPr>
          <p:cNvPr id="831" name="Google Shape;831;p41"/>
          <p:cNvGrpSpPr/>
          <p:nvPr/>
        </p:nvGrpSpPr>
        <p:grpSpPr>
          <a:xfrm rot="-5400000">
            <a:off x="3372353" y="1307830"/>
            <a:ext cx="557997" cy="510337"/>
            <a:chOff x="5177300" y="2314950"/>
            <a:chExt cx="341575" cy="312400"/>
          </a:xfrm>
        </p:grpSpPr>
        <p:sp>
          <p:nvSpPr>
            <p:cNvPr id="832" name="Google Shape;832;p41"/>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1"/>
          <p:cNvGrpSpPr/>
          <p:nvPr/>
        </p:nvGrpSpPr>
        <p:grpSpPr>
          <a:xfrm rot="5400000">
            <a:off x="788328" y="3803330"/>
            <a:ext cx="557997" cy="510337"/>
            <a:chOff x="5177300" y="2314950"/>
            <a:chExt cx="341575" cy="312400"/>
          </a:xfrm>
        </p:grpSpPr>
        <p:sp>
          <p:nvSpPr>
            <p:cNvPr id="838" name="Google Shape;838;p41"/>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9" name="Chart 8">
            <a:extLst>
              <a:ext uri="{FF2B5EF4-FFF2-40B4-BE49-F238E27FC236}">
                <a16:creationId xmlns:a16="http://schemas.microsoft.com/office/drawing/2014/main" id="{74B91F5D-3D74-4D69-B897-0D8346903B2A}"/>
              </a:ext>
            </a:extLst>
          </p:cNvPr>
          <p:cNvGraphicFramePr/>
          <p:nvPr>
            <p:extLst>
              <p:ext uri="{D42A27DB-BD31-4B8C-83A1-F6EECF244321}">
                <p14:modId xmlns:p14="http://schemas.microsoft.com/office/powerpoint/2010/main" val="216877023"/>
              </p:ext>
            </p:extLst>
          </p:nvPr>
        </p:nvGraphicFramePr>
        <p:xfrm>
          <a:off x="-430159" y="1277169"/>
          <a:ext cx="4685069" cy="303673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DE5F18B-5156-4163-8C3A-113D94ECA655}"/>
              </a:ext>
            </a:extLst>
          </p:cNvPr>
          <p:cNvSpPr txBox="1"/>
          <p:nvPr/>
        </p:nvSpPr>
        <p:spPr>
          <a:xfrm>
            <a:off x="5530645" y="1533832"/>
            <a:ext cx="2138516" cy="2042652"/>
          </a:xfrm>
          <a:prstGeom prst="rect">
            <a:avLst/>
          </a:prstGeom>
          <a:noFill/>
        </p:spPr>
        <p:txBody>
          <a:bodyPr wrap="square" rtlCol="0">
            <a:spAutoFit/>
          </a:bodyPr>
          <a:lstStyle/>
          <a:p>
            <a:endParaRPr lang="en-US" dirty="0"/>
          </a:p>
        </p:txBody>
      </p:sp>
      <p:graphicFrame>
        <p:nvGraphicFramePr>
          <p:cNvPr id="13" name="Chart 12">
            <a:extLst>
              <a:ext uri="{FF2B5EF4-FFF2-40B4-BE49-F238E27FC236}">
                <a16:creationId xmlns:a16="http://schemas.microsoft.com/office/drawing/2014/main" id="{954EEA4D-5A65-4C0A-A5D9-62622BC3808B}"/>
              </a:ext>
            </a:extLst>
          </p:cNvPr>
          <p:cNvGraphicFramePr/>
          <p:nvPr>
            <p:extLst>
              <p:ext uri="{D42A27DB-BD31-4B8C-83A1-F6EECF244321}">
                <p14:modId xmlns:p14="http://schemas.microsoft.com/office/powerpoint/2010/main" val="681670071"/>
              </p:ext>
            </p:extLst>
          </p:nvPr>
        </p:nvGraphicFramePr>
        <p:xfrm>
          <a:off x="4532671" y="1336164"/>
          <a:ext cx="4021393" cy="2999862"/>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E6926AB2-8C4F-465F-AC22-BA8B5D2B1CE7}"/>
              </a:ext>
            </a:extLst>
          </p:cNvPr>
          <p:cNvSpPr txBox="1"/>
          <p:nvPr/>
        </p:nvSpPr>
        <p:spPr>
          <a:xfrm>
            <a:off x="5796117" y="2440859"/>
            <a:ext cx="678425" cy="276999"/>
          </a:xfrm>
          <a:prstGeom prst="rect">
            <a:avLst/>
          </a:prstGeom>
          <a:noFill/>
        </p:spPr>
        <p:txBody>
          <a:bodyPr wrap="square" rtlCol="0">
            <a:spAutoFit/>
          </a:bodyPr>
          <a:lstStyle/>
          <a:p>
            <a:r>
              <a:rPr lang="vi-VN" sz="1200" dirty="0">
                <a:latin typeface="+mj-lt"/>
              </a:rPr>
              <a:t>17%</a:t>
            </a:r>
            <a:endParaRPr lang="en-US" sz="1200" dirty="0">
              <a:latin typeface="+mj-lt"/>
            </a:endParaRPr>
          </a:p>
        </p:txBody>
      </p:sp>
      <p:sp>
        <p:nvSpPr>
          <p:cNvPr id="20" name="TextBox 19">
            <a:extLst>
              <a:ext uri="{FF2B5EF4-FFF2-40B4-BE49-F238E27FC236}">
                <a16:creationId xmlns:a16="http://schemas.microsoft.com/office/drawing/2014/main" id="{1E9748FD-2DB3-467E-AA15-DFEFF463EDE0}"/>
              </a:ext>
            </a:extLst>
          </p:cNvPr>
          <p:cNvSpPr txBox="1"/>
          <p:nvPr/>
        </p:nvSpPr>
        <p:spPr>
          <a:xfrm>
            <a:off x="6150078" y="1946787"/>
            <a:ext cx="508819" cy="261610"/>
          </a:xfrm>
          <a:prstGeom prst="rect">
            <a:avLst/>
          </a:prstGeom>
          <a:noFill/>
        </p:spPr>
        <p:txBody>
          <a:bodyPr wrap="square" rtlCol="0">
            <a:spAutoFit/>
          </a:bodyPr>
          <a:lstStyle/>
          <a:p>
            <a:r>
              <a:rPr lang="vi-VN" sz="1100" dirty="0">
                <a:latin typeface="+mj-lt"/>
              </a:rPr>
              <a:t>6%</a:t>
            </a:r>
            <a:endParaRPr lang="en-US" sz="1100" dirty="0">
              <a:latin typeface="+mj-lt"/>
            </a:endParaRPr>
          </a:p>
        </p:txBody>
      </p:sp>
      <p:sp>
        <p:nvSpPr>
          <p:cNvPr id="22" name="TextBox 21">
            <a:extLst>
              <a:ext uri="{FF2B5EF4-FFF2-40B4-BE49-F238E27FC236}">
                <a16:creationId xmlns:a16="http://schemas.microsoft.com/office/drawing/2014/main" id="{ABF8D313-BB63-466B-9DF0-B5227F00EA1A}"/>
              </a:ext>
            </a:extLst>
          </p:cNvPr>
          <p:cNvSpPr txBox="1"/>
          <p:nvPr/>
        </p:nvSpPr>
        <p:spPr>
          <a:xfrm>
            <a:off x="6636773" y="2064774"/>
            <a:ext cx="530942" cy="276999"/>
          </a:xfrm>
          <a:prstGeom prst="rect">
            <a:avLst/>
          </a:prstGeom>
          <a:noFill/>
        </p:spPr>
        <p:txBody>
          <a:bodyPr wrap="square" rtlCol="0">
            <a:spAutoFit/>
          </a:bodyPr>
          <a:lstStyle/>
          <a:p>
            <a:r>
              <a:rPr lang="vi-VN" sz="1200" dirty="0">
                <a:latin typeface="+mj-lt"/>
              </a:rPr>
              <a:t>13%</a:t>
            </a:r>
            <a:endParaRPr lang="en-US" sz="12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6E00D3-6314-4640-B11E-C2950E033015}"/>
              </a:ext>
            </a:extLst>
          </p:cNvPr>
          <p:cNvSpPr txBox="1"/>
          <p:nvPr/>
        </p:nvSpPr>
        <p:spPr>
          <a:xfrm>
            <a:off x="1216742" y="678426"/>
            <a:ext cx="3185652" cy="3281516"/>
          </a:xfrm>
          <a:prstGeom prst="rect">
            <a:avLst/>
          </a:prstGeom>
          <a:noFill/>
        </p:spPr>
        <p:txBody>
          <a:bodyPr wrap="square" rtlCol="0">
            <a:spAutoFit/>
          </a:bodyPr>
          <a:lstStyle/>
          <a:p>
            <a:endParaRPr lang="en-US" dirty="0"/>
          </a:p>
        </p:txBody>
      </p:sp>
      <p:graphicFrame>
        <p:nvGraphicFramePr>
          <p:cNvPr id="11" name="Chart 10">
            <a:extLst>
              <a:ext uri="{FF2B5EF4-FFF2-40B4-BE49-F238E27FC236}">
                <a16:creationId xmlns:a16="http://schemas.microsoft.com/office/drawing/2014/main" id="{FE2B4917-6E3A-4604-93CD-04C3E3B28C12}"/>
              </a:ext>
            </a:extLst>
          </p:cNvPr>
          <p:cNvGraphicFramePr/>
          <p:nvPr>
            <p:extLst>
              <p:ext uri="{D42A27DB-BD31-4B8C-83A1-F6EECF244321}">
                <p14:modId xmlns:p14="http://schemas.microsoft.com/office/powerpoint/2010/main" val="2148436942"/>
              </p:ext>
            </p:extLst>
          </p:nvPr>
        </p:nvGraphicFramePr>
        <p:xfrm>
          <a:off x="219521" y="673802"/>
          <a:ext cx="4486294" cy="43145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C41E8149-F174-4F47-ACDB-53634A485602}"/>
              </a:ext>
            </a:extLst>
          </p:cNvPr>
          <p:cNvGraphicFramePr/>
          <p:nvPr>
            <p:extLst>
              <p:ext uri="{D42A27DB-BD31-4B8C-83A1-F6EECF244321}">
                <p14:modId xmlns:p14="http://schemas.microsoft.com/office/powerpoint/2010/main" val="631859746"/>
              </p:ext>
            </p:extLst>
          </p:nvPr>
        </p:nvGraphicFramePr>
        <p:xfrm>
          <a:off x="4944068" y="362295"/>
          <a:ext cx="4447269" cy="3992348"/>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04025E65-7525-4735-9F3B-36BBC95EEC7B}"/>
              </a:ext>
            </a:extLst>
          </p:cNvPr>
          <p:cNvSpPr txBox="1"/>
          <p:nvPr/>
        </p:nvSpPr>
        <p:spPr>
          <a:xfrm>
            <a:off x="1880419" y="2418735"/>
            <a:ext cx="501446" cy="276999"/>
          </a:xfrm>
          <a:prstGeom prst="rect">
            <a:avLst/>
          </a:prstGeom>
          <a:noFill/>
        </p:spPr>
        <p:txBody>
          <a:bodyPr wrap="square" rtlCol="0">
            <a:spAutoFit/>
          </a:bodyPr>
          <a:lstStyle/>
          <a:p>
            <a:r>
              <a:rPr lang="vi-VN" sz="1200" dirty="0">
                <a:latin typeface="+mj-lt"/>
              </a:rPr>
              <a:t>57%</a:t>
            </a:r>
            <a:endParaRPr lang="en-US" sz="1200" dirty="0">
              <a:latin typeface="+mj-lt"/>
            </a:endParaRPr>
          </a:p>
        </p:txBody>
      </p:sp>
      <p:sp>
        <p:nvSpPr>
          <p:cNvPr id="21" name="TextBox 20">
            <a:extLst>
              <a:ext uri="{FF2B5EF4-FFF2-40B4-BE49-F238E27FC236}">
                <a16:creationId xmlns:a16="http://schemas.microsoft.com/office/drawing/2014/main" id="{A79D36DF-8995-4A59-BAA0-AEEF4E888C5A}"/>
              </a:ext>
            </a:extLst>
          </p:cNvPr>
          <p:cNvSpPr txBox="1"/>
          <p:nvPr/>
        </p:nvSpPr>
        <p:spPr>
          <a:xfrm>
            <a:off x="2426110" y="1651819"/>
            <a:ext cx="560438" cy="276999"/>
          </a:xfrm>
          <a:prstGeom prst="rect">
            <a:avLst/>
          </a:prstGeom>
          <a:noFill/>
        </p:spPr>
        <p:txBody>
          <a:bodyPr wrap="square" rtlCol="0">
            <a:spAutoFit/>
          </a:bodyPr>
          <a:lstStyle/>
          <a:p>
            <a:r>
              <a:rPr lang="vi-VN" sz="1200" dirty="0">
                <a:latin typeface="+mj-lt"/>
              </a:rPr>
              <a:t>19%</a:t>
            </a:r>
            <a:endParaRPr lang="en-US" sz="1200" dirty="0">
              <a:latin typeface="+mj-lt"/>
            </a:endParaRPr>
          </a:p>
        </p:txBody>
      </p:sp>
    </p:spTree>
    <p:extLst>
      <p:ext uri="{BB962C8B-B14F-4D97-AF65-F5344CB8AC3E}">
        <p14:creationId xmlns:p14="http://schemas.microsoft.com/office/powerpoint/2010/main" val="200178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0" name="TextBox 9">
            <a:extLst>
              <a:ext uri="{FF2B5EF4-FFF2-40B4-BE49-F238E27FC236}">
                <a16:creationId xmlns:a16="http://schemas.microsoft.com/office/drawing/2014/main" id="{F6B571EA-4F06-405C-9DB0-0F319461A3EF}"/>
              </a:ext>
            </a:extLst>
          </p:cNvPr>
          <p:cNvSpPr txBox="1"/>
          <p:nvPr/>
        </p:nvSpPr>
        <p:spPr>
          <a:xfrm>
            <a:off x="-84800" y="242635"/>
            <a:ext cx="8488212" cy="523220"/>
          </a:xfrm>
          <a:prstGeom prst="rect">
            <a:avLst/>
          </a:prstGeom>
          <a:noFill/>
        </p:spPr>
        <p:txBody>
          <a:bodyPr wrap="square">
            <a:spAutoFit/>
          </a:bodyPr>
          <a:lstStyle/>
          <a:p>
            <a:pPr marL="0" lvl="0" indent="0" algn="ctr" rtl="0">
              <a:spcBef>
                <a:spcPts val="0"/>
              </a:spcBef>
              <a:spcAft>
                <a:spcPts val="0"/>
              </a:spcAft>
              <a:buNone/>
            </a:pPr>
            <a:r>
              <a:rPr lang="en-US" sz="2800" dirty="0">
                <a:solidFill>
                  <a:schemeClr val="accent1">
                    <a:lumMod val="50000"/>
                  </a:schemeClr>
                </a:solidFill>
                <a:latin typeface="Georgia" panose="02040502050405020303" pitchFamily="18" charset="0"/>
              </a:rPr>
              <a:t>2. </a:t>
            </a:r>
            <a:r>
              <a:rPr lang="en-US" sz="2800" dirty="0" err="1">
                <a:solidFill>
                  <a:schemeClr val="accent1">
                    <a:lumMod val="50000"/>
                  </a:schemeClr>
                </a:solidFill>
                <a:latin typeface="Georgia" panose="02040502050405020303" pitchFamily="18" charset="0"/>
              </a:rPr>
              <a:t>Độ</a:t>
            </a:r>
            <a:r>
              <a:rPr lang="en-US" sz="2800" dirty="0">
                <a:solidFill>
                  <a:schemeClr val="accent1">
                    <a:lumMod val="50000"/>
                  </a:schemeClr>
                </a:solidFill>
                <a:latin typeface="Georgia" panose="02040502050405020303" pitchFamily="18" charset="0"/>
              </a:rPr>
              <a:t> tin </a:t>
            </a:r>
            <a:r>
              <a:rPr lang="en-US" sz="2800" dirty="0" err="1">
                <a:solidFill>
                  <a:schemeClr val="accent1">
                    <a:lumMod val="50000"/>
                  </a:schemeClr>
                </a:solidFill>
                <a:latin typeface="Georgia" panose="02040502050405020303" pitchFamily="18" charset="0"/>
              </a:rPr>
              <a:t>cậy</a:t>
            </a:r>
            <a:r>
              <a:rPr lang="en-US" sz="2800" dirty="0">
                <a:solidFill>
                  <a:schemeClr val="accent1">
                    <a:lumMod val="50000"/>
                  </a:schemeClr>
                </a:solidFill>
                <a:latin typeface="Georgia" panose="02040502050405020303" pitchFamily="18" charset="0"/>
              </a:rPr>
              <a:t> thang </a:t>
            </a:r>
            <a:r>
              <a:rPr lang="en-US" sz="2800" dirty="0" err="1">
                <a:solidFill>
                  <a:schemeClr val="accent1">
                    <a:lumMod val="50000"/>
                  </a:schemeClr>
                </a:solidFill>
                <a:latin typeface="Georgia" panose="02040502050405020303" pitchFamily="18" charset="0"/>
              </a:rPr>
              <a:t>đo</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với</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hệ</a:t>
            </a:r>
            <a:r>
              <a:rPr lang="en-US" sz="2800" dirty="0">
                <a:solidFill>
                  <a:schemeClr val="accent1">
                    <a:lumMod val="50000"/>
                  </a:schemeClr>
                </a:solidFill>
                <a:latin typeface="Georgia" panose="02040502050405020303" pitchFamily="18" charset="0"/>
              </a:rPr>
              <a:t> </a:t>
            </a:r>
            <a:r>
              <a:rPr lang="en-US" sz="2800" dirty="0" err="1">
                <a:solidFill>
                  <a:schemeClr val="accent1">
                    <a:lumMod val="50000"/>
                  </a:schemeClr>
                </a:solidFill>
                <a:latin typeface="Georgia" panose="02040502050405020303" pitchFamily="18" charset="0"/>
              </a:rPr>
              <a:t>số</a:t>
            </a:r>
            <a:r>
              <a:rPr lang="en-US" sz="2800" dirty="0">
                <a:solidFill>
                  <a:schemeClr val="accent1">
                    <a:lumMod val="50000"/>
                  </a:schemeClr>
                </a:solidFill>
                <a:latin typeface="Georgia" panose="02040502050405020303" pitchFamily="18" charset="0"/>
              </a:rPr>
              <a:t> Cronbach</a:t>
            </a:r>
            <a:r>
              <a:rPr lang="en-US" sz="2800" i="1" dirty="0">
                <a:solidFill>
                  <a:schemeClr val="accent1">
                    <a:lumMod val="50000"/>
                  </a:schemeClr>
                </a:solidFill>
                <a:effectLst/>
                <a:latin typeface="Georgia" panose="02040502050405020303" pitchFamily="18" charset="0"/>
                <a:ea typeface="Calibri" panose="020F0502020204030204" pitchFamily="34" charset="0"/>
              </a:rPr>
              <a:t>’s Alpha</a:t>
            </a:r>
            <a:r>
              <a:rPr lang="en-US" sz="2800" dirty="0">
                <a:solidFill>
                  <a:schemeClr val="accent1">
                    <a:lumMod val="50000"/>
                  </a:schemeClr>
                </a:solidFill>
                <a:latin typeface="Georgia" panose="02040502050405020303" pitchFamily="18" charset="0"/>
              </a:rPr>
              <a:t> </a:t>
            </a:r>
          </a:p>
        </p:txBody>
      </p:sp>
      <p:sp>
        <p:nvSpPr>
          <p:cNvPr id="7" name="TextBox 6">
            <a:extLst>
              <a:ext uri="{FF2B5EF4-FFF2-40B4-BE49-F238E27FC236}">
                <a16:creationId xmlns:a16="http://schemas.microsoft.com/office/drawing/2014/main" id="{75FD1C48-F83A-4BC1-9789-56CB647B65B8}"/>
              </a:ext>
            </a:extLst>
          </p:cNvPr>
          <p:cNvSpPr txBox="1"/>
          <p:nvPr/>
        </p:nvSpPr>
        <p:spPr>
          <a:xfrm>
            <a:off x="1005085" y="1239351"/>
            <a:ext cx="6393242" cy="2138086"/>
          </a:xfrm>
          <a:prstGeom prst="rect">
            <a:avLst/>
          </a:prstGeom>
          <a:noFill/>
        </p:spPr>
        <p:txBody>
          <a:bodyPr wrap="square" rtlCol="0">
            <a:spAutoFit/>
          </a:bodyPr>
          <a:lstStyle/>
          <a:p>
            <a:pPr marL="0" marR="0">
              <a:lnSpc>
                <a:spcPct val="107000"/>
              </a:lnSpc>
              <a:spcBef>
                <a:spcPts val="0"/>
              </a:spcBef>
              <a:spcAft>
                <a:spcPts val="800"/>
              </a:spcAft>
            </a:pPr>
            <a:r>
              <a:rPr lang="vi-VN" sz="1600" b="1" dirty="0">
                <a:effectLst/>
                <a:latin typeface="Times New Roman" panose="02020603050405020304" pitchFamily="18" charset="0"/>
                <a:ea typeface="Times New Roman" panose="02020603050405020304" pitchFamily="18" charset="0"/>
                <a:cs typeface="Times New Roman" panose="02020603050405020304" pitchFamily="18" charset="0"/>
              </a:rPr>
              <a:t>Thành phần                                    Cronbach’s Alpha               Đạt/loại</a:t>
            </a:r>
            <a:endParaRPr lang="en-US" sz="1600" b="1"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Hàng hóa                                              0,735                                     đạt </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Nhân viên                                              0,834                                    đạt</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Trưng bày                                              0,710                                    đạt</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Khác( an ninh, khuyến mại…)              0,562                                    loại </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15" name="TextBox 14">
            <a:extLst>
              <a:ext uri="{FF2B5EF4-FFF2-40B4-BE49-F238E27FC236}">
                <a16:creationId xmlns:a16="http://schemas.microsoft.com/office/drawing/2014/main" id="{A04FDBDF-1092-446D-9BCA-2D2CCE834901}"/>
              </a:ext>
            </a:extLst>
          </p:cNvPr>
          <p:cNvSpPr txBox="1"/>
          <p:nvPr/>
        </p:nvSpPr>
        <p:spPr>
          <a:xfrm>
            <a:off x="672574" y="3377991"/>
            <a:ext cx="7791294" cy="181588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Cronbach’s Alpha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thang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lường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tốt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(0.8, 1)</a:t>
            </a:r>
          </a:p>
          <a:p>
            <a:pPr marL="285750" indent="-285750">
              <a:buFont typeface="Wingdings" panose="05000000000000000000" pitchFamily="2" charset="2"/>
              <a:buChar char="Ø"/>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Cronbach’s Alpha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trưng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bày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thang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lường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tốt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(0.7, 0.8)</a:t>
            </a:r>
          </a:p>
          <a:p>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Cronbach’s Alpha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thang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lường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tốt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bé</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0.6)</a:t>
            </a:r>
          </a:p>
          <a:p>
            <a:pPr marL="285750" indent="-285750">
              <a:buFont typeface="Wingdings" panose="05000000000000000000" pitchFamily="2" charset="2"/>
              <a:buChar char="Ø"/>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F826-EAA5-4EBE-9DFC-C6EBD14B53C0}"/>
              </a:ext>
            </a:extLst>
          </p:cNvPr>
          <p:cNvSpPr>
            <a:spLocks noGrp="1"/>
          </p:cNvSpPr>
          <p:nvPr>
            <p:ph type="title"/>
          </p:nvPr>
        </p:nvSpPr>
        <p:spPr>
          <a:xfrm>
            <a:off x="144224" y="89270"/>
            <a:ext cx="6276900" cy="875427"/>
          </a:xfrm>
        </p:spPr>
        <p:txBody>
          <a:bodyPr/>
          <a:lstStyle/>
          <a:p>
            <a:r>
              <a:rPr lang="vi-VN" sz="2800" dirty="0">
                <a:solidFill>
                  <a:srgbClr val="000000"/>
                </a:solidFill>
                <a:effectLst/>
                <a:latin typeface="Gen"/>
                <a:ea typeface="Times New Roman" panose="02020603050405020304" pitchFamily="18" charset="0"/>
                <a:cs typeface="Times New Roman" panose="02020603050405020304" pitchFamily="18" charset="0"/>
              </a:rPr>
              <a:t>3</a:t>
            </a:r>
            <a:r>
              <a:rPr lang="en-US" sz="2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2800" i="1"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Phân</a:t>
            </a:r>
            <a:r>
              <a:rPr lang="en-US" sz="2800"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2800" i="1"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tích</a:t>
            </a:r>
            <a:r>
              <a:rPr lang="en-US" sz="2800"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2800" i="1"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nhân</a:t>
            </a:r>
            <a:r>
              <a:rPr lang="en-US" sz="2800"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2800" i="1"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tố</a:t>
            </a:r>
            <a:r>
              <a:rPr lang="en-US" sz="2800"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2800" i="1"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khám</a:t>
            </a:r>
            <a:r>
              <a:rPr lang="en-US" sz="2800"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2800" i="1"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phá</a:t>
            </a:r>
            <a:r>
              <a:rPr lang="en-US" sz="2800"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EFA</a:t>
            </a:r>
            <a:endParaRPr lang="en-US" sz="2800" dirty="0">
              <a:latin typeface="Georgia" panose="02040502050405020303" pitchFamily="18" charset="0"/>
            </a:endParaRPr>
          </a:p>
        </p:txBody>
      </p:sp>
      <p:sp>
        <p:nvSpPr>
          <p:cNvPr id="3" name="TextBox 2">
            <a:extLst>
              <a:ext uri="{FF2B5EF4-FFF2-40B4-BE49-F238E27FC236}">
                <a16:creationId xmlns:a16="http://schemas.microsoft.com/office/drawing/2014/main" id="{0EC81388-4E07-4778-8195-8353BC48B151}"/>
              </a:ext>
            </a:extLst>
          </p:cNvPr>
          <p:cNvSpPr txBox="1"/>
          <p:nvPr/>
        </p:nvSpPr>
        <p:spPr>
          <a:xfrm>
            <a:off x="1367884" y="929268"/>
            <a:ext cx="4133385" cy="185929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vi-VN" dirty="0">
                <a:effectLst/>
                <a:latin typeface="+mj-lt"/>
                <a:ea typeface="Arial" panose="020B0604020202020204" pitchFamily="34" charset="0"/>
                <a:cs typeface="Times New Roman" panose="02020603050405020304" pitchFamily="18" charset="0"/>
              </a:rPr>
              <a:t>HH1, HH2, HH3, HH4 : Hàng hóa</a:t>
            </a:r>
            <a:endParaRPr lang="en-US" dirty="0">
              <a:effectLst/>
              <a:latin typeface="+mj-lt"/>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dirty="0">
                <a:effectLst/>
                <a:latin typeface="+mj-lt"/>
                <a:ea typeface="Arial" panose="020B0604020202020204" pitchFamily="34" charset="0"/>
                <a:cs typeface="Times New Roman" panose="02020603050405020304" pitchFamily="18" charset="0"/>
              </a:rPr>
              <a:t>NV1, NV2 : Nhân viên</a:t>
            </a:r>
            <a:endParaRPr lang="en-US" dirty="0">
              <a:effectLst/>
              <a:latin typeface="+mj-lt"/>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dirty="0">
                <a:effectLst/>
                <a:latin typeface="+mj-lt"/>
                <a:ea typeface="Arial" panose="020B0604020202020204" pitchFamily="34" charset="0"/>
                <a:cs typeface="Times New Roman" panose="02020603050405020304" pitchFamily="18" charset="0"/>
              </a:rPr>
              <a:t>TK1, TK2, TK3 :  Thiết kế</a:t>
            </a:r>
            <a:r>
              <a:rPr lang="en-US" dirty="0">
                <a:latin typeface="+mj-lt"/>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trưng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bày</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dirty="0">
                <a:effectLst/>
                <a:latin typeface="+mj-lt"/>
                <a:ea typeface="Arial" panose="020B0604020202020204" pitchFamily="34" charset="0"/>
                <a:cs typeface="Times New Roman" panose="02020603050405020304" pitchFamily="18" charset="0"/>
              </a:rPr>
              <a:t>NT1, NT2 :  Sự tin tưởng</a:t>
            </a:r>
            <a:endParaRPr lang="en-US" dirty="0">
              <a:effectLst/>
              <a:latin typeface="+mj-lt"/>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dirty="0">
                <a:effectLst/>
                <a:latin typeface="+mj-lt"/>
                <a:ea typeface="Arial" panose="020B0604020202020204" pitchFamily="34" charset="0"/>
                <a:cs typeface="Times New Roman" panose="02020603050405020304" pitchFamily="18" charset="0"/>
              </a:rPr>
              <a:t>PR1, PR2 :  Dự định</a:t>
            </a:r>
            <a:endParaRPr lang="en-US" dirty="0">
              <a:effectLst/>
              <a:latin typeface="+mj-lt"/>
              <a:ea typeface="Arial" panose="020B0604020202020204" pitchFamily="34" charset="0"/>
              <a:cs typeface="Times New Roman" panose="02020603050405020304" pitchFamily="18" charset="0"/>
            </a:endParaRPr>
          </a:p>
          <a:p>
            <a:pPr marL="457200" marR="0">
              <a:lnSpc>
                <a:spcPct val="107000"/>
              </a:lnSpc>
              <a:spcBef>
                <a:spcPts val="0"/>
              </a:spcBef>
              <a:spcAft>
                <a:spcPts val="800"/>
              </a:spcAft>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45C5EF86-277C-4D5C-A538-0CF72D84ABD0}"/>
              </a:ext>
            </a:extLst>
          </p:cNvPr>
          <p:cNvSpPr txBox="1"/>
          <p:nvPr/>
        </p:nvSpPr>
        <p:spPr>
          <a:xfrm>
            <a:off x="772672" y="2200328"/>
            <a:ext cx="5501269" cy="861774"/>
          </a:xfrm>
          <a:prstGeom prst="rect">
            <a:avLst/>
          </a:prstGeom>
          <a:noFill/>
        </p:spPr>
        <p:txBody>
          <a:bodyPr wrap="square" rtlCol="0">
            <a:spAutoFit/>
          </a:bodyPr>
          <a:lstStyle/>
          <a:p>
            <a:r>
              <a:rPr lang="vi-VN"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EFA cho thang đo chất lượng dịch vụ</a:t>
            </a:r>
          </a:p>
          <a:p>
            <a:r>
              <a:rPr lang="vi-VN" sz="1800"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endParaRPr lang="en-US" sz="18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solidFill>
                <a:srgbClr val="FF0000"/>
              </a:solidFill>
            </a:endParaRPr>
          </a:p>
        </p:txBody>
      </p:sp>
      <p:pic>
        <p:nvPicPr>
          <p:cNvPr id="6" name="Picture 5">
            <a:extLst>
              <a:ext uri="{FF2B5EF4-FFF2-40B4-BE49-F238E27FC236}">
                <a16:creationId xmlns:a16="http://schemas.microsoft.com/office/drawing/2014/main" id="{19BAF042-8867-4B27-8E7E-624DE3954031}"/>
              </a:ext>
            </a:extLst>
          </p:cNvPr>
          <p:cNvPicPr/>
          <p:nvPr/>
        </p:nvPicPr>
        <p:blipFill rotWithShape="1">
          <a:blip r:embed="rId2">
            <a:extLst>
              <a:ext uri="{28A0092B-C50C-407E-A947-70E740481C1C}">
                <a14:useLocalDpi xmlns:a14="http://schemas.microsoft.com/office/drawing/2010/main" val="0"/>
              </a:ext>
            </a:extLst>
          </a:blip>
          <a:srcRect r="1946" b="5648"/>
          <a:stretch/>
        </p:blipFill>
        <p:spPr bwMode="auto">
          <a:xfrm>
            <a:off x="252125" y="2820354"/>
            <a:ext cx="3930836" cy="1467891"/>
          </a:xfrm>
          <a:prstGeom prst="rect">
            <a:avLst/>
          </a:prstGeom>
          <a:solidFill>
            <a:schemeClr val="bg2"/>
          </a:solidFill>
          <a:ln>
            <a:solidFill>
              <a:srgbClr val="C7D5E0"/>
            </a:solidFill>
          </a:ln>
          <a:effectLst>
            <a:outerShdw dist="50800" dir="5400000" sx="1000" sy="1000" algn="ctr" rotWithShape="0">
              <a:schemeClr val="accent3">
                <a:alpha val="80000"/>
              </a:schemeClr>
            </a:outerShdw>
            <a:reflection stA="39000" endPos="0" dist="50800" dir="5400000" sy="-100000" algn="bl" rotWithShape="0"/>
          </a:effectLst>
        </p:spPr>
      </p:pic>
      <p:sp>
        <p:nvSpPr>
          <p:cNvPr id="14" name="Arrow: Left 13">
            <a:extLst>
              <a:ext uri="{FF2B5EF4-FFF2-40B4-BE49-F238E27FC236}">
                <a16:creationId xmlns:a16="http://schemas.microsoft.com/office/drawing/2014/main" id="{9CE3BDE6-8600-4F66-B22A-70EE352BE565}"/>
              </a:ext>
            </a:extLst>
          </p:cNvPr>
          <p:cNvSpPr/>
          <p:nvPr/>
        </p:nvSpPr>
        <p:spPr>
          <a:xfrm>
            <a:off x="4138872" y="3234103"/>
            <a:ext cx="501445" cy="140109"/>
          </a:xfrm>
          <a:prstGeom prst="left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125884C-D09D-4AA1-8D89-A859567387AB}"/>
              </a:ext>
            </a:extLst>
          </p:cNvPr>
          <p:cNvCxnSpPr/>
          <p:nvPr/>
        </p:nvCxnSpPr>
        <p:spPr>
          <a:xfrm>
            <a:off x="3784912" y="3359280"/>
            <a:ext cx="302342" cy="0"/>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E081B39A-38DB-4375-BF3D-22164600454F}"/>
              </a:ext>
            </a:extLst>
          </p:cNvPr>
          <p:cNvSpPr txBox="1"/>
          <p:nvPr/>
        </p:nvSpPr>
        <p:spPr>
          <a:xfrm>
            <a:off x="4685168" y="2864484"/>
            <a:ext cx="4405747"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H</a:t>
            </a:r>
            <a:r>
              <a:rPr lang="vi-VN" sz="1600" dirty="0">
                <a:effectLst/>
                <a:latin typeface="Times New Roman" panose="02020603050405020304" pitchFamily="18" charset="0"/>
                <a:ea typeface="Times New Roman" panose="02020603050405020304" pitchFamily="18" charset="0"/>
              </a:rPr>
              <a:t>ệ số KMO = 0,795</a:t>
            </a:r>
            <a:r>
              <a:rPr lang="en-US" sz="1600" dirty="0">
                <a:effectLst/>
                <a:latin typeface="Times New Roman" panose="02020603050405020304" pitchFamily="18" charset="0"/>
                <a:ea typeface="Times New Roman" panose="02020603050405020304" pitchFamily="18" charset="0"/>
              </a:rPr>
              <a:t> &gt; 0,5</a:t>
            </a:r>
          </a:p>
          <a:p>
            <a:r>
              <a:rPr lang="vi-V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vi-VN" sz="1600" dirty="0">
                <a:effectLst/>
                <a:latin typeface="Times New Roman" panose="02020603050405020304" pitchFamily="18" charset="0"/>
                <a:ea typeface="Times New Roman" panose="02020603050405020304" pitchFamily="18" charset="0"/>
              </a:rPr>
              <a:t>EFA phù hợp với dữ liệu và thống kê</a:t>
            </a:r>
            <a:r>
              <a:rPr lang="en-US" sz="1600" dirty="0">
                <a:effectLst/>
                <a:latin typeface="Times New Roman" panose="02020603050405020304" pitchFamily="18" charset="0"/>
                <a:ea typeface="Times New Roman" panose="02020603050405020304" pitchFamily="18" charset="0"/>
              </a:rPr>
              <a:t>.</a:t>
            </a:r>
          </a:p>
          <a:p>
            <a:pPr marL="285750" indent="-285750">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K</a:t>
            </a:r>
            <a:r>
              <a:rPr lang="vi-VN" sz="1600" dirty="0">
                <a:effectLst/>
                <a:latin typeface="Times New Roman" panose="02020603050405020304" pitchFamily="18" charset="0"/>
                <a:ea typeface="Times New Roman" panose="02020603050405020304" pitchFamily="18" charset="0"/>
              </a:rPr>
              <a:t>iểm định Bartlett có giá trị sig = 0,000</a:t>
            </a:r>
            <a:r>
              <a:rPr lang="en-US" sz="1600" dirty="0">
                <a:effectLst/>
                <a:latin typeface="Times New Roman" panose="02020603050405020304" pitchFamily="18" charset="0"/>
                <a:ea typeface="Times New Roman" panose="02020603050405020304" pitchFamily="18" charset="0"/>
              </a:rPr>
              <a:t> &lt; 0,05</a:t>
            </a:r>
          </a:p>
          <a:p>
            <a:r>
              <a:rPr lang="vi-V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Wingdings" panose="05000000000000000000" pitchFamily="2" charset="2"/>
              </a:rPr>
              <a:t></a:t>
            </a:r>
            <a:r>
              <a:rPr lang="vi-VN" sz="1600"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C</a:t>
            </a:r>
            <a:r>
              <a:rPr lang="vi-VN" sz="1600" dirty="0">
                <a:effectLst/>
                <a:latin typeface="Times New Roman" panose="02020603050405020304" pitchFamily="18" charset="0"/>
                <a:ea typeface="Times New Roman" panose="02020603050405020304" pitchFamily="18" charset="0"/>
              </a:rPr>
              <a:t>ác biến quan sát trong biến ẩn có mối tương quan với nhau </a:t>
            </a:r>
          </a:p>
        </p:txBody>
      </p:sp>
    </p:spTree>
    <p:extLst>
      <p:ext uri="{BB962C8B-B14F-4D97-AF65-F5344CB8AC3E}">
        <p14:creationId xmlns:p14="http://schemas.microsoft.com/office/powerpoint/2010/main" val="288685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AF3687-7802-4BB8-9901-02485A721E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656" y="282620"/>
            <a:ext cx="8192124" cy="2970246"/>
          </a:xfrm>
          <a:prstGeom prst="rect">
            <a:avLst/>
          </a:prstGeom>
          <a:noFill/>
        </p:spPr>
      </p:pic>
      <p:sp>
        <p:nvSpPr>
          <p:cNvPr id="5" name="TextBox 4">
            <a:extLst>
              <a:ext uri="{FF2B5EF4-FFF2-40B4-BE49-F238E27FC236}">
                <a16:creationId xmlns:a16="http://schemas.microsoft.com/office/drawing/2014/main" id="{84410901-15DC-4D89-A655-BD293833C3C8}"/>
              </a:ext>
            </a:extLst>
          </p:cNvPr>
          <p:cNvSpPr txBox="1"/>
          <p:nvPr/>
        </p:nvSpPr>
        <p:spPr>
          <a:xfrm>
            <a:off x="752169" y="3591232"/>
            <a:ext cx="6990734" cy="923330"/>
          </a:xfrm>
          <a:prstGeom prst="rect">
            <a:avLst/>
          </a:prstGeom>
          <a:noFill/>
        </p:spPr>
        <p:txBody>
          <a:bodyPr wrap="square" rtlCol="0">
            <a:spAutoFit/>
          </a:bodyPr>
          <a:lstStyle/>
          <a:p>
            <a:pPr algn="ctr"/>
            <a:r>
              <a:rPr lang="vi-VN" sz="1800" dirty="0">
                <a:effectLst/>
                <a:latin typeface="Times New Roman" panose="02020603050405020304" pitchFamily="18" charset="0"/>
                <a:ea typeface="Times New Roman" panose="02020603050405020304" pitchFamily="18" charset="0"/>
              </a:rPr>
              <a:t>Với 9 biến quan sát ban đầu được nhóm thành 2 nhóm.</a:t>
            </a:r>
            <a:endParaRPr lang="en-US" sz="1800" dirty="0">
              <a:effectLst/>
              <a:latin typeface="Times New Roman" panose="02020603050405020304" pitchFamily="18" charset="0"/>
              <a:ea typeface="Times New Roman" panose="02020603050405020304" pitchFamily="18" charset="0"/>
            </a:endParaRPr>
          </a:p>
          <a:p>
            <a:pPr algn="ctr"/>
            <a:r>
              <a:rPr lang="vi-VN" sz="1800" dirty="0">
                <a:effectLst/>
                <a:latin typeface="Times New Roman" panose="02020603050405020304" pitchFamily="18" charset="0"/>
                <a:ea typeface="Times New Roman" panose="02020603050405020304" pitchFamily="18" charset="0"/>
              </a:rPr>
              <a:t> Giá trị tổng phương sai trích = 57,585% &gt; 50% đạt yêu cầu, khi đó có thể nói rằng 2 nhân tố này giải thích 57,585%  biến thiên của dữ liệu</a:t>
            </a:r>
            <a:endParaRPr lang="en-US" dirty="0"/>
          </a:p>
        </p:txBody>
      </p:sp>
      <p:cxnSp>
        <p:nvCxnSpPr>
          <p:cNvPr id="10" name="Straight Connector 9">
            <a:extLst>
              <a:ext uri="{FF2B5EF4-FFF2-40B4-BE49-F238E27FC236}">
                <a16:creationId xmlns:a16="http://schemas.microsoft.com/office/drawing/2014/main" id="{63FCD849-D6B9-4421-8EFB-64B53BA4D733}"/>
              </a:ext>
            </a:extLst>
          </p:cNvPr>
          <p:cNvCxnSpPr>
            <a:cxnSpLocks/>
          </p:cNvCxnSpPr>
          <p:nvPr/>
        </p:nvCxnSpPr>
        <p:spPr>
          <a:xfrm>
            <a:off x="5622530" y="1539478"/>
            <a:ext cx="505522" cy="0"/>
          </a:xfrm>
          <a:prstGeom prst="line">
            <a:avLst/>
          </a:prstGeom>
          <a:ln>
            <a:solidFill>
              <a:schemeClr val="tx2">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316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AEEAD0-18B6-42D4-A6D1-56B8FC48BDB6}"/>
              </a:ext>
            </a:extLst>
          </p:cNvPr>
          <p:cNvSpPr txBox="1"/>
          <p:nvPr/>
        </p:nvSpPr>
        <p:spPr>
          <a:xfrm>
            <a:off x="156117" y="96644"/>
            <a:ext cx="4978165" cy="399084"/>
          </a:xfrm>
          <a:prstGeom prst="rect">
            <a:avLst/>
          </a:prstGeom>
          <a:noFill/>
        </p:spPr>
        <p:txBody>
          <a:bodyPr wrap="square">
            <a:spAutoFit/>
          </a:bodyPr>
          <a:lstStyle/>
          <a:p>
            <a:pPr marR="0" lvl="0">
              <a:lnSpc>
                <a:spcPct val="107000"/>
              </a:lnSpc>
              <a:spcBef>
                <a:spcPts val="0"/>
              </a:spcBef>
              <a:spcAft>
                <a:spcPts val="800"/>
              </a:spcAft>
            </a:pPr>
            <a:r>
              <a:rPr lang="vi-VN"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EFA cho nhân tố liên quan</a:t>
            </a:r>
            <a:endParaRPr lang="en-US" sz="2000"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E79BC12-19A3-456C-8A73-C5EFFC43E0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854" y="788021"/>
            <a:ext cx="4157280" cy="1669542"/>
          </a:xfrm>
          <a:prstGeom prst="rect">
            <a:avLst/>
          </a:prstGeom>
          <a:noFill/>
        </p:spPr>
      </p:pic>
      <p:cxnSp>
        <p:nvCxnSpPr>
          <p:cNvPr id="8" name="Straight Connector 7">
            <a:extLst>
              <a:ext uri="{FF2B5EF4-FFF2-40B4-BE49-F238E27FC236}">
                <a16:creationId xmlns:a16="http://schemas.microsoft.com/office/drawing/2014/main" id="{93B8C2E1-9990-429B-A4F9-F61FEE6239C5}"/>
              </a:ext>
            </a:extLst>
          </p:cNvPr>
          <p:cNvCxnSpPr/>
          <p:nvPr/>
        </p:nvCxnSpPr>
        <p:spPr>
          <a:xfrm>
            <a:off x="3856703" y="1385689"/>
            <a:ext cx="317091" cy="0"/>
          </a:xfrm>
          <a:prstGeom prst="line">
            <a:avLst/>
          </a:prstGeom>
          <a:ln>
            <a:solidFill>
              <a:schemeClr val="tx2">
                <a:lumMod val="50000"/>
              </a:schemeClr>
            </a:solidFill>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AAA4886C-88B5-4778-B617-BCCB36A98D1A}"/>
              </a:ext>
            </a:extLst>
          </p:cNvPr>
          <p:cNvCxnSpPr>
            <a:cxnSpLocks/>
          </p:cNvCxnSpPr>
          <p:nvPr/>
        </p:nvCxnSpPr>
        <p:spPr>
          <a:xfrm>
            <a:off x="4232787" y="1273174"/>
            <a:ext cx="5161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C369EC5C-4AEE-4433-9861-B3C6EFFC1603}"/>
              </a:ext>
            </a:extLst>
          </p:cNvPr>
          <p:cNvSpPr txBox="1"/>
          <p:nvPr/>
        </p:nvSpPr>
        <p:spPr>
          <a:xfrm>
            <a:off x="4830095" y="980767"/>
            <a:ext cx="4313905" cy="1323439"/>
          </a:xfrm>
          <a:prstGeom prst="rect">
            <a:avLst/>
          </a:prstGeom>
          <a:noFill/>
        </p:spPr>
        <p:txBody>
          <a:bodyPr wrap="square" rtlCol="0">
            <a:spAutoFit/>
          </a:bodyPr>
          <a:lstStyle/>
          <a:p>
            <a:pPr marL="285750" indent="-285750">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Hệ số KMO = 0,682 </a:t>
            </a:r>
            <a:r>
              <a:rPr lang="en-US" sz="1600" dirty="0">
                <a:effectLst/>
                <a:latin typeface="Times New Roman" panose="02020603050405020304" pitchFamily="18" charset="0"/>
                <a:ea typeface="Times New Roman" panose="02020603050405020304" pitchFamily="18" charset="0"/>
              </a:rPr>
              <a:t>&gt;</a:t>
            </a:r>
            <a:r>
              <a:rPr lang="vi-VN" sz="1600" dirty="0">
                <a:effectLst/>
                <a:latin typeface="Times New Roman" panose="02020603050405020304" pitchFamily="18" charset="0"/>
                <a:ea typeface="Times New Roman" panose="02020603050405020304" pitchFamily="18" charset="0"/>
              </a:rPr>
              <a:t> 0,5 có ý nghĩa là phân tích nhân tố thích hợp.</a:t>
            </a:r>
            <a:endParaRPr lang="en-US" sz="16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K</a:t>
            </a:r>
            <a:r>
              <a:rPr lang="vi-VN" sz="1600" dirty="0">
                <a:effectLst/>
                <a:latin typeface="Times New Roman" panose="02020603050405020304" pitchFamily="18" charset="0"/>
                <a:ea typeface="Times New Roman" panose="02020603050405020304" pitchFamily="18" charset="0"/>
              </a:rPr>
              <a:t>iểm định Bartlett có giá trị sig = 0,000</a:t>
            </a:r>
            <a:r>
              <a:rPr lang="en-US" sz="1600" dirty="0">
                <a:effectLst/>
                <a:latin typeface="Times New Roman" panose="02020603050405020304" pitchFamily="18" charset="0"/>
                <a:ea typeface="Times New Roman" panose="02020603050405020304" pitchFamily="18" charset="0"/>
              </a:rPr>
              <a:t> &lt; 0,05</a:t>
            </a:r>
            <a:r>
              <a:rPr lang="vi-V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sym typeface="Wingdings" panose="05000000000000000000" pitchFamily="2" charset="2"/>
              </a:rPr>
              <a:t></a:t>
            </a:r>
            <a:r>
              <a:rPr lang="vi-VN" sz="1600"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C</a:t>
            </a:r>
            <a:r>
              <a:rPr lang="vi-VN" sz="1600" dirty="0">
                <a:effectLst/>
                <a:latin typeface="Times New Roman" panose="02020603050405020304" pitchFamily="18" charset="0"/>
                <a:ea typeface="Times New Roman" panose="02020603050405020304" pitchFamily="18" charset="0"/>
              </a:rPr>
              <a:t>ác biến quan sát trong biến ẩn có mối tương quan với nhau.</a:t>
            </a:r>
            <a:endParaRPr lang="en-US" sz="1600" dirty="0"/>
          </a:p>
        </p:txBody>
      </p:sp>
      <p:pic>
        <p:nvPicPr>
          <p:cNvPr id="15" name="Picture 14">
            <a:extLst>
              <a:ext uri="{FF2B5EF4-FFF2-40B4-BE49-F238E27FC236}">
                <a16:creationId xmlns:a16="http://schemas.microsoft.com/office/drawing/2014/main" id="{D50D4A3E-CC71-440E-9236-776BEF051A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2736017"/>
            <a:ext cx="5254052" cy="2440545"/>
          </a:xfrm>
          <a:prstGeom prst="rect">
            <a:avLst/>
          </a:prstGeom>
          <a:noFill/>
        </p:spPr>
      </p:pic>
      <p:sp>
        <p:nvSpPr>
          <p:cNvPr id="16" name="TextBox 15">
            <a:extLst>
              <a:ext uri="{FF2B5EF4-FFF2-40B4-BE49-F238E27FC236}">
                <a16:creationId xmlns:a16="http://schemas.microsoft.com/office/drawing/2014/main" id="{A95C8DD3-2C0F-414C-95E8-CDFB1D8C809D}"/>
              </a:ext>
            </a:extLst>
          </p:cNvPr>
          <p:cNvSpPr txBox="1"/>
          <p:nvPr/>
        </p:nvSpPr>
        <p:spPr>
          <a:xfrm>
            <a:off x="5239062" y="2985398"/>
            <a:ext cx="3597639" cy="2308324"/>
          </a:xfrm>
          <a:prstGeom prst="rect">
            <a:avLst/>
          </a:prstGeom>
          <a:noFill/>
        </p:spPr>
        <p:txBody>
          <a:bodyPr wrap="square" rtlCol="0">
            <a:spAutoFit/>
          </a:bodyPr>
          <a:lstStyle/>
          <a:p>
            <a:pPr marL="285750" indent="-285750">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Với </a:t>
            </a:r>
            <a:r>
              <a:rPr lang="en-US" sz="1600" dirty="0">
                <a:effectLst/>
                <a:latin typeface="Times New Roman" panose="02020603050405020304" pitchFamily="18" charset="0"/>
                <a:ea typeface="Times New Roman" panose="02020603050405020304" pitchFamily="18" charset="0"/>
              </a:rPr>
              <a:t>4</a:t>
            </a:r>
            <a:r>
              <a:rPr lang="vi-VN" sz="1600" dirty="0">
                <a:effectLst/>
                <a:latin typeface="Times New Roman" panose="02020603050405020304" pitchFamily="18" charset="0"/>
                <a:ea typeface="Times New Roman" panose="02020603050405020304" pitchFamily="18" charset="0"/>
              </a:rPr>
              <a:t> biến quan sát được nhóm thành </a:t>
            </a:r>
            <a:r>
              <a:rPr lang="en-US" sz="1600" dirty="0">
                <a:effectLst/>
                <a:latin typeface="Times New Roman" panose="02020603050405020304" pitchFamily="18" charset="0"/>
                <a:ea typeface="Times New Roman" panose="02020603050405020304" pitchFamily="18" charset="0"/>
              </a:rPr>
              <a:t>1</a:t>
            </a:r>
            <a:r>
              <a:rPr lang="vi-VN" sz="1600" dirty="0">
                <a:effectLst/>
                <a:latin typeface="Times New Roman" panose="02020603050405020304" pitchFamily="18" charset="0"/>
                <a:ea typeface="Times New Roman" panose="02020603050405020304" pitchFamily="18" charset="0"/>
              </a:rPr>
              <a:t> nhóm. </a:t>
            </a:r>
            <a:endParaRPr lang="en-US" sz="16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Giá trị tổng phương sai trích = 5</a:t>
            </a:r>
            <a:r>
              <a:rPr lang="en-US" sz="1600" dirty="0">
                <a:effectLst/>
                <a:latin typeface="Times New Roman" panose="02020603050405020304" pitchFamily="18" charset="0"/>
                <a:ea typeface="Times New Roman" panose="02020603050405020304" pitchFamily="18" charset="0"/>
              </a:rPr>
              <a:t>5,668</a:t>
            </a:r>
            <a:r>
              <a:rPr lang="vi-VN" sz="1600" dirty="0">
                <a:effectLst/>
                <a:latin typeface="Times New Roman" panose="02020603050405020304" pitchFamily="18" charset="0"/>
                <a:ea typeface="Times New Roman" panose="02020603050405020304" pitchFamily="18" charset="0"/>
              </a:rPr>
              <a:t> &gt; 50% đạt yêu cầu</a:t>
            </a:r>
            <a:endParaRPr lang="en-US"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sym typeface="Wingdings" panose="05000000000000000000" pitchFamily="2" charset="2"/>
              </a:rPr>
              <a:t>   </a:t>
            </a:r>
            <a:r>
              <a:rPr lang="en-US" sz="1600" dirty="0">
                <a:effectLst/>
                <a:latin typeface="Times New Roman" panose="02020603050405020304" pitchFamily="18" charset="0"/>
                <a:ea typeface="Times New Roman" panose="02020603050405020304" pitchFamily="18" charset="0"/>
              </a:rPr>
              <a:t>1</a:t>
            </a:r>
            <a:r>
              <a:rPr lang="vi-VN" sz="1600" dirty="0">
                <a:effectLst/>
                <a:latin typeface="Times New Roman" panose="02020603050405020304" pitchFamily="18" charset="0"/>
                <a:ea typeface="Times New Roman" panose="02020603050405020304" pitchFamily="18" charset="0"/>
              </a:rPr>
              <a:t> nhân tố này giải thích 57,585%  biến </a:t>
            </a:r>
            <a:r>
              <a:rPr lang="en-US" sz="160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thiên của dữ liệu</a:t>
            </a:r>
            <a:endParaRPr lang="en-US" sz="1600" dirty="0"/>
          </a:p>
          <a:p>
            <a:pPr marL="285750" indent="-285750">
              <a:buFont typeface="Wingdings" panose="05000000000000000000" pitchFamily="2" charset="2"/>
              <a:buChar char="Ø"/>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cxnSp>
        <p:nvCxnSpPr>
          <p:cNvPr id="26" name="Straight Connector 25">
            <a:extLst>
              <a:ext uri="{FF2B5EF4-FFF2-40B4-BE49-F238E27FC236}">
                <a16:creationId xmlns:a16="http://schemas.microsoft.com/office/drawing/2014/main" id="{1B4E1873-9F85-41BA-8FF5-6725CB135E14}"/>
              </a:ext>
            </a:extLst>
          </p:cNvPr>
          <p:cNvCxnSpPr>
            <a:cxnSpLocks/>
          </p:cNvCxnSpPr>
          <p:nvPr/>
        </p:nvCxnSpPr>
        <p:spPr>
          <a:xfrm>
            <a:off x="4704684" y="4027226"/>
            <a:ext cx="427703" cy="0"/>
          </a:xfrm>
          <a:prstGeom prst="line">
            <a:avLst/>
          </a:prstGeom>
          <a:ln>
            <a:solidFill>
              <a:schemeClr val="tx2">
                <a:lumMod val="50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416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AB807B-BC1D-4363-A203-2FDF836DFCE7}"/>
              </a:ext>
            </a:extLst>
          </p:cNvPr>
          <p:cNvSpPr txBox="1"/>
          <p:nvPr/>
        </p:nvSpPr>
        <p:spPr>
          <a:xfrm>
            <a:off x="294724" y="476092"/>
            <a:ext cx="4519101" cy="3774623"/>
          </a:xfrm>
          <a:prstGeom prst="rect">
            <a:avLst/>
          </a:prstGeom>
          <a:noFill/>
        </p:spPr>
        <p:txBody>
          <a:bodyPr wrap="square">
            <a:spAutoFit/>
          </a:bodyPr>
          <a:lstStyle/>
          <a:p>
            <a:pPr marL="0" marR="0">
              <a:lnSpc>
                <a:spcPct val="107000"/>
              </a:lnSpc>
              <a:spcBef>
                <a:spcPts val="0"/>
              </a:spcBef>
              <a:spcAft>
                <a:spcPts val="80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Yếu tố </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 Biến quan sát</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                                                 F1               F2                   F3</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HH1: Nguồn gốc hh              </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 0.491</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HH2: Lựa chọn                       0.523</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HH3: VSATTP                       0.603</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HH4: Số lượng đáp ứng      </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 0.370</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NV1: Nhân viên sẵn lòng                              0.615</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NV2: Nhân viên giải đáp                               0.612</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TK1: Thiết kế hiện đại                                                        0.693</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TK2: Bảng chỉ dẫn                                                              0.719</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TK3: Vị trí                                                                          0.557</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612A3E3-577C-48A4-9942-20A0674166BB}"/>
              </a:ext>
            </a:extLst>
          </p:cNvPr>
          <p:cNvSpPr txBox="1"/>
          <p:nvPr/>
        </p:nvSpPr>
        <p:spPr>
          <a:xfrm>
            <a:off x="5429905" y="187523"/>
            <a:ext cx="3419371" cy="3142014"/>
          </a:xfrm>
          <a:prstGeom prst="rect">
            <a:avLst/>
          </a:prstGeom>
          <a:noFill/>
        </p:spPr>
        <p:txBody>
          <a:bodyPr wrap="square" rtlCol="0">
            <a:spAutoFit/>
          </a:bodyPr>
          <a:lstStyle/>
          <a:p>
            <a:pPr marL="0" marR="0">
              <a:lnSpc>
                <a:spcPct val="107000"/>
              </a:lnSpc>
              <a:spcBef>
                <a:spcPts val="0"/>
              </a:spcBef>
              <a:spcAft>
                <a:spcPts val="800"/>
              </a:spcAft>
            </a:pPr>
            <a:r>
              <a:rPr lang="vi-VN" sz="1300" b="1" dirty="0">
                <a:effectLst/>
                <a:latin typeface="+mj-lt"/>
                <a:ea typeface="Times New Roman" panose="02020603050405020304" pitchFamily="18" charset="0"/>
                <a:cs typeface="Times New Roman" panose="02020603050405020304" pitchFamily="18" charset="0"/>
              </a:rPr>
              <a:t> </a:t>
            </a:r>
            <a:endParaRPr lang="en-US" sz="1300" dirty="0">
              <a:effectLst/>
              <a:latin typeface="+mj-lt"/>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                                               Yếu tố </a:t>
            </a:r>
            <a:endParaRPr lang="en-US" sz="1300" dirty="0">
              <a:effectLst/>
              <a:latin typeface="+mj-lt"/>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 Biến quan sát</a:t>
            </a:r>
            <a:endParaRPr lang="en-US" sz="1300" dirty="0">
              <a:effectLst/>
              <a:latin typeface="+mj-lt"/>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                                           F1              F2                                 </a:t>
            </a:r>
            <a:endParaRPr lang="en-US" sz="1300" dirty="0">
              <a:effectLst/>
              <a:latin typeface="+mj-lt"/>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NT1: Tin tưởng           </a:t>
            </a:r>
            <a:r>
              <a:rPr lang="en-US" sz="1300" dirty="0">
                <a:effectLst/>
                <a:latin typeface="+mj-lt"/>
                <a:ea typeface="Times New Roman" panose="02020603050405020304" pitchFamily="18" charset="0"/>
                <a:cs typeface="Times New Roman" panose="02020603050405020304" pitchFamily="18" charset="0"/>
              </a:rPr>
              <a:t>   </a:t>
            </a:r>
            <a:r>
              <a:rPr lang="vi-VN" sz="1300" dirty="0">
                <a:effectLst/>
                <a:latin typeface="+mj-lt"/>
                <a:ea typeface="Times New Roman" panose="02020603050405020304" pitchFamily="18" charset="0"/>
                <a:cs typeface="Times New Roman" panose="02020603050405020304" pitchFamily="18" charset="0"/>
              </a:rPr>
              <a:t> 0.752</a:t>
            </a:r>
            <a:endParaRPr lang="en-US" sz="1300" dirty="0">
              <a:effectLst/>
              <a:latin typeface="+mj-lt"/>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NT2 : Gắn bó lâu dài       0.729</a:t>
            </a:r>
            <a:endParaRPr lang="en-US" sz="1300" dirty="0">
              <a:effectLst/>
              <a:latin typeface="+mj-lt"/>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PR</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vi-VN" sz="1300" dirty="0">
                <a:effectLst/>
                <a:latin typeface="+mj-lt"/>
                <a:ea typeface="Times New Roman" panose="02020603050405020304" pitchFamily="18" charset="0"/>
                <a:cs typeface="Times New Roman" panose="02020603050405020304" pitchFamily="18" charset="0"/>
              </a:rPr>
              <a:t>: Giới thiệu                                     0.555 </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PR</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2 : </a:t>
            </a: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Dự định quay lại                          </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0.191</a:t>
            </a:r>
            <a:r>
              <a:rPr lang="vi-VN" sz="1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vi-VN" sz="1300" dirty="0">
                <a:effectLst/>
                <a:latin typeface="+mj-lt"/>
                <a:ea typeface="Times New Roman" panose="02020603050405020304" pitchFamily="18" charset="0"/>
                <a:cs typeface="Times New Roman" panose="02020603050405020304" pitchFamily="18" charset="0"/>
              </a:rPr>
              <a:t>                                                                                          </a:t>
            </a:r>
            <a:endParaRPr lang="en-US" sz="1300" dirty="0">
              <a:effectLst/>
              <a:latin typeface="+mj-lt"/>
              <a:ea typeface="Arial" panose="020B0604020202020204" pitchFamily="34" charset="0"/>
              <a:cs typeface="Times New Roman" panose="02020603050405020304" pitchFamily="18" charset="0"/>
            </a:endParaRPr>
          </a:p>
          <a:p>
            <a:endParaRPr lang="en-US" sz="1300" dirty="0">
              <a:latin typeface="+mj-lt"/>
            </a:endParaRPr>
          </a:p>
        </p:txBody>
      </p:sp>
      <p:cxnSp>
        <p:nvCxnSpPr>
          <p:cNvPr id="9" name="Straight Connector 8">
            <a:extLst>
              <a:ext uri="{FF2B5EF4-FFF2-40B4-BE49-F238E27FC236}">
                <a16:creationId xmlns:a16="http://schemas.microsoft.com/office/drawing/2014/main" id="{F2FDADB7-9F19-4674-9BC2-94407B5E0DF9}"/>
              </a:ext>
            </a:extLst>
          </p:cNvPr>
          <p:cNvCxnSpPr>
            <a:cxnSpLocks/>
          </p:cNvCxnSpPr>
          <p:nvPr/>
        </p:nvCxnSpPr>
        <p:spPr>
          <a:xfrm>
            <a:off x="7201844" y="831274"/>
            <a:ext cx="952185"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6D361A8-6BC6-461A-9052-6445191F1A70}"/>
              </a:ext>
            </a:extLst>
          </p:cNvPr>
          <p:cNvCxnSpPr>
            <a:cxnSpLocks/>
          </p:cNvCxnSpPr>
          <p:nvPr/>
        </p:nvCxnSpPr>
        <p:spPr>
          <a:xfrm flipV="1">
            <a:off x="1913186" y="876615"/>
            <a:ext cx="2039137" cy="126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9A3953F-47C5-4C73-94F4-00D1788483ED}"/>
              </a:ext>
            </a:extLst>
          </p:cNvPr>
          <p:cNvCxnSpPr>
            <a:cxnSpLocks/>
          </p:cNvCxnSpPr>
          <p:nvPr/>
        </p:nvCxnSpPr>
        <p:spPr>
          <a:xfrm>
            <a:off x="4987636" y="332509"/>
            <a:ext cx="0" cy="365760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4BF6890B-5F89-4A86-9E44-6E37DF93C3F1}"/>
              </a:ext>
            </a:extLst>
          </p:cNvPr>
          <p:cNvSpPr txBox="1"/>
          <p:nvPr/>
        </p:nvSpPr>
        <p:spPr>
          <a:xfrm flipH="1">
            <a:off x="139388" y="3944767"/>
            <a:ext cx="8536075" cy="1769715"/>
          </a:xfrm>
          <a:prstGeom prst="rect">
            <a:avLst/>
          </a:prstGeom>
          <a:noFill/>
        </p:spPr>
        <p:txBody>
          <a:bodyPr wrap="square" rtlCol="0">
            <a:spAutoFit/>
          </a:bodyPr>
          <a:lstStyle/>
          <a:p>
            <a:endParaRPr lang="en-US" sz="1300" dirty="0">
              <a:latin typeface="Nunito" panose="020B0604020202020204" charset="0"/>
            </a:endParaRPr>
          </a:p>
          <a:p>
            <a:pPr marL="285750" indent="-285750">
              <a:buFont typeface="Wingdings" panose="05000000000000000000" pitchFamily="2" charset="2"/>
              <a:buChar char="Ø"/>
            </a:pPr>
            <a:r>
              <a:rPr lang="vi-VN" sz="1300" dirty="0">
                <a:effectLst/>
                <a:latin typeface="Times New Roman" panose="02020603050405020304" pitchFamily="18" charset="0"/>
                <a:ea typeface="Arial" panose="020B0604020202020204" pitchFamily="34" charset="0"/>
                <a:cs typeface="Times New Roman" panose="02020603050405020304" pitchFamily="18" charset="0"/>
              </a:rPr>
              <a:t>Các trọng số chuẩn hóa của các biến trong mô hình đều có hệ số truyền tải ≥ 0.4 trừ biến dự định quay lại và số lượng đáp ứng. Ngoài ra không có sự xáo trộn các nhân tố</a:t>
            </a:r>
            <a:r>
              <a:rPr lang="en-US" sz="1300" dirty="0">
                <a:effectLst/>
                <a:latin typeface="Times New Roman" panose="02020603050405020304" pitchFamily="18" charset="0"/>
                <a:ea typeface="Arial" panose="020B0604020202020204" pitchFamily="34" charset="0"/>
                <a:cs typeface="Times New Roman" panose="02020603050405020304" pitchFamily="18" charset="0"/>
              </a:rPr>
              <a:t>.</a:t>
            </a:r>
          </a:p>
          <a:p>
            <a:pPr marL="285750" indent="-285750">
              <a:buFont typeface="Wingdings" panose="05000000000000000000" pitchFamily="2" charset="2"/>
              <a:buChar char="Ø"/>
            </a:pPr>
            <a:r>
              <a:rPr lang="vi-VN" sz="1300" dirty="0">
                <a:effectLst/>
                <a:latin typeface="Times New Roman" panose="02020603050405020304" pitchFamily="18" charset="0"/>
                <a:ea typeface="Arial" panose="020B0604020202020204" pitchFamily="34" charset="0"/>
              </a:rPr>
              <a:t>Các biến đều có ý nghĩa thống kê (p - value = 0,000)</a:t>
            </a:r>
            <a:r>
              <a:rPr lang="en-US" sz="1300" dirty="0">
                <a:effectLst/>
                <a:latin typeface="Times New Roman" panose="02020603050405020304" pitchFamily="18" charset="0"/>
                <a:ea typeface="Arial" panose="020B0604020202020204" pitchFamily="34" charset="0"/>
              </a:rPr>
              <a:t>.</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300" dirty="0">
                <a:latin typeface="Times New Roman" panose="02020603050405020304" pitchFamily="18" charset="0"/>
                <a:ea typeface="Arial" panose="020B0604020202020204" pitchFamily="34" charset="0"/>
                <a:cs typeface="Times New Roman" panose="02020603050405020304" pitchFamily="18" charset="0"/>
              </a:rPr>
              <a:t>M</a:t>
            </a:r>
            <a:r>
              <a:rPr lang="vi-VN" sz="1300" dirty="0">
                <a:effectLst/>
                <a:latin typeface="Times New Roman" panose="02020603050405020304" pitchFamily="18" charset="0"/>
                <a:ea typeface="Arial" panose="020B0604020202020204" pitchFamily="34" charset="0"/>
                <a:cs typeface="Times New Roman" panose="02020603050405020304" pitchFamily="18" charset="0"/>
              </a:rPr>
              <a:t>ối quan hệ giữa ba biến: niềm tin, sự hài lòng, và dịch vụ hỗ trợ đều khác 1, có ý nghĩa thống kê và đạt giá trị phân biệt.</a:t>
            </a: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Ø"/>
            </a:pP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Ø"/>
            </a:pPr>
            <a:endParaRPr lang="en-US" sz="1300" dirty="0">
              <a:effectLst/>
              <a:latin typeface="Arial" panose="020B0604020202020204" pitchFamily="34" charset="0"/>
              <a:ea typeface="Arial" panose="020B0604020202020204" pitchFamily="34" charset="0"/>
              <a:cs typeface="Times New Roman" panose="02020603050405020304" pitchFamily="18" charset="0"/>
            </a:endParaRPr>
          </a:p>
          <a:p>
            <a:endParaRPr lang="en-US" sz="1300" dirty="0">
              <a:latin typeface="Nunito" panose="020B0604020202020204" charset="0"/>
            </a:endParaRPr>
          </a:p>
        </p:txBody>
      </p:sp>
      <p:sp>
        <p:nvSpPr>
          <p:cNvPr id="24" name="TextBox 23">
            <a:extLst>
              <a:ext uri="{FF2B5EF4-FFF2-40B4-BE49-F238E27FC236}">
                <a16:creationId xmlns:a16="http://schemas.microsoft.com/office/drawing/2014/main" id="{8855DBFE-1C2C-418F-8A1E-AA3D70033346}"/>
              </a:ext>
            </a:extLst>
          </p:cNvPr>
          <p:cNvSpPr txBox="1"/>
          <p:nvPr/>
        </p:nvSpPr>
        <p:spPr>
          <a:xfrm>
            <a:off x="423193" y="113355"/>
            <a:ext cx="4065680" cy="338554"/>
          </a:xfrm>
          <a:prstGeom prst="rect">
            <a:avLst/>
          </a:prstGeom>
          <a:noFill/>
        </p:spPr>
        <p:txBody>
          <a:bodyPr wrap="square" rtlCol="0">
            <a:spAutoFit/>
          </a:bodyPr>
          <a:lstStyle/>
          <a:p>
            <a:r>
              <a:rPr lang="vi-VN" sz="1600" b="1" dirty="0">
                <a:effectLst/>
                <a:latin typeface="Times New Roman" panose="02020603050405020304" pitchFamily="18" charset="0"/>
                <a:ea typeface="Times New Roman" panose="02020603050405020304" pitchFamily="18" charset="0"/>
              </a:rPr>
              <a:t>EFA của thang đo chất lượng dịch vụ</a:t>
            </a:r>
            <a:endParaRPr lang="en-US" sz="1600" dirty="0"/>
          </a:p>
        </p:txBody>
      </p:sp>
      <p:sp>
        <p:nvSpPr>
          <p:cNvPr id="25" name="TextBox 24">
            <a:extLst>
              <a:ext uri="{FF2B5EF4-FFF2-40B4-BE49-F238E27FC236}">
                <a16:creationId xmlns:a16="http://schemas.microsoft.com/office/drawing/2014/main" id="{7B81797F-AE8A-421E-92F8-B9D04EEBFA5E}"/>
              </a:ext>
            </a:extLst>
          </p:cNvPr>
          <p:cNvSpPr txBox="1"/>
          <p:nvPr/>
        </p:nvSpPr>
        <p:spPr>
          <a:xfrm>
            <a:off x="5267246" y="68013"/>
            <a:ext cx="3498903" cy="338554"/>
          </a:xfrm>
          <a:prstGeom prst="rect">
            <a:avLst/>
          </a:prstGeom>
          <a:noFill/>
        </p:spPr>
        <p:txBody>
          <a:bodyPr wrap="square" rtlCol="0">
            <a:spAutoFit/>
          </a:bodyPr>
          <a:lstStyle/>
          <a:p>
            <a:r>
              <a:rPr lang="vi-VN" sz="1600" b="1" dirty="0">
                <a:effectLst/>
                <a:latin typeface="Times New Roman" panose="02020603050405020304" pitchFamily="18" charset="0"/>
                <a:ea typeface="Arial" panose="020B0604020202020204" pitchFamily="34" charset="0"/>
              </a:rPr>
              <a:t>EFA của các nhân tố có liên quan</a:t>
            </a:r>
            <a:endParaRPr lang="en-US" sz="1600" dirty="0"/>
          </a:p>
        </p:txBody>
      </p:sp>
    </p:spTree>
    <p:extLst>
      <p:ext uri="{BB962C8B-B14F-4D97-AF65-F5344CB8AC3E}">
        <p14:creationId xmlns:p14="http://schemas.microsoft.com/office/powerpoint/2010/main" val="145664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CCD7-D8E3-4BB4-9341-DC102B47392B}"/>
              </a:ext>
            </a:extLst>
          </p:cNvPr>
          <p:cNvSpPr>
            <a:spLocks noGrp="1"/>
          </p:cNvSpPr>
          <p:nvPr>
            <p:ph type="title"/>
          </p:nvPr>
        </p:nvSpPr>
        <p:spPr>
          <a:xfrm>
            <a:off x="-754528" y="0"/>
            <a:ext cx="6882482" cy="576000"/>
          </a:xfrm>
        </p:spPr>
        <p:txBody>
          <a:bodyPr/>
          <a:lstStyle/>
          <a:p>
            <a:r>
              <a:rPr lang="en-US" sz="2800" dirty="0">
                <a:latin typeface="Georgia" panose="02040502050405020303" pitchFamily="18" charset="0"/>
              </a:rPr>
              <a:t>4. </a:t>
            </a:r>
            <a:r>
              <a:rPr lang="en-US" sz="2800" dirty="0" err="1">
                <a:latin typeface="Georgia" panose="02040502050405020303" pitchFamily="18" charset="0"/>
              </a:rPr>
              <a:t>Phân</a:t>
            </a:r>
            <a:r>
              <a:rPr lang="en-US" sz="2800" dirty="0">
                <a:latin typeface="Georgia" panose="02040502050405020303" pitchFamily="18" charset="0"/>
              </a:rPr>
              <a:t> </a:t>
            </a:r>
            <a:r>
              <a:rPr lang="en-US" sz="2800" dirty="0" err="1">
                <a:latin typeface="Georgia" panose="02040502050405020303" pitchFamily="18" charset="0"/>
              </a:rPr>
              <a:t>tích</a:t>
            </a:r>
            <a:r>
              <a:rPr lang="en-US" sz="2800" dirty="0">
                <a:latin typeface="Georgia" panose="02040502050405020303" pitchFamily="18" charset="0"/>
              </a:rPr>
              <a:t> </a:t>
            </a:r>
            <a:r>
              <a:rPr lang="en-US" sz="2800" dirty="0" err="1">
                <a:latin typeface="Georgia" panose="02040502050405020303" pitchFamily="18" charset="0"/>
              </a:rPr>
              <a:t>hồi</a:t>
            </a:r>
            <a:r>
              <a:rPr lang="en-US" sz="2800" dirty="0">
                <a:latin typeface="Georgia" panose="02040502050405020303" pitchFamily="18" charset="0"/>
              </a:rPr>
              <a:t> </a:t>
            </a:r>
            <a:r>
              <a:rPr lang="en-US" sz="2800" dirty="0" err="1">
                <a:latin typeface="Georgia" panose="02040502050405020303" pitchFamily="18" charset="0"/>
              </a:rPr>
              <a:t>quy</a:t>
            </a:r>
            <a:r>
              <a:rPr lang="en-US" sz="2800" dirty="0">
                <a:latin typeface="Georgia" panose="02040502050405020303" pitchFamily="18" charset="0"/>
              </a:rPr>
              <a:t> </a:t>
            </a:r>
            <a:r>
              <a:rPr lang="en-US" sz="2800" dirty="0" err="1">
                <a:latin typeface="Georgia" panose="02040502050405020303" pitchFamily="18" charset="0"/>
              </a:rPr>
              <a:t>tuyến</a:t>
            </a:r>
            <a:r>
              <a:rPr lang="en-US" sz="2800" dirty="0">
                <a:latin typeface="Georgia" panose="02040502050405020303" pitchFamily="18" charset="0"/>
              </a:rPr>
              <a:t> </a:t>
            </a:r>
            <a:r>
              <a:rPr lang="en-US" sz="2800" dirty="0" err="1">
                <a:latin typeface="Georgia" panose="02040502050405020303" pitchFamily="18" charset="0"/>
              </a:rPr>
              <a:t>tính</a:t>
            </a:r>
            <a:endParaRPr lang="en-US" sz="2800" dirty="0">
              <a:latin typeface="Georgia" panose="02040502050405020303" pitchFamily="18" charset="0"/>
            </a:endParaRPr>
          </a:p>
        </p:txBody>
      </p:sp>
      <p:pic>
        <p:nvPicPr>
          <p:cNvPr id="3" name="Picture 2">
            <a:extLst>
              <a:ext uri="{FF2B5EF4-FFF2-40B4-BE49-F238E27FC236}">
                <a16:creationId xmlns:a16="http://schemas.microsoft.com/office/drawing/2014/main" id="{A84ACBB3-C92E-448E-B63A-5A18374C5C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134" y="695796"/>
            <a:ext cx="3945255" cy="2085340"/>
          </a:xfrm>
          <a:prstGeom prst="rect">
            <a:avLst/>
          </a:prstGeom>
          <a:noFill/>
        </p:spPr>
      </p:pic>
      <p:sp>
        <p:nvSpPr>
          <p:cNvPr id="5" name="TextBox 4">
            <a:extLst>
              <a:ext uri="{FF2B5EF4-FFF2-40B4-BE49-F238E27FC236}">
                <a16:creationId xmlns:a16="http://schemas.microsoft.com/office/drawing/2014/main" id="{1D8708C5-95EA-499F-B57A-63173CA19D93}"/>
              </a:ext>
            </a:extLst>
          </p:cNvPr>
          <p:cNvSpPr txBox="1"/>
          <p:nvPr/>
        </p:nvSpPr>
        <p:spPr>
          <a:xfrm>
            <a:off x="4329384" y="750894"/>
            <a:ext cx="4814615" cy="2401683"/>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Ø"/>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Giá trị R Square là 0.460 phản ánh mức độ giải thích biến phụ thuộc của các biến độc lập trong hồi quy là  khá tốt.</a:t>
            </a:r>
            <a:endParaRPr lang="en-US" sz="15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Ø"/>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Các biến độc lập an ninh, nguồn gốc hàng hóa, vị trí, vsattp, lựa chọn, bảng chỉ dẫn, thiết kế, 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ố</a:t>
            </a: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 lượng đáp ứng, nhân viên giải đáp, nhân viên sẵn lòng giải thích biến phụ thuộc là lòng tin tưởng của khách hàng khá tốt.</a:t>
            </a:r>
            <a:endParaRPr lang="en-US" sz="1500" dirty="0">
              <a:effectLst/>
              <a:latin typeface="Arial" panose="020B0604020202020204" pitchFamily="34" charset="0"/>
              <a:ea typeface="Arial" panose="020B0604020202020204" pitchFamily="34" charset="0"/>
              <a:cs typeface="Times New Roman" panose="02020603050405020304" pitchFamily="18" charset="0"/>
            </a:endParaRPr>
          </a:p>
          <a:p>
            <a:endParaRPr lang="en-US" sz="1500" dirty="0"/>
          </a:p>
        </p:txBody>
      </p:sp>
      <p:pic>
        <p:nvPicPr>
          <p:cNvPr id="6" name="Picture 5">
            <a:extLst>
              <a:ext uri="{FF2B5EF4-FFF2-40B4-BE49-F238E27FC236}">
                <a16:creationId xmlns:a16="http://schemas.microsoft.com/office/drawing/2014/main" id="{1F9AAC18-DB43-4451-BCA9-3DC076718F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20705" y="3067849"/>
            <a:ext cx="4597933" cy="2005596"/>
          </a:xfrm>
          <a:prstGeom prst="rect">
            <a:avLst/>
          </a:prstGeom>
          <a:noFill/>
        </p:spPr>
      </p:pic>
      <p:sp>
        <p:nvSpPr>
          <p:cNvPr id="8" name="TextBox 7">
            <a:extLst>
              <a:ext uri="{FF2B5EF4-FFF2-40B4-BE49-F238E27FC236}">
                <a16:creationId xmlns:a16="http://schemas.microsoft.com/office/drawing/2014/main" id="{787E14A2-F20E-4AAA-95BB-754649AE3625}"/>
              </a:ext>
            </a:extLst>
          </p:cNvPr>
          <p:cNvSpPr txBox="1"/>
          <p:nvPr/>
        </p:nvSpPr>
        <p:spPr>
          <a:xfrm>
            <a:off x="88491" y="3270671"/>
            <a:ext cx="3819832" cy="1230786"/>
          </a:xfrm>
          <a:prstGeom prst="rect">
            <a:avLst/>
          </a:prstGeom>
          <a:noFill/>
        </p:spPr>
        <p:txBody>
          <a:bodyPr wrap="square">
            <a:spAutoFit/>
          </a:bodyPr>
          <a:lstStyle/>
          <a:p>
            <a:pPr marL="285750" marR="0" indent="-285750" algn="l">
              <a:lnSpc>
                <a:spcPct val="107000"/>
              </a:lnSpc>
              <a:spcBef>
                <a:spcPts val="0"/>
              </a:spcBef>
              <a:spcAft>
                <a:spcPts val="800"/>
              </a:spcAft>
              <a:buFont typeface="Wingdings" panose="05000000000000000000" pitchFamily="2" charset="2"/>
              <a:buChar char="Ø"/>
            </a:pPr>
            <a:r>
              <a:rPr lang="vi-VN" sz="1600" dirty="0">
                <a:effectLst/>
                <a:latin typeface="+mj-lt"/>
              </a:rPr>
              <a:t>Giá trị Sig của kiểm định F có giá trị là 0.000 &lt; 0.05 </a:t>
            </a:r>
            <a:endParaRPr lang="en-US" sz="1600" dirty="0">
              <a:effectLst/>
              <a:latin typeface="+mj-lt"/>
            </a:endParaRPr>
          </a:p>
          <a:p>
            <a:pPr marL="285750" marR="0" indent="-285750" algn="l">
              <a:lnSpc>
                <a:spcPct val="107000"/>
              </a:lnSpc>
              <a:spcBef>
                <a:spcPts val="0"/>
              </a:spcBef>
              <a:spcAft>
                <a:spcPts val="800"/>
              </a:spcAft>
              <a:buFont typeface="Wingdings" panose="05000000000000000000" pitchFamily="2" charset="2"/>
              <a:buChar char="Ø"/>
            </a:pPr>
            <a:r>
              <a:rPr lang="vi-VN" sz="1600" dirty="0">
                <a:effectLst/>
                <a:latin typeface="+mj-lt"/>
              </a:rPr>
              <a:t>Hồi quy tuyến tính giữa các biến độc lập và phụ thuộc phù hợp với tập dữ liệu</a:t>
            </a:r>
            <a:r>
              <a:rPr lang="en-US" sz="1600" dirty="0">
                <a:effectLst/>
                <a:latin typeface="+mj-lt"/>
              </a:rPr>
              <a:t>.</a:t>
            </a:r>
            <a:endParaRPr lang="en-US" sz="1600" dirty="0">
              <a:effectLst/>
              <a:latin typeface="+mj-lt"/>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723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70ED8C1-8E03-4586-A604-C2B8B6209F0F}"/>
              </a:ext>
            </a:extLst>
          </p:cNvPr>
          <p:cNvSpPr>
            <a:spLocks noGrp="1"/>
          </p:cNvSpPr>
          <p:nvPr>
            <p:ph type="subTitle" idx="1"/>
          </p:nvPr>
        </p:nvSpPr>
        <p:spPr>
          <a:xfrm>
            <a:off x="2154318" y="1751656"/>
            <a:ext cx="6006790" cy="2728332"/>
          </a:xfrm>
        </p:spPr>
        <p:txBody>
          <a:bodyPr/>
          <a:lstStyle/>
          <a:p>
            <a:r>
              <a:rPr lang="vi-VN" sz="1800" dirty="0"/>
              <a:t>                          </a:t>
            </a:r>
            <a:r>
              <a:rPr lang="vi-VN" sz="1800" dirty="0">
                <a:ea typeface="MS Mincho" panose="02020609040205080304" pitchFamily="49" charset="-128"/>
                <a:cs typeface="Myanmar Text" panose="020B0502040204020203" pitchFamily="34" charset="0"/>
              </a:rPr>
              <a:t>Nguyễn Thị Hoa - 11181831</a:t>
            </a:r>
          </a:p>
          <a:p>
            <a:r>
              <a:rPr lang="vi-VN" sz="1800" dirty="0">
                <a:ea typeface="MS Mincho" panose="02020609040205080304" pitchFamily="49" charset="-128"/>
                <a:cs typeface="Myanmar Text" panose="020B0502040204020203" pitchFamily="34" charset="0"/>
              </a:rPr>
              <a:t>                                   Trần Thị Uyên Hương - 11182154</a:t>
            </a:r>
          </a:p>
          <a:p>
            <a:r>
              <a:rPr lang="vi-VN" sz="1800" dirty="0">
                <a:ea typeface="MS Mincho" panose="02020609040205080304" pitchFamily="49" charset="-128"/>
                <a:cs typeface="Myanmar Text" panose="020B0502040204020203" pitchFamily="34" charset="0"/>
              </a:rPr>
              <a:t>                           Hoàng Thị Trang - 11185059</a:t>
            </a:r>
          </a:p>
          <a:p>
            <a:r>
              <a:rPr lang="vi-VN" sz="1800" dirty="0">
                <a:ea typeface="MS Mincho" panose="02020609040205080304" pitchFamily="49" charset="-128"/>
                <a:cs typeface="Myanmar Text" panose="020B0502040204020203" pitchFamily="34" charset="0"/>
              </a:rPr>
              <a:t>       </a:t>
            </a:r>
            <a:r>
              <a:rPr lang="en-US" sz="1800" dirty="0">
                <a:ea typeface="MS Mincho" panose="02020609040205080304" pitchFamily="49" charset="-128"/>
                <a:cs typeface="Myanmar Text" panose="020B0502040204020203" pitchFamily="34" charset="0"/>
              </a:rPr>
              <a:t>                    </a:t>
            </a:r>
            <a:r>
              <a:rPr lang="vi-VN" sz="1800" dirty="0">
                <a:ea typeface="MS Mincho" panose="02020609040205080304" pitchFamily="49" charset="-128"/>
                <a:cs typeface="Myanmar Text" panose="020B0502040204020203" pitchFamily="34" charset="0"/>
              </a:rPr>
              <a:t> Nguyễn Thu Hiền - </a:t>
            </a:r>
            <a:r>
              <a:rPr lang="en-US" sz="1800" dirty="0">
                <a:ea typeface="MS Mincho" panose="02020609040205080304" pitchFamily="49" charset="-128"/>
                <a:cs typeface="Myanmar Text" panose="020B0502040204020203" pitchFamily="34" charset="0"/>
              </a:rPr>
              <a:t>11181685</a:t>
            </a:r>
            <a:endParaRPr lang="vi-VN" sz="1800" dirty="0">
              <a:ea typeface="MS Mincho" panose="02020609040205080304" pitchFamily="49" charset="-128"/>
              <a:cs typeface="Myanmar Text" panose="020B0502040204020203" pitchFamily="34" charset="0"/>
            </a:endParaRPr>
          </a:p>
          <a:p>
            <a:r>
              <a:rPr lang="vi-VN" sz="1800" dirty="0">
                <a:ea typeface="MS Mincho" panose="02020609040205080304" pitchFamily="49" charset="-128"/>
                <a:cs typeface="Myanmar Text" panose="020B0502040204020203" pitchFamily="34" charset="0"/>
              </a:rPr>
              <a:t>  </a:t>
            </a:r>
            <a:r>
              <a:rPr lang="en-US" sz="1800" dirty="0">
                <a:ea typeface="MS Mincho" panose="02020609040205080304" pitchFamily="49" charset="-128"/>
                <a:cs typeface="Myanmar Text" panose="020B0502040204020203" pitchFamily="34" charset="0"/>
              </a:rPr>
              <a:t>                   </a:t>
            </a:r>
            <a:r>
              <a:rPr lang="vi-VN" sz="1800" dirty="0">
                <a:ea typeface="MS Mincho" panose="02020609040205080304" pitchFamily="49" charset="-128"/>
                <a:cs typeface="Myanmar Text" panose="020B0502040204020203" pitchFamily="34" charset="0"/>
              </a:rPr>
              <a:t> Bùi Xuân Hiếu -</a:t>
            </a:r>
            <a:r>
              <a:rPr lang="en-US" sz="1800" dirty="0">
                <a:ea typeface="MS Mincho" panose="02020609040205080304" pitchFamily="49" charset="-128"/>
                <a:cs typeface="Myanmar Text" panose="020B0502040204020203" pitchFamily="34" charset="0"/>
              </a:rPr>
              <a:t> 11181727</a:t>
            </a:r>
            <a:endParaRPr lang="en-US" sz="1800" dirty="0">
              <a:latin typeface="Myanmar Text" panose="020B0502040204020203" pitchFamily="34" charset="0"/>
              <a:ea typeface="MS Mincho" panose="02020609040205080304" pitchFamily="49" charset="-128"/>
              <a:cs typeface="Myanmar Text" panose="020B0502040204020203" pitchFamily="34" charset="0"/>
            </a:endParaRPr>
          </a:p>
        </p:txBody>
      </p:sp>
      <p:sp>
        <p:nvSpPr>
          <p:cNvPr id="3" name="Title 2">
            <a:extLst>
              <a:ext uri="{FF2B5EF4-FFF2-40B4-BE49-F238E27FC236}">
                <a16:creationId xmlns:a16="http://schemas.microsoft.com/office/drawing/2014/main" id="{B24AFF7A-CE29-4FD7-B066-54D38870378B}"/>
              </a:ext>
            </a:extLst>
          </p:cNvPr>
          <p:cNvSpPr>
            <a:spLocks noGrp="1"/>
          </p:cNvSpPr>
          <p:nvPr>
            <p:ph type="title"/>
          </p:nvPr>
        </p:nvSpPr>
        <p:spPr>
          <a:xfrm>
            <a:off x="554838" y="483222"/>
            <a:ext cx="4879521" cy="1129989"/>
          </a:xfrm>
        </p:spPr>
        <p:txBody>
          <a:bodyPr/>
          <a:lstStyle/>
          <a:p>
            <a:r>
              <a:rPr lang="vi-VN" sz="8000" dirty="0"/>
              <a:t>Thành viên:</a:t>
            </a:r>
            <a:endParaRPr lang="en-US" sz="8000" dirty="0"/>
          </a:p>
        </p:txBody>
      </p:sp>
      <p:sp>
        <p:nvSpPr>
          <p:cNvPr id="5" name="Arc 4">
            <a:extLst>
              <a:ext uri="{FF2B5EF4-FFF2-40B4-BE49-F238E27FC236}">
                <a16:creationId xmlns:a16="http://schemas.microsoft.com/office/drawing/2014/main" id="{A69EAFBF-2A0F-4A06-A728-B4ABF3BB1788}"/>
              </a:ext>
            </a:extLst>
          </p:cNvPr>
          <p:cNvSpPr/>
          <p:nvPr/>
        </p:nvSpPr>
        <p:spPr>
          <a:xfrm>
            <a:off x="7389541" y="2728332"/>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oogle Shape;8969;p85">
            <a:extLst>
              <a:ext uri="{FF2B5EF4-FFF2-40B4-BE49-F238E27FC236}">
                <a16:creationId xmlns:a16="http://schemas.microsoft.com/office/drawing/2014/main" id="{0D9A5242-3199-4554-A529-C4E4D5C23DC7}"/>
              </a:ext>
            </a:extLst>
          </p:cNvPr>
          <p:cNvGrpSpPr/>
          <p:nvPr/>
        </p:nvGrpSpPr>
        <p:grpSpPr>
          <a:xfrm>
            <a:off x="1614313" y="1801311"/>
            <a:ext cx="2050722" cy="1856288"/>
            <a:chOff x="-5971525" y="3273750"/>
            <a:chExt cx="292250" cy="290650"/>
          </a:xfrm>
        </p:grpSpPr>
        <p:sp>
          <p:nvSpPr>
            <p:cNvPr id="9" name="Google Shape;8970;p85">
              <a:extLst>
                <a:ext uri="{FF2B5EF4-FFF2-40B4-BE49-F238E27FC236}">
                  <a16:creationId xmlns:a16="http://schemas.microsoft.com/office/drawing/2014/main" id="{1EF0C7DE-E44E-4D4B-BB9E-77748B1F4EB0}"/>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71;p85">
              <a:extLst>
                <a:ext uri="{FF2B5EF4-FFF2-40B4-BE49-F238E27FC236}">
                  <a16:creationId xmlns:a16="http://schemas.microsoft.com/office/drawing/2014/main" id="{C78CC13A-6CB5-4D1B-BFEA-43D6770E38BE}"/>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155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A73CEB-62D2-4560-80DB-DBEC5F3A2A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3152" y="148682"/>
            <a:ext cx="6891454" cy="31108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Table 6">
            <a:extLst>
              <a:ext uri="{FF2B5EF4-FFF2-40B4-BE49-F238E27FC236}">
                <a16:creationId xmlns:a16="http://schemas.microsoft.com/office/drawing/2014/main" id="{FE8988C1-3D8D-43DA-BB1A-CB4AE3D237DB}"/>
              </a:ext>
            </a:extLst>
          </p:cNvPr>
          <p:cNvGraphicFramePr>
            <a:graphicFrameLocks noGrp="1"/>
          </p:cNvGraphicFramePr>
          <p:nvPr>
            <p:extLst>
              <p:ext uri="{D42A27DB-BD31-4B8C-83A1-F6EECF244321}">
                <p14:modId xmlns:p14="http://schemas.microsoft.com/office/powerpoint/2010/main" val="609890685"/>
              </p:ext>
            </p:extLst>
          </p:nvPr>
        </p:nvGraphicFramePr>
        <p:xfrm>
          <a:off x="739264" y="3531327"/>
          <a:ext cx="8080272" cy="1582420"/>
        </p:xfrm>
        <a:graphic>
          <a:graphicData uri="http://schemas.openxmlformats.org/drawingml/2006/table">
            <a:tbl>
              <a:tblPr>
                <a:tableStyleId>{F4A84E28-8149-4AF2-89CD-7C10C634D275}</a:tableStyleId>
              </a:tblPr>
              <a:tblGrid>
                <a:gridCol w="8080272">
                  <a:extLst>
                    <a:ext uri="{9D8B030D-6E8A-4147-A177-3AD203B41FA5}">
                      <a16:colId xmlns:a16="http://schemas.microsoft.com/office/drawing/2014/main" val="887803245"/>
                    </a:ext>
                  </a:extLst>
                </a:gridCol>
              </a:tblGrid>
              <a:tr h="0">
                <a:tc>
                  <a:txBody>
                    <a:bodyPr/>
                    <a:lstStyle/>
                    <a:p>
                      <a:pPr marL="342900" marR="0" lvl="0" indent="-342900" algn="l">
                        <a:lnSpc>
                          <a:spcPct val="107000"/>
                        </a:lnSpc>
                        <a:spcBef>
                          <a:spcPts val="0"/>
                        </a:spcBef>
                        <a:spcAft>
                          <a:spcPts val="0"/>
                        </a:spcAft>
                        <a:buFont typeface="Wingdings" panose="05000000000000000000" pitchFamily="2" charset="2"/>
                        <a:buChar char=""/>
                      </a:pPr>
                      <a:r>
                        <a:rPr lang="vi-VN" sz="1400" dirty="0">
                          <a:effectLst/>
                          <a:latin typeface="+mj-lt"/>
                        </a:rPr>
                        <a:t>Sig của các biến độc lập là: nguồn gốc hàng hóa, nhân viên sẵn lòng, bảng chỉ dẫn, an ninh, khuyenmai đều &lt; 0.05 </a:t>
                      </a:r>
                      <a:endParaRPr lang="en-US" sz="1400" dirty="0">
                        <a:effectLst/>
                        <a:latin typeface="+mj-lt"/>
                      </a:endParaRPr>
                    </a:p>
                    <a:p>
                      <a:pPr marL="0" marR="0" lvl="0" indent="0" algn="l">
                        <a:lnSpc>
                          <a:spcPct val="107000"/>
                        </a:lnSpc>
                        <a:spcBef>
                          <a:spcPts val="0"/>
                        </a:spcBef>
                        <a:spcAft>
                          <a:spcPts val="0"/>
                        </a:spcAft>
                        <a:buFont typeface="Wingdings" panose="05000000000000000000" pitchFamily="2" charset="2"/>
                        <a:buNone/>
                      </a:pPr>
                      <a:r>
                        <a:rPr lang="en-US" sz="1400" dirty="0">
                          <a:effectLst/>
                          <a:latin typeface="+mj-lt"/>
                        </a:rPr>
                        <a:t>       </a:t>
                      </a:r>
                      <a:r>
                        <a:rPr lang="vi-VN" sz="1400" dirty="0">
                          <a:effectLst/>
                          <a:latin typeface="+mj-lt"/>
                        </a:rPr>
                        <a:t>=&gt; các biến độc lập này đều có tác động mạnh lên biến phụ thuộc là sự tin tưởng.</a:t>
                      </a:r>
                      <a:endParaRPr lang="en-US" sz="1400" dirty="0">
                        <a:effectLst/>
                        <a:latin typeface="+mj-lt"/>
                      </a:endParaRPr>
                    </a:p>
                    <a:p>
                      <a:pPr marL="171450" marR="0" lvl="0" indent="-171450" algn="l">
                        <a:lnSpc>
                          <a:spcPct val="107000"/>
                        </a:lnSpc>
                        <a:spcBef>
                          <a:spcPts val="0"/>
                        </a:spcBef>
                        <a:spcAft>
                          <a:spcPts val="0"/>
                        </a:spcAft>
                        <a:buFont typeface="Wingdings" panose="05000000000000000000" pitchFamily="2" charset="2"/>
                        <a:buChar char="Ø"/>
                      </a:pPr>
                      <a:r>
                        <a:rPr lang="en-US" sz="1400" dirty="0">
                          <a:effectLst/>
                          <a:latin typeface="+mj-lt"/>
                        </a:rPr>
                        <a:t>    </a:t>
                      </a:r>
                      <a:r>
                        <a:rPr lang="vi-VN" sz="1400" dirty="0">
                          <a:effectLst/>
                          <a:latin typeface="+mj-lt"/>
                        </a:rPr>
                        <a:t>Còn các  Có biến độc lập còn lại  đều  có Sig &gt; 0.05 </a:t>
                      </a:r>
                      <a:endParaRPr lang="en-US" sz="1400" dirty="0">
                        <a:effectLst/>
                        <a:latin typeface="+mj-lt"/>
                      </a:endParaRPr>
                    </a:p>
                    <a:p>
                      <a:pPr marL="0" marR="0" lvl="0" indent="0" algn="l">
                        <a:lnSpc>
                          <a:spcPct val="107000"/>
                        </a:lnSpc>
                        <a:spcBef>
                          <a:spcPts val="0"/>
                        </a:spcBef>
                        <a:spcAft>
                          <a:spcPts val="0"/>
                        </a:spcAft>
                        <a:buFont typeface="Wingdings" panose="05000000000000000000" pitchFamily="2" charset="2"/>
                        <a:buNone/>
                      </a:pPr>
                      <a:r>
                        <a:rPr lang="en-US" sz="1400" dirty="0">
                          <a:effectLst/>
                          <a:latin typeface="+mj-lt"/>
                        </a:rPr>
                        <a:t>      =&gt;</a:t>
                      </a:r>
                      <a:r>
                        <a:rPr lang="vi-VN" sz="1400" dirty="0">
                          <a:effectLst/>
                          <a:latin typeface="+mj-lt"/>
                        </a:rPr>
                        <a:t>  không có sự tác động lên biến phụ  thuộc.</a:t>
                      </a:r>
                      <a:endParaRPr lang="en-US" sz="1400" dirty="0">
                        <a:effectLst/>
                        <a:latin typeface="+mj-lt"/>
                      </a:endParaRPr>
                    </a:p>
                    <a:p>
                      <a:pPr marL="171450" marR="0" lvl="0" indent="-171450" algn="l">
                        <a:lnSpc>
                          <a:spcPct val="107000"/>
                        </a:lnSpc>
                        <a:spcBef>
                          <a:spcPts val="0"/>
                        </a:spcBef>
                        <a:spcAft>
                          <a:spcPts val="0"/>
                        </a:spcAft>
                        <a:buFont typeface="Wingdings" panose="05000000000000000000" pitchFamily="2" charset="2"/>
                        <a:buChar char="Ø"/>
                      </a:pPr>
                      <a:r>
                        <a:rPr lang="en-US" sz="1400" dirty="0">
                          <a:effectLst/>
                          <a:latin typeface="+mj-lt"/>
                        </a:rPr>
                        <a:t>      C</a:t>
                      </a:r>
                      <a:r>
                        <a:rPr lang="vi-VN" sz="1400" dirty="0">
                          <a:effectLst/>
                          <a:latin typeface="+mj-lt"/>
                        </a:rPr>
                        <a:t>ác hệ số phóng đại VIF đều nhỏ hơn 10 </a:t>
                      </a:r>
                      <a:endParaRPr lang="en-US" sz="1400" dirty="0">
                        <a:effectLst/>
                        <a:latin typeface="+mj-lt"/>
                      </a:endParaRPr>
                    </a:p>
                    <a:p>
                      <a:pPr marL="0" marR="0" lvl="0" indent="0" algn="l">
                        <a:lnSpc>
                          <a:spcPct val="107000"/>
                        </a:lnSpc>
                        <a:spcBef>
                          <a:spcPts val="0"/>
                        </a:spcBef>
                        <a:spcAft>
                          <a:spcPts val="0"/>
                        </a:spcAft>
                        <a:buFont typeface="Wingdings" panose="05000000000000000000" pitchFamily="2" charset="2"/>
                        <a:buNone/>
                      </a:pPr>
                      <a:r>
                        <a:rPr lang="en-US" sz="1400" dirty="0">
                          <a:effectLst/>
                          <a:latin typeface="+mj-lt"/>
                        </a:rPr>
                        <a:t>        </a:t>
                      </a:r>
                      <a:r>
                        <a:rPr lang="vi-VN" sz="1400" dirty="0">
                          <a:effectLst/>
                          <a:latin typeface="+mj-lt"/>
                        </a:rPr>
                        <a:t>=&gt; không có hiện tượng đa cộng tuyến.</a:t>
                      </a:r>
                      <a:endParaRPr lang="en-US" sz="1400" dirty="0">
                        <a:effectLst/>
                        <a:latin typeface="+mj-lt"/>
                        <a:ea typeface="Arial" panose="020B060402020202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2871206011"/>
                  </a:ext>
                </a:extLst>
              </a:tr>
            </a:tbl>
          </a:graphicData>
        </a:graphic>
      </p:graphicFrame>
      <p:sp>
        <p:nvSpPr>
          <p:cNvPr id="8" name="Oval 7">
            <a:extLst>
              <a:ext uri="{FF2B5EF4-FFF2-40B4-BE49-F238E27FC236}">
                <a16:creationId xmlns:a16="http://schemas.microsoft.com/office/drawing/2014/main" id="{DF2EB923-A6E2-48AE-A85D-B3F0455EDCAC}"/>
              </a:ext>
            </a:extLst>
          </p:cNvPr>
          <p:cNvSpPr/>
          <p:nvPr/>
        </p:nvSpPr>
        <p:spPr>
          <a:xfrm flipV="1">
            <a:off x="5486401" y="899532"/>
            <a:ext cx="594732" cy="193288"/>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39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A790829-61D8-4448-9B3C-2F235793854C}"/>
              </a:ext>
            </a:extLst>
          </p:cNvPr>
          <p:cNvSpPr txBox="1"/>
          <p:nvPr/>
        </p:nvSpPr>
        <p:spPr>
          <a:xfrm>
            <a:off x="59473" y="74341"/>
            <a:ext cx="4519961" cy="803874"/>
          </a:xfrm>
          <a:prstGeom prst="rect">
            <a:avLst/>
          </a:prstGeom>
          <a:noFill/>
        </p:spPr>
        <p:txBody>
          <a:bodyPr wrap="square" rtlCol="0">
            <a:spAutoFit/>
          </a:bodyPr>
          <a:lstStyle/>
          <a:p>
            <a:pPr marL="0" marR="0" lvl="0" indent="0" algn="l">
              <a:lnSpc>
                <a:spcPct val="107000"/>
              </a:lnSpc>
              <a:spcBef>
                <a:spcPts val="0"/>
              </a:spcBef>
              <a:spcAft>
                <a:spcPts val="800"/>
              </a:spcAft>
              <a:buFont typeface="Wingdings" panose="05000000000000000000" pitchFamily="2" charset="2"/>
              <a:buNone/>
            </a:pPr>
            <a:r>
              <a:rPr lang="vi-VN" sz="2400" dirty="0">
                <a:solidFill>
                  <a:schemeClr val="accent2">
                    <a:lumMod val="25000"/>
                  </a:schemeClr>
                </a:solidFill>
                <a:effectLst/>
                <a:latin typeface="+mj-lt"/>
              </a:rPr>
              <a:t>Phương trình hồi quy chuẩn hóa</a:t>
            </a:r>
            <a:endParaRPr lang="en-US" sz="1600" dirty="0">
              <a:solidFill>
                <a:schemeClr val="accent2">
                  <a:lumMod val="25000"/>
                </a:schemeClr>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endParaRPr lang="en-US" dirty="0"/>
          </a:p>
        </p:txBody>
      </p:sp>
      <p:sp>
        <p:nvSpPr>
          <p:cNvPr id="25" name="TextBox 24">
            <a:extLst>
              <a:ext uri="{FF2B5EF4-FFF2-40B4-BE49-F238E27FC236}">
                <a16:creationId xmlns:a16="http://schemas.microsoft.com/office/drawing/2014/main" id="{1A513AEE-4B3C-41B9-ADF3-9D06DB2F30B4}"/>
              </a:ext>
            </a:extLst>
          </p:cNvPr>
          <p:cNvSpPr txBox="1"/>
          <p:nvPr/>
        </p:nvSpPr>
        <p:spPr>
          <a:xfrm>
            <a:off x="-401444" y="542693"/>
            <a:ext cx="6021659" cy="2533001"/>
          </a:xfrm>
          <a:prstGeom prst="rect">
            <a:avLst/>
          </a:prstGeom>
          <a:noFill/>
        </p:spPr>
        <p:txBody>
          <a:bodyPr wrap="square" rtlCol="0">
            <a:spAutoFit/>
          </a:bodyPr>
          <a:lstStyle/>
          <a:p>
            <a:pPr marL="0" marR="0" algn="l">
              <a:lnSpc>
                <a:spcPct val="107000"/>
              </a:lnSpc>
              <a:spcBef>
                <a:spcPts val="0"/>
              </a:spcBef>
              <a:spcAft>
                <a:spcPts val="800"/>
              </a:spcAft>
            </a:pPr>
            <a:r>
              <a:rPr lang="vi-VN" sz="1600" dirty="0">
                <a:effectLst/>
                <a:latin typeface="Times New Roman" panose="02020603050405020304" pitchFamily="18" charset="0"/>
                <a:cs typeface="Times New Roman" panose="02020603050405020304" pitchFamily="18" charset="0"/>
              </a:rPr>
              <a:t>             TT=  0, 95.NNHH</a:t>
            </a:r>
            <a:r>
              <a:rPr lang="en-US" sz="1600" dirty="0">
                <a:effectLst/>
                <a:latin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cs typeface="Times New Roman" panose="02020603050405020304" pitchFamily="18" charset="0"/>
              </a:rPr>
              <a:t> 0,201NVSL + 0,138CD +0,132.AN + e</a:t>
            </a:r>
          </a:p>
          <a:p>
            <a:pPr marL="0" marR="0" algn="l">
              <a:lnSpc>
                <a:spcPct val="107000"/>
              </a:lnSpc>
              <a:spcBef>
                <a:spcPts val="0"/>
              </a:spcBef>
              <a:spcAft>
                <a:spcPts val="800"/>
              </a:spcAft>
            </a:pPr>
            <a:r>
              <a:rPr lang="vi-VN" sz="1600" dirty="0">
                <a:effectLst/>
                <a:latin typeface="+mj-lt"/>
              </a:rPr>
              <a:t>                       TT       : </a:t>
            </a:r>
            <a:r>
              <a:rPr lang="en-US" sz="1600" dirty="0">
                <a:effectLst/>
                <a:latin typeface="Times New Roman" panose="02020603050405020304" pitchFamily="18" charset="0"/>
                <a:cs typeface="Times New Roman" panose="02020603050405020304" pitchFamily="18" charset="0"/>
              </a:rPr>
              <a:t>T</a:t>
            </a:r>
            <a:r>
              <a:rPr lang="vi-VN" sz="1600" dirty="0">
                <a:effectLst/>
                <a:latin typeface="+mj-lt"/>
              </a:rPr>
              <a:t>in tưởng , trung thành</a:t>
            </a:r>
            <a:endParaRPr lang="en-US" sz="1600" dirty="0">
              <a:effectLst/>
              <a:latin typeface="+mj-lt"/>
            </a:endParaRPr>
          </a:p>
          <a:p>
            <a:pPr marL="0" marR="0" algn="l">
              <a:lnSpc>
                <a:spcPct val="107000"/>
              </a:lnSpc>
              <a:spcBef>
                <a:spcPts val="0"/>
              </a:spcBef>
              <a:spcAft>
                <a:spcPts val="800"/>
              </a:spcAft>
            </a:pPr>
            <a:r>
              <a:rPr lang="vi-VN" sz="1600" dirty="0">
                <a:effectLst/>
                <a:latin typeface="+mj-lt"/>
              </a:rPr>
              <a:t>                      NVSL  : </a:t>
            </a:r>
            <a:r>
              <a:rPr lang="en-US" sz="1600" dirty="0">
                <a:effectLst/>
                <a:latin typeface="Times New Roman" panose="02020603050405020304" pitchFamily="18" charset="0"/>
                <a:cs typeface="Times New Roman" panose="02020603050405020304" pitchFamily="18" charset="0"/>
              </a:rPr>
              <a:t>N</a:t>
            </a:r>
            <a:r>
              <a:rPr lang="vi-VN" sz="1600" dirty="0">
                <a:effectLst/>
                <a:latin typeface="+mj-lt"/>
              </a:rPr>
              <a:t>hân viên sẵn lòng</a:t>
            </a:r>
            <a:endParaRPr lang="en-US" sz="1600" dirty="0">
              <a:effectLst/>
              <a:latin typeface="+mj-lt"/>
            </a:endParaRPr>
          </a:p>
          <a:p>
            <a:pPr marL="0" marR="0" algn="l">
              <a:lnSpc>
                <a:spcPct val="107000"/>
              </a:lnSpc>
              <a:spcBef>
                <a:spcPts val="0"/>
              </a:spcBef>
              <a:spcAft>
                <a:spcPts val="800"/>
              </a:spcAft>
            </a:pPr>
            <a:r>
              <a:rPr lang="vi-VN" sz="1600" dirty="0">
                <a:effectLst/>
                <a:latin typeface="+mj-lt"/>
              </a:rPr>
              <a:t>                      NNHH : </a:t>
            </a:r>
            <a:r>
              <a:rPr lang="en-US" sz="1600" dirty="0">
                <a:effectLst/>
                <a:latin typeface="Times New Roman" panose="02020603050405020304" pitchFamily="18" charset="0"/>
                <a:cs typeface="Times New Roman" panose="02020603050405020304" pitchFamily="18" charset="0"/>
              </a:rPr>
              <a:t>N</a:t>
            </a:r>
            <a:r>
              <a:rPr lang="vi-VN" sz="1600" dirty="0">
                <a:effectLst/>
                <a:latin typeface="+mj-lt"/>
              </a:rPr>
              <a:t>guồn gốc hàng hóa</a:t>
            </a:r>
            <a:endParaRPr lang="en-US" sz="1600" dirty="0">
              <a:effectLst/>
              <a:latin typeface="+mj-lt"/>
            </a:endParaRPr>
          </a:p>
          <a:p>
            <a:pPr marL="0" marR="0" algn="l">
              <a:lnSpc>
                <a:spcPct val="107000"/>
              </a:lnSpc>
              <a:spcBef>
                <a:spcPts val="0"/>
              </a:spcBef>
              <a:spcAft>
                <a:spcPts val="800"/>
              </a:spcAft>
            </a:pPr>
            <a:r>
              <a:rPr lang="vi-VN" sz="1600" dirty="0">
                <a:effectLst/>
                <a:latin typeface="+mj-lt"/>
              </a:rPr>
              <a:t>                      BCD    : </a:t>
            </a:r>
            <a:r>
              <a:rPr lang="en-US" sz="1600" dirty="0">
                <a:effectLst/>
                <a:latin typeface="Times New Roman" panose="02020603050405020304" pitchFamily="18" charset="0"/>
                <a:cs typeface="Times New Roman" panose="02020603050405020304" pitchFamily="18" charset="0"/>
              </a:rPr>
              <a:t>T</a:t>
            </a:r>
            <a:r>
              <a:rPr lang="vi-VN" sz="1600" dirty="0">
                <a:effectLst/>
                <a:latin typeface="+mj-lt"/>
              </a:rPr>
              <a:t>rưng bày chỉ dẫn</a:t>
            </a:r>
            <a:endParaRPr lang="en-US" sz="1600" dirty="0">
              <a:effectLst/>
              <a:latin typeface="+mj-lt"/>
            </a:endParaRPr>
          </a:p>
          <a:p>
            <a:pPr marL="0" marR="0" algn="l">
              <a:lnSpc>
                <a:spcPct val="107000"/>
              </a:lnSpc>
              <a:spcBef>
                <a:spcPts val="0"/>
              </a:spcBef>
              <a:spcAft>
                <a:spcPts val="800"/>
              </a:spcAft>
              <a:tabLst>
                <a:tab pos="1493520" algn="l"/>
              </a:tabLst>
            </a:pPr>
            <a:r>
              <a:rPr lang="vi-VN" sz="1600" dirty="0">
                <a:effectLst/>
                <a:latin typeface="+mj-lt"/>
              </a:rPr>
              <a:t>                      AN      : </a:t>
            </a:r>
            <a:r>
              <a:rPr lang="en-US" sz="1600" dirty="0">
                <a:effectLst/>
                <a:latin typeface="Times New Roman" panose="02020603050405020304" pitchFamily="18" charset="0"/>
                <a:cs typeface="Times New Roman" panose="02020603050405020304" pitchFamily="18" charset="0"/>
              </a:rPr>
              <a:t>A</a:t>
            </a:r>
            <a:r>
              <a:rPr lang="vi-VN" sz="1600" dirty="0">
                <a:effectLst/>
                <a:latin typeface="+mj-lt"/>
              </a:rPr>
              <a:t>n ninh</a:t>
            </a:r>
            <a:endParaRPr lang="en-US" sz="1600" dirty="0">
              <a:effectLst/>
              <a:latin typeface="+mj-lt"/>
              <a:cs typeface="Times New Roman" panose="02020603050405020304" pitchFamily="18" charset="0"/>
            </a:endParaRPr>
          </a:p>
          <a:p>
            <a:pPr marL="0" marR="0" lvl="0" indent="0" algn="l">
              <a:lnSpc>
                <a:spcPct val="107000"/>
              </a:lnSpc>
              <a:spcBef>
                <a:spcPts val="0"/>
              </a:spcBef>
              <a:spcAft>
                <a:spcPts val="0"/>
              </a:spcAft>
              <a:buFont typeface="Wingdings" panose="05000000000000000000" pitchFamily="2" charset="2"/>
              <a:buNone/>
            </a:pPr>
            <a:endParaRPr lang="en-US" sz="1600" dirty="0"/>
          </a:p>
        </p:txBody>
      </p:sp>
      <p:pic>
        <p:nvPicPr>
          <p:cNvPr id="29" name="Picture 28">
            <a:extLst>
              <a:ext uri="{FF2B5EF4-FFF2-40B4-BE49-F238E27FC236}">
                <a16:creationId xmlns:a16="http://schemas.microsoft.com/office/drawing/2014/main" id="{AB4AAE97-C8D7-4A21-A909-8F274BB10A6D}"/>
              </a:ext>
            </a:extLst>
          </p:cNvPr>
          <p:cNvPicPr>
            <a:picLocks noChangeAspect="1"/>
          </p:cNvPicPr>
          <p:nvPr/>
        </p:nvPicPr>
        <p:blipFill>
          <a:blip r:embed="rId2"/>
          <a:stretch>
            <a:fillRect/>
          </a:stretch>
        </p:blipFill>
        <p:spPr>
          <a:xfrm>
            <a:off x="5175394" y="961563"/>
            <a:ext cx="2857500" cy="1600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0" name="TextBox 29">
            <a:extLst>
              <a:ext uri="{FF2B5EF4-FFF2-40B4-BE49-F238E27FC236}">
                <a16:creationId xmlns:a16="http://schemas.microsoft.com/office/drawing/2014/main" id="{614BC80B-3CDB-4E84-AF11-1C79EB74968F}"/>
              </a:ext>
            </a:extLst>
          </p:cNvPr>
          <p:cNvSpPr txBox="1"/>
          <p:nvPr/>
        </p:nvSpPr>
        <p:spPr>
          <a:xfrm>
            <a:off x="6846849" y="1382751"/>
            <a:ext cx="184731" cy="307777"/>
          </a:xfrm>
          <a:prstGeom prst="rect">
            <a:avLst/>
          </a:prstGeom>
          <a:noFill/>
        </p:spPr>
        <p:txBody>
          <a:bodyPr wrap="square" rtlCol="0">
            <a:spAutoFit/>
          </a:bodyPr>
          <a:lstStyle/>
          <a:p>
            <a:endParaRPr lang="en-US" dirty="0"/>
          </a:p>
        </p:txBody>
      </p:sp>
      <p:sp>
        <p:nvSpPr>
          <p:cNvPr id="35" name="Arrow: Up 34">
            <a:extLst>
              <a:ext uri="{FF2B5EF4-FFF2-40B4-BE49-F238E27FC236}">
                <a16:creationId xmlns:a16="http://schemas.microsoft.com/office/drawing/2014/main" id="{C9AB905F-343D-483B-9AE8-820D8FE1A04F}"/>
              </a:ext>
            </a:extLst>
          </p:cNvPr>
          <p:cNvSpPr/>
          <p:nvPr/>
        </p:nvSpPr>
        <p:spPr>
          <a:xfrm>
            <a:off x="8149790" y="1332004"/>
            <a:ext cx="178051" cy="978408"/>
          </a:xfrm>
          <a:prstGeom prst="upArrow">
            <a:avLst/>
          </a:prstGeom>
          <a:solidFill>
            <a:schemeClr val="accent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Curved Right 37">
            <a:extLst>
              <a:ext uri="{FF2B5EF4-FFF2-40B4-BE49-F238E27FC236}">
                <a16:creationId xmlns:a16="http://schemas.microsoft.com/office/drawing/2014/main" id="{AD40E60C-BE6A-4DB3-B5CB-4D382572D8A7}"/>
              </a:ext>
            </a:extLst>
          </p:cNvPr>
          <p:cNvSpPr/>
          <p:nvPr/>
        </p:nvSpPr>
        <p:spPr>
          <a:xfrm>
            <a:off x="4269718" y="1995054"/>
            <a:ext cx="861501" cy="1760787"/>
          </a:xfrm>
          <a:prstGeom prst="curvedRightArrow">
            <a:avLst>
              <a:gd name="adj1" fmla="val 25000"/>
              <a:gd name="adj2" fmla="val 50000"/>
              <a:gd name="adj3" fmla="val 19215"/>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9" name="Picture 38">
            <a:extLst>
              <a:ext uri="{FF2B5EF4-FFF2-40B4-BE49-F238E27FC236}">
                <a16:creationId xmlns:a16="http://schemas.microsoft.com/office/drawing/2014/main" id="{210ABC4A-5869-48F8-8D3C-EF247DBD73C2}"/>
              </a:ext>
            </a:extLst>
          </p:cNvPr>
          <p:cNvPicPr>
            <a:picLocks noChangeAspect="1"/>
          </p:cNvPicPr>
          <p:nvPr/>
        </p:nvPicPr>
        <p:blipFill>
          <a:blip r:embed="rId3"/>
          <a:stretch>
            <a:fillRect/>
          </a:stretch>
        </p:blipFill>
        <p:spPr>
          <a:xfrm>
            <a:off x="5184119" y="3172178"/>
            <a:ext cx="2727928" cy="17001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0" name="Picture 39">
            <a:extLst>
              <a:ext uri="{FF2B5EF4-FFF2-40B4-BE49-F238E27FC236}">
                <a16:creationId xmlns:a16="http://schemas.microsoft.com/office/drawing/2014/main" id="{D24B73EA-1CE3-47B0-98B9-DE9DF9C87CDE}"/>
              </a:ext>
            </a:extLst>
          </p:cNvPr>
          <p:cNvPicPr>
            <a:picLocks noChangeAspect="1"/>
          </p:cNvPicPr>
          <p:nvPr/>
        </p:nvPicPr>
        <p:blipFill>
          <a:blip r:embed="rId4"/>
          <a:stretch>
            <a:fillRect/>
          </a:stretch>
        </p:blipFill>
        <p:spPr>
          <a:xfrm>
            <a:off x="8077918" y="3582030"/>
            <a:ext cx="227254" cy="1155229"/>
          </a:xfrm>
          <a:prstGeom prst="rect">
            <a:avLst/>
          </a:prstGeom>
        </p:spPr>
      </p:pic>
      <p:sp>
        <p:nvSpPr>
          <p:cNvPr id="42" name="TextBox 41">
            <a:extLst>
              <a:ext uri="{FF2B5EF4-FFF2-40B4-BE49-F238E27FC236}">
                <a16:creationId xmlns:a16="http://schemas.microsoft.com/office/drawing/2014/main" id="{9348A316-D46C-4494-BD05-FAE20388A62E}"/>
              </a:ext>
            </a:extLst>
          </p:cNvPr>
          <p:cNvSpPr txBox="1"/>
          <p:nvPr/>
        </p:nvSpPr>
        <p:spPr>
          <a:xfrm>
            <a:off x="-75570" y="3189065"/>
            <a:ext cx="4375518" cy="1323439"/>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Khi NVSL </a:t>
            </a: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tưởng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0,201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vị</a:t>
            </a:r>
            <a:r>
              <a:rPr lang="en-US" sz="16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Tất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tưởng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hàng</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210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E8E5-B106-43DD-91BA-C12792A3565F}"/>
              </a:ext>
            </a:extLst>
          </p:cNvPr>
          <p:cNvSpPr>
            <a:spLocks noGrp="1"/>
          </p:cNvSpPr>
          <p:nvPr>
            <p:ph type="title"/>
          </p:nvPr>
        </p:nvSpPr>
        <p:spPr>
          <a:xfrm>
            <a:off x="206478" y="530941"/>
            <a:ext cx="3841954" cy="471949"/>
          </a:xfrm>
        </p:spPr>
        <p:txBody>
          <a:bodyPr/>
          <a:lstStyle/>
          <a:p>
            <a:r>
              <a:rPr lang="en-US" sz="2000" dirty="0" err="1">
                <a:latin typeface="Georgia" panose="02040502050405020303" pitchFamily="18" charset="0"/>
              </a:rPr>
              <a:t>Phân</a:t>
            </a:r>
            <a:r>
              <a:rPr lang="en-US" sz="2000" dirty="0">
                <a:latin typeface="Georgia" panose="02040502050405020303" pitchFamily="18" charset="0"/>
              </a:rPr>
              <a:t> </a:t>
            </a:r>
            <a:r>
              <a:rPr lang="en-US" sz="2000" dirty="0" err="1">
                <a:latin typeface="Georgia" panose="02040502050405020303" pitchFamily="18" charset="0"/>
              </a:rPr>
              <a:t>phối</a:t>
            </a:r>
            <a:r>
              <a:rPr lang="en-US" sz="2000" dirty="0">
                <a:latin typeface="Georgia" panose="02040502050405020303" pitchFamily="18" charset="0"/>
              </a:rPr>
              <a:t> </a:t>
            </a:r>
            <a:r>
              <a:rPr lang="en-US" sz="2000" dirty="0" err="1">
                <a:latin typeface="Georgia" panose="02040502050405020303" pitchFamily="18" charset="0"/>
              </a:rPr>
              <a:t>chuẩn</a:t>
            </a:r>
            <a:r>
              <a:rPr lang="en-US" sz="2000" dirty="0">
                <a:latin typeface="Georgia" panose="02040502050405020303" pitchFamily="18" charset="0"/>
              </a:rPr>
              <a:t> </a:t>
            </a:r>
            <a:r>
              <a:rPr lang="en-US" sz="2000" dirty="0" err="1">
                <a:latin typeface="Georgia" panose="02040502050405020303" pitchFamily="18" charset="0"/>
              </a:rPr>
              <a:t>phần</a:t>
            </a:r>
            <a:r>
              <a:rPr lang="en-US" sz="2000" dirty="0">
                <a:latin typeface="Georgia" panose="02040502050405020303" pitchFamily="18" charset="0"/>
              </a:rPr>
              <a:t> </a:t>
            </a:r>
            <a:r>
              <a:rPr lang="en-US" sz="2000" dirty="0" err="1">
                <a:latin typeface="Georgia" panose="02040502050405020303" pitchFamily="18" charset="0"/>
              </a:rPr>
              <a:t>dư</a:t>
            </a: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BDA43992-A6DF-4C5F-B83A-CEC8A5A6860D}"/>
              </a:ext>
            </a:extLst>
          </p:cNvPr>
          <p:cNvPicPr/>
          <p:nvPr/>
        </p:nvPicPr>
        <p:blipFill rotWithShape="1">
          <a:blip r:embed="rId2"/>
          <a:srcRect r="10563" b="-7296"/>
          <a:stretch/>
        </p:blipFill>
        <p:spPr bwMode="auto">
          <a:xfrm>
            <a:off x="0" y="983474"/>
            <a:ext cx="4822724" cy="2843734"/>
          </a:xfrm>
          <a:prstGeom prst="rect">
            <a:avLst/>
          </a:prstGeom>
          <a:ln>
            <a:noFill/>
          </a:ln>
          <a:extLst>
            <a:ext uri="{53640926-AAD7-44D8-BBD7-CCE9431645EC}">
              <a14:shadowObscured xmlns:a14="http://schemas.microsoft.com/office/drawing/2010/main"/>
            </a:ext>
          </a:extLst>
        </p:spPr>
      </p:pic>
      <p:cxnSp>
        <p:nvCxnSpPr>
          <p:cNvPr id="10" name="Straight Arrow Connector 9">
            <a:extLst>
              <a:ext uri="{FF2B5EF4-FFF2-40B4-BE49-F238E27FC236}">
                <a16:creationId xmlns:a16="http://schemas.microsoft.com/office/drawing/2014/main" id="{F22229A9-19D8-4BFB-BCB0-443C9B2E9972}"/>
              </a:ext>
            </a:extLst>
          </p:cNvPr>
          <p:cNvCxnSpPr>
            <a:cxnSpLocks/>
          </p:cNvCxnSpPr>
          <p:nvPr/>
        </p:nvCxnSpPr>
        <p:spPr>
          <a:xfrm>
            <a:off x="4675239" y="1437971"/>
            <a:ext cx="7742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194156D2-5867-4ADF-950B-1AC7C78109E4}"/>
              </a:ext>
            </a:extLst>
          </p:cNvPr>
          <p:cNvSpPr txBox="1"/>
          <p:nvPr/>
        </p:nvSpPr>
        <p:spPr>
          <a:xfrm>
            <a:off x="4961018" y="1045563"/>
            <a:ext cx="4182981" cy="1435008"/>
          </a:xfrm>
          <a:prstGeom prst="rect">
            <a:avLst/>
          </a:prstGeom>
          <a:noFill/>
        </p:spPr>
        <p:txBody>
          <a:bodyPr wrap="square" rtlCol="0">
            <a:spAutoFit/>
          </a:bodyPr>
          <a:lstStyle/>
          <a:p>
            <a:pPr marL="742950" marR="0" indent="-285750" algn="l">
              <a:lnSpc>
                <a:spcPct val="107000"/>
              </a:lnSpc>
              <a:spcBef>
                <a:spcPts val="0"/>
              </a:spcBef>
              <a:spcAft>
                <a:spcPts val="800"/>
              </a:spcAft>
              <a:buFont typeface="Wingdings" panose="05000000000000000000" pitchFamily="2" charset="2"/>
              <a:buChar char="Ø"/>
            </a:pPr>
            <a:r>
              <a:rPr lang="vi-VN" sz="1400" dirty="0">
                <a:effectLst/>
              </a:rPr>
              <a:t>Mean = 0 , Std dev = 0,975 , đường cong phân phối có dạng hình chuông </a:t>
            </a:r>
            <a:endParaRPr lang="en-US" sz="1400" dirty="0">
              <a:effectLst/>
            </a:endParaRPr>
          </a:p>
          <a:p>
            <a:pPr marL="457200" marR="0" algn="l">
              <a:lnSpc>
                <a:spcPct val="107000"/>
              </a:lnSpc>
              <a:spcBef>
                <a:spcPts val="0"/>
              </a:spcBef>
              <a:spcAft>
                <a:spcPts val="800"/>
              </a:spcAft>
            </a:pPr>
            <a:r>
              <a:rPr lang="en-US" dirty="0">
                <a:sym typeface="Wingdings" panose="05000000000000000000" pitchFamily="2" charset="2"/>
              </a:rPr>
              <a:t></a:t>
            </a:r>
            <a:r>
              <a:rPr lang="vi-VN" sz="1400" dirty="0">
                <a:effectLst/>
              </a:rPr>
              <a:t> </a:t>
            </a:r>
            <a:r>
              <a:rPr lang="en-US" dirty="0"/>
              <a:t>P</a:t>
            </a:r>
            <a:r>
              <a:rPr lang="vi-VN" sz="1400" dirty="0">
                <a:effectLst/>
              </a:rPr>
              <a:t>hân phối xấp xỉ chuẩn , giả định phân phối chuẩn của phần dư không bị vi phạm.</a:t>
            </a:r>
            <a:endParaRPr lang="en-US" sz="1200" dirty="0">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21" name="TextBox 20">
            <a:extLst>
              <a:ext uri="{FF2B5EF4-FFF2-40B4-BE49-F238E27FC236}">
                <a16:creationId xmlns:a16="http://schemas.microsoft.com/office/drawing/2014/main" id="{FCC22BF4-1CA6-415D-851A-5DDA91587764}"/>
              </a:ext>
            </a:extLst>
          </p:cNvPr>
          <p:cNvSpPr txBox="1"/>
          <p:nvPr/>
        </p:nvSpPr>
        <p:spPr>
          <a:xfrm>
            <a:off x="5405284" y="2942303"/>
            <a:ext cx="2934929" cy="2020529"/>
          </a:xfrm>
          <a:prstGeom prst="rect">
            <a:avLst/>
          </a:prstGeom>
          <a:noFill/>
        </p:spPr>
        <p:txBody>
          <a:bodyPr wrap="square" rtlCol="0">
            <a:spAutoFit/>
          </a:bodyPr>
          <a:lstStyle/>
          <a:p>
            <a:endParaRPr lang="en-US" dirty="0"/>
          </a:p>
        </p:txBody>
      </p:sp>
      <p:pic>
        <p:nvPicPr>
          <p:cNvPr id="23" name="Picture 22">
            <a:extLst>
              <a:ext uri="{FF2B5EF4-FFF2-40B4-BE49-F238E27FC236}">
                <a16:creationId xmlns:a16="http://schemas.microsoft.com/office/drawing/2014/main" id="{12373D63-A169-48E9-B255-746CEE8B7D72}"/>
              </a:ext>
            </a:extLst>
          </p:cNvPr>
          <p:cNvPicPr/>
          <p:nvPr/>
        </p:nvPicPr>
        <p:blipFill rotWithShape="1">
          <a:blip r:embed="rId3"/>
          <a:srcRect l="25004" t="-254" r="16153" b="1311"/>
          <a:stretch/>
        </p:blipFill>
        <p:spPr bwMode="auto">
          <a:xfrm>
            <a:off x="4999702" y="2920180"/>
            <a:ext cx="4144297" cy="2155109"/>
          </a:xfrm>
          <a:prstGeom prst="rect">
            <a:avLst/>
          </a:prstGeom>
          <a:ln>
            <a:noFill/>
          </a:ln>
          <a:extLst>
            <a:ext uri="{53640926-AAD7-44D8-BBD7-CCE9431645EC}">
              <a14:shadowObscured xmlns:a14="http://schemas.microsoft.com/office/drawing/2010/main"/>
            </a:ext>
          </a:extLst>
        </p:spPr>
      </p:pic>
      <p:sp>
        <p:nvSpPr>
          <p:cNvPr id="28" name="TextBox 27">
            <a:extLst>
              <a:ext uri="{FF2B5EF4-FFF2-40B4-BE49-F238E27FC236}">
                <a16:creationId xmlns:a16="http://schemas.microsoft.com/office/drawing/2014/main" id="{B91AC6C1-0633-428E-BF86-DDDDE15CE688}"/>
              </a:ext>
            </a:extLst>
          </p:cNvPr>
          <p:cNvSpPr txBox="1"/>
          <p:nvPr/>
        </p:nvSpPr>
        <p:spPr>
          <a:xfrm>
            <a:off x="2713703" y="0"/>
            <a:ext cx="4343400" cy="523220"/>
          </a:xfrm>
          <a:prstGeom prst="rect">
            <a:avLst/>
          </a:prstGeom>
          <a:noFill/>
        </p:spPr>
        <p:txBody>
          <a:bodyPr wrap="square" rtlCol="0">
            <a:spAutoFit/>
          </a:bodyPr>
          <a:lstStyle/>
          <a:p>
            <a:r>
              <a:rPr lang="vi-VN" sz="2800" dirty="0">
                <a:latin typeface="+mj-lt"/>
              </a:rPr>
              <a:t> </a:t>
            </a:r>
            <a:r>
              <a:rPr lang="en-US" sz="2800" dirty="0">
                <a:solidFill>
                  <a:schemeClr val="tx2">
                    <a:lumMod val="50000"/>
                  </a:schemeClr>
                </a:solidFill>
                <a:latin typeface="Times New Roman" panose="02020603050405020304" pitchFamily="18" charset="0"/>
                <a:cs typeface="Times New Roman" panose="02020603050405020304" pitchFamily="18" charset="0"/>
              </a:rPr>
              <a:t>K</a:t>
            </a:r>
            <a:r>
              <a:rPr lang="vi-VN" sz="2800" dirty="0">
                <a:solidFill>
                  <a:schemeClr val="tx2">
                    <a:lumMod val="50000"/>
                  </a:schemeClr>
                </a:solidFill>
                <a:latin typeface="Times New Roman" panose="02020603050405020304" pitchFamily="18" charset="0"/>
                <a:cs typeface="Times New Roman" panose="02020603050405020304" pitchFamily="18" charset="0"/>
              </a:rPr>
              <a:t>iểm định giả</a:t>
            </a:r>
            <a:r>
              <a:rPr lang="en-US" sz="2800" dirty="0">
                <a:solidFill>
                  <a:schemeClr val="tx2">
                    <a:lumMod val="50000"/>
                  </a:schemeClr>
                </a:solidFill>
                <a:latin typeface="Times New Roman" panose="02020603050405020304" pitchFamily="18" charset="0"/>
                <a:cs typeface="Times New Roman" panose="02020603050405020304" pitchFamily="18" charset="0"/>
              </a:rPr>
              <a:t> </a:t>
            </a:r>
            <a:r>
              <a:rPr lang="en-US" sz="2800" dirty="0" err="1">
                <a:solidFill>
                  <a:schemeClr val="tx2">
                    <a:lumMod val="50000"/>
                  </a:schemeClr>
                </a:solidFill>
                <a:latin typeface="Times New Roman" panose="02020603050405020304" pitchFamily="18" charset="0"/>
                <a:cs typeface="Times New Roman" panose="02020603050405020304" pitchFamily="18" charset="0"/>
              </a:rPr>
              <a:t>thiết</a:t>
            </a:r>
            <a:r>
              <a:rPr lang="vi-VN" sz="2800" dirty="0">
                <a:solidFill>
                  <a:schemeClr val="tx2">
                    <a:lumMod val="50000"/>
                  </a:schemeClr>
                </a:solidFill>
                <a:latin typeface="Times New Roman" panose="02020603050405020304" pitchFamily="18" charset="0"/>
                <a:cs typeface="Times New Roman" panose="02020603050405020304" pitchFamily="18" charset="0"/>
              </a:rPr>
              <a:t> hồi quy</a:t>
            </a:r>
            <a:endParaRPr lang="en-US" sz="28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67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9E6E-32A4-43F7-AEB7-4EC64E1A48BF}"/>
              </a:ext>
            </a:extLst>
          </p:cNvPr>
          <p:cNvSpPr>
            <a:spLocks noGrp="1"/>
          </p:cNvSpPr>
          <p:nvPr>
            <p:ph type="title"/>
          </p:nvPr>
        </p:nvSpPr>
        <p:spPr>
          <a:xfrm>
            <a:off x="255737" y="315135"/>
            <a:ext cx="6276900" cy="576000"/>
          </a:xfrm>
        </p:spPr>
        <p:txBody>
          <a:bodyPr/>
          <a:lstStyle/>
          <a:p>
            <a:r>
              <a:rPr lang="vi-VN" sz="2000" i="1" dirty="0">
                <a:solidFill>
                  <a:schemeClr val="bg2">
                    <a:lumMod val="50000"/>
                  </a:schemeClr>
                </a:solidFill>
                <a:effectLst/>
                <a:latin typeface="Times New Roman" panose="02020603050405020304" pitchFamily="18" charset="0"/>
                <a:ea typeface="Times New Roman" panose="02020603050405020304" pitchFamily="18" charset="0"/>
              </a:rPr>
              <a:t>Liên hệ tuyến tính giữa biến phụ thuộc và biến độc lập</a:t>
            </a:r>
            <a:endParaRPr lang="en-US" sz="2000" dirty="0">
              <a:solidFill>
                <a:schemeClr val="bg2">
                  <a:lumMod val="50000"/>
                </a:schemeClr>
              </a:solidFill>
            </a:endParaRPr>
          </a:p>
        </p:txBody>
      </p:sp>
      <p:pic>
        <p:nvPicPr>
          <p:cNvPr id="3" name="Picture 2">
            <a:extLst>
              <a:ext uri="{FF2B5EF4-FFF2-40B4-BE49-F238E27FC236}">
                <a16:creationId xmlns:a16="http://schemas.microsoft.com/office/drawing/2014/main" id="{CB133BC6-70E6-4598-9BDC-F332DA64906D}"/>
              </a:ext>
            </a:extLst>
          </p:cNvPr>
          <p:cNvPicPr/>
          <p:nvPr/>
        </p:nvPicPr>
        <p:blipFill>
          <a:blip r:embed="rId2"/>
          <a:stretch>
            <a:fillRect/>
          </a:stretch>
        </p:blipFill>
        <p:spPr>
          <a:xfrm>
            <a:off x="120690" y="1218400"/>
            <a:ext cx="4949398" cy="3472545"/>
          </a:xfrm>
          <a:prstGeom prst="rect">
            <a:avLst/>
          </a:prstGeom>
        </p:spPr>
      </p:pic>
      <p:sp>
        <p:nvSpPr>
          <p:cNvPr id="4" name="TextBox 3">
            <a:extLst>
              <a:ext uri="{FF2B5EF4-FFF2-40B4-BE49-F238E27FC236}">
                <a16:creationId xmlns:a16="http://schemas.microsoft.com/office/drawing/2014/main" id="{815618CC-7F27-45EB-BD18-032DC9350775}"/>
              </a:ext>
            </a:extLst>
          </p:cNvPr>
          <p:cNvSpPr txBox="1"/>
          <p:nvPr/>
        </p:nvSpPr>
        <p:spPr>
          <a:xfrm>
            <a:off x="5058695" y="2042652"/>
            <a:ext cx="3864077"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P</a:t>
            </a:r>
            <a:r>
              <a:rPr lang="vi-VN" sz="1600" dirty="0">
                <a:effectLst/>
                <a:latin typeface="Times New Roman" panose="02020603050405020304" pitchFamily="18" charset="0"/>
                <a:ea typeface="Times New Roman" panose="02020603050405020304" pitchFamily="18" charset="0"/>
              </a:rPr>
              <a:t>hần dư chuẩn hóa phân bố ngẫu nhiên xung quanh đường tung độ 0 và hình dạng tạo thành một đường thẳng</a:t>
            </a:r>
            <a:endParaRPr lang="en-US" sz="1600" dirty="0">
              <a:effectLst/>
              <a:latin typeface="Times New Roman" panose="02020603050405020304" pitchFamily="18" charset="0"/>
              <a:ea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endParaRPr>
          </a:p>
          <a:p>
            <a:r>
              <a:rPr lang="vi-VN" sz="1600" dirty="0">
                <a:effectLst/>
                <a:latin typeface="Times New Roman" panose="02020603050405020304" pitchFamily="18" charset="0"/>
                <a:ea typeface="Times New Roman" panose="02020603050405020304" pitchFamily="18" charset="0"/>
              </a:rPr>
              <a:t> =&gt; giả định tuyến tính không bị vi phạm.</a:t>
            </a:r>
            <a:endParaRPr lang="en-US" sz="1600" dirty="0"/>
          </a:p>
        </p:txBody>
      </p:sp>
    </p:spTree>
    <p:extLst>
      <p:ext uri="{BB962C8B-B14F-4D97-AF65-F5344CB8AC3E}">
        <p14:creationId xmlns:p14="http://schemas.microsoft.com/office/powerpoint/2010/main" val="356092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5183-F021-496F-A466-1621BC523800}"/>
              </a:ext>
            </a:extLst>
          </p:cNvPr>
          <p:cNvSpPr>
            <a:spLocks noGrp="1"/>
          </p:cNvSpPr>
          <p:nvPr>
            <p:ph type="title"/>
          </p:nvPr>
        </p:nvSpPr>
        <p:spPr>
          <a:xfrm>
            <a:off x="-466935" y="285640"/>
            <a:ext cx="6276900" cy="576000"/>
          </a:xfrm>
        </p:spPr>
        <p:txBody>
          <a:bodyPr/>
          <a:lstStyle/>
          <a:p>
            <a:r>
              <a:rPr lang="en-US" sz="2800" dirty="0">
                <a:latin typeface="Georgia" panose="02040502050405020303" pitchFamily="18" charset="0"/>
              </a:rPr>
              <a:t>V. KẾT LUẬN VÀ GIẢI PHÁP</a:t>
            </a:r>
          </a:p>
        </p:txBody>
      </p:sp>
      <p:sp>
        <p:nvSpPr>
          <p:cNvPr id="5" name="TextBox 4">
            <a:extLst>
              <a:ext uri="{FF2B5EF4-FFF2-40B4-BE49-F238E27FC236}">
                <a16:creationId xmlns:a16="http://schemas.microsoft.com/office/drawing/2014/main" id="{47609DB7-D5DA-4C84-9776-AFE9BE4A1A5B}"/>
              </a:ext>
            </a:extLst>
          </p:cNvPr>
          <p:cNvSpPr txBox="1"/>
          <p:nvPr/>
        </p:nvSpPr>
        <p:spPr>
          <a:xfrm>
            <a:off x="265469" y="1578078"/>
            <a:ext cx="7034981" cy="1077218"/>
          </a:xfrm>
          <a:prstGeom prst="rect">
            <a:avLst/>
          </a:prstGeom>
          <a:noFill/>
        </p:spPr>
        <p:txBody>
          <a:bodyPr wrap="square" rtlCol="0">
            <a:spAutoFit/>
          </a:bodyPr>
          <a:lstStyle/>
          <a:p>
            <a:pPr marL="285750" indent="-285750">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Lòng trung thành của khách hàng bị ảnh hưởng trực tiếp bởi chất lượng hàng hóa , dịch vụ khách hàng, và thiết kế siêu thị và mức độ an toàn của hệ thống siêu thị.</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p>
            <a:endParaRPr lang="en-US" sz="1600" dirty="0"/>
          </a:p>
        </p:txBody>
      </p:sp>
      <p:sp>
        <p:nvSpPr>
          <p:cNvPr id="7" name="TextBox 6">
            <a:extLst>
              <a:ext uri="{FF2B5EF4-FFF2-40B4-BE49-F238E27FC236}">
                <a16:creationId xmlns:a16="http://schemas.microsoft.com/office/drawing/2014/main" id="{1728A6C9-6408-4D59-80F8-CB180417D9B8}"/>
              </a:ext>
            </a:extLst>
          </p:cNvPr>
          <p:cNvSpPr txBox="1"/>
          <p:nvPr/>
        </p:nvSpPr>
        <p:spPr>
          <a:xfrm>
            <a:off x="243347" y="2344993"/>
            <a:ext cx="8118987" cy="1128194"/>
          </a:xfrm>
          <a:prstGeom prst="rect">
            <a:avLst/>
          </a:prstGeom>
          <a:noFill/>
        </p:spPr>
        <p:txBody>
          <a:bodyPr wrap="square" rtlCol="0">
            <a:spAutoFit/>
          </a:bodyPr>
          <a:lstStyle/>
          <a:p>
            <a:pPr marL="285750" marR="0" indent="-285750" algn="just">
              <a:lnSpc>
                <a:spcPct val="107000"/>
              </a:lnSpc>
              <a:spcBef>
                <a:spcPts val="0"/>
              </a:spcBef>
              <a:spcAft>
                <a:spcPts val="800"/>
              </a:spcAft>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Các nhân tố như nguồn gốc hàng hóa, nhân viên sẵn lòng giải đáp thắc mắc của khách hàng, thiết kế hiện đại và an ninh đều có ảnh hưởng tích cực tới sự tin tưởng và gắn bó lâu dài của khách hàng với độ tin cậy 95% trong đó nhân tố ( nguồn gốc hàng hóa ) là nhân tố ảnh hưởng mạnh mẽ nhất đến sự hài lòng và niềm tin của khách hàng.</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94D910D-ED4E-4651-AABE-18663507C669}"/>
              </a:ext>
            </a:extLst>
          </p:cNvPr>
          <p:cNvSpPr txBox="1"/>
          <p:nvPr/>
        </p:nvSpPr>
        <p:spPr>
          <a:xfrm>
            <a:off x="353961" y="1187244"/>
            <a:ext cx="1526458" cy="307777"/>
          </a:xfrm>
          <a:prstGeom prst="rect">
            <a:avLst/>
          </a:prstGeom>
          <a:noFill/>
        </p:spPr>
        <p:txBody>
          <a:bodyPr wrap="square" rtlCol="0">
            <a:spAutoFit/>
          </a:bodyPr>
          <a:lstStyle/>
          <a:p>
            <a:r>
              <a:rPr lang="vi-VN" b="1" dirty="0">
                <a:latin typeface="+mj-lt"/>
              </a:rPr>
              <a:t>KẾT LUẬN:</a:t>
            </a:r>
            <a:endParaRPr lang="en-US" b="1" dirty="0">
              <a:latin typeface="+mj-lt"/>
            </a:endParaRPr>
          </a:p>
        </p:txBody>
      </p:sp>
      <p:sp>
        <p:nvSpPr>
          <p:cNvPr id="12" name="TextBox 11">
            <a:extLst>
              <a:ext uri="{FF2B5EF4-FFF2-40B4-BE49-F238E27FC236}">
                <a16:creationId xmlns:a16="http://schemas.microsoft.com/office/drawing/2014/main" id="{6CC699A0-73B1-4E38-89BF-AB2CB3441C18}"/>
              </a:ext>
            </a:extLst>
          </p:cNvPr>
          <p:cNvSpPr txBox="1"/>
          <p:nvPr/>
        </p:nvSpPr>
        <p:spPr>
          <a:xfrm>
            <a:off x="442451" y="3583857"/>
            <a:ext cx="1563329" cy="307777"/>
          </a:xfrm>
          <a:prstGeom prst="rect">
            <a:avLst/>
          </a:prstGeom>
          <a:noFill/>
        </p:spPr>
        <p:txBody>
          <a:bodyPr wrap="square" rtlCol="0">
            <a:spAutoFit/>
          </a:bodyPr>
          <a:lstStyle/>
          <a:p>
            <a:r>
              <a:rPr lang="vi-VN" b="1" dirty="0">
                <a:latin typeface="+mj-lt"/>
              </a:rPr>
              <a:t>GIẢI PHÁP:</a:t>
            </a:r>
            <a:endParaRPr lang="en-US" b="1" dirty="0">
              <a:latin typeface="+mj-lt"/>
            </a:endParaRPr>
          </a:p>
        </p:txBody>
      </p:sp>
      <p:sp>
        <p:nvSpPr>
          <p:cNvPr id="13" name="TextBox 12">
            <a:extLst>
              <a:ext uri="{FF2B5EF4-FFF2-40B4-BE49-F238E27FC236}">
                <a16:creationId xmlns:a16="http://schemas.microsoft.com/office/drawing/2014/main" id="{C37A2A3C-901C-428E-8E3E-D950312845C4}"/>
              </a:ext>
            </a:extLst>
          </p:cNvPr>
          <p:cNvSpPr txBox="1"/>
          <p:nvPr/>
        </p:nvSpPr>
        <p:spPr>
          <a:xfrm>
            <a:off x="331839" y="3915697"/>
            <a:ext cx="7757652" cy="861774"/>
          </a:xfrm>
          <a:prstGeom prst="rect">
            <a:avLst/>
          </a:prstGeom>
          <a:noFill/>
        </p:spPr>
        <p:txBody>
          <a:bodyPr wrap="square" rtlCol="0">
            <a:spAutoFit/>
          </a:bodyPr>
          <a:lstStyle/>
          <a:p>
            <a:pPr marL="285750" indent="-285750">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Luôn duy trì nguồn hàng hóa có xuất xứ rõ ràng có chất lượng đảm bảo anttp, nâng cao chất lượng dịch vụ, tập trung cải thiện các yếu tố về nhân viên, an ninh và khuyến mại.</a:t>
            </a:r>
          </a:p>
          <a:p>
            <a:pPr marL="285750" indent="-285750">
              <a:buFont typeface="Wingdings" panose="05000000000000000000" pitchFamily="2" charset="2"/>
              <a:buChar char="Ø"/>
            </a:pPr>
            <a:r>
              <a:rPr lang="vi-VN" sz="1600" dirty="0">
                <a:effectLst/>
                <a:latin typeface="Times New Roman" panose="02020603050405020304" pitchFamily="18" charset="0"/>
                <a:ea typeface="Times New Roman" panose="02020603050405020304" pitchFamily="18" charset="0"/>
              </a:rPr>
              <a:t>Khuyến khích tăng cường các chương trình khuyến mại</a:t>
            </a:r>
            <a:endParaRPr lang="en-US" sz="1600" dirty="0"/>
          </a:p>
        </p:txBody>
      </p:sp>
    </p:spTree>
    <p:extLst>
      <p:ext uri="{BB962C8B-B14F-4D97-AF65-F5344CB8AC3E}">
        <p14:creationId xmlns:p14="http://schemas.microsoft.com/office/powerpoint/2010/main" val="60545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2"/>
        <p:cNvGrpSpPr/>
        <p:nvPr/>
      </p:nvGrpSpPr>
      <p:grpSpPr>
        <a:xfrm>
          <a:off x="0" y="0"/>
          <a:ext cx="0" cy="0"/>
          <a:chOff x="0" y="0"/>
          <a:chExt cx="0" cy="0"/>
        </a:xfrm>
      </p:grpSpPr>
      <p:sp>
        <p:nvSpPr>
          <p:cNvPr id="874" name="Google Shape;874;p44"/>
          <p:cNvSpPr/>
          <p:nvPr/>
        </p:nvSpPr>
        <p:spPr>
          <a:xfrm>
            <a:off x="2560783" y="233392"/>
            <a:ext cx="95702" cy="9169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6362046" y="233231"/>
            <a:ext cx="95060" cy="91856"/>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13710" y="1044872"/>
            <a:ext cx="3337" cy="57908"/>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44"/>
          <p:cNvGrpSpPr/>
          <p:nvPr/>
        </p:nvGrpSpPr>
        <p:grpSpPr>
          <a:xfrm>
            <a:off x="-13673" y="4130835"/>
            <a:ext cx="419288" cy="996540"/>
            <a:chOff x="-13673" y="4130835"/>
            <a:chExt cx="419288" cy="996540"/>
          </a:xfrm>
        </p:grpSpPr>
        <p:sp>
          <p:nvSpPr>
            <p:cNvPr id="878" name="Google Shape;878;p44"/>
            <p:cNvSpPr/>
            <p:nvPr/>
          </p:nvSpPr>
          <p:spPr>
            <a:xfrm>
              <a:off x="201528" y="4130835"/>
              <a:ext cx="121625" cy="109135"/>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rot="10800000">
              <a:off x="-13673" y="4333468"/>
              <a:ext cx="419288" cy="793907"/>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44"/>
          <p:cNvGrpSpPr/>
          <p:nvPr/>
        </p:nvGrpSpPr>
        <p:grpSpPr>
          <a:xfrm>
            <a:off x="6192899" y="-6901"/>
            <a:ext cx="2137143" cy="932774"/>
            <a:chOff x="6192899" y="-6901"/>
            <a:chExt cx="2137143" cy="932774"/>
          </a:xfrm>
        </p:grpSpPr>
        <p:sp>
          <p:nvSpPr>
            <p:cNvPr id="881" name="Google Shape;881;p44"/>
            <p:cNvSpPr/>
            <p:nvPr/>
          </p:nvSpPr>
          <p:spPr>
            <a:xfrm>
              <a:off x="8205131" y="352640"/>
              <a:ext cx="95734" cy="9169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6192899" y="-6901"/>
              <a:ext cx="2137143" cy="932770"/>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6783586" y="779491"/>
              <a:ext cx="163588" cy="146382"/>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4"/>
          <p:cNvGrpSpPr/>
          <p:nvPr/>
        </p:nvGrpSpPr>
        <p:grpSpPr>
          <a:xfrm>
            <a:off x="-10405" y="-6911"/>
            <a:ext cx="1565937" cy="1208838"/>
            <a:chOff x="-10405" y="-6911"/>
            <a:chExt cx="1565937" cy="1208838"/>
          </a:xfrm>
        </p:grpSpPr>
        <p:sp>
          <p:nvSpPr>
            <p:cNvPr id="885" name="Google Shape;885;p44"/>
            <p:cNvSpPr/>
            <p:nvPr/>
          </p:nvSpPr>
          <p:spPr>
            <a:xfrm>
              <a:off x="692715" y="1034242"/>
              <a:ext cx="186752" cy="16768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10405" y="-6911"/>
              <a:ext cx="1394273" cy="1108375"/>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1460434" y="494996"/>
              <a:ext cx="95097" cy="91873"/>
            </a:xfrm>
            <a:custGeom>
              <a:avLst/>
              <a:gdLst/>
              <a:ahLst/>
              <a:cxnLst/>
              <a:rect l="l" t="t" r="r" b="b"/>
              <a:pathLst>
                <a:path w="2963" h="2867" extrusionOk="0">
                  <a:moveTo>
                    <a:pt x="1254" y="0"/>
                  </a:moveTo>
                  <a:cubicBezTo>
                    <a:pt x="1047" y="0"/>
                    <a:pt x="845" y="50"/>
                    <a:pt x="663" y="166"/>
                  </a:cubicBezTo>
                  <a:cubicBezTo>
                    <a:pt x="436" y="311"/>
                    <a:pt x="291" y="559"/>
                    <a:pt x="208" y="808"/>
                  </a:cubicBezTo>
                  <a:cubicBezTo>
                    <a:pt x="1" y="1553"/>
                    <a:pt x="332" y="2651"/>
                    <a:pt x="1181" y="2838"/>
                  </a:cubicBezTo>
                  <a:cubicBezTo>
                    <a:pt x="1254" y="2858"/>
                    <a:pt x="1329" y="2867"/>
                    <a:pt x="1405" y="2867"/>
                  </a:cubicBezTo>
                  <a:cubicBezTo>
                    <a:pt x="1566" y="2867"/>
                    <a:pt x="1731" y="2825"/>
                    <a:pt x="1886" y="2755"/>
                  </a:cubicBezTo>
                  <a:cubicBezTo>
                    <a:pt x="1927" y="2734"/>
                    <a:pt x="1968" y="2713"/>
                    <a:pt x="2031" y="2672"/>
                  </a:cubicBezTo>
                  <a:cubicBezTo>
                    <a:pt x="2279" y="2527"/>
                    <a:pt x="2486" y="2299"/>
                    <a:pt x="2652" y="2071"/>
                  </a:cubicBezTo>
                  <a:cubicBezTo>
                    <a:pt x="2818" y="1864"/>
                    <a:pt x="2963" y="1615"/>
                    <a:pt x="2963" y="1367"/>
                  </a:cubicBezTo>
                  <a:cubicBezTo>
                    <a:pt x="2963" y="1160"/>
                    <a:pt x="2880" y="953"/>
                    <a:pt x="2756" y="808"/>
                  </a:cubicBezTo>
                  <a:cubicBezTo>
                    <a:pt x="2436" y="382"/>
                    <a:pt x="1826" y="0"/>
                    <a:pt x="1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4"/>
          <p:cNvGrpSpPr/>
          <p:nvPr/>
        </p:nvGrpSpPr>
        <p:grpSpPr>
          <a:xfrm>
            <a:off x="8274505" y="2671779"/>
            <a:ext cx="876144" cy="1723439"/>
            <a:chOff x="8274505" y="2671779"/>
            <a:chExt cx="876144" cy="1723439"/>
          </a:xfrm>
        </p:grpSpPr>
        <p:grpSp>
          <p:nvGrpSpPr>
            <p:cNvPr id="889" name="Google Shape;889;p44"/>
            <p:cNvGrpSpPr/>
            <p:nvPr/>
          </p:nvGrpSpPr>
          <p:grpSpPr>
            <a:xfrm rot="5400000">
              <a:off x="7983051" y="2963234"/>
              <a:ext cx="1459053" cy="876144"/>
              <a:chOff x="2960200" y="1284875"/>
              <a:chExt cx="3360325" cy="2018300"/>
            </a:xfrm>
          </p:grpSpPr>
          <p:sp>
            <p:nvSpPr>
              <p:cNvPr id="890" name="Google Shape;890;p44"/>
              <p:cNvSpPr/>
              <p:nvPr/>
            </p:nvSpPr>
            <p:spPr>
              <a:xfrm>
                <a:off x="2960200" y="1284875"/>
                <a:ext cx="3360325" cy="2018300"/>
              </a:xfrm>
              <a:custGeom>
                <a:avLst/>
                <a:gdLst/>
                <a:ahLst/>
                <a:cxnLst/>
                <a:rect l="l" t="t" r="r" b="b"/>
                <a:pathLst>
                  <a:path w="134413" h="80732" extrusionOk="0">
                    <a:moveTo>
                      <a:pt x="722" y="0"/>
                    </a:moveTo>
                    <a:cubicBezTo>
                      <a:pt x="223" y="2442"/>
                      <a:pt x="1" y="4995"/>
                      <a:pt x="56" y="7658"/>
                    </a:cubicBezTo>
                    <a:cubicBezTo>
                      <a:pt x="223" y="18203"/>
                      <a:pt x="5106" y="21976"/>
                      <a:pt x="11266" y="26693"/>
                    </a:cubicBezTo>
                    <a:cubicBezTo>
                      <a:pt x="12876" y="27914"/>
                      <a:pt x="14596" y="29246"/>
                      <a:pt x="16372" y="30745"/>
                    </a:cubicBezTo>
                    <a:cubicBezTo>
                      <a:pt x="24752" y="38015"/>
                      <a:pt x="27804" y="45618"/>
                      <a:pt x="31689" y="55218"/>
                    </a:cubicBezTo>
                    <a:cubicBezTo>
                      <a:pt x="32466" y="57161"/>
                      <a:pt x="33298" y="59159"/>
                      <a:pt x="34186" y="61212"/>
                    </a:cubicBezTo>
                    <a:cubicBezTo>
                      <a:pt x="39125" y="72866"/>
                      <a:pt x="48948" y="79969"/>
                      <a:pt x="60991" y="80635"/>
                    </a:cubicBezTo>
                    <a:cubicBezTo>
                      <a:pt x="61157" y="80691"/>
                      <a:pt x="61268" y="80691"/>
                      <a:pt x="61435" y="80691"/>
                    </a:cubicBezTo>
                    <a:cubicBezTo>
                      <a:pt x="62024" y="80718"/>
                      <a:pt x="62620" y="80731"/>
                      <a:pt x="63220" y="80731"/>
                    </a:cubicBezTo>
                    <a:cubicBezTo>
                      <a:pt x="77442" y="80731"/>
                      <a:pt x="94663" y="73319"/>
                      <a:pt x="104833" y="65652"/>
                    </a:cubicBezTo>
                    <a:cubicBezTo>
                      <a:pt x="115710" y="57383"/>
                      <a:pt x="127642" y="47282"/>
                      <a:pt x="131305" y="31522"/>
                    </a:cubicBezTo>
                    <a:cubicBezTo>
                      <a:pt x="134412" y="18147"/>
                      <a:pt x="125422" y="7825"/>
                      <a:pt x="114212" y="0"/>
                    </a:cubicBezTo>
                    <a:lnTo>
                      <a:pt x="112602" y="0"/>
                    </a:lnTo>
                    <a:cubicBezTo>
                      <a:pt x="124035" y="7769"/>
                      <a:pt x="133469" y="18036"/>
                      <a:pt x="130417" y="31300"/>
                    </a:cubicBezTo>
                    <a:cubicBezTo>
                      <a:pt x="126809" y="46783"/>
                      <a:pt x="115044" y="56772"/>
                      <a:pt x="104278" y="64875"/>
                    </a:cubicBezTo>
                    <a:cubicBezTo>
                      <a:pt x="94181" y="72540"/>
                      <a:pt x="77185" y="79802"/>
                      <a:pt x="63123" y="79802"/>
                    </a:cubicBezTo>
                    <a:cubicBezTo>
                      <a:pt x="62423" y="79802"/>
                      <a:pt x="61731" y="79784"/>
                      <a:pt x="61046" y="79747"/>
                    </a:cubicBezTo>
                    <a:cubicBezTo>
                      <a:pt x="49337" y="79082"/>
                      <a:pt x="39847" y="72200"/>
                      <a:pt x="35019" y="60879"/>
                    </a:cubicBezTo>
                    <a:cubicBezTo>
                      <a:pt x="34131" y="58770"/>
                      <a:pt x="33354" y="56772"/>
                      <a:pt x="32577" y="54885"/>
                    </a:cubicBezTo>
                    <a:cubicBezTo>
                      <a:pt x="28637" y="45118"/>
                      <a:pt x="25529" y="37460"/>
                      <a:pt x="16982" y="30079"/>
                    </a:cubicBezTo>
                    <a:cubicBezTo>
                      <a:pt x="15207" y="28525"/>
                      <a:pt x="13486" y="27193"/>
                      <a:pt x="11821" y="25917"/>
                    </a:cubicBezTo>
                    <a:cubicBezTo>
                      <a:pt x="5606" y="21199"/>
                      <a:pt x="1110" y="17759"/>
                      <a:pt x="1000" y="7658"/>
                    </a:cubicBezTo>
                    <a:cubicBezTo>
                      <a:pt x="944" y="4995"/>
                      <a:pt x="1166" y="2442"/>
                      <a:pt x="1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366700" y="1284875"/>
                <a:ext cx="2491825" cy="1640725"/>
              </a:xfrm>
              <a:custGeom>
                <a:avLst/>
                <a:gdLst/>
                <a:ahLst/>
                <a:cxnLst/>
                <a:rect l="l" t="t" r="r" b="b"/>
                <a:pathLst>
                  <a:path w="99673" h="65629" extrusionOk="0">
                    <a:moveTo>
                      <a:pt x="2942" y="0"/>
                    </a:moveTo>
                    <a:cubicBezTo>
                      <a:pt x="889" y="3885"/>
                      <a:pt x="1" y="8269"/>
                      <a:pt x="334" y="13153"/>
                    </a:cubicBezTo>
                    <a:cubicBezTo>
                      <a:pt x="389" y="14040"/>
                      <a:pt x="500" y="14873"/>
                      <a:pt x="667" y="15650"/>
                    </a:cubicBezTo>
                    <a:cubicBezTo>
                      <a:pt x="1666" y="21255"/>
                      <a:pt x="4774" y="23752"/>
                      <a:pt x="8714" y="26860"/>
                    </a:cubicBezTo>
                    <a:cubicBezTo>
                      <a:pt x="9879" y="27803"/>
                      <a:pt x="11045" y="28691"/>
                      <a:pt x="12266" y="29801"/>
                    </a:cubicBezTo>
                    <a:cubicBezTo>
                      <a:pt x="18148" y="35018"/>
                      <a:pt x="20479" y="40456"/>
                      <a:pt x="23420" y="47282"/>
                    </a:cubicBezTo>
                    <a:cubicBezTo>
                      <a:pt x="24031" y="48614"/>
                      <a:pt x="24641" y="50057"/>
                      <a:pt x="25252" y="51500"/>
                    </a:cubicBezTo>
                    <a:cubicBezTo>
                      <a:pt x="29025" y="59769"/>
                      <a:pt x="36074" y="64875"/>
                      <a:pt x="44675" y="65596"/>
                    </a:cubicBezTo>
                    <a:lnTo>
                      <a:pt x="45563" y="65596"/>
                    </a:lnTo>
                    <a:cubicBezTo>
                      <a:pt x="46018" y="65618"/>
                      <a:pt x="46477" y="65629"/>
                      <a:pt x="46941" y="65629"/>
                    </a:cubicBezTo>
                    <a:cubicBezTo>
                      <a:pt x="56955" y="65629"/>
                      <a:pt x="68991" y="60593"/>
                      <a:pt x="76364" y="55607"/>
                    </a:cubicBezTo>
                    <a:cubicBezTo>
                      <a:pt x="84577" y="50057"/>
                      <a:pt x="94345" y="42177"/>
                      <a:pt x="97175" y="29968"/>
                    </a:cubicBezTo>
                    <a:cubicBezTo>
                      <a:pt x="99672" y="19424"/>
                      <a:pt x="93013" y="9490"/>
                      <a:pt x="77418" y="444"/>
                    </a:cubicBezTo>
                    <a:cubicBezTo>
                      <a:pt x="77141" y="277"/>
                      <a:pt x="76863" y="166"/>
                      <a:pt x="76586" y="0"/>
                    </a:cubicBezTo>
                    <a:lnTo>
                      <a:pt x="74699" y="0"/>
                    </a:lnTo>
                    <a:cubicBezTo>
                      <a:pt x="75420" y="388"/>
                      <a:pt x="76197" y="832"/>
                      <a:pt x="76919" y="1276"/>
                    </a:cubicBezTo>
                    <a:cubicBezTo>
                      <a:pt x="92125" y="10045"/>
                      <a:pt x="98673" y="19646"/>
                      <a:pt x="96287" y="29801"/>
                    </a:cubicBezTo>
                    <a:cubicBezTo>
                      <a:pt x="93512" y="41622"/>
                      <a:pt x="83911" y="49391"/>
                      <a:pt x="75864" y="54830"/>
                    </a:cubicBezTo>
                    <a:cubicBezTo>
                      <a:pt x="68554" y="59755"/>
                      <a:pt x="56692" y="64728"/>
                      <a:pt x="46837" y="64728"/>
                    </a:cubicBezTo>
                    <a:cubicBezTo>
                      <a:pt x="46143" y="64728"/>
                      <a:pt x="45459" y="64704"/>
                      <a:pt x="44786" y="64653"/>
                    </a:cubicBezTo>
                    <a:cubicBezTo>
                      <a:pt x="36517" y="63987"/>
                      <a:pt x="29747" y="59048"/>
                      <a:pt x="26140" y="51112"/>
                    </a:cubicBezTo>
                    <a:cubicBezTo>
                      <a:pt x="25474" y="49669"/>
                      <a:pt x="24863" y="48281"/>
                      <a:pt x="24253" y="46894"/>
                    </a:cubicBezTo>
                    <a:cubicBezTo>
                      <a:pt x="21423" y="40234"/>
                      <a:pt x="18925" y="34463"/>
                      <a:pt x="12876" y="29080"/>
                    </a:cubicBezTo>
                    <a:cubicBezTo>
                      <a:pt x="11655" y="28025"/>
                      <a:pt x="10434" y="27082"/>
                      <a:pt x="9324" y="26139"/>
                    </a:cubicBezTo>
                    <a:cubicBezTo>
                      <a:pt x="5495" y="23142"/>
                      <a:pt x="2498" y="20755"/>
                      <a:pt x="1555" y="15483"/>
                    </a:cubicBezTo>
                    <a:cubicBezTo>
                      <a:pt x="1444" y="14762"/>
                      <a:pt x="1333" y="13985"/>
                      <a:pt x="1277" y="13097"/>
                    </a:cubicBezTo>
                    <a:cubicBezTo>
                      <a:pt x="944" y="8213"/>
                      <a:pt x="1888" y="3829"/>
                      <a:pt x="3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771825" y="1284875"/>
                <a:ext cx="1623300" cy="1265775"/>
              </a:xfrm>
              <a:custGeom>
                <a:avLst/>
                <a:gdLst/>
                <a:ahLst/>
                <a:cxnLst/>
                <a:rect l="l" t="t" r="r" b="b"/>
                <a:pathLst>
                  <a:path w="64932" h="50631" extrusionOk="0">
                    <a:moveTo>
                      <a:pt x="8436" y="0"/>
                    </a:moveTo>
                    <a:cubicBezTo>
                      <a:pt x="5772" y="2775"/>
                      <a:pt x="2998" y="6049"/>
                      <a:pt x="1499" y="9268"/>
                    </a:cubicBezTo>
                    <a:cubicBezTo>
                      <a:pt x="223" y="11932"/>
                      <a:pt x="1" y="15039"/>
                      <a:pt x="722" y="18702"/>
                    </a:cubicBezTo>
                    <a:cubicBezTo>
                      <a:pt x="778" y="19202"/>
                      <a:pt x="889" y="19701"/>
                      <a:pt x="1055" y="20145"/>
                    </a:cubicBezTo>
                    <a:cubicBezTo>
                      <a:pt x="1999" y="23419"/>
                      <a:pt x="3941" y="25084"/>
                      <a:pt x="6216" y="27026"/>
                    </a:cubicBezTo>
                    <a:cubicBezTo>
                      <a:pt x="6827" y="27581"/>
                      <a:pt x="7548" y="28192"/>
                      <a:pt x="8214" y="28802"/>
                    </a:cubicBezTo>
                    <a:cubicBezTo>
                      <a:pt x="11600" y="31966"/>
                      <a:pt x="13209" y="35240"/>
                      <a:pt x="15096" y="39069"/>
                    </a:cubicBezTo>
                    <a:cubicBezTo>
                      <a:pt x="15484" y="39957"/>
                      <a:pt x="15928" y="40845"/>
                      <a:pt x="16428" y="41788"/>
                    </a:cubicBezTo>
                    <a:cubicBezTo>
                      <a:pt x="18981" y="46727"/>
                      <a:pt x="23254" y="49780"/>
                      <a:pt x="28415" y="50501"/>
                    </a:cubicBezTo>
                    <a:cubicBezTo>
                      <a:pt x="28859" y="50557"/>
                      <a:pt x="29303" y="50557"/>
                      <a:pt x="29802" y="50612"/>
                    </a:cubicBezTo>
                    <a:cubicBezTo>
                      <a:pt x="30080" y="50624"/>
                      <a:pt x="30363" y="50630"/>
                      <a:pt x="30649" y="50630"/>
                    </a:cubicBezTo>
                    <a:cubicBezTo>
                      <a:pt x="35632" y="50630"/>
                      <a:pt x="41915" y="48819"/>
                      <a:pt x="47950" y="45618"/>
                    </a:cubicBezTo>
                    <a:cubicBezTo>
                      <a:pt x="56385" y="41067"/>
                      <a:pt x="61491" y="35351"/>
                      <a:pt x="63156" y="28469"/>
                    </a:cubicBezTo>
                    <a:cubicBezTo>
                      <a:pt x="64931" y="20922"/>
                      <a:pt x="60325" y="13097"/>
                      <a:pt x="50502" y="7048"/>
                    </a:cubicBezTo>
                    <a:cubicBezTo>
                      <a:pt x="48061" y="5550"/>
                      <a:pt x="45341" y="4218"/>
                      <a:pt x="43010" y="2997"/>
                    </a:cubicBezTo>
                    <a:lnTo>
                      <a:pt x="41845" y="2386"/>
                    </a:lnTo>
                    <a:cubicBezTo>
                      <a:pt x="40069" y="1498"/>
                      <a:pt x="38238" y="777"/>
                      <a:pt x="36406" y="55"/>
                    </a:cubicBezTo>
                    <a:lnTo>
                      <a:pt x="36295" y="0"/>
                    </a:lnTo>
                    <a:lnTo>
                      <a:pt x="33798" y="0"/>
                    </a:lnTo>
                    <a:cubicBezTo>
                      <a:pt x="34575" y="333"/>
                      <a:pt x="35296" y="610"/>
                      <a:pt x="36073" y="888"/>
                    </a:cubicBezTo>
                    <a:cubicBezTo>
                      <a:pt x="37849" y="1609"/>
                      <a:pt x="39681" y="2331"/>
                      <a:pt x="41401" y="3219"/>
                    </a:cubicBezTo>
                    <a:lnTo>
                      <a:pt x="42566" y="3829"/>
                    </a:lnTo>
                    <a:cubicBezTo>
                      <a:pt x="44953" y="4995"/>
                      <a:pt x="47617" y="6382"/>
                      <a:pt x="50058" y="7880"/>
                    </a:cubicBezTo>
                    <a:cubicBezTo>
                      <a:pt x="54498" y="10600"/>
                      <a:pt x="64654" y="18092"/>
                      <a:pt x="62212" y="28247"/>
                    </a:cubicBezTo>
                    <a:cubicBezTo>
                      <a:pt x="60658" y="34851"/>
                      <a:pt x="55719" y="40401"/>
                      <a:pt x="47561" y="44785"/>
                    </a:cubicBezTo>
                    <a:cubicBezTo>
                      <a:pt x="41681" y="47940"/>
                      <a:pt x="35595" y="49695"/>
                      <a:pt x="30757" y="49695"/>
                    </a:cubicBezTo>
                    <a:cubicBezTo>
                      <a:pt x="29979" y="49695"/>
                      <a:pt x="29233" y="49650"/>
                      <a:pt x="28526" y="49558"/>
                    </a:cubicBezTo>
                    <a:cubicBezTo>
                      <a:pt x="23642" y="48947"/>
                      <a:pt x="19647" y="46006"/>
                      <a:pt x="17260" y="41344"/>
                    </a:cubicBezTo>
                    <a:cubicBezTo>
                      <a:pt x="16761" y="40456"/>
                      <a:pt x="16317" y="39569"/>
                      <a:pt x="15928" y="38681"/>
                    </a:cubicBezTo>
                    <a:cubicBezTo>
                      <a:pt x="13986" y="34796"/>
                      <a:pt x="12321" y="31411"/>
                      <a:pt x="8825" y="28136"/>
                    </a:cubicBezTo>
                    <a:cubicBezTo>
                      <a:pt x="8159" y="27470"/>
                      <a:pt x="7493" y="26915"/>
                      <a:pt x="6827" y="26361"/>
                    </a:cubicBezTo>
                    <a:cubicBezTo>
                      <a:pt x="4552" y="24418"/>
                      <a:pt x="2776" y="22864"/>
                      <a:pt x="1943" y="19923"/>
                    </a:cubicBezTo>
                    <a:cubicBezTo>
                      <a:pt x="1832" y="19479"/>
                      <a:pt x="1721" y="19035"/>
                      <a:pt x="1610" y="18536"/>
                    </a:cubicBezTo>
                    <a:cubicBezTo>
                      <a:pt x="944" y="14984"/>
                      <a:pt x="1166" y="12209"/>
                      <a:pt x="2332" y="9656"/>
                    </a:cubicBezTo>
                    <a:cubicBezTo>
                      <a:pt x="3886" y="6327"/>
                      <a:pt x="6938" y="2830"/>
                      <a:pt x="97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4074300" y="1451350"/>
                <a:ext cx="856050" cy="734300"/>
              </a:xfrm>
              <a:custGeom>
                <a:avLst/>
                <a:gdLst/>
                <a:ahLst/>
                <a:cxnLst/>
                <a:rect l="l" t="t" r="r" b="b"/>
                <a:pathLst>
                  <a:path w="34242" h="29372" extrusionOk="0">
                    <a:moveTo>
                      <a:pt x="12542" y="888"/>
                    </a:moveTo>
                    <a:cubicBezTo>
                      <a:pt x="14207" y="1388"/>
                      <a:pt x="23530" y="5106"/>
                      <a:pt x="27249" y="7770"/>
                    </a:cubicBezTo>
                    <a:cubicBezTo>
                      <a:pt x="31300" y="10711"/>
                      <a:pt x="33298" y="15262"/>
                      <a:pt x="32354" y="19646"/>
                    </a:cubicBezTo>
                    <a:cubicBezTo>
                      <a:pt x="31522" y="23808"/>
                      <a:pt x="28192" y="26971"/>
                      <a:pt x="23364" y="28026"/>
                    </a:cubicBezTo>
                    <a:cubicBezTo>
                      <a:pt x="22092" y="28315"/>
                      <a:pt x="20959" y="28448"/>
                      <a:pt x="19937" y="28448"/>
                    </a:cubicBezTo>
                    <a:cubicBezTo>
                      <a:pt x="15073" y="28448"/>
                      <a:pt x="12722" y="25424"/>
                      <a:pt x="9878" y="21755"/>
                    </a:cubicBezTo>
                    <a:cubicBezTo>
                      <a:pt x="8768" y="20367"/>
                      <a:pt x="7659" y="18925"/>
                      <a:pt x="6327" y="17482"/>
                    </a:cubicBezTo>
                    <a:cubicBezTo>
                      <a:pt x="5550" y="16705"/>
                      <a:pt x="4828" y="16039"/>
                      <a:pt x="4162" y="15539"/>
                    </a:cubicBezTo>
                    <a:cubicBezTo>
                      <a:pt x="2109" y="13763"/>
                      <a:pt x="1110" y="12931"/>
                      <a:pt x="2331" y="9324"/>
                    </a:cubicBezTo>
                    <a:cubicBezTo>
                      <a:pt x="3718" y="5439"/>
                      <a:pt x="8990" y="1055"/>
                      <a:pt x="12542" y="888"/>
                    </a:cubicBezTo>
                    <a:close/>
                    <a:moveTo>
                      <a:pt x="12598" y="0"/>
                    </a:moveTo>
                    <a:cubicBezTo>
                      <a:pt x="8657" y="111"/>
                      <a:pt x="2997" y="4773"/>
                      <a:pt x="1498" y="9046"/>
                    </a:cubicBezTo>
                    <a:cubicBezTo>
                      <a:pt x="0" y="13209"/>
                      <a:pt x="1498" y="14485"/>
                      <a:pt x="3552" y="16205"/>
                    </a:cubicBezTo>
                    <a:cubicBezTo>
                      <a:pt x="4218" y="16760"/>
                      <a:pt x="4939" y="17371"/>
                      <a:pt x="5661" y="18148"/>
                    </a:cubicBezTo>
                    <a:cubicBezTo>
                      <a:pt x="6993" y="19535"/>
                      <a:pt x="8102" y="20922"/>
                      <a:pt x="9157" y="22310"/>
                    </a:cubicBezTo>
                    <a:cubicBezTo>
                      <a:pt x="11932" y="25917"/>
                      <a:pt x="14429" y="29136"/>
                      <a:pt x="19424" y="29358"/>
                    </a:cubicBezTo>
                    <a:cubicBezTo>
                      <a:pt x="19617" y="29367"/>
                      <a:pt x="19814" y="29371"/>
                      <a:pt x="20016" y="29371"/>
                    </a:cubicBezTo>
                    <a:cubicBezTo>
                      <a:pt x="21088" y="29371"/>
                      <a:pt x="22278" y="29241"/>
                      <a:pt x="23586" y="28914"/>
                    </a:cubicBezTo>
                    <a:cubicBezTo>
                      <a:pt x="28747" y="27804"/>
                      <a:pt x="32354" y="24363"/>
                      <a:pt x="33298" y="19813"/>
                    </a:cubicBezTo>
                    <a:cubicBezTo>
                      <a:pt x="34241" y="15095"/>
                      <a:pt x="32132" y="10212"/>
                      <a:pt x="27748" y="7048"/>
                    </a:cubicBezTo>
                    <a:cubicBezTo>
                      <a:pt x="23752" y="4163"/>
                      <a:pt x="14041" y="389"/>
                      <a:pt x="1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44"/>
            <p:cNvSpPr/>
            <p:nvPr/>
          </p:nvSpPr>
          <p:spPr>
            <a:xfrm>
              <a:off x="8536111" y="4303730"/>
              <a:ext cx="95739" cy="91488"/>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44"/>
          <p:cNvGrpSpPr/>
          <p:nvPr/>
        </p:nvGrpSpPr>
        <p:grpSpPr>
          <a:xfrm>
            <a:off x="3045208" y="-6822"/>
            <a:ext cx="1980959" cy="1231412"/>
            <a:chOff x="3045330" y="-6829"/>
            <a:chExt cx="2308272" cy="1614331"/>
          </a:xfrm>
        </p:grpSpPr>
        <p:sp>
          <p:nvSpPr>
            <p:cNvPr id="896" name="Google Shape;896;p44"/>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EDE6"/>
                </a:solidFill>
              </a:endParaRPr>
            </a:p>
          </p:txBody>
        </p:sp>
        <p:sp>
          <p:nvSpPr>
            <p:cNvPr id="897" name="Google Shape;897;p44"/>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EDE6"/>
                </a:solidFill>
              </a:endParaRPr>
            </a:p>
          </p:txBody>
        </p:sp>
        <p:sp>
          <p:nvSpPr>
            <p:cNvPr id="898" name="Google Shape;898;p44"/>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EDE6"/>
                </a:solidFill>
              </a:endParaRPr>
            </a:p>
          </p:txBody>
        </p:sp>
      </p:grpSp>
      <p:grpSp>
        <p:nvGrpSpPr>
          <p:cNvPr id="899" name="Google Shape;899;p44"/>
          <p:cNvGrpSpPr/>
          <p:nvPr/>
        </p:nvGrpSpPr>
        <p:grpSpPr>
          <a:xfrm>
            <a:off x="5568752" y="3990179"/>
            <a:ext cx="1457545" cy="1015821"/>
            <a:chOff x="5067485" y="3184487"/>
            <a:chExt cx="2457088" cy="2018722"/>
          </a:xfrm>
        </p:grpSpPr>
        <p:sp>
          <p:nvSpPr>
            <p:cNvPr id="900" name="Google Shape;900;p44"/>
            <p:cNvSpPr/>
            <p:nvPr/>
          </p:nvSpPr>
          <p:spPr>
            <a:xfrm rot="-6300039">
              <a:off x="5519061" y="3631610"/>
              <a:ext cx="1680248" cy="983233"/>
            </a:xfrm>
            <a:custGeom>
              <a:avLst/>
              <a:gdLst/>
              <a:ahLst/>
              <a:cxnLst/>
              <a:rect l="l" t="t" r="r" b="b"/>
              <a:pathLst>
                <a:path w="24574" h="14380" extrusionOk="0">
                  <a:moveTo>
                    <a:pt x="8268" y="1"/>
                  </a:moveTo>
                  <a:cubicBezTo>
                    <a:pt x="7225" y="1"/>
                    <a:pt x="6117" y="378"/>
                    <a:pt x="5203" y="762"/>
                  </a:cubicBezTo>
                  <a:cubicBezTo>
                    <a:pt x="4735" y="963"/>
                    <a:pt x="1" y="3113"/>
                    <a:pt x="45" y="3313"/>
                  </a:cubicBezTo>
                  <a:cubicBezTo>
                    <a:pt x="714" y="5898"/>
                    <a:pt x="1950" y="9417"/>
                    <a:pt x="4969" y="10543"/>
                  </a:cubicBezTo>
                  <a:cubicBezTo>
                    <a:pt x="5313" y="10669"/>
                    <a:pt x="5653" y="10717"/>
                    <a:pt x="5992" y="10717"/>
                  </a:cubicBezTo>
                  <a:cubicBezTo>
                    <a:pt x="6786" y="10717"/>
                    <a:pt x="7570" y="10456"/>
                    <a:pt x="8366" y="10331"/>
                  </a:cubicBezTo>
                  <a:cubicBezTo>
                    <a:pt x="8547" y="10305"/>
                    <a:pt x="8721" y="10292"/>
                    <a:pt x="8888" y="10292"/>
                  </a:cubicBezTo>
                  <a:cubicBezTo>
                    <a:pt x="9928" y="10292"/>
                    <a:pt x="10727" y="10784"/>
                    <a:pt x="11485" y="11590"/>
                  </a:cubicBezTo>
                  <a:cubicBezTo>
                    <a:pt x="12154" y="12291"/>
                    <a:pt x="12800" y="13082"/>
                    <a:pt x="13724" y="13361"/>
                  </a:cubicBezTo>
                  <a:cubicBezTo>
                    <a:pt x="13953" y="13427"/>
                    <a:pt x="14174" y="13454"/>
                    <a:pt x="14389" y="13454"/>
                  </a:cubicBezTo>
                  <a:cubicBezTo>
                    <a:pt x="15366" y="13454"/>
                    <a:pt x="16225" y="12893"/>
                    <a:pt x="17211" y="12893"/>
                  </a:cubicBezTo>
                  <a:cubicBezTo>
                    <a:pt x="17221" y="12893"/>
                    <a:pt x="17232" y="12893"/>
                    <a:pt x="17242" y="12893"/>
                  </a:cubicBezTo>
                  <a:cubicBezTo>
                    <a:pt x="18031" y="12893"/>
                    <a:pt x="18701" y="13299"/>
                    <a:pt x="19383" y="13673"/>
                  </a:cubicBezTo>
                  <a:cubicBezTo>
                    <a:pt x="20097" y="14061"/>
                    <a:pt x="21151" y="14379"/>
                    <a:pt x="22158" y="14379"/>
                  </a:cubicBezTo>
                  <a:cubicBezTo>
                    <a:pt x="23115" y="14379"/>
                    <a:pt x="24031" y="14092"/>
                    <a:pt x="24574" y="13305"/>
                  </a:cubicBezTo>
                  <a:cubicBezTo>
                    <a:pt x="24284" y="11946"/>
                    <a:pt x="24095" y="10242"/>
                    <a:pt x="23003" y="9262"/>
                  </a:cubicBezTo>
                  <a:cubicBezTo>
                    <a:pt x="21276" y="7713"/>
                    <a:pt x="19271" y="7780"/>
                    <a:pt x="18714" y="5185"/>
                  </a:cubicBezTo>
                  <a:cubicBezTo>
                    <a:pt x="18370" y="3578"/>
                    <a:pt x="17597" y="2181"/>
                    <a:pt x="15928" y="2181"/>
                  </a:cubicBezTo>
                  <a:cubicBezTo>
                    <a:pt x="15710" y="2181"/>
                    <a:pt x="15477" y="2205"/>
                    <a:pt x="15228" y="2255"/>
                  </a:cubicBezTo>
                  <a:cubicBezTo>
                    <a:pt x="14451" y="2414"/>
                    <a:pt x="13628" y="2943"/>
                    <a:pt x="12796" y="2943"/>
                  </a:cubicBezTo>
                  <a:cubicBezTo>
                    <a:pt x="12638" y="2943"/>
                    <a:pt x="12479" y="2923"/>
                    <a:pt x="12321" y="2879"/>
                  </a:cubicBezTo>
                  <a:cubicBezTo>
                    <a:pt x="11262" y="2578"/>
                    <a:pt x="11173" y="1687"/>
                    <a:pt x="10572" y="985"/>
                  </a:cubicBezTo>
                  <a:cubicBezTo>
                    <a:pt x="9947" y="259"/>
                    <a:pt x="9130" y="1"/>
                    <a:pt x="8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rot="-4371051">
              <a:off x="6547822" y="4300599"/>
              <a:ext cx="1053641" cy="616595"/>
            </a:xfrm>
            <a:custGeom>
              <a:avLst/>
              <a:gdLst/>
              <a:ahLst/>
              <a:cxnLst/>
              <a:rect l="l" t="t" r="r" b="b"/>
              <a:pathLst>
                <a:path w="24574" h="14380" extrusionOk="0">
                  <a:moveTo>
                    <a:pt x="8268" y="1"/>
                  </a:moveTo>
                  <a:cubicBezTo>
                    <a:pt x="7225" y="1"/>
                    <a:pt x="6117" y="378"/>
                    <a:pt x="5203" y="762"/>
                  </a:cubicBezTo>
                  <a:cubicBezTo>
                    <a:pt x="4735" y="963"/>
                    <a:pt x="1" y="3113"/>
                    <a:pt x="45" y="3313"/>
                  </a:cubicBezTo>
                  <a:cubicBezTo>
                    <a:pt x="714" y="5898"/>
                    <a:pt x="1950" y="9417"/>
                    <a:pt x="4969" y="10543"/>
                  </a:cubicBezTo>
                  <a:cubicBezTo>
                    <a:pt x="5313" y="10669"/>
                    <a:pt x="5653" y="10717"/>
                    <a:pt x="5992" y="10717"/>
                  </a:cubicBezTo>
                  <a:cubicBezTo>
                    <a:pt x="6786" y="10717"/>
                    <a:pt x="7570" y="10456"/>
                    <a:pt x="8366" y="10331"/>
                  </a:cubicBezTo>
                  <a:cubicBezTo>
                    <a:pt x="8547" y="10305"/>
                    <a:pt x="8721" y="10292"/>
                    <a:pt x="8888" y="10292"/>
                  </a:cubicBezTo>
                  <a:cubicBezTo>
                    <a:pt x="9928" y="10292"/>
                    <a:pt x="10727" y="10784"/>
                    <a:pt x="11485" y="11590"/>
                  </a:cubicBezTo>
                  <a:cubicBezTo>
                    <a:pt x="12154" y="12291"/>
                    <a:pt x="12800" y="13082"/>
                    <a:pt x="13724" y="13361"/>
                  </a:cubicBezTo>
                  <a:cubicBezTo>
                    <a:pt x="13953" y="13427"/>
                    <a:pt x="14174" y="13454"/>
                    <a:pt x="14389" y="13454"/>
                  </a:cubicBezTo>
                  <a:cubicBezTo>
                    <a:pt x="15366" y="13454"/>
                    <a:pt x="16225" y="12893"/>
                    <a:pt x="17211" y="12893"/>
                  </a:cubicBezTo>
                  <a:cubicBezTo>
                    <a:pt x="17221" y="12893"/>
                    <a:pt x="17232" y="12893"/>
                    <a:pt x="17242" y="12893"/>
                  </a:cubicBezTo>
                  <a:cubicBezTo>
                    <a:pt x="18031" y="12893"/>
                    <a:pt x="18701" y="13299"/>
                    <a:pt x="19383" y="13673"/>
                  </a:cubicBezTo>
                  <a:cubicBezTo>
                    <a:pt x="20097" y="14061"/>
                    <a:pt x="21151" y="14379"/>
                    <a:pt x="22158" y="14379"/>
                  </a:cubicBezTo>
                  <a:cubicBezTo>
                    <a:pt x="23115" y="14379"/>
                    <a:pt x="24031" y="14092"/>
                    <a:pt x="24574" y="13305"/>
                  </a:cubicBezTo>
                  <a:cubicBezTo>
                    <a:pt x="24284" y="11946"/>
                    <a:pt x="24095" y="10242"/>
                    <a:pt x="23003" y="9262"/>
                  </a:cubicBezTo>
                  <a:cubicBezTo>
                    <a:pt x="21276" y="7713"/>
                    <a:pt x="19271" y="7780"/>
                    <a:pt x="18714" y="5185"/>
                  </a:cubicBezTo>
                  <a:cubicBezTo>
                    <a:pt x="18370" y="3578"/>
                    <a:pt x="17597" y="2181"/>
                    <a:pt x="15928" y="2181"/>
                  </a:cubicBezTo>
                  <a:cubicBezTo>
                    <a:pt x="15710" y="2181"/>
                    <a:pt x="15477" y="2205"/>
                    <a:pt x="15228" y="2255"/>
                  </a:cubicBezTo>
                  <a:cubicBezTo>
                    <a:pt x="14451" y="2414"/>
                    <a:pt x="13628" y="2943"/>
                    <a:pt x="12796" y="2943"/>
                  </a:cubicBezTo>
                  <a:cubicBezTo>
                    <a:pt x="12638" y="2943"/>
                    <a:pt x="12479" y="2923"/>
                    <a:pt x="12321" y="2879"/>
                  </a:cubicBezTo>
                  <a:cubicBezTo>
                    <a:pt x="11262" y="2578"/>
                    <a:pt x="11173" y="1687"/>
                    <a:pt x="10572" y="985"/>
                  </a:cubicBezTo>
                  <a:cubicBezTo>
                    <a:pt x="9947" y="259"/>
                    <a:pt x="9130" y="1"/>
                    <a:pt x="8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rot="-8999893">
              <a:off x="5151048" y="4364468"/>
              <a:ext cx="1053676" cy="616612"/>
            </a:xfrm>
            <a:custGeom>
              <a:avLst/>
              <a:gdLst/>
              <a:ahLst/>
              <a:cxnLst/>
              <a:rect l="l" t="t" r="r" b="b"/>
              <a:pathLst>
                <a:path w="24574" h="14380" extrusionOk="0">
                  <a:moveTo>
                    <a:pt x="8268" y="1"/>
                  </a:moveTo>
                  <a:cubicBezTo>
                    <a:pt x="7225" y="1"/>
                    <a:pt x="6117" y="378"/>
                    <a:pt x="5203" y="762"/>
                  </a:cubicBezTo>
                  <a:cubicBezTo>
                    <a:pt x="4735" y="963"/>
                    <a:pt x="1" y="3113"/>
                    <a:pt x="45" y="3313"/>
                  </a:cubicBezTo>
                  <a:cubicBezTo>
                    <a:pt x="714" y="5898"/>
                    <a:pt x="1950" y="9417"/>
                    <a:pt x="4969" y="10543"/>
                  </a:cubicBezTo>
                  <a:cubicBezTo>
                    <a:pt x="5313" y="10669"/>
                    <a:pt x="5653" y="10717"/>
                    <a:pt x="5992" y="10717"/>
                  </a:cubicBezTo>
                  <a:cubicBezTo>
                    <a:pt x="6786" y="10717"/>
                    <a:pt x="7570" y="10456"/>
                    <a:pt x="8366" y="10331"/>
                  </a:cubicBezTo>
                  <a:cubicBezTo>
                    <a:pt x="8547" y="10305"/>
                    <a:pt x="8721" y="10292"/>
                    <a:pt x="8888" y="10292"/>
                  </a:cubicBezTo>
                  <a:cubicBezTo>
                    <a:pt x="9928" y="10292"/>
                    <a:pt x="10727" y="10784"/>
                    <a:pt x="11485" y="11590"/>
                  </a:cubicBezTo>
                  <a:cubicBezTo>
                    <a:pt x="12154" y="12291"/>
                    <a:pt x="12800" y="13082"/>
                    <a:pt x="13724" y="13361"/>
                  </a:cubicBezTo>
                  <a:cubicBezTo>
                    <a:pt x="13953" y="13427"/>
                    <a:pt x="14174" y="13454"/>
                    <a:pt x="14389" y="13454"/>
                  </a:cubicBezTo>
                  <a:cubicBezTo>
                    <a:pt x="15366" y="13454"/>
                    <a:pt x="16225" y="12893"/>
                    <a:pt x="17211" y="12893"/>
                  </a:cubicBezTo>
                  <a:cubicBezTo>
                    <a:pt x="17221" y="12893"/>
                    <a:pt x="17232" y="12893"/>
                    <a:pt x="17242" y="12893"/>
                  </a:cubicBezTo>
                  <a:cubicBezTo>
                    <a:pt x="18031" y="12893"/>
                    <a:pt x="18701" y="13299"/>
                    <a:pt x="19383" y="13673"/>
                  </a:cubicBezTo>
                  <a:cubicBezTo>
                    <a:pt x="20097" y="14061"/>
                    <a:pt x="21151" y="14379"/>
                    <a:pt x="22158" y="14379"/>
                  </a:cubicBezTo>
                  <a:cubicBezTo>
                    <a:pt x="23115" y="14379"/>
                    <a:pt x="24031" y="14092"/>
                    <a:pt x="24574" y="13305"/>
                  </a:cubicBezTo>
                  <a:cubicBezTo>
                    <a:pt x="24284" y="11946"/>
                    <a:pt x="24095" y="10242"/>
                    <a:pt x="23003" y="9262"/>
                  </a:cubicBezTo>
                  <a:cubicBezTo>
                    <a:pt x="21276" y="7713"/>
                    <a:pt x="19271" y="7780"/>
                    <a:pt x="18714" y="5185"/>
                  </a:cubicBezTo>
                  <a:cubicBezTo>
                    <a:pt x="18370" y="3578"/>
                    <a:pt x="17597" y="2181"/>
                    <a:pt x="15928" y="2181"/>
                  </a:cubicBezTo>
                  <a:cubicBezTo>
                    <a:pt x="15710" y="2181"/>
                    <a:pt x="15477" y="2205"/>
                    <a:pt x="15228" y="2255"/>
                  </a:cubicBezTo>
                  <a:cubicBezTo>
                    <a:pt x="14451" y="2414"/>
                    <a:pt x="13628" y="2943"/>
                    <a:pt x="12796" y="2943"/>
                  </a:cubicBezTo>
                  <a:cubicBezTo>
                    <a:pt x="12638" y="2943"/>
                    <a:pt x="12479" y="2923"/>
                    <a:pt x="12321" y="2879"/>
                  </a:cubicBezTo>
                  <a:cubicBezTo>
                    <a:pt x="11262" y="2578"/>
                    <a:pt x="11173" y="1687"/>
                    <a:pt x="10572" y="985"/>
                  </a:cubicBezTo>
                  <a:cubicBezTo>
                    <a:pt x="9947" y="259"/>
                    <a:pt x="9130" y="1"/>
                    <a:pt x="8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E8E3038-8F6E-4BBC-9512-4728F847F669}"/>
              </a:ext>
            </a:extLst>
          </p:cNvPr>
          <p:cNvSpPr>
            <a:spLocks noGrp="1"/>
          </p:cNvSpPr>
          <p:nvPr>
            <p:ph type="title"/>
          </p:nvPr>
        </p:nvSpPr>
        <p:spPr/>
        <p:txBody>
          <a:bodyPr/>
          <a:lstStyle/>
          <a:p>
            <a:r>
              <a:rPr lang="en-US" sz="8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26"/>
        <p:cNvGrpSpPr/>
        <p:nvPr/>
      </p:nvGrpSpPr>
      <p:grpSpPr>
        <a:xfrm>
          <a:off x="0" y="0"/>
          <a:ext cx="0" cy="0"/>
          <a:chOff x="0" y="0"/>
          <a:chExt cx="0" cy="0"/>
        </a:xfrm>
      </p:grpSpPr>
      <p:sp>
        <p:nvSpPr>
          <p:cNvPr id="927" name="Google Shape;927;p46"/>
          <p:cNvSpPr txBox="1">
            <a:spLocks noGrp="1"/>
          </p:cNvSpPr>
          <p:nvPr>
            <p:ph type="title"/>
          </p:nvPr>
        </p:nvSpPr>
        <p:spPr>
          <a:xfrm>
            <a:off x="1476750" y="485933"/>
            <a:ext cx="6190500" cy="13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t>TỔNG QUAN VỀ ĐỀ TÀI</a:t>
            </a:r>
            <a:endParaRPr sz="4800" dirty="0"/>
          </a:p>
        </p:txBody>
      </p:sp>
      <p:sp>
        <p:nvSpPr>
          <p:cNvPr id="930" name="Google Shape;930;p46"/>
          <p:cNvSpPr txBox="1">
            <a:spLocks noGrp="1"/>
          </p:cNvSpPr>
          <p:nvPr>
            <p:ph type="subTitle" idx="3"/>
          </p:nvPr>
        </p:nvSpPr>
        <p:spPr>
          <a:xfrm>
            <a:off x="1712288" y="2187775"/>
            <a:ext cx="21975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tx1"/>
                </a:solidFill>
              </a:rPr>
              <a:t>Giới thiệu chung</a:t>
            </a:r>
            <a:endParaRPr sz="2000" dirty="0">
              <a:solidFill>
                <a:schemeClr val="tx1"/>
              </a:solidFill>
            </a:endParaRPr>
          </a:p>
        </p:txBody>
      </p:sp>
      <p:sp>
        <p:nvSpPr>
          <p:cNvPr id="932" name="Google Shape;932;p46"/>
          <p:cNvSpPr txBox="1">
            <a:spLocks noGrp="1"/>
          </p:cNvSpPr>
          <p:nvPr>
            <p:ph type="subTitle" idx="5"/>
          </p:nvPr>
        </p:nvSpPr>
        <p:spPr>
          <a:xfrm>
            <a:off x="5420032" y="2087791"/>
            <a:ext cx="2109020" cy="6701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err="1">
                <a:solidFill>
                  <a:schemeClr val="tx1"/>
                </a:solidFill>
              </a:rPr>
              <a:t>Phương</a:t>
            </a:r>
            <a:r>
              <a:rPr lang="en-US" sz="2000" dirty="0">
                <a:solidFill>
                  <a:schemeClr val="tx1"/>
                </a:solidFill>
              </a:rPr>
              <a:t> </a:t>
            </a:r>
            <a:r>
              <a:rPr lang="en-US" sz="2000" dirty="0" err="1">
                <a:solidFill>
                  <a:schemeClr val="tx1"/>
                </a:solidFill>
              </a:rPr>
              <a:t>pháp</a:t>
            </a:r>
            <a:r>
              <a:rPr lang="en-US" sz="2000" dirty="0">
                <a:solidFill>
                  <a:schemeClr val="tx1"/>
                </a:solidFill>
              </a:rPr>
              <a:t> </a:t>
            </a:r>
            <a:r>
              <a:rPr lang="en-US" sz="2000" dirty="0" err="1">
                <a:solidFill>
                  <a:schemeClr val="tx1"/>
                </a:solidFill>
              </a:rPr>
              <a:t>nghiên</a:t>
            </a:r>
            <a:r>
              <a:rPr lang="en-US" sz="2000" dirty="0">
                <a:solidFill>
                  <a:schemeClr val="tx1"/>
                </a:solidFill>
              </a:rPr>
              <a:t> </a:t>
            </a:r>
            <a:r>
              <a:rPr lang="en-US" sz="2000" dirty="0" err="1">
                <a:solidFill>
                  <a:schemeClr val="tx1"/>
                </a:solidFill>
              </a:rPr>
              <a:t>cứu</a:t>
            </a:r>
            <a:endParaRPr sz="2000" dirty="0">
              <a:solidFill>
                <a:schemeClr val="tx1"/>
              </a:solidFill>
            </a:endParaRPr>
          </a:p>
        </p:txBody>
      </p:sp>
      <p:sp>
        <p:nvSpPr>
          <p:cNvPr id="934" name="Google Shape;934;p46"/>
          <p:cNvSpPr txBox="1">
            <a:spLocks noGrp="1"/>
          </p:cNvSpPr>
          <p:nvPr>
            <p:ph type="subTitle" idx="7"/>
          </p:nvPr>
        </p:nvSpPr>
        <p:spPr>
          <a:xfrm>
            <a:off x="703795" y="3542266"/>
            <a:ext cx="2197500" cy="3734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tx1"/>
                </a:solidFill>
              </a:rPr>
              <a:t>Kết quả nghiên cứu</a:t>
            </a:r>
            <a:endParaRPr sz="2000" dirty="0">
              <a:solidFill>
                <a:schemeClr val="tx1"/>
              </a:solidFill>
            </a:endParaRPr>
          </a:p>
        </p:txBody>
      </p:sp>
      <p:sp>
        <p:nvSpPr>
          <p:cNvPr id="936" name="Google Shape;936;p46"/>
          <p:cNvSpPr txBox="1">
            <a:spLocks noGrp="1"/>
          </p:cNvSpPr>
          <p:nvPr>
            <p:ph type="subTitle" idx="9"/>
          </p:nvPr>
        </p:nvSpPr>
        <p:spPr>
          <a:xfrm>
            <a:off x="3732818" y="3689751"/>
            <a:ext cx="21975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tx1"/>
                </a:solidFill>
              </a:rPr>
              <a:t>Kết luận và giải pháp</a:t>
            </a:r>
            <a:endParaRPr sz="2000" dirty="0">
              <a:solidFill>
                <a:schemeClr val="tx1"/>
              </a:solidFill>
            </a:endParaRPr>
          </a:p>
        </p:txBody>
      </p:sp>
      <p:sp>
        <p:nvSpPr>
          <p:cNvPr id="938" name="Google Shape;938;p46"/>
          <p:cNvSpPr txBox="1">
            <a:spLocks noGrp="1"/>
          </p:cNvSpPr>
          <p:nvPr>
            <p:ph type="subTitle" idx="14"/>
          </p:nvPr>
        </p:nvSpPr>
        <p:spPr>
          <a:xfrm>
            <a:off x="6341512" y="3623384"/>
            <a:ext cx="21975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tx1"/>
                </a:solidFill>
              </a:rPr>
              <a:t>Tài liệu tham khảo</a:t>
            </a:r>
            <a:endParaRPr sz="2000" dirty="0">
              <a:solidFill>
                <a:schemeClr val="tx1"/>
              </a:solidFill>
            </a:endParaRPr>
          </a:p>
        </p:txBody>
      </p:sp>
      <p:grpSp>
        <p:nvGrpSpPr>
          <p:cNvPr id="941" name="Google Shape;941;p46"/>
          <p:cNvGrpSpPr/>
          <p:nvPr/>
        </p:nvGrpSpPr>
        <p:grpSpPr>
          <a:xfrm>
            <a:off x="1489304" y="3137210"/>
            <a:ext cx="569955" cy="416312"/>
            <a:chOff x="-20930075" y="4066100"/>
            <a:chExt cx="269400" cy="303250"/>
          </a:xfrm>
        </p:grpSpPr>
        <p:sp>
          <p:nvSpPr>
            <p:cNvPr id="942" name="Google Shape;942;p46"/>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46"/>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46"/>
          <p:cNvGrpSpPr/>
          <p:nvPr/>
        </p:nvGrpSpPr>
        <p:grpSpPr>
          <a:xfrm>
            <a:off x="7136757" y="3166946"/>
            <a:ext cx="542715" cy="423745"/>
            <a:chOff x="-17170750" y="4058800"/>
            <a:chExt cx="308775" cy="304050"/>
          </a:xfrm>
        </p:grpSpPr>
        <p:sp>
          <p:nvSpPr>
            <p:cNvPr id="945" name="Google Shape;945;p46"/>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6"/>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6"/>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6"/>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6"/>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6"/>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46"/>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46"/>
          <p:cNvGrpSpPr/>
          <p:nvPr/>
        </p:nvGrpSpPr>
        <p:grpSpPr>
          <a:xfrm>
            <a:off x="4504373" y="3263590"/>
            <a:ext cx="528544" cy="397325"/>
            <a:chOff x="-15296200" y="3326900"/>
            <a:chExt cx="304850" cy="302875"/>
          </a:xfrm>
        </p:grpSpPr>
        <p:sp>
          <p:nvSpPr>
            <p:cNvPr id="963" name="Google Shape;963;p46"/>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46"/>
          <p:cNvGrpSpPr/>
          <p:nvPr/>
        </p:nvGrpSpPr>
        <p:grpSpPr>
          <a:xfrm>
            <a:off x="6217222" y="1680117"/>
            <a:ext cx="555285" cy="419684"/>
            <a:chOff x="-16018450" y="4058400"/>
            <a:chExt cx="252850" cy="303850"/>
          </a:xfrm>
        </p:grpSpPr>
        <p:sp>
          <p:nvSpPr>
            <p:cNvPr id="969" name="Google Shape;969;p46"/>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46"/>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46"/>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46"/>
          <p:cNvSpPr/>
          <p:nvPr/>
        </p:nvSpPr>
        <p:spPr>
          <a:xfrm>
            <a:off x="2654710" y="1665250"/>
            <a:ext cx="579143" cy="405056"/>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6"/>
          <p:cNvSpPr txBox="1"/>
          <p:nvPr/>
        </p:nvSpPr>
        <p:spPr>
          <a:xfrm>
            <a:off x="951271" y="1798079"/>
            <a:ext cx="3045542" cy="7146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Nunito" panose="020B0604020202020204" charset="0"/>
                <a:ea typeface="Times New Roman" panose="02020603050405020304" pitchFamily="18" charset="0"/>
              </a:rPr>
              <a:t>Đ</a:t>
            </a:r>
            <a:r>
              <a:rPr lang="vi-VN" sz="1600" dirty="0">
                <a:solidFill>
                  <a:schemeClr val="tx1"/>
                </a:solidFill>
                <a:effectLst/>
                <a:latin typeface="Nunito" panose="020B0604020202020204" charset="0"/>
                <a:ea typeface="Times New Roman" panose="02020603050405020304" pitchFamily="18" charset="0"/>
              </a:rPr>
              <a:t>ề xuất giải pháp nâng cao </a:t>
            </a:r>
            <a:r>
              <a:rPr lang="en-US" sz="1600" dirty="0" err="1">
                <a:solidFill>
                  <a:schemeClr val="tx1"/>
                </a:solidFill>
                <a:effectLst/>
                <a:latin typeface="Nunito" panose="020B0604020202020204" charset="0"/>
                <a:ea typeface="Times New Roman" panose="02020603050405020304" pitchFamily="18" charset="0"/>
              </a:rPr>
              <a:t>niềm</a:t>
            </a:r>
            <a:r>
              <a:rPr lang="en-US" sz="1600" dirty="0">
                <a:solidFill>
                  <a:schemeClr val="tx1"/>
                </a:solidFill>
                <a:effectLst/>
                <a:latin typeface="Nunito" panose="020B0604020202020204" charset="0"/>
                <a:ea typeface="Times New Roman" panose="02020603050405020304" pitchFamily="18" charset="0"/>
              </a:rPr>
              <a:t> tin </a:t>
            </a:r>
            <a:r>
              <a:rPr lang="en-US" sz="1600" dirty="0" err="1">
                <a:solidFill>
                  <a:schemeClr val="tx1"/>
                </a:solidFill>
                <a:effectLst/>
                <a:latin typeface="Nunito" panose="020B0604020202020204" charset="0"/>
                <a:ea typeface="Times New Roman" panose="02020603050405020304" pitchFamily="18" charset="0"/>
              </a:rPr>
              <a:t>và</a:t>
            </a:r>
            <a:r>
              <a:rPr lang="en-US" sz="1600" dirty="0">
                <a:solidFill>
                  <a:schemeClr val="tx1"/>
                </a:solidFill>
                <a:effectLst/>
                <a:latin typeface="Nunito" panose="020B0604020202020204" charset="0"/>
                <a:ea typeface="Times New Roman" panose="02020603050405020304" pitchFamily="18" charset="0"/>
              </a:rPr>
              <a:t> </a:t>
            </a:r>
            <a:r>
              <a:rPr lang="en-US" sz="1600" dirty="0" err="1">
                <a:solidFill>
                  <a:schemeClr val="tx1"/>
                </a:solidFill>
                <a:effectLst/>
                <a:latin typeface="Nunito" panose="020B0604020202020204" charset="0"/>
                <a:ea typeface="Times New Roman" panose="02020603050405020304" pitchFamily="18" charset="0"/>
              </a:rPr>
              <a:t>lòng</a:t>
            </a:r>
            <a:r>
              <a:rPr lang="en-US" sz="1600" dirty="0">
                <a:solidFill>
                  <a:schemeClr val="tx1"/>
                </a:solidFill>
                <a:effectLst/>
                <a:latin typeface="Nunito" panose="020B0604020202020204" charset="0"/>
                <a:ea typeface="Times New Roman" panose="02020603050405020304" pitchFamily="18" charset="0"/>
              </a:rPr>
              <a:t> </a:t>
            </a:r>
            <a:r>
              <a:rPr lang="en-US" sz="1600" dirty="0" err="1">
                <a:solidFill>
                  <a:schemeClr val="tx1"/>
                </a:solidFill>
                <a:effectLst/>
                <a:latin typeface="Nunito" panose="020B0604020202020204" charset="0"/>
                <a:ea typeface="Times New Roman" panose="02020603050405020304" pitchFamily="18" charset="0"/>
              </a:rPr>
              <a:t>trung</a:t>
            </a:r>
            <a:r>
              <a:rPr lang="en-US" sz="1600" dirty="0">
                <a:solidFill>
                  <a:schemeClr val="tx1"/>
                </a:solidFill>
                <a:effectLst/>
                <a:latin typeface="Nunito" panose="020B0604020202020204" charset="0"/>
                <a:ea typeface="Times New Roman" panose="02020603050405020304" pitchFamily="18" charset="0"/>
              </a:rPr>
              <a:t> </a:t>
            </a:r>
            <a:r>
              <a:rPr lang="en-US" sz="1600" dirty="0" err="1">
                <a:solidFill>
                  <a:schemeClr val="tx1"/>
                </a:solidFill>
                <a:effectLst/>
                <a:latin typeface="Nunito" panose="020B0604020202020204" charset="0"/>
                <a:ea typeface="Times New Roman" panose="02020603050405020304" pitchFamily="18" charset="0"/>
              </a:rPr>
              <a:t>thành</a:t>
            </a:r>
            <a:r>
              <a:rPr lang="en-US" sz="1600" dirty="0">
                <a:solidFill>
                  <a:schemeClr val="tx1"/>
                </a:solidFill>
                <a:effectLst/>
                <a:latin typeface="Nunito" panose="020B0604020202020204" charset="0"/>
                <a:ea typeface="Times New Roman" panose="02020603050405020304" pitchFamily="18" charset="0"/>
              </a:rPr>
              <a:t> </a:t>
            </a:r>
            <a:r>
              <a:rPr lang="en-US" sz="1600" dirty="0" err="1">
                <a:solidFill>
                  <a:schemeClr val="tx1"/>
                </a:solidFill>
                <a:effectLst/>
                <a:latin typeface="Nunito" panose="020B0604020202020204" charset="0"/>
                <a:ea typeface="Times New Roman" panose="02020603050405020304" pitchFamily="18" charset="0"/>
              </a:rPr>
              <a:t>của</a:t>
            </a:r>
            <a:r>
              <a:rPr lang="en-US" sz="1600" dirty="0">
                <a:solidFill>
                  <a:schemeClr val="tx1"/>
                </a:solidFill>
                <a:effectLst/>
                <a:latin typeface="Nunito" panose="020B0604020202020204" charset="0"/>
                <a:ea typeface="Times New Roman" panose="02020603050405020304" pitchFamily="18" charset="0"/>
              </a:rPr>
              <a:t> KH</a:t>
            </a:r>
            <a:endParaRPr sz="1600" dirty="0">
              <a:solidFill>
                <a:schemeClr val="tx1"/>
              </a:solidFill>
              <a:latin typeface="Nunito" panose="020B0604020202020204" charset="0"/>
              <a:ea typeface="Nunito"/>
              <a:cs typeface="Nunito"/>
              <a:sym typeface="Nunito"/>
            </a:endParaRPr>
          </a:p>
        </p:txBody>
      </p:sp>
      <p:sp>
        <p:nvSpPr>
          <p:cNvPr id="748" name="Google Shape;748;p36"/>
          <p:cNvSpPr txBox="1"/>
          <p:nvPr/>
        </p:nvSpPr>
        <p:spPr>
          <a:xfrm>
            <a:off x="1180569" y="4112320"/>
            <a:ext cx="2458200" cy="9795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err="1">
                <a:solidFill>
                  <a:schemeClr val="dk1"/>
                </a:solidFill>
                <a:latin typeface="Nunito"/>
                <a:ea typeface="Nunito"/>
                <a:cs typeface="Nunito"/>
                <a:sym typeface="Nunito"/>
              </a:rPr>
              <a:t>Người</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dân</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sinh</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sống</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trên</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địa</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bàn</a:t>
            </a:r>
            <a:r>
              <a:rPr lang="en-US" sz="1600" dirty="0">
                <a:solidFill>
                  <a:schemeClr val="dk1"/>
                </a:solidFill>
                <a:latin typeface="Nunito"/>
                <a:ea typeface="Nunito"/>
                <a:cs typeface="Nunito"/>
                <a:sym typeface="Nunito"/>
              </a:rPr>
              <a:t> TP </a:t>
            </a:r>
            <a:r>
              <a:rPr lang="en-US" sz="1600" dirty="0" err="1">
                <a:solidFill>
                  <a:schemeClr val="dk1"/>
                </a:solidFill>
                <a:latin typeface="Nunito"/>
                <a:ea typeface="Nunito"/>
                <a:cs typeface="Nunito"/>
                <a:sym typeface="Nunito"/>
              </a:rPr>
              <a:t>Hà</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Nội</a:t>
            </a:r>
            <a:endParaRPr lang="en-US" sz="1600" dirty="0">
              <a:solidFill>
                <a:schemeClr val="dk1"/>
              </a:solidFill>
              <a:latin typeface="Nunito"/>
              <a:ea typeface="Nunito"/>
              <a:cs typeface="Nunito"/>
              <a:sym typeface="Nunito"/>
            </a:endParaRPr>
          </a:p>
        </p:txBody>
      </p:sp>
      <p:sp>
        <p:nvSpPr>
          <p:cNvPr id="749" name="Google Shape;749;p36"/>
          <p:cNvSpPr txBox="1"/>
          <p:nvPr/>
        </p:nvSpPr>
        <p:spPr>
          <a:xfrm>
            <a:off x="5593720" y="4156562"/>
            <a:ext cx="2458200" cy="5702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solidFill>
                  <a:schemeClr val="dk1"/>
                </a:solidFill>
                <a:latin typeface="Nunito"/>
                <a:ea typeface="Nunito"/>
                <a:cs typeface="Nunito"/>
                <a:sym typeface="Nunito"/>
              </a:rPr>
              <a:t>Tạo</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bảng</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hỏi</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và</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khảo</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sát</a:t>
            </a:r>
            <a:endParaRPr sz="1600" dirty="0">
              <a:solidFill>
                <a:schemeClr val="dk1"/>
              </a:solidFill>
              <a:latin typeface="Nunito"/>
              <a:ea typeface="Nunito"/>
              <a:cs typeface="Nunito"/>
              <a:sym typeface="Nunito"/>
            </a:endParaRPr>
          </a:p>
        </p:txBody>
      </p:sp>
      <p:sp>
        <p:nvSpPr>
          <p:cNvPr id="750" name="Google Shape;750;p36"/>
          <p:cNvSpPr/>
          <p:nvPr/>
        </p:nvSpPr>
        <p:spPr>
          <a:xfrm rot="-3599922">
            <a:off x="3950283" y="1149995"/>
            <a:ext cx="1300997" cy="1590104"/>
          </a:xfrm>
          <a:custGeom>
            <a:avLst/>
            <a:gdLst/>
            <a:ahLst/>
            <a:cxnLst/>
            <a:rect l="l" t="t" r="r" b="b"/>
            <a:pathLst>
              <a:path w="38009" h="31951" extrusionOk="0">
                <a:moveTo>
                  <a:pt x="13242" y="0"/>
                </a:moveTo>
                <a:cubicBezTo>
                  <a:pt x="6941" y="0"/>
                  <a:pt x="1" y="5675"/>
                  <a:pt x="1528" y="12202"/>
                </a:cubicBezTo>
                <a:lnTo>
                  <a:pt x="4012" y="17170"/>
                </a:lnTo>
                <a:cubicBezTo>
                  <a:pt x="7276" y="21581"/>
                  <a:pt x="2698" y="27584"/>
                  <a:pt x="8813" y="30637"/>
                </a:cubicBezTo>
                <a:cubicBezTo>
                  <a:pt x="10646" y="31548"/>
                  <a:pt x="13001" y="31951"/>
                  <a:pt x="15538" y="31951"/>
                </a:cubicBezTo>
                <a:cubicBezTo>
                  <a:pt x="21650" y="31951"/>
                  <a:pt x="28822" y="29614"/>
                  <a:pt x="32317" y="26426"/>
                </a:cubicBezTo>
                <a:cubicBezTo>
                  <a:pt x="34779" y="24187"/>
                  <a:pt x="38009" y="20155"/>
                  <a:pt x="37162" y="16479"/>
                </a:cubicBezTo>
                <a:cubicBezTo>
                  <a:pt x="36561" y="13928"/>
                  <a:pt x="33921" y="12803"/>
                  <a:pt x="31604" y="12034"/>
                </a:cubicBezTo>
                <a:cubicBezTo>
                  <a:pt x="28752" y="11088"/>
                  <a:pt x="25923" y="11288"/>
                  <a:pt x="23695" y="9094"/>
                </a:cubicBezTo>
                <a:cubicBezTo>
                  <a:pt x="22258" y="7679"/>
                  <a:pt x="21768" y="6042"/>
                  <a:pt x="20788" y="4315"/>
                </a:cubicBezTo>
                <a:cubicBezTo>
                  <a:pt x="19057" y="1269"/>
                  <a:pt x="16221" y="0"/>
                  <a:pt x="13242" y="0"/>
                </a:cubicBezTo>
                <a:close/>
              </a:path>
            </a:pathLst>
          </a:custGeom>
          <a:solidFill>
            <a:schemeClr val="lt1">
              <a:alpha val="458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rot="7200071">
            <a:off x="3882082" y="3010167"/>
            <a:ext cx="1243610" cy="1587964"/>
          </a:xfrm>
          <a:custGeom>
            <a:avLst/>
            <a:gdLst/>
            <a:ahLst/>
            <a:cxnLst/>
            <a:rect l="l" t="t" r="r" b="b"/>
            <a:pathLst>
              <a:path w="38009" h="31951" extrusionOk="0">
                <a:moveTo>
                  <a:pt x="13242" y="0"/>
                </a:moveTo>
                <a:cubicBezTo>
                  <a:pt x="6941" y="0"/>
                  <a:pt x="1" y="5675"/>
                  <a:pt x="1528" y="12202"/>
                </a:cubicBezTo>
                <a:lnTo>
                  <a:pt x="4012" y="17170"/>
                </a:lnTo>
                <a:cubicBezTo>
                  <a:pt x="7276" y="21581"/>
                  <a:pt x="2698" y="27584"/>
                  <a:pt x="8813" y="30637"/>
                </a:cubicBezTo>
                <a:cubicBezTo>
                  <a:pt x="10646" y="31548"/>
                  <a:pt x="13001" y="31951"/>
                  <a:pt x="15538" y="31951"/>
                </a:cubicBezTo>
                <a:cubicBezTo>
                  <a:pt x="21650" y="31951"/>
                  <a:pt x="28822" y="29614"/>
                  <a:pt x="32317" y="26426"/>
                </a:cubicBezTo>
                <a:cubicBezTo>
                  <a:pt x="34779" y="24187"/>
                  <a:pt x="38009" y="20155"/>
                  <a:pt x="37162" y="16479"/>
                </a:cubicBezTo>
                <a:cubicBezTo>
                  <a:pt x="36561" y="13928"/>
                  <a:pt x="33921" y="12803"/>
                  <a:pt x="31604" y="12034"/>
                </a:cubicBezTo>
                <a:cubicBezTo>
                  <a:pt x="28752" y="11088"/>
                  <a:pt x="25923" y="11288"/>
                  <a:pt x="23695" y="9094"/>
                </a:cubicBezTo>
                <a:cubicBezTo>
                  <a:pt x="22258" y="7679"/>
                  <a:pt x="21768" y="6042"/>
                  <a:pt x="20788" y="4315"/>
                </a:cubicBezTo>
                <a:cubicBezTo>
                  <a:pt x="19057" y="1269"/>
                  <a:pt x="16221" y="0"/>
                  <a:pt x="13242" y="0"/>
                </a:cubicBezTo>
                <a:close/>
              </a:path>
            </a:pathLst>
          </a:custGeom>
          <a:solidFill>
            <a:schemeClr val="lt1">
              <a:alpha val="458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txBox="1"/>
          <p:nvPr/>
        </p:nvSpPr>
        <p:spPr>
          <a:xfrm>
            <a:off x="1121576" y="1516489"/>
            <a:ext cx="2458200" cy="36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b="1" dirty="0" err="1">
                <a:solidFill>
                  <a:schemeClr val="accent3"/>
                </a:solidFill>
                <a:latin typeface="Nunito"/>
                <a:ea typeface="Nunito"/>
                <a:cs typeface="Nunito"/>
                <a:sym typeface="Nunito"/>
              </a:rPr>
              <a:t>Lý</a:t>
            </a:r>
            <a:r>
              <a:rPr lang="en-US" sz="1800" b="1" dirty="0">
                <a:solidFill>
                  <a:schemeClr val="accent3"/>
                </a:solidFill>
                <a:latin typeface="Nunito"/>
                <a:ea typeface="Nunito"/>
                <a:cs typeface="Nunito"/>
                <a:sym typeface="Nunito"/>
              </a:rPr>
              <a:t> do </a:t>
            </a:r>
            <a:r>
              <a:rPr lang="en-US" sz="1800" b="1" dirty="0" err="1">
                <a:solidFill>
                  <a:schemeClr val="accent3"/>
                </a:solidFill>
                <a:latin typeface="Nunito"/>
                <a:ea typeface="Nunito"/>
                <a:cs typeface="Nunito"/>
                <a:sym typeface="Nunito"/>
              </a:rPr>
              <a:t>chọn</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đề</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tài</a:t>
            </a:r>
            <a:endParaRPr sz="1800" b="1" dirty="0">
              <a:solidFill>
                <a:schemeClr val="accent3"/>
              </a:solidFill>
              <a:latin typeface="Nunito"/>
              <a:ea typeface="Nunito"/>
              <a:cs typeface="Nunito"/>
              <a:sym typeface="Nunito"/>
            </a:endParaRPr>
          </a:p>
        </p:txBody>
      </p:sp>
      <p:sp>
        <p:nvSpPr>
          <p:cNvPr id="753" name="Google Shape;753;p36"/>
          <p:cNvSpPr txBox="1"/>
          <p:nvPr/>
        </p:nvSpPr>
        <p:spPr>
          <a:xfrm>
            <a:off x="870155" y="3401674"/>
            <a:ext cx="2839064" cy="6320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err="1">
                <a:solidFill>
                  <a:schemeClr val="accent3"/>
                </a:solidFill>
                <a:latin typeface="Nunito"/>
                <a:ea typeface="Nunito"/>
                <a:cs typeface="Nunito"/>
                <a:sym typeface="Nunito"/>
              </a:rPr>
              <a:t>Khách</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thể</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và</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đối</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tượng</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nghiên</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cứu</a:t>
            </a:r>
            <a:endParaRPr sz="1800" b="1" dirty="0">
              <a:solidFill>
                <a:schemeClr val="accent3"/>
              </a:solidFill>
              <a:latin typeface="Nunito"/>
              <a:ea typeface="Nunito"/>
              <a:cs typeface="Nunito"/>
              <a:sym typeface="Nunito"/>
            </a:endParaRPr>
          </a:p>
        </p:txBody>
      </p:sp>
      <p:sp>
        <p:nvSpPr>
          <p:cNvPr id="754" name="Google Shape;754;p36"/>
          <p:cNvSpPr txBox="1"/>
          <p:nvPr/>
        </p:nvSpPr>
        <p:spPr>
          <a:xfrm>
            <a:off x="5490482" y="1509115"/>
            <a:ext cx="2458200" cy="3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err="1">
                <a:solidFill>
                  <a:schemeClr val="accent3"/>
                </a:solidFill>
                <a:latin typeface="Nunito"/>
                <a:ea typeface="Nunito"/>
                <a:cs typeface="Nunito"/>
                <a:sym typeface="Nunito"/>
              </a:rPr>
              <a:t>Mục</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đích</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nghiên</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cứu</a:t>
            </a:r>
            <a:r>
              <a:rPr lang="en-US" sz="1800" b="1" dirty="0">
                <a:solidFill>
                  <a:schemeClr val="accent3"/>
                </a:solidFill>
                <a:latin typeface="Nunito"/>
                <a:ea typeface="Nunito"/>
                <a:cs typeface="Nunito"/>
                <a:sym typeface="Nunito"/>
              </a:rPr>
              <a:t> </a:t>
            </a:r>
            <a:endParaRPr sz="1800" b="1" dirty="0">
              <a:solidFill>
                <a:schemeClr val="accent3"/>
              </a:solidFill>
              <a:latin typeface="Nunito"/>
              <a:ea typeface="Nunito"/>
              <a:cs typeface="Nunito"/>
              <a:sym typeface="Nunito"/>
            </a:endParaRPr>
          </a:p>
        </p:txBody>
      </p:sp>
      <p:sp>
        <p:nvSpPr>
          <p:cNvPr id="755" name="Google Shape;755;p36"/>
          <p:cNvSpPr txBox="1"/>
          <p:nvPr/>
        </p:nvSpPr>
        <p:spPr>
          <a:xfrm>
            <a:off x="5534728" y="3386826"/>
            <a:ext cx="2458200" cy="5583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err="1">
                <a:solidFill>
                  <a:schemeClr val="accent3"/>
                </a:solidFill>
                <a:latin typeface="Nunito"/>
                <a:ea typeface="Nunito"/>
                <a:cs typeface="Nunito"/>
                <a:sym typeface="Nunito"/>
              </a:rPr>
              <a:t>Phương</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pháp</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nghiên</a:t>
            </a:r>
            <a:r>
              <a:rPr lang="en-US" sz="1800" b="1" dirty="0">
                <a:solidFill>
                  <a:schemeClr val="accent3"/>
                </a:solidFill>
                <a:latin typeface="Nunito"/>
                <a:ea typeface="Nunito"/>
                <a:cs typeface="Nunito"/>
                <a:sym typeface="Nunito"/>
              </a:rPr>
              <a:t> </a:t>
            </a:r>
            <a:r>
              <a:rPr lang="en-US" sz="1800" b="1" dirty="0" err="1">
                <a:solidFill>
                  <a:schemeClr val="accent3"/>
                </a:solidFill>
                <a:latin typeface="Nunito"/>
                <a:ea typeface="Nunito"/>
                <a:cs typeface="Nunito"/>
                <a:sym typeface="Nunito"/>
              </a:rPr>
              <a:t>cứu</a:t>
            </a:r>
            <a:endParaRPr sz="1800" b="1" dirty="0">
              <a:solidFill>
                <a:schemeClr val="accent3"/>
              </a:solidFill>
              <a:latin typeface="Nunito"/>
              <a:ea typeface="Nunito"/>
              <a:cs typeface="Nunito"/>
              <a:sym typeface="Nunito"/>
            </a:endParaRPr>
          </a:p>
        </p:txBody>
      </p:sp>
      <p:grpSp>
        <p:nvGrpSpPr>
          <p:cNvPr id="756" name="Google Shape;756;p36"/>
          <p:cNvGrpSpPr/>
          <p:nvPr/>
        </p:nvGrpSpPr>
        <p:grpSpPr>
          <a:xfrm>
            <a:off x="5136477" y="1273219"/>
            <a:ext cx="280337" cy="278801"/>
            <a:chOff x="-6329100" y="3632100"/>
            <a:chExt cx="293025" cy="291450"/>
          </a:xfrm>
        </p:grpSpPr>
        <p:sp>
          <p:nvSpPr>
            <p:cNvPr id="757" name="Google Shape;757;p36"/>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758" name="Google Shape;758;p36"/>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59" name="Google Shape;759;p36"/>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760" name="Google Shape;760;p36"/>
          <p:cNvGrpSpPr/>
          <p:nvPr/>
        </p:nvGrpSpPr>
        <p:grpSpPr>
          <a:xfrm>
            <a:off x="3678452" y="3126239"/>
            <a:ext cx="281102" cy="278801"/>
            <a:chOff x="-2310650" y="3958175"/>
            <a:chExt cx="293825" cy="291450"/>
          </a:xfrm>
        </p:grpSpPr>
        <p:sp>
          <p:nvSpPr>
            <p:cNvPr id="761" name="Google Shape;761;p36"/>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762" name="Google Shape;762;p36"/>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763" name="Google Shape;763;p36"/>
          <p:cNvGrpSpPr/>
          <p:nvPr/>
        </p:nvGrpSpPr>
        <p:grpSpPr>
          <a:xfrm>
            <a:off x="5203464" y="3126059"/>
            <a:ext cx="295405" cy="278801"/>
            <a:chOff x="-1960150" y="3956600"/>
            <a:chExt cx="308775" cy="291450"/>
          </a:xfrm>
        </p:grpSpPr>
        <p:sp>
          <p:nvSpPr>
            <p:cNvPr id="764" name="Google Shape;764;p36"/>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65" name="Google Shape;765;p36"/>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766" name="Google Shape;766;p36"/>
          <p:cNvGrpSpPr/>
          <p:nvPr/>
        </p:nvGrpSpPr>
        <p:grpSpPr>
          <a:xfrm>
            <a:off x="3847763" y="1317200"/>
            <a:ext cx="284092" cy="279925"/>
            <a:chOff x="-5254775" y="3631325"/>
            <a:chExt cx="296950" cy="292625"/>
          </a:xfrm>
        </p:grpSpPr>
        <p:sp>
          <p:nvSpPr>
            <p:cNvPr id="767" name="Google Shape;767;p36"/>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68" name="Google Shape;768;p36"/>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69" name="Google Shape;769;p36"/>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70" name="Google Shape;770;p36"/>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71" name="Google Shape;771;p36"/>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72" name="Google Shape;772;p36"/>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73" name="Google Shape;773;p36"/>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774" name="Google Shape;774;p36"/>
          <p:cNvSpPr txBox="1">
            <a:spLocks noGrp="1"/>
          </p:cNvSpPr>
          <p:nvPr>
            <p:ph type="title"/>
          </p:nvPr>
        </p:nvSpPr>
        <p:spPr>
          <a:xfrm>
            <a:off x="1097348" y="220451"/>
            <a:ext cx="5679535"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Georgia" panose="02040502050405020303" pitchFamily="18" charset="0"/>
              </a:rPr>
              <a:t>I. GIỚI THIỆU CHUNG</a:t>
            </a:r>
            <a:endParaRPr sz="3600" dirty="0">
              <a:latin typeface="Georgia" panose="02040502050405020303" pitchFamily="18" charset="0"/>
            </a:endParaRPr>
          </a:p>
        </p:txBody>
      </p:sp>
      <p:sp>
        <p:nvSpPr>
          <p:cNvPr id="775" name="Google Shape;775;p36"/>
          <p:cNvSpPr txBox="1">
            <a:spLocks noGrp="1"/>
          </p:cNvSpPr>
          <p:nvPr>
            <p:ph type="title" idx="9"/>
          </p:nvPr>
        </p:nvSpPr>
        <p:spPr>
          <a:xfrm>
            <a:off x="2893732" y="1183020"/>
            <a:ext cx="722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veat"/>
                <a:ea typeface="Caveat"/>
                <a:cs typeface="Caveat"/>
                <a:sym typeface="Caveat"/>
              </a:rPr>
              <a:t>01</a:t>
            </a:r>
            <a:endParaRPr dirty="0">
              <a:latin typeface="Caveat"/>
              <a:ea typeface="Caveat"/>
              <a:cs typeface="Caveat"/>
              <a:sym typeface="Caveat"/>
            </a:endParaRPr>
          </a:p>
        </p:txBody>
      </p:sp>
      <p:sp>
        <p:nvSpPr>
          <p:cNvPr id="776" name="Google Shape;776;p36"/>
          <p:cNvSpPr txBox="1">
            <a:spLocks noGrp="1"/>
          </p:cNvSpPr>
          <p:nvPr>
            <p:ph type="title" idx="13"/>
          </p:nvPr>
        </p:nvSpPr>
        <p:spPr>
          <a:xfrm>
            <a:off x="5434490" y="1212517"/>
            <a:ext cx="722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veat"/>
                <a:ea typeface="Caveat"/>
                <a:cs typeface="Caveat"/>
                <a:sym typeface="Caveat"/>
              </a:rPr>
              <a:t>02</a:t>
            </a:r>
            <a:endParaRPr dirty="0">
              <a:latin typeface="Caveat"/>
              <a:ea typeface="Caveat"/>
              <a:cs typeface="Caveat"/>
              <a:sym typeface="Caveat"/>
            </a:endParaRPr>
          </a:p>
        </p:txBody>
      </p:sp>
      <p:sp>
        <p:nvSpPr>
          <p:cNvPr id="777" name="Google Shape;777;p36"/>
          <p:cNvSpPr txBox="1">
            <a:spLocks noGrp="1"/>
          </p:cNvSpPr>
          <p:nvPr>
            <p:ph type="title" idx="14"/>
          </p:nvPr>
        </p:nvSpPr>
        <p:spPr>
          <a:xfrm>
            <a:off x="2911457" y="3031549"/>
            <a:ext cx="722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veat"/>
                <a:ea typeface="Caveat"/>
                <a:cs typeface="Caveat"/>
                <a:sym typeface="Caveat"/>
              </a:rPr>
              <a:t>03</a:t>
            </a:r>
            <a:endParaRPr dirty="0">
              <a:latin typeface="Caveat"/>
              <a:ea typeface="Caveat"/>
              <a:cs typeface="Caveat"/>
              <a:sym typeface="Caveat"/>
            </a:endParaRPr>
          </a:p>
        </p:txBody>
      </p:sp>
      <p:sp>
        <p:nvSpPr>
          <p:cNvPr id="778" name="Google Shape;778;p36"/>
          <p:cNvSpPr txBox="1">
            <a:spLocks noGrp="1"/>
          </p:cNvSpPr>
          <p:nvPr>
            <p:ph type="title" idx="15"/>
          </p:nvPr>
        </p:nvSpPr>
        <p:spPr>
          <a:xfrm>
            <a:off x="5434490" y="3031549"/>
            <a:ext cx="7224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veat"/>
                <a:ea typeface="Caveat"/>
                <a:cs typeface="Caveat"/>
                <a:sym typeface="Caveat"/>
              </a:rPr>
              <a:t>04</a:t>
            </a:r>
            <a:endParaRPr dirty="0">
              <a:latin typeface="Caveat"/>
              <a:ea typeface="Caveat"/>
              <a:cs typeface="Caveat"/>
              <a:sym typeface="Caveat"/>
            </a:endParaRPr>
          </a:p>
        </p:txBody>
      </p:sp>
      <p:sp>
        <p:nvSpPr>
          <p:cNvPr id="2" name="TextBox 1">
            <a:extLst>
              <a:ext uri="{FF2B5EF4-FFF2-40B4-BE49-F238E27FC236}">
                <a16:creationId xmlns:a16="http://schemas.microsoft.com/office/drawing/2014/main" id="{A45E7039-FD5C-4CD2-9E8F-9703F80FAE12}"/>
              </a:ext>
            </a:extLst>
          </p:cNvPr>
          <p:cNvSpPr txBox="1"/>
          <p:nvPr/>
        </p:nvSpPr>
        <p:spPr>
          <a:xfrm>
            <a:off x="5294671" y="1880420"/>
            <a:ext cx="2993923" cy="584775"/>
          </a:xfrm>
          <a:prstGeom prst="rect">
            <a:avLst/>
          </a:prstGeom>
          <a:noFill/>
        </p:spPr>
        <p:txBody>
          <a:bodyPr wrap="square" rtlCol="0">
            <a:spAutoFit/>
          </a:bodyPr>
          <a:lstStyle/>
          <a:p>
            <a:r>
              <a:rPr lang="vi-VN" sz="1600" dirty="0">
                <a:solidFill>
                  <a:schemeClr val="tx1"/>
                </a:solidFill>
                <a:effectLst/>
                <a:latin typeface="Nunito" panose="020B0604020202020204" charset="0"/>
                <a:ea typeface="Times New Roman" panose="02020603050405020304" pitchFamily="18" charset="0"/>
              </a:rPr>
              <a:t>Xác định các yếu tố ảnh hưởng đến lòng trung thành của</a:t>
            </a:r>
            <a:r>
              <a:rPr lang="en-US" sz="1600" dirty="0">
                <a:solidFill>
                  <a:schemeClr val="tx1"/>
                </a:solidFill>
                <a:effectLst/>
                <a:latin typeface="Nunito" panose="020B0604020202020204" charset="0"/>
                <a:ea typeface="Times New Roman" panose="02020603050405020304" pitchFamily="18" charset="0"/>
              </a:rPr>
              <a:t> KH</a:t>
            </a:r>
            <a:endParaRPr lang="en-US" sz="1600" dirty="0">
              <a:solidFill>
                <a:schemeClr val="tx1"/>
              </a:solidFill>
              <a:latin typeface="Nunit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240"/>
        <p:cNvGrpSpPr/>
        <p:nvPr/>
      </p:nvGrpSpPr>
      <p:grpSpPr>
        <a:xfrm>
          <a:off x="0" y="0"/>
          <a:ext cx="0" cy="0"/>
          <a:chOff x="0" y="0"/>
          <a:chExt cx="0" cy="0"/>
        </a:xfrm>
      </p:grpSpPr>
      <p:sp>
        <p:nvSpPr>
          <p:cNvPr id="1241" name="Google Shape;1241;p57"/>
          <p:cNvSpPr txBox="1">
            <a:spLocks noGrp="1"/>
          </p:cNvSpPr>
          <p:nvPr>
            <p:ph type="title"/>
          </p:nvPr>
        </p:nvSpPr>
        <p:spPr>
          <a:xfrm>
            <a:off x="263102" y="168844"/>
            <a:ext cx="7376561"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latin typeface="Georgia" panose="02040502050405020303" pitchFamily="18" charset="0"/>
              </a:rPr>
              <a:t>II. PHƯƠNG PHÁP NGHIÊN CỨU</a:t>
            </a:r>
            <a:endParaRPr sz="3500" dirty="0">
              <a:latin typeface="Georgia" panose="02040502050405020303" pitchFamily="18" charset="0"/>
            </a:endParaRPr>
          </a:p>
        </p:txBody>
      </p:sp>
      <p:grpSp>
        <p:nvGrpSpPr>
          <p:cNvPr id="1242" name="Google Shape;1242;p57"/>
          <p:cNvGrpSpPr/>
          <p:nvPr/>
        </p:nvGrpSpPr>
        <p:grpSpPr>
          <a:xfrm>
            <a:off x="3344320" y="1653524"/>
            <a:ext cx="2455370" cy="2452584"/>
            <a:chOff x="1186975" y="238125"/>
            <a:chExt cx="5244275" cy="5238325"/>
          </a:xfrm>
        </p:grpSpPr>
        <p:sp>
          <p:nvSpPr>
            <p:cNvPr id="1243" name="Google Shape;1243;p57"/>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7"/>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7"/>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7"/>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57"/>
          <p:cNvSpPr txBox="1">
            <a:spLocks noGrp="1"/>
          </p:cNvSpPr>
          <p:nvPr>
            <p:ph type="subTitle" idx="1"/>
          </p:nvPr>
        </p:nvSpPr>
        <p:spPr>
          <a:xfrm>
            <a:off x="737358" y="1828765"/>
            <a:ext cx="2555968" cy="5833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3"/>
                </a:solidFill>
                <a:latin typeface="Nunito"/>
                <a:ea typeface="Nunito"/>
                <a:cs typeface="Nunito"/>
                <a:sym typeface="Nunito"/>
              </a:rPr>
              <a:t>1. </a:t>
            </a:r>
            <a:r>
              <a:rPr lang="vi-VN" sz="1800" b="1" i="1" dirty="0">
                <a:solidFill>
                  <a:schemeClr val="tx1"/>
                </a:solidFill>
                <a:effectLst/>
                <a:latin typeface="Nunito" panose="020B0604020202020204" charset="0"/>
                <a:ea typeface="Times New Roman" panose="02020603050405020304" pitchFamily="18" charset="0"/>
              </a:rPr>
              <a:t>Khung phân tích và giả thuyết nghiên cứ</a:t>
            </a:r>
            <a:r>
              <a:rPr lang="en-US" sz="1800" b="1" i="1" dirty="0">
                <a:solidFill>
                  <a:schemeClr val="tx1"/>
                </a:solidFill>
                <a:latin typeface="Nunito" panose="020B0604020202020204" charset="0"/>
                <a:ea typeface="Times New Roman" panose="02020603050405020304" pitchFamily="18" charset="0"/>
              </a:rPr>
              <a:t>u</a:t>
            </a:r>
            <a:endParaRPr sz="1800" b="1" dirty="0">
              <a:solidFill>
                <a:schemeClr val="tx1"/>
              </a:solidFill>
              <a:latin typeface="Nunito" panose="020B0604020202020204" charset="0"/>
              <a:ea typeface="Nunito"/>
              <a:cs typeface="Nunito"/>
              <a:sym typeface="Nunito"/>
            </a:endParaRPr>
          </a:p>
        </p:txBody>
      </p:sp>
      <p:sp>
        <p:nvSpPr>
          <p:cNvPr id="1249" name="Google Shape;1249;p57"/>
          <p:cNvSpPr txBox="1">
            <a:spLocks noGrp="1"/>
          </p:cNvSpPr>
          <p:nvPr>
            <p:ph type="subTitle" idx="4294967295"/>
          </p:nvPr>
        </p:nvSpPr>
        <p:spPr>
          <a:xfrm>
            <a:off x="6002087" y="1777447"/>
            <a:ext cx="2599220" cy="402300"/>
          </a:xfrm>
          <a:prstGeom prst="rect">
            <a:avLst/>
          </a:prstGeom>
        </p:spPr>
        <p:txBody>
          <a:bodyPr spcFirstLastPara="1" wrap="square" lIns="91425" tIns="91425" rIns="91425" bIns="91425" anchor="t" anchorCtr="0">
            <a:noAutofit/>
          </a:bodyPr>
          <a:lstStyle/>
          <a:p>
            <a:pPr algn="ctr"/>
            <a:r>
              <a:rPr lang="en-US" sz="1800" b="1" dirty="0">
                <a:solidFill>
                  <a:schemeClr val="accent3"/>
                </a:solidFill>
              </a:rPr>
              <a:t>2. </a:t>
            </a:r>
            <a:r>
              <a:rPr lang="vi-VN" sz="1800" b="1" i="1" dirty="0">
                <a:solidFill>
                  <a:schemeClr val="tx1"/>
                </a:solidFill>
                <a:effectLst/>
                <a:latin typeface="Nunito" panose="020B0604020202020204" charset="0"/>
                <a:ea typeface="Times New Roman" panose="02020603050405020304" pitchFamily="18" charset="0"/>
                <a:cs typeface="Times New Roman" panose="02020603050405020304" pitchFamily="18" charset="0"/>
              </a:rPr>
              <a:t>Thiết kế công cụ đo lường cho mô hình</a:t>
            </a:r>
            <a:endParaRPr lang="en-US" sz="1800" dirty="0">
              <a:solidFill>
                <a:schemeClr val="tx1"/>
              </a:solidFill>
              <a:effectLst/>
              <a:latin typeface="Nunito" panose="020B060402020202020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sz="1800" b="1" dirty="0">
              <a:solidFill>
                <a:schemeClr val="accent3"/>
              </a:solidFill>
            </a:endParaRPr>
          </a:p>
        </p:txBody>
      </p:sp>
      <p:sp>
        <p:nvSpPr>
          <p:cNvPr id="1251" name="Google Shape;1251;p57"/>
          <p:cNvSpPr txBox="1">
            <a:spLocks noGrp="1"/>
          </p:cNvSpPr>
          <p:nvPr>
            <p:ph type="subTitle" idx="4"/>
          </p:nvPr>
        </p:nvSpPr>
        <p:spPr>
          <a:xfrm>
            <a:off x="685560" y="3201151"/>
            <a:ext cx="2347571"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3"/>
                </a:solidFill>
                <a:latin typeface="Nunito"/>
                <a:ea typeface="Nunito"/>
                <a:cs typeface="Nunito"/>
                <a:sym typeface="Nunito"/>
              </a:rPr>
              <a:t>3</a:t>
            </a:r>
            <a:r>
              <a:rPr lang="en" sz="1800" b="1" dirty="0">
                <a:solidFill>
                  <a:schemeClr val="tx1"/>
                </a:solidFill>
                <a:latin typeface="Nunito"/>
                <a:ea typeface="Nunito"/>
                <a:cs typeface="Nunito"/>
                <a:sym typeface="Nunito"/>
              </a:rPr>
              <a:t>. </a:t>
            </a:r>
            <a:r>
              <a:rPr lang="vi-VN" sz="1800" b="1" i="1" dirty="0">
                <a:solidFill>
                  <a:schemeClr val="tx1"/>
                </a:solidFill>
                <a:effectLst/>
                <a:latin typeface="Nunito" panose="020B0604020202020204" charset="0"/>
                <a:ea typeface="Times New Roman" panose="02020603050405020304" pitchFamily="18" charset="0"/>
              </a:rPr>
              <a:t>Thu thập và phân tích số liệu</a:t>
            </a:r>
            <a:endParaRPr sz="1800" b="1" dirty="0">
              <a:solidFill>
                <a:schemeClr val="tx1"/>
              </a:solidFill>
              <a:latin typeface="Nunito" panose="020B0604020202020204" charset="0"/>
              <a:ea typeface="Nunito"/>
              <a:cs typeface="Nunito"/>
              <a:sym typeface="Nunito"/>
            </a:endParaRPr>
          </a:p>
        </p:txBody>
      </p:sp>
      <p:sp>
        <p:nvSpPr>
          <p:cNvPr id="1253" name="Google Shape;1253;p57"/>
          <p:cNvSpPr txBox="1">
            <a:spLocks noGrp="1"/>
          </p:cNvSpPr>
          <p:nvPr>
            <p:ph type="subTitle" idx="6"/>
          </p:nvPr>
        </p:nvSpPr>
        <p:spPr>
          <a:xfrm>
            <a:off x="5971930" y="3230766"/>
            <a:ext cx="2398918"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3"/>
                </a:solidFill>
                <a:latin typeface="Nunito"/>
                <a:ea typeface="Nunito"/>
                <a:cs typeface="Nunito"/>
                <a:sym typeface="Nunito"/>
              </a:rPr>
              <a:t>4. </a:t>
            </a:r>
            <a:r>
              <a:rPr lang="vi-VN" sz="1800" b="1" i="1" dirty="0">
                <a:solidFill>
                  <a:schemeClr val="tx1"/>
                </a:solidFill>
                <a:effectLst/>
                <a:latin typeface="Nunito" panose="020B0604020202020204" charset="0"/>
                <a:ea typeface="Times New Roman" panose="02020603050405020304" pitchFamily="18" charset="0"/>
              </a:rPr>
              <a:t>Xử lý và phân tích số liệu</a:t>
            </a:r>
            <a:endParaRPr sz="1800" b="1" dirty="0">
              <a:solidFill>
                <a:schemeClr val="tx1"/>
              </a:solidFill>
              <a:latin typeface="Nunito" panose="020B0604020202020204" charset="0"/>
              <a:ea typeface="Nunito"/>
              <a:cs typeface="Nunito"/>
              <a:sym typeface="Nunito"/>
            </a:endParaRPr>
          </a:p>
        </p:txBody>
      </p:sp>
      <p:sp>
        <p:nvSpPr>
          <p:cNvPr id="1255" name="Google Shape;1255;p57"/>
          <p:cNvSpPr/>
          <p:nvPr/>
        </p:nvSpPr>
        <p:spPr>
          <a:xfrm>
            <a:off x="3833316" y="2003849"/>
            <a:ext cx="248920" cy="320049"/>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57"/>
          <p:cNvGrpSpPr/>
          <p:nvPr/>
        </p:nvGrpSpPr>
        <p:grpSpPr>
          <a:xfrm>
            <a:off x="3815532" y="3345269"/>
            <a:ext cx="284486" cy="320050"/>
            <a:chOff x="-20930075" y="4066100"/>
            <a:chExt cx="269400" cy="303250"/>
          </a:xfrm>
        </p:grpSpPr>
        <p:sp>
          <p:nvSpPr>
            <p:cNvPr id="1257" name="Google Shape;1257;p57"/>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7"/>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57"/>
          <p:cNvGrpSpPr/>
          <p:nvPr/>
        </p:nvGrpSpPr>
        <p:grpSpPr>
          <a:xfrm>
            <a:off x="5028082" y="2003849"/>
            <a:ext cx="320032" cy="320048"/>
            <a:chOff x="-15296200" y="3326900"/>
            <a:chExt cx="304850" cy="302875"/>
          </a:xfrm>
        </p:grpSpPr>
        <p:sp>
          <p:nvSpPr>
            <p:cNvPr id="1260" name="Google Shape;1260;p57"/>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7"/>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7"/>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7"/>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7"/>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5" name="Google Shape;1265;p57"/>
          <p:cNvSpPr/>
          <p:nvPr/>
        </p:nvSpPr>
        <p:spPr>
          <a:xfrm>
            <a:off x="5028074" y="3345269"/>
            <a:ext cx="320047" cy="320050"/>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CA7F911-09C3-48E3-8C28-B5609A48F187}"/>
              </a:ext>
            </a:extLst>
          </p:cNvPr>
          <p:cNvPicPr>
            <a:picLocks noChangeAspect="1"/>
          </p:cNvPicPr>
          <p:nvPr/>
        </p:nvPicPr>
        <p:blipFill>
          <a:blip r:embed="rId3"/>
          <a:stretch>
            <a:fillRect/>
          </a:stretch>
        </p:blipFill>
        <p:spPr>
          <a:xfrm>
            <a:off x="8113238" y="4625449"/>
            <a:ext cx="396274" cy="4511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F273-24D7-45B1-9480-5D3A4515C3AD}"/>
              </a:ext>
            </a:extLst>
          </p:cNvPr>
          <p:cNvSpPr>
            <a:spLocks noGrp="1"/>
          </p:cNvSpPr>
          <p:nvPr>
            <p:ph type="title"/>
          </p:nvPr>
        </p:nvSpPr>
        <p:spPr>
          <a:xfrm>
            <a:off x="184355" y="200544"/>
            <a:ext cx="7757652" cy="520389"/>
          </a:xfrm>
        </p:spPr>
        <p:txBody>
          <a:bodyPr/>
          <a:lstStyle/>
          <a:p>
            <a:r>
              <a:rPr lang="en-US" sz="2800" dirty="0">
                <a:latin typeface="Georgia" panose="02040502050405020303" pitchFamily="18" charset="0"/>
              </a:rPr>
              <a:t>1. </a:t>
            </a:r>
            <a:r>
              <a:rPr lang="en-US" sz="2800" dirty="0" err="1">
                <a:latin typeface="Georgia" panose="02040502050405020303" pitchFamily="18" charset="0"/>
              </a:rPr>
              <a:t>Giả</a:t>
            </a:r>
            <a:r>
              <a:rPr lang="en-US" sz="2800" dirty="0">
                <a:latin typeface="Georgia" panose="02040502050405020303" pitchFamily="18" charset="0"/>
              </a:rPr>
              <a:t> </a:t>
            </a:r>
            <a:r>
              <a:rPr lang="en-US" sz="2800" dirty="0" err="1">
                <a:latin typeface="Georgia" panose="02040502050405020303" pitchFamily="18" charset="0"/>
              </a:rPr>
              <a:t>thuyết</a:t>
            </a:r>
            <a:r>
              <a:rPr lang="en-US" sz="2800" dirty="0">
                <a:latin typeface="Georgia" panose="02040502050405020303" pitchFamily="18" charset="0"/>
              </a:rPr>
              <a:t> </a:t>
            </a:r>
            <a:r>
              <a:rPr lang="en-US" sz="2800" dirty="0" err="1">
                <a:latin typeface="Georgia" panose="02040502050405020303" pitchFamily="18" charset="0"/>
              </a:rPr>
              <a:t>nghiên</a:t>
            </a:r>
            <a:r>
              <a:rPr lang="en-US" sz="2800" dirty="0">
                <a:latin typeface="Georgia" panose="02040502050405020303" pitchFamily="18" charset="0"/>
              </a:rPr>
              <a:t> </a:t>
            </a:r>
            <a:r>
              <a:rPr lang="en-US" sz="2800" dirty="0" err="1">
                <a:latin typeface="Georgia" panose="02040502050405020303" pitchFamily="18" charset="0"/>
              </a:rPr>
              <a:t>cứu</a:t>
            </a:r>
            <a:r>
              <a:rPr lang="en-US" sz="2800" dirty="0">
                <a:latin typeface="Georgia" panose="02040502050405020303" pitchFamily="18" charset="0"/>
              </a:rPr>
              <a:t> </a:t>
            </a:r>
            <a:r>
              <a:rPr lang="en-US" sz="2800" dirty="0" err="1">
                <a:latin typeface="Georgia" panose="02040502050405020303" pitchFamily="18" charset="0"/>
              </a:rPr>
              <a:t>và</a:t>
            </a:r>
            <a:r>
              <a:rPr lang="en-US" sz="2800" dirty="0">
                <a:latin typeface="Georgia" panose="02040502050405020303" pitchFamily="18" charset="0"/>
              </a:rPr>
              <a:t> </a:t>
            </a:r>
            <a:r>
              <a:rPr lang="en-US" sz="2800" dirty="0" err="1">
                <a:latin typeface="Georgia" panose="02040502050405020303" pitchFamily="18" charset="0"/>
              </a:rPr>
              <a:t>khung</a:t>
            </a:r>
            <a:r>
              <a:rPr lang="en-US" sz="2800" dirty="0">
                <a:latin typeface="Georgia" panose="02040502050405020303" pitchFamily="18" charset="0"/>
              </a:rPr>
              <a:t> </a:t>
            </a:r>
            <a:r>
              <a:rPr lang="en-US" sz="2800" dirty="0" err="1">
                <a:latin typeface="Georgia" panose="02040502050405020303" pitchFamily="18" charset="0"/>
              </a:rPr>
              <a:t>phân</a:t>
            </a:r>
            <a:r>
              <a:rPr lang="en-US" sz="2800" dirty="0">
                <a:latin typeface="Georgia" panose="02040502050405020303" pitchFamily="18" charset="0"/>
              </a:rPr>
              <a:t> </a:t>
            </a:r>
            <a:r>
              <a:rPr lang="en-US" sz="2800" dirty="0" err="1">
                <a:latin typeface="Georgia" panose="02040502050405020303" pitchFamily="18" charset="0"/>
              </a:rPr>
              <a:t>tích</a:t>
            </a:r>
            <a:r>
              <a:rPr lang="en-US" sz="2800" dirty="0">
                <a:latin typeface="Georgia" panose="02040502050405020303" pitchFamily="18" charset="0"/>
              </a:rPr>
              <a:t>.</a:t>
            </a:r>
          </a:p>
        </p:txBody>
      </p:sp>
      <p:grpSp>
        <p:nvGrpSpPr>
          <p:cNvPr id="4" name="Google Shape;4895;p75">
            <a:extLst>
              <a:ext uri="{FF2B5EF4-FFF2-40B4-BE49-F238E27FC236}">
                <a16:creationId xmlns:a16="http://schemas.microsoft.com/office/drawing/2014/main" id="{07707F59-BC72-445C-A58B-0696DB959E0A}"/>
              </a:ext>
            </a:extLst>
          </p:cNvPr>
          <p:cNvGrpSpPr/>
          <p:nvPr/>
        </p:nvGrpSpPr>
        <p:grpSpPr>
          <a:xfrm>
            <a:off x="1553735" y="1613210"/>
            <a:ext cx="6125738" cy="2677753"/>
            <a:chOff x="6777988" y="3776372"/>
            <a:chExt cx="1236827" cy="611203"/>
          </a:xfrm>
          <a:solidFill>
            <a:schemeClr val="accent6">
              <a:lumMod val="90000"/>
            </a:schemeClr>
          </a:solidFill>
        </p:grpSpPr>
        <p:grpSp>
          <p:nvGrpSpPr>
            <p:cNvPr id="5" name="Google Shape;4896;p75">
              <a:extLst>
                <a:ext uri="{FF2B5EF4-FFF2-40B4-BE49-F238E27FC236}">
                  <a16:creationId xmlns:a16="http://schemas.microsoft.com/office/drawing/2014/main" id="{C9B025BA-A94B-4C12-A32C-DD3430C72464}"/>
                </a:ext>
              </a:extLst>
            </p:cNvPr>
            <p:cNvGrpSpPr/>
            <p:nvPr/>
          </p:nvGrpSpPr>
          <p:grpSpPr>
            <a:xfrm>
              <a:off x="6777988" y="3874492"/>
              <a:ext cx="411129" cy="513083"/>
              <a:chOff x="6777988" y="3874492"/>
              <a:chExt cx="411129" cy="513083"/>
            </a:xfrm>
            <a:grpFill/>
          </p:grpSpPr>
          <p:cxnSp>
            <p:nvCxnSpPr>
              <p:cNvPr id="15" name="Google Shape;4897;p75">
                <a:extLst>
                  <a:ext uri="{FF2B5EF4-FFF2-40B4-BE49-F238E27FC236}">
                    <a16:creationId xmlns:a16="http://schemas.microsoft.com/office/drawing/2014/main" id="{8DC140FB-5106-43C7-8E9D-939555399707}"/>
                  </a:ext>
                </a:extLst>
              </p:cNvPr>
              <p:cNvCxnSpPr/>
              <p:nvPr/>
            </p:nvCxnSpPr>
            <p:spPr>
              <a:xfrm>
                <a:off x="6977019" y="4216875"/>
                <a:ext cx="0" cy="170700"/>
              </a:xfrm>
              <a:prstGeom prst="straightConnector1">
                <a:avLst/>
              </a:prstGeom>
              <a:ln>
                <a:headEnd type="none" w="med" len="med"/>
                <a:tailEnd type="diamond" w="med" len="med"/>
              </a:ln>
            </p:spPr>
            <p:style>
              <a:lnRef idx="3">
                <a:schemeClr val="accent2"/>
              </a:lnRef>
              <a:fillRef idx="0">
                <a:schemeClr val="accent2"/>
              </a:fillRef>
              <a:effectRef idx="2">
                <a:schemeClr val="accent2"/>
              </a:effectRef>
              <a:fontRef idx="minor">
                <a:schemeClr val="tx1"/>
              </a:fontRef>
            </p:style>
          </p:cxnSp>
          <p:sp>
            <p:nvSpPr>
              <p:cNvPr id="16" name="Google Shape;4898;p75">
                <a:extLst>
                  <a:ext uri="{FF2B5EF4-FFF2-40B4-BE49-F238E27FC236}">
                    <a16:creationId xmlns:a16="http://schemas.microsoft.com/office/drawing/2014/main" id="{9C295A9B-BC76-4D26-B4F9-21C3300E9D17}"/>
                  </a:ext>
                </a:extLst>
              </p:cNvPr>
              <p:cNvSpPr/>
              <p:nvPr/>
            </p:nvSpPr>
            <p:spPr>
              <a:xfrm>
                <a:off x="6777988"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grp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4899;p75">
              <a:extLst>
                <a:ext uri="{FF2B5EF4-FFF2-40B4-BE49-F238E27FC236}">
                  <a16:creationId xmlns:a16="http://schemas.microsoft.com/office/drawing/2014/main" id="{BC376E77-48F1-41D0-BC2C-632AC3CCE201}"/>
                </a:ext>
              </a:extLst>
            </p:cNvPr>
            <p:cNvGrpSpPr/>
            <p:nvPr/>
          </p:nvGrpSpPr>
          <p:grpSpPr>
            <a:xfrm>
              <a:off x="7188817" y="3776372"/>
              <a:ext cx="412354" cy="454754"/>
              <a:chOff x="7188817" y="3776372"/>
              <a:chExt cx="412354" cy="454754"/>
            </a:xfrm>
            <a:grpFill/>
          </p:grpSpPr>
          <p:cxnSp>
            <p:nvCxnSpPr>
              <p:cNvPr id="13" name="Google Shape;4900;p75">
                <a:extLst>
                  <a:ext uri="{FF2B5EF4-FFF2-40B4-BE49-F238E27FC236}">
                    <a16:creationId xmlns:a16="http://schemas.microsoft.com/office/drawing/2014/main" id="{F6EAA738-AA25-49EA-8EE1-1E7988483E60}"/>
                  </a:ext>
                </a:extLst>
              </p:cNvPr>
              <p:cNvCxnSpPr>
                <a:cxnSpLocks/>
              </p:cNvCxnSpPr>
              <p:nvPr/>
            </p:nvCxnSpPr>
            <p:spPr>
              <a:xfrm flipV="1">
                <a:off x="7393988" y="3776372"/>
                <a:ext cx="0" cy="104523"/>
              </a:xfrm>
              <a:prstGeom prst="straightConnector1">
                <a:avLst/>
              </a:prstGeom>
              <a:ln>
                <a:headEnd type="none" w="med" len="med"/>
                <a:tailEnd type="diamond" w="med" len="med"/>
              </a:ln>
            </p:spPr>
            <p:style>
              <a:lnRef idx="3">
                <a:schemeClr val="accent2"/>
              </a:lnRef>
              <a:fillRef idx="0">
                <a:schemeClr val="accent2"/>
              </a:fillRef>
              <a:effectRef idx="2">
                <a:schemeClr val="accent2"/>
              </a:effectRef>
              <a:fontRef idx="minor">
                <a:schemeClr val="tx1"/>
              </a:fontRef>
            </p:style>
          </p:cxnSp>
          <p:sp>
            <p:nvSpPr>
              <p:cNvPr id="14" name="Google Shape;4901;p75">
                <a:extLst>
                  <a:ext uri="{FF2B5EF4-FFF2-40B4-BE49-F238E27FC236}">
                    <a16:creationId xmlns:a16="http://schemas.microsoft.com/office/drawing/2014/main" id="{EF0C890F-F88D-482C-98F1-390276B1CF57}"/>
                  </a:ext>
                </a:extLst>
              </p:cNvPr>
              <p:cNvSpPr/>
              <p:nvPr/>
            </p:nvSpPr>
            <p:spPr>
              <a:xfrm>
                <a:off x="7188817" y="3878576"/>
                <a:ext cx="412354" cy="352550"/>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grp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 name="Google Shape;4902;p75">
              <a:extLst>
                <a:ext uri="{FF2B5EF4-FFF2-40B4-BE49-F238E27FC236}">
                  <a16:creationId xmlns:a16="http://schemas.microsoft.com/office/drawing/2014/main" id="{7BE2B148-C4AA-41AC-BB88-BC842E1E2914}"/>
                </a:ext>
              </a:extLst>
            </p:cNvPr>
            <p:cNvGrpSpPr/>
            <p:nvPr/>
          </p:nvGrpSpPr>
          <p:grpSpPr>
            <a:xfrm>
              <a:off x="7603341" y="3874492"/>
              <a:ext cx="411474" cy="513083"/>
              <a:chOff x="7603341" y="3874492"/>
              <a:chExt cx="411474" cy="513083"/>
            </a:xfrm>
            <a:grpFill/>
          </p:grpSpPr>
          <p:cxnSp>
            <p:nvCxnSpPr>
              <p:cNvPr id="11" name="Google Shape;4903;p75">
                <a:extLst>
                  <a:ext uri="{FF2B5EF4-FFF2-40B4-BE49-F238E27FC236}">
                    <a16:creationId xmlns:a16="http://schemas.microsoft.com/office/drawing/2014/main" id="{1C6CB378-655F-4283-A6F6-26BE9F9E4DA0}"/>
                  </a:ext>
                </a:extLst>
              </p:cNvPr>
              <p:cNvCxnSpPr/>
              <p:nvPr/>
            </p:nvCxnSpPr>
            <p:spPr>
              <a:xfrm>
                <a:off x="7809095" y="4216875"/>
                <a:ext cx="0" cy="170700"/>
              </a:xfrm>
              <a:prstGeom prst="straightConnector1">
                <a:avLst/>
              </a:prstGeom>
              <a:ln>
                <a:headEnd type="none" w="med" len="med"/>
                <a:tailEnd type="diamond" w="med" len="med"/>
              </a:ln>
            </p:spPr>
            <p:style>
              <a:lnRef idx="3">
                <a:schemeClr val="accent2"/>
              </a:lnRef>
              <a:fillRef idx="0">
                <a:schemeClr val="accent2"/>
              </a:fillRef>
              <a:effectRef idx="2">
                <a:schemeClr val="accent2"/>
              </a:effectRef>
              <a:fontRef idx="minor">
                <a:schemeClr val="tx1"/>
              </a:fontRef>
            </p:style>
          </p:cxnSp>
          <p:sp>
            <p:nvSpPr>
              <p:cNvPr id="12" name="Google Shape;4904;p75">
                <a:extLst>
                  <a:ext uri="{FF2B5EF4-FFF2-40B4-BE49-F238E27FC236}">
                    <a16:creationId xmlns:a16="http://schemas.microsoft.com/office/drawing/2014/main" id="{67C6E14C-A0ED-48DE-A7DE-3E57872D925A}"/>
                  </a:ext>
                </a:extLst>
              </p:cNvPr>
              <p:cNvSpPr/>
              <p:nvPr/>
            </p:nvSpPr>
            <p:spPr>
              <a:xfrm>
                <a:off x="7603341" y="3874492"/>
                <a:ext cx="411474" cy="356237"/>
              </a:xfrm>
              <a:custGeom>
                <a:avLst/>
                <a:gdLst/>
                <a:ahLst/>
                <a:cxnLst/>
                <a:rect l="l" t="t" r="r" b="b"/>
                <a:pathLst>
                  <a:path w="69330" h="60023" extrusionOk="0">
                    <a:moveTo>
                      <a:pt x="17333" y="0"/>
                    </a:moveTo>
                    <a:lnTo>
                      <a:pt x="1" y="30011"/>
                    </a:lnTo>
                    <a:lnTo>
                      <a:pt x="17333" y="60023"/>
                    </a:lnTo>
                    <a:lnTo>
                      <a:pt x="51998" y="60023"/>
                    </a:lnTo>
                    <a:lnTo>
                      <a:pt x="69330" y="30011"/>
                    </a:lnTo>
                    <a:lnTo>
                      <a:pt x="51998" y="0"/>
                    </a:lnTo>
                    <a:close/>
                  </a:path>
                </a:pathLst>
              </a:custGeom>
              <a:grp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8" name="TextBox 17">
            <a:extLst>
              <a:ext uri="{FF2B5EF4-FFF2-40B4-BE49-F238E27FC236}">
                <a16:creationId xmlns:a16="http://schemas.microsoft.com/office/drawing/2014/main" id="{533CA74B-C1DA-4F12-B9EF-6717541CB504}"/>
              </a:ext>
            </a:extLst>
          </p:cNvPr>
          <p:cNvSpPr txBox="1"/>
          <p:nvPr/>
        </p:nvSpPr>
        <p:spPr>
          <a:xfrm>
            <a:off x="2022088" y="2185640"/>
            <a:ext cx="1189462" cy="1169551"/>
          </a:xfrm>
          <a:prstGeom prst="rect">
            <a:avLst/>
          </a:prstGeom>
          <a:noFill/>
        </p:spPr>
        <p:txBody>
          <a:bodyPr wrap="square" rtlCol="0">
            <a:spAutoFit/>
          </a:bodyPr>
          <a:lstStyle/>
          <a:p>
            <a:r>
              <a:rPr lang="vi-VN" sz="1400" dirty="0">
                <a:effectLst/>
                <a:latin typeface="Times New Roman" panose="02020603050405020304" pitchFamily="18" charset="0"/>
                <a:ea typeface="Times New Roman" panose="02020603050405020304" pitchFamily="18" charset="0"/>
              </a:rPr>
              <a:t>Amin et al. (2012), Chaudhuri and Holbrook (2001)</a:t>
            </a:r>
            <a:endParaRPr lang="en-US" dirty="0"/>
          </a:p>
        </p:txBody>
      </p:sp>
      <p:sp>
        <p:nvSpPr>
          <p:cNvPr id="19" name="TextBox 18">
            <a:extLst>
              <a:ext uri="{FF2B5EF4-FFF2-40B4-BE49-F238E27FC236}">
                <a16:creationId xmlns:a16="http://schemas.microsoft.com/office/drawing/2014/main" id="{57940261-8D35-4231-904E-8A8DD5E0F269}"/>
              </a:ext>
            </a:extLst>
          </p:cNvPr>
          <p:cNvSpPr txBox="1"/>
          <p:nvPr/>
        </p:nvSpPr>
        <p:spPr>
          <a:xfrm>
            <a:off x="4051610" y="2126167"/>
            <a:ext cx="1338146" cy="1384995"/>
          </a:xfrm>
          <a:prstGeom prst="rect">
            <a:avLst/>
          </a:prstGeom>
          <a:noFill/>
        </p:spPr>
        <p:txBody>
          <a:bodyPr wrap="square" rtlCol="0">
            <a:spAutoFit/>
          </a:bodyPr>
          <a:lstStyle/>
          <a:p>
            <a:r>
              <a:rPr lang="vi-VN" sz="1400" dirty="0">
                <a:effectLst/>
                <a:latin typeface="Times New Roman" panose="02020603050405020304" pitchFamily="18" charset="0"/>
                <a:ea typeface="Times New Roman" panose="02020603050405020304" pitchFamily="18" charset="0"/>
              </a:rPr>
              <a:t>Anderson et al.(1994), Cronin and Taylor (1992), Parasuraman et al.(1988)</a:t>
            </a:r>
            <a:endParaRPr lang="en-US" dirty="0"/>
          </a:p>
        </p:txBody>
      </p:sp>
      <p:sp>
        <p:nvSpPr>
          <p:cNvPr id="20" name="TextBox 19">
            <a:extLst>
              <a:ext uri="{FF2B5EF4-FFF2-40B4-BE49-F238E27FC236}">
                <a16:creationId xmlns:a16="http://schemas.microsoft.com/office/drawing/2014/main" id="{AE334DC1-4408-4609-ABB1-326AD810CDB7}"/>
              </a:ext>
            </a:extLst>
          </p:cNvPr>
          <p:cNvSpPr txBox="1"/>
          <p:nvPr/>
        </p:nvSpPr>
        <p:spPr>
          <a:xfrm>
            <a:off x="5835805" y="2631688"/>
            <a:ext cx="1895707" cy="307777"/>
          </a:xfrm>
          <a:prstGeom prst="rect">
            <a:avLst/>
          </a:prstGeom>
          <a:noFill/>
        </p:spPr>
        <p:txBody>
          <a:bodyPr wrap="square" rtlCol="0">
            <a:spAutoFit/>
          </a:bodyPr>
          <a:lstStyle/>
          <a:p>
            <a:r>
              <a:rPr lang="vi-VN" sz="1400" dirty="0">
                <a:effectLst/>
                <a:latin typeface="Times New Roman" panose="02020603050405020304" pitchFamily="18" charset="0"/>
                <a:ea typeface="Times New Roman" panose="02020603050405020304" pitchFamily="18" charset="0"/>
              </a:rPr>
              <a:t>Dabholka et al.(1996)</a:t>
            </a:r>
            <a:endParaRPr lang="en-US" dirty="0"/>
          </a:p>
        </p:txBody>
      </p:sp>
      <p:sp>
        <p:nvSpPr>
          <p:cNvPr id="22" name="TextBox 21">
            <a:extLst>
              <a:ext uri="{FF2B5EF4-FFF2-40B4-BE49-F238E27FC236}">
                <a16:creationId xmlns:a16="http://schemas.microsoft.com/office/drawing/2014/main" id="{78DCC098-2957-4C9C-A2AD-BCFC4DD6F90E}"/>
              </a:ext>
            </a:extLst>
          </p:cNvPr>
          <p:cNvSpPr txBox="1"/>
          <p:nvPr/>
        </p:nvSpPr>
        <p:spPr>
          <a:xfrm>
            <a:off x="1143002" y="4319008"/>
            <a:ext cx="2715320" cy="830997"/>
          </a:xfrm>
          <a:prstGeom prst="rect">
            <a:avLst/>
          </a:prstGeom>
          <a:noFill/>
        </p:spPr>
        <p:txBody>
          <a:bodyPr wrap="square">
            <a:spAutoFit/>
          </a:bodyPr>
          <a:lstStyle/>
          <a:p>
            <a:pPr algn="ctr"/>
            <a:r>
              <a:rPr lang="en-US" sz="1600" dirty="0">
                <a:latin typeface="Times New Roman" panose="02020603050405020304" pitchFamily="18" charset="0"/>
                <a:ea typeface="Times New Roman" panose="02020603050405020304" pitchFamily="18" charset="0"/>
              </a:rPr>
              <a:t>X</a:t>
            </a:r>
            <a:r>
              <a:rPr lang="vi-VN" sz="1600" dirty="0">
                <a:effectLst/>
                <a:latin typeface="Times New Roman" panose="02020603050405020304" pitchFamily="18" charset="0"/>
                <a:ea typeface="Times New Roman" panose="02020603050405020304" pitchFamily="18" charset="0"/>
              </a:rPr>
              <a:t>ác định các yếu tố chất lượng dịch vụ ảnh hưởng đến niềm tin người tiêu </a:t>
            </a:r>
            <a:r>
              <a:rPr lang="en-US" sz="1600" dirty="0" err="1">
                <a:latin typeface="Times New Roman" panose="02020603050405020304" pitchFamily="18" charset="0"/>
                <a:ea typeface="Times New Roman" panose="02020603050405020304" pitchFamily="18" charset="0"/>
              </a:rPr>
              <a:t>dùng</a:t>
            </a:r>
            <a:endParaRPr lang="en-US" sz="1600" dirty="0"/>
          </a:p>
        </p:txBody>
      </p:sp>
      <p:sp>
        <p:nvSpPr>
          <p:cNvPr id="25" name="TextBox 24">
            <a:extLst>
              <a:ext uri="{FF2B5EF4-FFF2-40B4-BE49-F238E27FC236}">
                <a16:creationId xmlns:a16="http://schemas.microsoft.com/office/drawing/2014/main" id="{D111DCCA-0AC5-4FB5-A711-CEF5C8819704}"/>
              </a:ext>
            </a:extLst>
          </p:cNvPr>
          <p:cNvSpPr txBox="1"/>
          <p:nvPr/>
        </p:nvSpPr>
        <p:spPr>
          <a:xfrm>
            <a:off x="2884449" y="1020780"/>
            <a:ext cx="3330497" cy="584775"/>
          </a:xfrm>
          <a:prstGeom prst="rect">
            <a:avLst/>
          </a:prstGeom>
          <a:noFill/>
        </p:spPr>
        <p:txBody>
          <a:bodyPr wrap="square">
            <a:spAutoFit/>
          </a:bodyPr>
          <a:lstStyle/>
          <a:p>
            <a:pPr algn="ctr"/>
            <a:r>
              <a:rPr lang="en-US" sz="1600" dirty="0">
                <a:latin typeface="Times New Roman" panose="02020603050405020304" pitchFamily="18" charset="0"/>
                <a:ea typeface="Times New Roman" panose="02020603050405020304" pitchFamily="18" charset="0"/>
              </a:rPr>
              <a:t>N</a:t>
            </a:r>
            <a:r>
              <a:rPr lang="vi-VN" sz="1600" dirty="0">
                <a:effectLst/>
                <a:latin typeface="Times New Roman" panose="02020603050405020304" pitchFamily="18" charset="0"/>
                <a:ea typeface="Times New Roman" panose="02020603050405020304" pitchFamily="18" charset="0"/>
              </a:rPr>
              <a:t>ghiên cứu chất lượng dịch vụ ảnh hưởng tới sự hài lòng của khách hàng. </a:t>
            </a:r>
            <a:endParaRPr lang="en-US" sz="1600" dirty="0"/>
          </a:p>
        </p:txBody>
      </p:sp>
      <p:sp>
        <p:nvSpPr>
          <p:cNvPr id="27" name="TextBox 26">
            <a:extLst>
              <a:ext uri="{FF2B5EF4-FFF2-40B4-BE49-F238E27FC236}">
                <a16:creationId xmlns:a16="http://schemas.microsoft.com/office/drawing/2014/main" id="{5022E5DF-4D13-432B-B6D8-BEE1A5B4AD84}"/>
              </a:ext>
            </a:extLst>
          </p:cNvPr>
          <p:cNvSpPr txBox="1"/>
          <p:nvPr/>
        </p:nvSpPr>
        <p:spPr>
          <a:xfrm>
            <a:off x="4928838" y="4312503"/>
            <a:ext cx="3925230" cy="830997"/>
          </a:xfrm>
          <a:prstGeom prst="rect">
            <a:avLst/>
          </a:prstGeom>
          <a:noFill/>
        </p:spPr>
        <p:txBody>
          <a:bodyPr wrap="square">
            <a:spAutoFit/>
          </a:bodyPr>
          <a:lstStyle/>
          <a:p>
            <a:pPr algn="ctr"/>
            <a:r>
              <a:rPr lang="en-US" sz="1600" dirty="0">
                <a:latin typeface="Times New Roman" panose="02020603050405020304" pitchFamily="18" charset="0"/>
                <a:ea typeface="Times New Roman" panose="02020603050405020304" pitchFamily="18" charset="0"/>
              </a:rPr>
              <a:t>C</a:t>
            </a:r>
            <a:r>
              <a:rPr lang="vi-VN" sz="1600" dirty="0">
                <a:effectLst/>
                <a:latin typeface="Times New Roman" panose="02020603050405020304" pitchFamily="18" charset="0"/>
                <a:ea typeface="Times New Roman" panose="02020603050405020304" pitchFamily="18" charset="0"/>
              </a:rPr>
              <a:t>ác yếu tố chất lượng dịch vụ, niềm tin và sự hài lòng đến lòng trung thành khách hàng tại thị trường bán lẻ ở Mỹ và Châu Âu. </a:t>
            </a:r>
            <a:endParaRPr lang="en-US" sz="1600" dirty="0"/>
          </a:p>
        </p:txBody>
      </p:sp>
      <p:pic>
        <p:nvPicPr>
          <p:cNvPr id="29" name="Picture 28">
            <a:extLst>
              <a:ext uri="{FF2B5EF4-FFF2-40B4-BE49-F238E27FC236}">
                <a16:creationId xmlns:a16="http://schemas.microsoft.com/office/drawing/2014/main" id="{BD4796FB-90CD-48CA-A909-DB81B8A35042}"/>
              </a:ext>
            </a:extLst>
          </p:cNvPr>
          <p:cNvPicPr>
            <a:picLocks noChangeAspect="1"/>
          </p:cNvPicPr>
          <p:nvPr/>
        </p:nvPicPr>
        <p:blipFill>
          <a:blip r:embed="rId2"/>
          <a:stretch>
            <a:fillRect/>
          </a:stretch>
        </p:blipFill>
        <p:spPr>
          <a:xfrm>
            <a:off x="136399" y="4692357"/>
            <a:ext cx="396274" cy="451143"/>
          </a:xfrm>
          <a:prstGeom prst="rect">
            <a:avLst/>
          </a:prstGeom>
        </p:spPr>
      </p:pic>
    </p:spTree>
    <p:extLst>
      <p:ext uri="{BB962C8B-B14F-4D97-AF65-F5344CB8AC3E}">
        <p14:creationId xmlns:p14="http://schemas.microsoft.com/office/powerpoint/2010/main" val="257639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18"/>
        <p:cNvGrpSpPr/>
        <p:nvPr/>
      </p:nvGrpSpPr>
      <p:grpSpPr>
        <a:xfrm>
          <a:off x="0" y="0"/>
          <a:ext cx="0" cy="0"/>
          <a:chOff x="0" y="0"/>
          <a:chExt cx="0" cy="0"/>
        </a:xfrm>
      </p:grpSpPr>
      <p:sp>
        <p:nvSpPr>
          <p:cNvPr id="820" name="Google Shape;820;p40"/>
          <p:cNvSpPr txBox="1">
            <a:spLocks noGrp="1"/>
          </p:cNvSpPr>
          <p:nvPr>
            <p:ph type="title"/>
          </p:nvPr>
        </p:nvSpPr>
        <p:spPr>
          <a:xfrm>
            <a:off x="368711" y="0"/>
            <a:ext cx="7337322"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Georgia" panose="02040502050405020303" pitchFamily="18" charset="0"/>
              </a:rPr>
              <a:t>1. </a:t>
            </a:r>
            <a:r>
              <a:rPr lang="en-US" sz="2800" dirty="0" err="1">
                <a:latin typeface="Georgia" panose="02040502050405020303" pitchFamily="18" charset="0"/>
              </a:rPr>
              <a:t>Giả</a:t>
            </a:r>
            <a:r>
              <a:rPr lang="en-US" sz="2800" dirty="0">
                <a:latin typeface="Georgia" panose="02040502050405020303" pitchFamily="18" charset="0"/>
              </a:rPr>
              <a:t> </a:t>
            </a:r>
            <a:r>
              <a:rPr lang="en-US" sz="2800" dirty="0" err="1">
                <a:latin typeface="Georgia" panose="02040502050405020303" pitchFamily="18" charset="0"/>
              </a:rPr>
              <a:t>thuyết</a:t>
            </a:r>
            <a:r>
              <a:rPr lang="en-US" sz="2800" dirty="0">
                <a:latin typeface="Georgia" panose="02040502050405020303" pitchFamily="18" charset="0"/>
              </a:rPr>
              <a:t> </a:t>
            </a:r>
            <a:r>
              <a:rPr lang="en-US" sz="2800" dirty="0" err="1">
                <a:latin typeface="Georgia" panose="02040502050405020303" pitchFamily="18" charset="0"/>
              </a:rPr>
              <a:t>nghiên</a:t>
            </a:r>
            <a:r>
              <a:rPr lang="en-US" sz="2800" dirty="0">
                <a:latin typeface="Georgia" panose="02040502050405020303" pitchFamily="18" charset="0"/>
              </a:rPr>
              <a:t> </a:t>
            </a:r>
            <a:r>
              <a:rPr lang="en-US" sz="2800" dirty="0" err="1">
                <a:latin typeface="Georgia" panose="02040502050405020303" pitchFamily="18" charset="0"/>
              </a:rPr>
              <a:t>cứu</a:t>
            </a:r>
            <a:r>
              <a:rPr lang="en-US" sz="2800" dirty="0">
                <a:latin typeface="Georgia" panose="02040502050405020303" pitchFamily="18" charset="0"/>
              </a:rPr>
              <a:t> </a:t>
            </a:r>
            <a:r>
              <a:rPr lang="en-US" sz="2800" dirty="0" err="1">
                <a:latin typeface="Georgia" panose="02040502050405020303" pitchFamily="18" charset="0"/>
              </a:rPr>
              <a:t>và</a:t>
            </a:r>
            <a:r>
              <a:rPr lang="en-US" sz="2800" dirty="0">
                <a:latin typeface="Georgia" panose="02040502050405020303" pitchFamily="18" charset="0"/>
              </a:rPr>
              <a:t> </a:t>
            </a:r>
            <a:r>
              <a:rPr lang="en-US" sz="2800" dirty="0" err="1">
                <a:latin typeface="Georgia" panose="02040502050405020303" pitchFamily="18" charset="0"/>
              </a:rPr>
              <a:t>khung</a:t>
            </a:r>
            <a:r>
              <a:rPr lang="en-US" sz="2800" dirty="0">
                <a:latin typeface="Georgia" panose="02040502050405020303" pitchFamily="18" charset="0"/>
              </a:rPr>
              <a:t> </a:t>
            </a:r>
            <a:r>
              <a:rPr lang="en-US" sz="2800" dirty="0" err="1">
                <a:latin typeface="Georgia" panose="02040502050405020303" pitchFamily="18" charset="0"/>
              </a:rPr>
              <a:t>phân</a:t>
            </a:r>
            <a:r>
              <a:rPr lang="en-US" sz="2800" dirty="0">
                <a:latin typeface="Georgia" panose="02040502050405020303" pitchFamily="18" charset="0"/>
              </a:rPr>
              <a:t> </a:t>
            </a:r>
            <a:r>
              <a:rPr lang="en-US" sz="2800" dirty="0" err="1">
                <a:latin typeface="Georgia" panose="02040502050405020303" pitchFamily="18" charset="0"/>
              </a:rPr>
              <a:t>tích</a:t>
            </a:r>
            <a:endParaRPr sz="2800" dirty="0">
              <a:latin typeface="Georgia" panose="02040502050405020303" pitchFamily="18" charset="0"/>
            </a:endParaRPr>
          </a:p>
        </p:txBody>
      </p:sp>
      <p:sp>
        <p:nvSpPr>
          <p:cNvPr id="5" name="Rectangle: Rounded Corners 4">
            <a:extLst>
              <a:ext uri="{FF2B5EF4-FFF2-40B4-BE49-F238E27FC236}">
                <a16:creationId xmlns:a16="http://schemas.microsoft.com/office/drawing/2014/main" id="{C3512231-CE8F-46D2-8403-A67C614689BE}"/>
              </a:ext>
            </a:extLst>
          </p:cNvPr>
          <p:cNvSpPr/>
          <p:nvPr/>
        </p:nvSpPr>
        <p:spPr>
          <a:xfrm>
            <a:off x="520391" y="1219201"/>
            <a:ext cx="2230304" cy="2611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CHẤT LƯỢNG DỊCH VỤ</a:t>
            </a:r>
          </a:p>
          <a:p>
            <a:pPr algn="ctr"/>
            <a:r>
              <a:rPr lang="en-US" dirty="0" err="1">
                <a:solidFill>
                  <a:schemeClr val="tx1"/>
                </a:solidFill>
              </a:rPr>
              <a:t>Chất</a:t>
            </a:r>
            <a:r>
              <a:rPr lang="en-US" dirty="0">
                <a:solidFill>
                  <a:schemeClr val="tx1"/>
                </a:solidFill>
              </a:rPr>
              <a:t> </a:t>
            </a:r>
            <a:r>
              <a:rPr lang="en-US" dirty="0" err="1">
                <a:solidFill>
                  <a:schemeClr val="tx1"/>
                </a:solidFill>
              </a:rPr>
              <a:t>lượng</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hóa</a:t>
            </a:r>
            <a:endParaRPr lang="en-US" dirty="0">
              <a:solidFill>
                <a:schemeClr val="tx1"/>
              </a:solidFill>
            </a:endParaRPr>
          </a:p>
          <a:p>
            <a:pPr algn="ctr"/>
            <a:r>
              <a:rPr lang="en-US" dirty="0" err="1">
                <a:solidFill>
                  <a:schemeClr val="tx1"/>
                </a:solidFill>
              </a:rPr>
              <a:t>Nhân</a:t>
            </a:r>
            <a:r>
              <a:rPr lang="en-US" dirty="0">
                <a:solidFill>
                  <a:schemeClr val="tx1"/>
                </a:solidFill>
              </a:rPr>
              <a:t> </a:t>
            </a:r>
            <a:r>
              <a:rPr lang="en-US" dirty="0" err="1">
                <a:solidFill>
                  <a:schemeClr val="tx1"/>
                </a:solidFill>
              </a:rPr>
              <a:t>viên</a:t>
            </a:r>
            <a:r>
              <a:rPr lang="en-US" dirty="0">
                <a:solidFill>
                  <a:schemeClr val="tx1"/>
                </a:solidFill>
              </a:rPr>
              <a:t> </a:t>
            </a:r>
            <a:r>
              <a:rPr lang="en-US" dirty="0" err="1">
                <a:solidFill>
                  <a:schemeClr val="tx1"/>
                </a:solidFill>
              </a:rPr>
              <a:t>phục</a:t>
            </a:r>
            <a:r>
              <a:rPr lang="en-US" dirty="0">
                <a:solidFill>
                  <a:schemeClr val="tx1"/>
                </a:solidFill>
              </a:rPr>
              <a:t> </a:t>
            </a:r>
            <a:r>
              <a:rPr lang="en-US" dirty="0" err="1">
                <a:solidFill>
                  <a:schemeClr val="tx1"/>
                </a:solidFill>
              </a:rPr>
              <a:t>vụ</a:t>
            </a:r>
            <a:endParaRPr lang="en-US" dirty="0">
              <a:solidFill>
                <a:schemeClr val="tx1"/>
              </a:solidFill>
            </a:endParaRPr>
          </a:p>
          <a:p>
            <a:pPr algn="ctr"/>
            <a:r>
              <a:rPr lang="en-US" dirty="0" err="1">
                <a:solidFill>
                  <a:schemeClr val="tx1"/>
                </a:solidFill>
              </a:rPr>
              <a:t>Trưng</a:t>
            </a:r>
            <a:r>
              <a:rPr lang="en-US" dirty="0">
                <a:solidFill>
                  <a:schemeClr val="tx1"/>
                </a:solidFill>
              </a:rPr>
              <a:t> </a:t>
            </a:r>
            <a:r>
              <a:rPr lang="en-US" dirty="0" err="1">
                <a:solidFill>
                  <a:schemeClr val="tx1"/>
                </a:solidFill>
              </a:rPr>
              <a:t>bày</a:t>
            </a:r>
            <a:r>
              <a:rPr lang="en-US" dirty="0">
                <a:solidFill>
                  <a:schemeClr val="tx1"/>
                </a:solidFill>
              </a:rPr>
              <a:t> </a:t>
            </a:r>
            <a:r>
              <a:rPr lang="en-US" dirty="0" err="1">
                <a:solidFill>
                  <a:schemeClr val="tx1"/>
                </a:solidFill>
              </a:rPr>
              <a:t>siêu</a:t>
            </a:r>
            <a:r>
              <a:rPr lang="en-US" dirty="0">
                <a:solidFill>
                  <a:schemeClr val="tx1"/>
                </a:solidFill>
              </a:rPr>
              <a:t> </a:t>
            </a:r>
            <a:r>
              <a:rPr lang="en-US" dirty="0" err="1">
                <a:solidFill>
                  <a:schemeClr val="tx1"/>
                </a:solidFill>
              </a:rPr>
              <a:t>thị</a:t>
            </a:r>
            <a:endParaRPr lang="en-US" dirty="0">
              <a:solidFill>
                <a:schemeClr val="tx1"/>
              </a:solidFill>
            </a:endParaRPr>
          </a:p>
          <a:p>
            <a:pPr algn="ctr"/>
            <a:r>
              <a:rPr lang="en-US" dirty="0" err="1">
                <a:solidFill>
                  <a:schemeClr val="tx1"/>
                </a:solidFill>
              </a:rPr>
              <a:t>Mặt</a:t>
            </a:r>
            <a:r>
              <a:rPr lang="en-US" dirty="0">
                <a:solidFill>
                  <a:schemeClr val="tx1"/>
                </a:solidFill>
              </a:rPr>
              <a:t> </a:t>
            </a:r>
            <a:r>
              <a:rPr lang="en-US" dirty="0" err="1">
                <a:solidFill>
                  <a:schemeClr val="tx1"/>
                </a:solidFill>
              </a:rPr>
              <a:t>bằng</a:t>
            </a:r>
            <a:r>
              <a:rPr lang="en-US" dirty="0">
                <a:solidFill>
                  <a:schemeClr val="tx1"/>
                </a:solidFill>
              </a:rPr>
              <a:t> </a:t>
            </a:r>
            <a:r>
              <a:rPr lang="en-US" dirty="0" err="1">
                <a:solidFill>
                  <a:schemeClr val="tx1"/>
                </a:solidFill>
              </a:rPr>
              <a:t>siêu</a:t>
            </a:r>
            <a:r>
              <a:rPr lang="en-US" dirty="0">
                <a:solidFill>
                  <a:schemeClr val="tx1"/>
                </a:solidFill>
              </a:rPr>
              <a:t> </a:t>
            </a:r>
            <a:r>
              <a:rPr lang="en-US" dirty="0" err="1">
                <a:solidFill>
                  <a:schemeClr val="tx1"/>
                </a:solidFill>
              </a:rPr>
              <a:t>thị</a:t>
            </a:r>
            <a:endParaRPr lang="en-US" dirty="0">
              <a:solidFill>
                <a:schemeClr val="tx1"/>
              </a:solidFill>
            </a:endParaRPr>
          </a:p>
          <a:p>
            <a:pPr algn="ctr"/>
            <a:r>
              <a:rPr lang="en-US" dirty="0">
                <a:solidFill>
                  <a:schemeClr val="tx1"/>
                </a:solidFill>
              </a:rPr>
              <a:t>An </a:t>
            </a:r>
            <a:r>
              <a:rPr lang="en-US" dirty="0" err="1">
                <a:solidFill>
                  <a:schemeClr val="tx1"/>
                </a:solidFill>
              </a:rPr>
              <a:t>toàn</a:t>
            </a:r>
            <a:r>
              <a:rPr lang="en-US" dirty="0">
                <a:solidFill>
                  <a:schemeClr val="tx1"/>
                </a:solidFill>
              </a:rPr>
              <a:t> </a:t>
            </a:r>
            <a:r>
              <a:rPr lang="en-US" dirty="0" err="1">
                <a:solidFill>
                  <a:schemeClr val="tx1"/>
                </a:solidFill>
              </a:rPr>
              <a:t>siêu</a:t>
            </a:r>
            <a:r>
              <a:rPr lang="en-US" dirty="0">
                <a:solidFill>
                  <a:schemeClr val="tx1"/>
                </a:solidFill>
              </a:rPr>
              <a:t> </a:t>
            </a:r>
            <a:r>
              <a:rPr lang="en-US" dirty="0" err="1">
                <a:solidFill>
                  <a:schemeClr val="tx1"/>
                </a:solidFill>
              </a:rPr>
              <a:t>thị</a:t>
            </a:r>
            <a:endParaRPr lang="en-US" dirty="0">
              <a:solidFill>
                <a:schemeClr val="tx1"/>
              </a:solidFill>
            </a:endParaRPr>
          </a:p>
        </p:txBody>
      </p:sp>
      <p:sp>
        <p:nvSpPr>
          <p:cNvPr id="10" name="Oval 9">
            <a:extLst>
              <a:ext uri="{FF2B5EF4-FFF2-40B4-BE49-F238E27FC236}">
                <a16:creationId xmlns:a16="http://schemas.microsoft.com/office/drawing/2014/main" id="{8A9CF0CD-5E69-4428-B5E4-8C27B44D33D7}"/>
              </a:ext>
            </a:extLst>
          </p:cNvPr>
          <p:cNvSpPr/>
          <p:nvPr/>
        </p:nvSpPr>
        <p:spPr>
          <a:xfrm>
            <a:off x="3886261" y="1108604"/>
            <a:ext cx="1548580" cy="855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Niềm</a:t>
            </a:r>
            <a:r>
              <a:rPr lang="en-US" dirty="0">
                <a:solidFill>
                  <a:schemeClr val="tx1"/>
                </a:solidFill>
              </a:rPr>
              <a:t> tin</a:t>
            </a:r>
          </a:p>
        </p:txBody>
      </p:sp>
      <p:sp>
        <p:nvSpPr>
          <p:cNvPr id="12" name="Oval 11">
            <a:extLst>
              <a:ext uri="{FF2B5EF4-FFF2-40B4-BE49-F238E27FC236}">
                <a16:creationId xmlns:a16="http://schemas.microsoft.com/office/drawing/2014/main" id="{BA9DFE36-F451-46FB-8099-819FED925660}"/>
              </a:ext>
            </a:extLst>
          </p:cNvPr>
          <p:cNvSpPr/>
          <p:nvPr/>
        </p:nvSpPr>
        <p:spPr>
          <a:xfrm>
            <a:off x="3856525" y="3173856"/>
            <a:ext cx="1622322" cy="864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Sự</a:t>
            </a:r>
            <a:r>
              <a:rPr lang="en-US" dirty="0">
                <a:solidFill>
                  <a:schemeClr val="tx1"/>
                </a:solidFill>
              </a:rPr>
              <a:t> </a:t>
            </a:r>
            <a:r>
              <a:rPr lang="en-US" dirty="0" err="1">
                <a:solidFill>
                  <a:schemeClr val="tx1"/>
                </a:solidFill>
              </a:rPr>
              <a:t>hài</a:t>
            </a:r>
            <a:r>
              <a:rPr lang="en-US" dirty="0">
                <a:solidFill>
                  <a:schemeClr val="tx1"/>
                </a:solidFill>
              </a:rPr>
              <a:t> </a:t>
            </a:r>
            <a:r>
              <a:rPr lang="en-US" dirty="0" err="1">
                <a:solidFill>
                  <a:schemeClr val="tx1"/>
                </a:solidFill>
              </a:rPr>
              <a:t>lòng</a:t>
            </a:r>
            <a:endParaRPr lang="en-US" dirty="0">
              <a:solidFill>
                <a:schemeClr val="tx1"/>
              </a:solidFill>
            </a:endParaRPr>
          </a:p>
        </p:txBody>
      </p:sp>
      <p:sp>
        <p:nvSpPr>
          <p:cNvPr id="16" name="Hexagon 15">
            <a:extLst>
              <a:ext uri="{FF2B5EF4-FFF2-40B4-BE49-F238E27FC236}">
                <a16:creationId xmlns:a16="http://schemas.microsoft.com/office/drawing/2014/main" id="{B9F63D65-6F26-4493-B7AC-B3D519B6547B}"/>
              </a:ext>
            </a:extLst>
          </p:cNvPr>
          <p:cNvSpPr/>
          <p:nvPr/>
        </p:nvSpPr>
        <p:spPr>
          <a:xfrm>
            <a:off x="6400680" y="1877899"/>
            <a:ext cx="1548581" cy="126098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Nunito" panose="020B0604020202020204" charset="0"/>
              </a:rPr>
              <a:t>Lòng</a:t>
            </a:r>
            <a:r>
              <a:rPr lang="en-US" dirty="0">
                <a:solidFill>
                  <a:schemeClr val="tx1"/>
                </a:solidFill>
                <a:latin typeface="Nunito" panose="020B0604020202020204" charset="0"/>
              </a:rPr>
              <a:t> </a:t>
            </a:r>
            <a:r>
              <a:rPr lang="en-US" dirty="0" err="1">
                <a:solidFill>
                  <a:schemeClr val="tx1"/>
                </a:solidFill>
                <a:latin typeface="Nunito" panose="020B0604020202020204" charset="0"/>
              </a:rPr>
              <a:t>trung</a:t>
            </a:r>
            <a:r>
              <a:rPr lang="en-US" dirty="0">
                <a:solidFill>
                  <a:schemeClr val="tx1"/>
                </a:solidFill>
                <a:latin typeface="Nunito" panose="020B0604020202020204" charset="0"/>
              </a:rPr>
              <a:t> </a:t>
            </a:r>
            <a:r>
              <a:rPr lang="en-US" dirty="0" err="1">
                <a:solidFill>
                  <a:schemeClr val="tx1"/>
                </a:solidFill>
                <a:latin typeface="Nunito" panose="020B0604020202020204" charset="0"/>
              </a:rPr>
              <a:t>thành</a:t>
            </a:r>
            <a:endParaRPr lang="en-US" dirty="0">
              <a:solidFill>
                <a:schemeClr val="tx1"/>
              </a:solidFill>
              <a:latin typeface="Nunito" panose="020B0604020202020204" charset="0"/>
            </a:endParaRPr>
          </a:p>
        </p:txBody>
      </p:sp>
      <p:cxnSp>
        <p:nvCxnSpPr>
          <p:cNvPr id="18" name="Straight Arrow Connector 17">
            <a:extLst>
              <a:ext uri="{FF2B5EF4-FFF2-40B4-BE49-F238E27FC236}">
                <a16:creationId xmlns:a16="http://schemas.microsoft.com/office/drawing/2014/main" id="{E8446950-F933-4BDA-9D38-40BCB9378061}"/>
              </a:ext>
            </a:extLst>
          </p:cNvPr>
          <p:cNvCxnSpPr>
            <a:cxnSpLocks/>
            <a:endCxn id="10" idx="2"/>
          </p:cNvCxnSpPr>
          <p:nvPr/>
        </p:nvCxnSpPr>
        <p:spPr>
          <a:xfrm flipV="1">
            <a:off x="2721137" y="1536307"/>
            <a:ext cx="1165124" cy="100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1173E15-11E2-43AB-AE2E-0A73EFC8F1E6}"/>
              </a:ext>
            </a:extLst>
          </p:cNvPr>
          <p:cNvCxnSpPr>
            <a:cxnSpLocks/>
            <a:endCxn id="12" idx="2"/>
          </p:cNvCxnSpPr>
          <p:nvPr/>
        </p:nvCxnSpPr>
        <p:spPr>
          <a:xfrm>
            <a:off x="2698775" y="2585764"/>
            <a:ext cx="1157750" cy="1020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5623E30-DAEA-4053-8044-20B68D6AED53}"/>
              </a:ext>
            </a:extLst>
          </p:cNvPr>
          <p:cNvCxnSpPr>
            <a:stCxn id="10" idx="6"/>
          </p:cNvCxnSpPr>
          <p:nvPr/>
        </p:nvCxnSpPr>
        <p:spPr>
          <a:xfrm>
            <a:off x="5434841" y="1536307"/>
            <a:ext cx="1047135" cy="746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0" name="Straight Arrow Connector 799">
            <a:extLst>
              <a:ext uri="{FF2B5EF4-FFF2-40B4-BE49-F238E27FC236}">
                <a16:creationId xmlns:a16="http://schemas.microsoft.com/office/drawing/2014/main" id="{B33B586A-B946-41A0-9DE9-03DD93634C60}"/>
              </a:ext>
            </a:extLst>
          </p:cNvPr>
          <p:cNvCxnSpPr>
            <a:stCxn id="12" idx="6"/>
          </p:cNvCxnSpPr>
          <p:nvPr/>
        </p:nvCxnSpPr>
        <p:spPr>
          <a:xfrm flipV="1">
            <a:off x="5478847" y="2659506"/>
            <a:ext cx="980767" cy="946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01" name="Picture 800">
            <a:extLst>
              <a:ext uri="{FF2B5EF4-FFF2-40B4-BE49-F238E27FC236}">
                <a16:creationId xmlns:a16="http://schemas.microsoft.com/office/drawing/2014/main" id="{3F4D2524-D4FF-4E84-B58B-CE332B54700F}"/>
              </a:ext>
            </a:extLst>
          </p:cNvPr>
          <p:cNvPicPr>
            <a:picLocks noChangeAspect="1"/>
          </p:cNvPicPr>
          <p:nvPr/>
        </p:nvPicPr>
        <p:blipFill>
          <a:blip r:embed="rId3"/>
          <a:stretch>
            <a:fillRect/>
          </a:stretch>
        </p:blipFill>
        <p:spPr>
          <a:xfrm>
            <a:off x="6375942" y="3328291"/>
            <a:ext cx="2619375" cy="1815209"/>
          </a:xfrm>
          <a:prstGeom prst="ellipse">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3"/>
          <p:cNvSpPr txBox="1">
            <a:spLocks noGrp="1"/>
          </p:cNvSpPr>
          <p:nvPr>
            <p:ph type="title"/>
          </p:nvPr>
        </p:nvSpPr>
        <p:spPr>
          <a:xfrm>
            <a:off x="378534" y="106316"/>
            <a:ext cx="6936665" cy="6445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Georgia" panose="02040502050405020303" pitchFamily="18" charset="0"/>
              </a:rPr>
              <a:t>2. </a:t>
            </a:r>
            <a:r>
              <a:rPr lang="en-US" sz="2800" dirty="0" err="1">
                <a:latin typeface="Georgia" panose="02040502050405020303" pitchFamily="18" charset="0"/>
              </a:rPr>
              <a:t>Thiết</a:t>
            </a:r>
            <a:r>
              <a:rPr lang="en-US" sz="2800" dirty="0">
                <a:latin typeface="Georgia" panose="02040502050405020303" pitchFamily="18" charset="0"/>
              </a:rPr>
              <a:t> </a:t>
            </a:r>
            <a:r>
              <a:rPr lang="en-US" sz="2800" dirty="0" err="1">
                <a:latin typeface="Georgia" panose="02040502050405020303" pitchFamily="18" charset="0"/>
              </a:rPr>
              <a:t>kế</a:t>
            </a:r>
            <a:r>
              <a:rPr lang="en-US" sz="2800" dirty="0">
                <a:latin typeface="Georgia" panose="02040502050405020303" pitchFamily="18" charset="0"/>
              </a:rPr>
              <a:t> </a:t>
            </a:r>
            <a:r>
              <a:rPr lang="en-US" sz="2800" dirty="0" err="1">
                <a:latin typeface="Georgia" panose="02040502050405020303" pitchFamily="18" charset="0"/>
              </a:rPr>
              <a:t>công</a:t>
            </a:r>
            <a:r>
              <a:rPr lang="en-US" sz="2800" dirty="0">
                <a:latin typeface="Georgia" panose="02040502050405020303" pitchFamily="18" charset="0"/>
              </a:rPr>
              <a:t> </a:t>
            </a:r>
            <a:r>
              <a:rPr lang="en-US" sz="2800" dirty="0" err="1">
                <a:latin typeface="Georgia" panose="02040502050405020303" pitchFamily="18" charset="0"/>
              </a:rPr>
              <a:t>cụ</a:t>
            </a:r>
            <a:r>
              <a:rPr lang="en-US" sz="2800" dirty="0">
                <a:latin typeface="Georgia" panose="02040502050405020303" pitchFamily="18" charset="0"/>
              </a:rPr>
              <a:t> </a:t>
            </a:r>
            <a:r>
              <a:rPr lang="en-US" sz="2800" dirty="0" err="1">
                <a:latin typeface="Georgia" panose="02040502050405020303" pitchFamily="18" charset="0"/>
              </a:rPr>
              <a:t>đo</a:t>
            </a:r>
            <a:r>
              <a:rPr lang="en-US" sz="2800" dirty="0">
                <a:latin typeface="Georgia" panose="02040502050405020303" pitchFamily="18" charset="0"/>
              </a:rPr>
              <a:t> </a:t>
            </a:r>
            <a:r>
              <a:rPr lang="en-US" sz="2800" dirty="0" err="1">
                <a:latin typeface="Georgia" panose="02040502050405020303" pitchFamily="18" charset="0"/>
              </a:rPr>
              <a:t>lường</a:t>
            </a:r>
            <a:r>
              <a:rPr lang="en-US" sz="2800" dirty="0">
                <a:latin typeface="Georgia" panose="02040502050405020303" pitchFamily="18" charset="0"/>
              </a:rPr>
              <a:t> </a:t>
            </a:r>
            <a:r>
              <a:rPr lang="en-US" sz="2800" dirty="0" err="1">
                <a:latin typeface="Georgia" panose="02040502050405020303" pitchFamily="18" charset="0"/>
              </a:rPr>
              <a:t>cho</a:t>
            </a:r>
            <a:r>
              <a:rPr lang="en-US" sz="2800" dirty="0">
                <a:latin typeface="Georgia" panose="02040502050405020303" pitchFamily="18" charset="0"/>
              </a:rPr>
              <a:t> </a:t>
            </a:r>
            <a:r>
              <a:rPr lang="en-US" sz="2800" dirty="0" err="1">
                <a:latin typeface="Georgia" panose="02040502050405020303" pitchFamily="18" charset="0"/>
              </a:rPr>
              <a:t>mô</a:t>
            </a:r>
            <a:r>
              <a:rPr lang="en-US" sz="2800" dirty="0">
                <a:latin typeface="Georgia" panose="02040502050405020303" pitchFamily="18" charset="0"/>
              </a:rPr>
              <a:t> </a:t>
            </a:r>
            <a:r>
              <a:rPr lang="en-US" sz="2800" dirty="0" err="1">
                <a:latin typeface="Georgia" panose="02040502050405020303" pitchFamily="18" charset="0"/>
              </a:rPr>
              <a:t>hình</a:t>
            </a:r>
            <a:endParaRPr sz="2800" dirty="0">
              <a:latin typeface="Georgia" panose="02040502050405020303" pitchFamily="18" charset="0"/>
            </a:endParaRPr>
          </a:p>
        </p:txBody>
      </p:sp>
      <p:sp>
        <p:nvSpPr>
          <p:cNvPr id="2" name="TextBox 1">
            <a:extLst>
              <a:ext uri="{FF2B5EF4-FFF2-40B4-BE49-F238E27FC236}">
                <a16:creationId xmlns:a16="http://schemas.microsoft.com/office/drawing/2014/main" id="{E6B8D4EF-46F6-4DD2-ABF8-823432D2B24C}"/>
              </a:ext>
            </a:extLst>
          </p:cNvPr>
          <p:cNvSpPr txBox="1"/>
          <p:nvPr/>
        </p:nvSpPr>
        <p:spPr>
          <a:xfrm>
            <a:off x="624468" y="735980"/>
            <a:ext cx="7413404" cy="800219"/>
          </a:xfrm>
          <a:prstGeom prst="rect">
            <a:avLst/>
          </a:prstGeom>
          <a:noFill/>
        </p:spPr>
        <p:txBody>
          <a:bodyPr wrap="square" rtlCol="0">
            <a:spAutoFit/>
          </a:bodyPr>
          <a:lstStyle/>
          <a:p>
            <a:r>
              <a:rPr lang="vi-VN" sz="1600" dirty="0">
                <a:effectLst/>
                <a:latin typeface="Nunito" panose="020B0604020202020204" charset="0"/>
                <a:ea typeface="Times New Roman" panose="02020603050405020304" pitchFamily="18" charset="0"/>
                <a:cs typeface="Times New Roman" panose="02020603050405020304" pitchFamily="18" charset="0"/>
              </a:rPr>
              <a:t>Các câu hỏi được đánh giá theo thang đo Likert, 05 mức độ: </a:t>
            </a:r>
            <a:endParaRPr lang="en-US" sz="1600" dirty="0">
              <a:effectLst/>
              <a:latin typeface="Nunito" panose="020B0604020202020204" charset="0"/>
              <a:ea typeface="Times New Roman" panose="02020603050405020304" pitchFamily="18" charset="0"/>
              <a:cs typeface="Times New Roman" panose="02020603050405020304" pitchFamily="18" charset="0"/>
            </a:endParaRPr>
          </a:p>
          <a:p>
            <a:r>
              <a:rPr lang="vi-VN" sz="1600" b="1" dirty="0">
                <a:effectLst/>
                <a:latin typeface="Nunito" panose="020B0604020202020204" charset="0"/>
                <a:ea typeface="Times New Roman" panose="02020603050405020304" pitchFamily="18" charset="0"/>
                <a:cs typeface="Times New Roman" panose="02020603050405020304" pitchFamily="18" charset="0"/>
              </a:rPr>
              <a:t>1. Rất không đồng ý; 2. Không đồng ý; 3. Trung lập; 4. Đồng ý; 5. Rất đồng ý</a:t>
            </a:r>
            <a:endParaRPr lang="en-US" sz="1600" dirty="0">
              <a:effectLst/>
              <a:latin typeface="Nunito" panose="020B0604020202020204" charset="0"/>
              <a:ea typeface="Arial" panose="020B060402020202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A58BC7FE-9AFC-43AB-BFC6-04B10149BC87}"/>
              </a:ext>
            </a:extLst>
          </p:cNvPr>
          <p:cNvGraphicFramePr>
            <a:graphicFrameLocks noGrp="1"/>
          </p:cNvGraphicFramePr>
          <p:nvPr>
            <p:extLst>
              <p:ext uri="{D42A27DB-BD31-4B8C-83A1-F6EECF244321}">
                <p14:modId xmlns:p14="http://schemas.microsoft.com/office/powerpoint/2010/main" val="3087979838"/>
              </p:ext>
            </p:extLst>
          </p:nvPr>
        </p:nvGraphicFramePr>
        <p:xfrm>
          <a:off x="750849" y="1761893"/>
          <a:ext cx="7330068" cy="3381606"/>
        </p:xfrm>
        <a:graphic>
          <a:graphicData uri="http://schemas.openxmlformats.org/drawingml/2006/table">
            <a:tbl>
              <a:tblPr firstRow="1" firstCol="1" bandRow="1">
                <a:tableStyleId>{F4A84E28-8149-4AF2-89CD-7C10C634D275}</a:tableStyleId>
              </a:tblPr>
              <a:tblGrid>
                <a:gridCol w="594170">
                  <a:extLst>
                    <a:ext uri="{9D8B030D-6E8A-4147-A177-3AD203B41FA5}">
                      <a16:colId xmlns:a16="http://schemas.microsoft.com/office/drawing/2014/main" val="3062784127"/>
                    </a:ext>
                  </a:extLst>
                </a:gridCol>
                <a:gridCol w="3922539">
                  <a:extLst>
                    <a:ext uri="{9D8B030D-6E8A-4147-A177-3AD203B41FA5}">
                      <a16:colId xmlns:a16="http://schemas.microsoft.com/office/drawing/2014/main" val="2860549449"/>
                    </a:ext>
                  </a:extLst>
                </a:gridCol>
                <a:gridCol w="1158970">
                  <a:extLst>
                    <a:ext uri="{9D8B030D-6E8A-4147-A177-3AD203B41FA5}">
                      <a16:colId xmlns:a16="http://schemas.microsoft.com/office/drawing/2014/main" val="2690459329"/>
                    </a:ext>
                  </a:extLst>
                </a:gridCol>
                <a:gridCol w="1654389">
                  <a:extLst>
                    <a:ext uri="{9D8B030D-6E8A-4147-A177-3AD203B41FA5}">
                      <a16:colId xmlns:a16="http://schemas.microsoft.com/office/drawing/2014/main" val="969563507"/>
                    </a:ext>
                  </a:extLst>
                </a:gridCol>
              </a:tblGrid>
              <a:tr h="461366">
                <a:tc>
                  <a:txBody>
                    <a:bodyPr/>
                    <a:lstStyle/>
                    <a:p>
                      <a:pPr marL="0" marR="0">
                        <a:lnSpc>
                          <a:spcPct val="107000"/>
                        </a:lnSpc>
                        <a:spcBef>
                          <a:spcPts val="0"/>
                        </a:spcBef>
                        <a:spcAft>
                          <a:spcPts val="0"/>
                        </a:spcAft>
                      </a:pPr>
                      <a:r>
                        <a:rPr lang="vi-VN" sz="1300">
                          <a:effectLst/>
                        </a:rPr>
                        <a:t>STT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indent="922020">
                        <a:lnSpc>
                          <a:spcPct val="107000"/>
                        </a:lnSpc>
                        <a:spcBef>
                          <a:spcPts val="0"/>
                        </a:spcBef>
                        <a:spcAft>
                          <a:spcPts val="0"/>
                        </a:spcAft>
                      </a:pPr>
                      <a:r>
                        <a:rPr lang="vi-VN" sz="1300" dirty="0">
                          <a:effectLst/>
                        </a:rPr>
                        <a:t>Tiêu chí đánh giá</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indent="20955">
                        <a:lnSpc>
                          <a:spcPct val="107000"/>
                        </a:lnSpc>
                        <a:spcBef>
                          <a:spcPts val="0"/>
                        </a:spcBef>
                        <a:spcAft>
                          <a:spcPts val="0"/>
                        </a:spcAft>
                      </a:pPr>
                      <a:r>
                        <a:rPr lang="vi-VN" sz="1300">
                          <a:effectLst/>
                        </a:rPr>
                        <a:t>Số biến quan sát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indent="224790">
                        <a:lnSpc>
                          <a:spcPct val="107000"/>
                        </a:lnSpc>
                        <a:spcBef>
                          <a:spcPts val="0"/>
                        </a:spcBef>
                        <a:spcAft>
                          <a:spcPts val="0"/>
                        </a:spcAft>
                      </a:pPr>
                      <a:r>
                        <a:rPr lang="vi-VN" sz="1300">
                          <a:effectLst/>
                        </a:rPr>
                        <a:t>Thang đo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762060"/>
                  </a:ext>
                </a:extLst>
              </a:tr>
              <a:tr h="238814">
                <a:tc gridSpan="4">
                  <a:txBody>
                    <a:bodyPr/>
                    <a:lstStyle/>
                    <a:p>
                      <a:pPr marL="0" marR="0">
                        <a:lnSpc>
                          <a:spcPct val="107000"/>
                        </a:lnSpc>
                        <a:spcBef>
                          <a:spcPts val="0"/>
                        </a:spcBef>
                        <a:spcAft>
                          <a:spcPts val="0"/>
                        </a:spcAft>
                      </a:pPr>
                      <a:r>
                        <a:rPr lang="vi-VN" sz="1300">
                          <a:effectLst/>
                        </a:rPr>
                        <a:t>Phần I: Đánh giá về chất lượng dịch vụ và sự trung thành của khách hàng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12274148"/>
                  </a:ext>
                </a:extLst>
              </a:tr>
              <a:tr h="222006">
                <a:tc>
                  <a:txBody>
                    <a:bodyPr/>
                    <a:lstStyle/>
                    <a:p>
                      <a:pPr marL="0" marR="0">
                        <a:lnSpc>
                          <a:spcPct val="107000"/>
                        </a:lnSpc>
                        <a:spcBef>
                          <a:spcPts val="0"/>
                        </a:spcBef>
                        <a:spcAft>
                          <a:spcPts val="0"/>
                        </a:spcAft>
                      </a:pPr>
                      <a:r>
                        <a:rPr lang="vi-VN" sz="1300">
                          <a:effectLst/>
                        </a:rPr>
                        <a:t>  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Hàng hóa</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17780" marR="0" indent="200660">
                        <a:lnSpc>
                          <a:spcPct val="107000"/>
                        </a:lnSpc>
                        <a:spcBef>
                          <a:spcPts val="0"/>
                        </a:spcBef>
                        <a:spcAft>
                          <a:spcPts val="0"/>
                        </a:spcAft>
                      </a:pPr>
                      <a:r>
                        <a:rPr lang="vi-VN" sz="1300">
                          <a:effectLst/>
                        </a:rPr>
                        <a:t>  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Likert 5 mức độ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2285693"/>
                  </a:ext>
                </a:extLst>
              </a:tr>
              <a:tr h="222006">
                <a:tc>
                  <a:txBody>
                    <a:bodyPr/>
                    <a:lstStyle/>
                    <a:p>
                      <a:pPr marL="0" marR="0">
                        <a:lnSpc>
                          <a:spcPct val="107000"/>
                        </a:lnSpc>
                        <a:spcBef>
                          <a:spcPts val="0"/>
                        </a:spcBef>
                        <a:spcAft>
                          <a:spcPts val="0"/>
                        </a:spcAft>
                      </a:pPr>
                      <a:r>
                        <a:rPr lang="vi-VN" sz="1300">
                          <a:effectLst/>
                        </a:rPr>
                        <a:t>  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dirty="0">
                          <a:effectLst/>
                        </a:rPr>
                        <a:t>Đội ngũ nhân viên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17780" marR="0" indent="200660">
                        <a:lnSpc>
                          <a:spcPct val="107000"/>
                        </a:lnSpc>
                        <a:spcBef>
                          <a:spcPts val="0"/>
                        </a:spcBef>
                        <a:spcAft>
                          <a:spcPts val="0"/>
                        </a:spcAft>
                      </a:pPr>
                      <a:r>
                        <a:rPr lang="vi-VN" sz="1300" dirty="0">
                          <a:effectLst/>
                        </a:rPr>
                        <a:t>  2</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Likert 5 mức độ</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8511722"/>
                  </a:ext>
                </a:extLst>
              </a:tr>
              <a:tr h="222006">
                <a:tc>
                  <a:txBody>
                    <a:bodyPr/>
                    <a:lstStyle/>
                    <a:p>
                      <a:pPr marL="0" marR="0">
                        <a:lnSpc>
                          <a:spcPct val="107000"/>
                        </a:lnSpc>
                        <a:spcBef>
                          <a:spcPts val="0"/>
                        </a:spcBef>
                        <a:spcAft>
                          <a:spcPts val="0"/>
                        </a:spcAft>
                      </a:pPr>
                      <a:r>
                        <a:rPr lang="vi-VN" sz="1300">
                          <a:effectLst/>
                        </a:rPr>
                        <a:t>  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Trưng bày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17780" marR="0" indent="200660">
                        <a:lnSpc>
                          <a:spcPct val="107000"/>
                        </a:lnSpc>
                        <a:spcBef>
                          <a:spcPts val="0"/>
                        </a:spcBef>
                        <a:spcAft>
                          <a:spcPts val="0"/>
                        </a:spcAft>
                      </a:pPr>
                      <a:r>
                        <a:rPr lang="vi-VN" sz="1300">
                          <a:effectLst/>
                        </a:rPr>
                        <a:t>  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Likert 5 mức độ</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1834330"/>
                  </a:ext>
                </a:extLst>
              </a:tr>
              <a:tr h="222006">
                <a:tc>
                  <a:txBody>
                    <a:bodyPr/>
                    <a:lstStyle/>
                    <a:p>
                      <a:pPr marL="0" marR="0">
                        <a:lnSpc>
                          <a:spcPct val="107000"/>
                        </a:lnSpc>
                        <a:spcBef>
                          <a:spcPts val="0"/>
                        </a:spcBef>
                        <a:spcAft>
                          <a:spcPts val="0"/>
                        </a:spcAft>
                      </a:pPr>
                      <a:r>
                        <a:rPr lang="vi-VN" sz="1300">
                          <a:effectLst/>
                        </a:rPr>
                        <a:t>  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An ninh và khuyến mại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17780" marR="0" indent="200660">
                        <a:lnSpc>
                          <a:spcPct val="107000"/>
                        </a:lnSpc>
                        <a:spcBef>
                          <a:spcPts val="0"/>
                        </a:spcBef>
                        <a:spcAft>
                          <a:spcPts val="0"/>
                        </a:spcAft>
                      </a:pPr>
                      <a:r>
                        <a:rPr lang="vi-VN" sz="1300">
                          <a:effectLst/>
                        </a:rPr>
                        <a:t>  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Likert 5 mức độ</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6695488"/>
                  </a:ext>
                </a:extLst>
              </a:tr>
              <a:tr h="222006">
                <a:tc>
                  <a:txBody>
                    <a:bodyPr/>
                    <a:lstStyle/>
                    <a:p>
                      <a:pPr marL="0" marR="0">
                        <a:lnSpc>
                          <a:spcPct val="107000"/>
                        </a:lnSpc>
                        <a:spcBef>
                          <a:spcPts val="0"/>
                        </a:spcBef>
                        <a:spcAft>
                          <a:spcPts val="0"/>
                        </a:spcAft>
                      </a:pPr>
                      <a:r>
                        <a:rPr lang="vi-VN" sz="1300">
                          <a:effectLst/>
                        </a:rPr>
                        <a:t>  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Mức độ hài lòng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17780" marR="0" indent="200660">
                        <a:lnSpc>
                          <a:spcPct val="107000"/>
                        </a:lnSpc>
                        <a:spcBef>
                          <a:spcPts val="0"/>
                        </a:spcBef>
                        <a:spcAft>
                          <a:spcPts val="0"/>
                        </a:spcAft>
                      </a:pPr>
                      <a:r>
                        <a:rPr lang="vi-VN" sz="1300">
                          <a:effectLst/>
                        </a:rPr>
                        <a:t>  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Likert 5 mức độ</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223461"/>
                  </a:ext>
                </a:extLst>
              </a:tr>
              <a:tr h="222006">
                <a:tc gridSpan="4">
                  <a:txBody>
                    <a:bodyPr/>
                    <a:lstStyle/>
                    <a:p>
                      <a:pPr marL="0" marR="0">
                        <a:lnSpc>
                          <a:spcPct val="107000"/>
                        </a:lnSpc>
                        <a:spcBef>
                          <a:spcPts val="0"/>
                        </a:spcBef>
                        <a:spcAft>
                          <a:spcPts val="0"/>
                        </a:spcAft>
                      </a:pPr>
                      <a:r>
                        <a:rPr lang="vi-VN" sz="1300">
                          <a:effectLst/>
                        </a:rPr>
                        <a:t>Phần II: Thông tin cá nhân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5857468"/>
                  </a:ext>
                </a:extLst>
              </a:tr>
              <a:tr h="222006">
                <a:tc>
                  <a:txBody>
                    <a:bodyPr/>
                    <a:lstStyle/>
                    <a:p>
                      <a:pPr marL="0" marR="0">
                        <a:lnSpc>
                          <a:spcPct val="107000"/>
                        </a:lnSpc>
                        <a:spcBef>
                          <a:spcPts val="0"/>
                        </a:spcBef>
                        <a:spcAft>
                          <a:spcPts val="0"/>
                        </a:spcAft>
                      </a:pPr>
                      <a:r>
                        <a:rPr lang="vi-VN" sz="1300">
                          <a:effectLst/>
                        </a:rPr>
                        <a:t>  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Giới tính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Định danh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5890977"/>
                  </a:ext>
                </a:extLst>
              </a:tr>
              <a:tr h="222006">
                <a:tc>
                  <a:txBody>
                    <a:bodyPr/>
                    <a:lstStyle/>
                    <a:p>
                      <a:pPr marL="0" marR="0">
                        <a:lnSpc>
                          <a:spcPct val="107000"/>
                        </a:lnSpc>
                        <a:spcBef>
                          <a:spcPts val="0"/>
                        </a:spcBef>
                        <a:spcAft>
                          <a:spcPts val="0"/>
                        </a:spcAft>
                      </a:pPr>
                      <a:r>
                        <a:rPr lang="vi-VN" sz="1300">
                          <a:effectLst/>
                        </a:rPr>
                        <a:t>  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Độ tuổi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Khoảng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2507908"/>
                  </a:ext>
                </a:extLst>
              </a:tr>
              <a:tr h="222006">
                <a:tc>
                  <a:txBody>
                    <a:bodyPr/>
                    <a:lstStyle/>
                    <a:p>
                      <a:pPr marL="0" marR="0">
                        <a:lnSpc>
                          <a:spcPct val="107000"/>
                        </a:lnSpc>
                        <a:spcBef>
                          <a:spcPts val="0"/>
                        </a:spcBef>
                        <a:spcAft>
                          <a:spcPts val="0"/>
                        </a:spcAft>
                      </a:pPr>
                      <a:r>
                        <a:rPr lang="vi-VN" sz="1300">
                          <a:effectLst/>
                        </a:rPr>
                        <a:t>  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Trình độ học vấn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Định danh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9257021"/>
                  </a:ext>
                </a:extLst>
              </a:tr>
              <a:tr h="222006">
                <a:tc>
                  <a:txBody>
                    <a:bodyPr/>
                    <a:lstStyle/>
                    <a:p>
                      <a:pPr marL="0" marR="0">
                        <a:lnSpc>
                          <a:spcPct val="107000"/>
                        </a:lnSpc>
                        <a:spcBef>
                          <a:spcPts val="0"/>
                        </a:spcBef>
                        <a:spcAft>
                          <a:spcPts val="0"/>
                        </a:spcAft>
                      </a:pPr>
                      <a:r>
                        <a:rPr lang="vi-VN" sz="1300">
                          <a:effectLst/>
                        </a:rPr>
                        <a:t>  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Thu nhập một tháng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Khoảng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8048798"/>
                  </a:ext>
                </a:extLst>
              </a:tr>
              <a:tr h="461366">
                <a:tc>
                  <a:txBody>
                    <a:bodyPr/>
                    <a:lstStyle/>
                    <a:p>
                      <a:pPr marL="0" marR="0">
                        <a:lnSpc>
                          <a:spcPct val="107000"/>
                        </a:lnSpc>
                        <a:spcBef>
                          <a:spcPts val="0"/>
                        </a:spcBef>
                        <a:spcAft>
                          <a:spcPts val="0"/>
                        </a:spcAft>
                      </a:pPr>
                      <a:r>
                        <a:rPr lang="vi-VN" sz="1300" dirty="0">
                          <a:effectLst/>
                        </a:rPr>
                        <a:t>  5</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Số lần mua sắm tại Vinmart trong một tháng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VN" sz="1300" dirty="0">
                          <a:effectLst/>
                        </a:rPr>
                        <a:t>Khoảng</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28033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38"/>
          <p:cNvSpPr txBox="1">
            <a:spLocks noGrp="1"/>
          </p:cNvSpPr>
          <p:nvPr>
            <p:ph type="title"/>
          </p:nvPr>
        </p:nvSpPr>
        <p:spPr>
          <a:xfrm>
            <a:off x="331836" y="214451"/>
            <a:ext cx="5463784" cy="52782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800" dirty="0">
                <a:latin typeface="Georgia" panose="02040502050405020303" pitchFamily="18" charset="0"/>
              </a:rPr>
              <a:t>3. Thu </a:t>
            </a:r>
            <a:r>
              <a:rPr lang="en-US" sz="2800" dirty="0" err="1">
                <a:latin typeface="Georgia" panose="02040502050405020303" pitchFamily="18" charset="0"/>
              </a:rPr>
              <a:t>thập</a:t>
            </a:r>
            <a:r>
              <a:rPr lang="en-US" sz="2800" dirty="0">
                <a:latin typeface="Georgia" panose="02040502050405020303" pitchFamily="18" charset="0"/>
              </a:rPr>
              <a:t> </a:t>
            </a:r>
            <a:r>
              <a:rPr lang="en-US" sz="2800" dirty="0" err="1">
                <a:latin typeface="Georgia" panose="02040502050405020303" pitchFamily="18" charset="0"/>
              </a:rPr>
              <a:t>và</a:t>
            </a:r>
            <a:r>
              <a:rPr lang="en-US" sz="2800" dirty="0">
                <a:latin typeface="Georgia" panose="02040502050405020303" pitchFamily="18" charset="0"/>
              </a:rPr>
              <a:t> </a:t>
            </a:r>
            <a:r>
              <a:rPr lang="en-US" sz="2800" dirty="0" err="1">
                <a:latin typeface="Georgia" panose="02040502050405020303" pitchFamily="18" charset="0"/>
              </a:rPr>
              <a:t>phân</a:t>
            </a:r>
            <a:r>
              <a:rPr lang="en-US" sz="2800" dirty="0">
                <a:latin typeface="Georgia" panose="02040502050405020303" pitchFamily="18" charset="0"/>
              </a:rPr>
              <a:t> </a:t>
            </a:r>
            <a:r>
              <a:rPr lang="en-US" sz="2800" dirty="0" err="1">
                <a:latin typeface="Georgia" panose="02040502050405020303" pitchFamily="18" charset="0"/>
              </a:rPr>
              <a:t>tích</a:t>
            </a:r>
            <a:r>
              <a:rPr lang="en-US" sz="2800" dirty="0">
                <a:latin typeface="Georgia" panose="02040502050405020303" pitchFamily="18" charset="0"/>
              </a:rPr>
              <a:t> </a:t>
            </a:r>
            <a:r>
              <a:rPr lang="en-US" sz="2800" dirty="0" err="1">
                <a:latin typeface="Georgia" panose="02040502050405020303" pitchFamily="18" charset="0"/>
              </a:rPr>
              <a:t>số</a:t>
            </a:r>
            <a:r>
              <a:rPr lang="en-US" sz="2800" dirty="0">
                <a:latin typeface="Georgia" panose="02040502050405020303" pitchFamily="18" charset="0"/>
              </a:rPr>
              <a:t> </a:t>
            </a:r>
            <a:r>
              <a:rPr lang="en-US" sz="2800" dirty="0" err="1">
                <a:latin typeface="Georgia" panose="02040502050405020303" pitchFamily="18" charset="0"/>
              </a:rPr>
              <a:t>liệu</a:t>
            </a:r>
            <a:endParaRPr sz="2800" dirty="0">
              <a:latin typeface="Georgia" panose="02040502050405020303" pitchFamily="18" charset="0"/>
            </a:endParaRPr>
          </a:p>
        </p:txBody>
      </p:sp>
      <p:sp>
        <p:nvSpPr>
          <p:cNvPr id="3" name="TextBox 2">
            <a:extLst>
              <a:ext uri="{FF2B5EF4-FFF2-40B4-BE49-F238E27FC236}">
                <a16:creationId xmlns:a16="http://schemas.microsoft.com/office/drawing/2014/main" id="{62B359DB-32F6-42EF-88B9-FD185B287D70}"/>
              </a:ext>
            </a:extLst>
          </p:cNvPr>
          <p:cNvSpPr txBox="1"/>
          <p:nvPr/>
        </p:nvSpPr>
        <p:spPr>
          <a:xfrm>
            <a:off x="538315" y="877230"/>
            <a:ext cx="8204241" cy="1413400"/>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Ø"/>
            </a:pPr>
            <a:r>
              <a:rPr lang="vi-VN" sz="1800" dirty="0">
                <a:effectLst/>
                <a:latin typeface="Nunito" panose="020B0604020202020204" charset="0"/>
                <a:ea typeface="Times New Roman" panose="02020603050405020304" pitchFamily="18" charset="0"/>
                <a:cs typeface="Times New Roman" panose="02020603050405020304" pitchFamily="18" charset="0"/>
              </a:rPr>
              <a:t>Theo Hoelter kích thước mẫu tối thiểu là 200 người được phỏng vấn. </a:t>
            </a:r>
            <a:endParaRPr lang="en-US" sz="1800" dirty="0">
              <a:effectLst/>
              <a:latin typeface="Nunito" panose="020B0604020202020204" charset="0"/>
              <a:ea typeface="Arial" panose="020B060402020202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Ø"/>
            </a:pPr>
            <a:r>
              <a:rPr lang="vi-VN" sz="1800" dirty="0">
                <a:effectLst/>
                <a:latin typeface="Nunito" panose="020B0604020202020204" charset="0"/>
                <a:ea typeface="Times New Roman" panose="02020603050405020304" pitchFamily="18" charset="0"/>
                <a:cs typeface="Times New Roman" panose="02020603050405020304" pitchFamily="18" charset="0"/>
              </a:rPr>
              <a:t>Xây dựng phiếu điều tra: được phát triển từ khung phân tích với thang đo Liker</a:t>
            </a:r>
            <a:r>
              <a:rPr lang="en-US" sz="1800" dirty="0">
                <a:effectLst/>
                <a:latin typeface="Nunito" panose="020B0604020202020204" charset="0"/>
                <a:ea typeface="Times New Roman" panose="02020603050405020304" pitchFamily="18" charset="0"/>
                <a:cs typeface="Times New Roman" panose="02020603050405020304" pitchFamily="18" charset="0"/>
              </a:rPr>
              <a:t>t</a:t>
            </a:r>
            <a:r>
              <a:rPr lang="vi-VN" sz="1800" dirty="0">
                <a:effectLst/>
                <a:latin typeface="Nunito" panose="020B0604020202020204" charset="0"/>
                <a:ea typeface="Times New Roman" panose="02020603050405020304" pitchFamily="18" charset="0"/>
                <a:cs typeface="Times New Roman" panose="02020603050405020304" pitchFamily="18" charset="0"/>
              </a:rPr>
              <a:t> 5 cấp độ</a:t>
            </a:r>
            <a:r>
              <a:rPr lang="en-US" sz="1800" dirty="0">
                <a:effectLst/>
                <a:latin typeface="Nunito" panose="020B0604020202020204" charset="0"/>
                <a:ea typeface="Times New Roman" panose="02020603050405020304" pitchFamily="18" charset="0"/>
                <a:cs typeface="Times New Roman" panose="02020603050405020304" pitchFamily="18" charset="0"/>
              </a:rPr>
              <a:t>.</a:t>
            </a:r>
          </a:p>
          <a:p>
            <a:pPr marL="285750" marR="0" indent="-285750">
              <a:lnSpc>
                <a:spcPct val="107000"/>
              </a:lnSpc>
              <a:spcBef>
                <a:spcPts val="0"/>
              </a:spcBef>
              <a:spcAft>
                <a:spcPts val="800"/>
              </a:spcAft>
              <a:buFont typeface="Wingdings" panose="05000000000000000000" pitchFamily="2" charset="2"/>
              <a:buChar char="Ø"/>
            </a:pPr>
            <a:endParaRPr lang="en-US" dirty="0">
              <a:latin typeface="Nunito" panose="020B0604020202020204" charset="0"/>
            </a:endParaRPr>
          </a:p>
        </p:txBody>
      </p:sp>
      <p:pic>
        <p:nvPicPr>
          <p:cNvPr id="10246" name="Picture 6" descr="Thang đo Likert là gì? Định nghĩa, ví dụ và cách sử dụng">
            <a:extLst>
              <a:ext uri="{FF2B5EF4-FFF2-40B4-BE49-F238E27FC236}">
                <a16:creationId xmlns:a16="http://schemas.microsoft.com/office/drawing/2014/main" id="{10CC047C-DFA3-4BB1-AA06-8728A78DA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80" y="2408663"/>
            <a:ext cx="5084957" cy="25870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730E813-5399-4D9D-A2D8-B0BD859C700E}"/>
              </a:ext>
            </a:extLst>
          </p:cNvPr>
          <p:cNvCxnSpPr>
            <a:cxnSpLocks/>
          </p:cNvCxnSpPr>
          <p:nvPr/>
        </p:nvCxnSpPr>
        <p:spPr>
          <a:xfrm flipH="1">
            <a:off x="4616605" y="2423532"/>
            <a:ext cx="2126166" cy="103334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57653B47-B5C5-4180-9377-EE237C653F71}"/>
              </a:ext>
            </a:extLst>
          </p:cNvPr>
          <p:cNvSpPr txBox="1"/>
          <p:nvPr/>
        </p:nvSpPr>
        <p:spPr>
          <a:xfrm>
            <a:off x="6698166" y="2230244"/>
            <a:ext cx="2163336" cy="400110"/>
          </a:xfrm>
          <a:prstGeom prst="rect">
            <a:avLst/>
          </a:prstGeom>
          <a:noFill/>
        </p:spPr>
        <p:txBody>
          <a:bodyPr wrap="square" rtlCol="0">
            <a:spAutoFit/>
          </a:bodyPr>
          <a:lstStyle/>
          <a:p>
            <a:r>
              <a:rPr lang="en-US" sz="2000" b="1" dirty="0"/>
              <a:t>Thang </a:t>
            </a:r>
            <a:r>
              <a:rPr lang="en-US" sz="2000" b="1" dirty="0" err="1"/>
              <a:t>đo</a:t>
            </a:r>
            <a:r>
              <a:rPr lang="en-US" sz="2000" b="1" dirty="0"/>
              <a:t> Likert</a:t>
            </a:r>
          </a:p>
        </p:txBody>
      </p:sp>
    </p:spTree>
  </p:cSld>
  <p:clrMapOvr>
    <a:masterClrMapping/>
  </p:clrMapOvr>
</p:sld>
</file>

<file path=ppt/theme/theme1.xml><?xml version="1.0" encoding="utf-8"?>
<a:theme xmlns:a="http://schemas.openxmlformats.org/drawingml/2006/main" name="Abstract Focus by Slidesgo">
  <a:themeElements>
    <a:clrScheme name="Simple Light">
      <a:dk1>
        <a:srgbClr val="595959"/>
      </a:dk1>
      <a:lt1>
        <a:srgbClr val="FFFFFF"/>
      </a:lt1>
      <a:dk2>
        <a:srgbClr val="595959"/>
      </a:dk2>
      <a:lt2>
        <a:srgbClr val="FFF6F2"/>
      </a:lt2>
      <a:accent1>
        <a:srgbClr val="C7D5E0"/>
      </a:accent1>
      <a:accent2>
        <a:srgbClr val="D7E9F7"/>
      </a:accent2>
      <a:accent3>
        <a:srgbClr val="7490A7"/>
      </a:accent3>
      <a:accent4>
        <a:srgbClr val="F7ECBD"/>
      </a:accent4>
      <a:accent5>
        <a:srgbClr val="EBDFB0"/>
      </a:accent5>
      <a:accent6>
        <a:srgbClr val="FEF8DC"/>
      </a:accent6>
      <a:hlink>
        <a:srgbClr val="CCBA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1939</Words>
  <Application>Microsoft Office PowerPoint</Application>
  <PresentationFormat>On-screen Show (16:9)</PresentationFormat>
  <Paragraphs>234</Paragraphs>
  <Slides>25</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Times New Roman</vt:lpstr>
      <vt:lpstr>Caveat</vt:lpstr>
      <vt:lpstr>Segoe Print</vt:lpstr>
      <vt:lpstr>Myanmar Text</vt:lpstr>
      <vt:lpstr>Georgia</vt:lpstr>
      <vt:lpstr>Gen</vt:lpstr>
      <vt:lpstr>Arial</vt:lpstr>
      <vt:lpstr>Wingdings</vt:lpstr>
      <vt:lpstr>Nunito</vt:lpstr>
      <vt:lpstr>Courgette</vt:lpstr>
      <vt:lpstr>Cooper Black</vt:lpstr>
      <vt:lpstr>Symbol</vt:lpstr>
      <vt:lpstr>Abstract Focus by Slidesgo</vt:lpstr>
      <vt:lpstr>MÔN THỐNG KÊ NHIỀU CHIỀU 2</vt:lpstr>
      <vt:lpstr>Thành viên:</vt:lpstr>
      <vt:lpstr>TỔNG QUAN VỀ ĐỀ TÀI</vt:lpstr>
      <vt:lpstr>I. GIỚI THIỆU CHUNG</vt:lpstr>
      <vt:lpstr>II. PHƯƠNG PHÁP NGHIÊN CỨU</vt:lpstr>
      <vt:lpstr>1. Giả thuyết nghiên cứu và khung phân tích.</vt:lpstr>
      <vt:lpstr>1. Giả thuyết nghiên cứu và khung phân tích</vt:lpstr>
      <vt:lpstr>2. Thiết kế công cụ đo lường cho mô hình</vt:lpstr>
      <vt:lpstr>3. Thu thập và phân tích số liệu</vt:lpstr>
      <vt:lpstr>4. Xử lý và phân tích số liệu</vt:lpstr>
      <vt:lpstr>III. KẾT QUẢ NGHIÊN CỨU</vt:lpstr>
      <vt:lpstr>1. Thông tin và các đặc điểm khách hàng </vt:lpstr>
      <vt:lpstr>PowerPoint Presentation</vt:lpstr>
      <vt:lpstr>PowerPoint Presentation</vt:lpstr>
      <vt:lpstr>3.  Phân tích nhân tố khám phá EFA</vt:lpstr>
      <vt:lpstr>PowerPoint Presentation</vt:lpstr>
      <vt:lpstr>PowerPoint Presentation</vt:lpstr>
      <vt:lpstr>PowerPoint Presentation</vt:lpstr>
      <vt:lpstr>4. Phân tích hồi quy tuyến tính</vt:lpstr>
      <vt:lpstr>PowerPoint Presentation</vt:lpstr>
      <vt:lpstr>PowerPoint Presentation</vt:lpstr>
      <vt:lpstr>Phân phối chuẩn phần dư</vt:lpstr>
      <vt:lpstr>Liên hệ tuyến tính giữa biến phụ thuộc và biến độc lập</vt:lpstr>
      <vt:lpstr>V. KẾT LUẬN VÀ GIẢI PHÁP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THỐNG KÊ NHIỀU CHIỀU 2</dc:title>
  <dc:creator>Dell</dc:creator>
  <cp:lastModifiedBy>Nguyen Thi Hoa 8</cp:lastModifiedBy>
  <cp:revision>66</cp:revision>
  <dcterms:modified xsi:type="dcterms:W3CDTF">2021-04-10T05:20:38Z</dcterms:modified>
</cp:coreProperties>
</file>